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7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9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9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6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47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6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BFC1-2C24-4660-968C-B4744B66C9F9}" type="datetimeFigureOut">
              <a:rPr lang="ko-KR" altLang="en-US" smtClean="0"/>
              <a:t>2012-09-19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C34FA-6A5F-47B9-9632-AF601F8DA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9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6) </a:t>
            </a:r>
            <a:r>
              <a:rPr lang="ko-KR" altLang="en-US" sz="2800" dirty="0" smtClean="0"/>
              <a:t>전후 소설의 방황과 모색 </a:t>
            </a:r>
            <a:r>
              <a:rPr lang="en-US" altLang="ko-KR" sz="2800" dirty="0" smtClean="0"/>
              <a:t>(1950</a:t>
            </a:r>
            <a:r>
              <a:rPr lang="ko-KR" altLang="en-US" sz="2800" dirty="0" smtClean="0"/>
              <a:t>년대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6</a:t>
            </a:r>
            <a:r>
              <a:rPr lang="en-US" altLang="ko-KR" sz="2400" dirty="0" smtClean="0">
                <a:latin typeface="바탕"/>
                <a:ea typeface="바탕"/>
              </a:rPr>
              <a:t>.</a:t>
            </a:r>
            <a:r>
              <a:rPr lang="en-US" altLang="ko-KR" sz="2400" dirty="0" smtClean="0">
                <a:latin typeface="+mn-ea"/>
              </a:rPr>
              <a:t> 25 </a:t>
            </a:r>
            <a:r>
              <a:rPr lang="ko-KR" altLang="en-US" sz="2400" dirty="0" smtClean="0">
                <a:latin typeface="+mn-ea"/>
              </a:rPr>
              <a:t>전쟁과 함께 분단이 고착화된다</a:t>
            </a:r>
            <a:r>
              <a:rPr lang="en-US" altLang="ko-KR" sz="2400" dirty="0" smtClean="0">
                <a:latin typeface="+mn-ea"/>
              </a:rPr>
              <a:t>. </a:t>
            </a:r>
          </a:p>
          <a:p>
            <a:endParaRPr lang="en-US" altLang="ko-KR" sz="2400" dirty="0">
              <a:latin typeface="+mn-ea"/>
            </a:endParaRPr>
          </a:p>
          <a:p>
            <a:r>
              <a:rPr lang="ko-KR" altLang="en-US" sz="2400" dirty="0" smtClean="0"/>
              <a:t>반공 이데올로기와 휴머니즘의 경향이 나타난다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김동리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흥남철수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」「귀환장정」「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사반의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 십자가」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황순원「카인의 후예」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선우휘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「불꽃」「테러리스트」등</a:t>
            </a:r>
            <a:endParaRPr lang="en-US" altLang="ko-KR" sz="2000" dirty="0" smtClean="0">
              <a:latin typeface="바탕"/>
              <a:ea typeface="바탕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바탕"/>
              <a:ea typeface="바탕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전후 현실과 세태에 대한 다양한 관심이 표명된다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손창섭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「잉여인간」「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낙서족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이범선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「오발탄」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전광용「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꺼삐딴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 리」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하근찬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수난이대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흰종이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 수염」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이호철 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탈향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」등</a:t>
            </a:r>
            <a:endParaRPr lang="en-US" altLang="ko-KR" sz="2000" dirty="0" smtClean="0">
              <a:latin typeface="바탕"/>
              <a:ea typeface="바탕"/>
              <a:cs typeface="함초롬바탕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r>
              <a:rPr lang="en-US" altLang="ko-KR" sz="2400" dirty="0" smtClean="0"/>
              <a:t>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587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관념과 우화의 세계를 통해 인간 존재의 본질에 대한 소설적 사유가 전개된다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장용학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요한시집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」「원형의 전설」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김성한「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바비도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」「</a:t>
            </a:r>
            <a:r>
              <a:rPr lang="ko-KR" altLang="en-US" sz="2000" dirty="0" err="1" smtClean="0">
                <a:latin typeface="바탕"/>
                <a:ea typeface="바탕"/>
                <a:cs typeface="함초롬바탕" pitchFamily="18" charset="-127"/>
              </a:rPr>
              <a:t>오분간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」</a:t>
            </a:r>
            <a:r>
              <a:rPr lang="en-US" altLang="ko-KR" sz="2000" dirty="0" smtClean="0"/>
              <a:t> 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전통지향과 향토주의가 주요 주제가 되기도 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정한숙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「고가」「전황당인보기」</a:t>
            </a:r>
            <a:r>
              <a:rPr lang="en-US" altLang="ko-KR" sz="2000" dirty="0" smtClean="0">
                <a:latin typeface="바탕"/>
                <a:ea typeface="바탕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바탕"/>
                <a:ea typeface="바탕"/>
                <a:cs typeface="함초롬바탕" pitchFamily="18" charset="-127"/>
              </a:rPr>
              <a:t>오영수「갯마을」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061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7) </a:t>
            </a:r>
            <a:r>
              <a:rPr lang="ko-KR" altLang="en-US" sz="2800" dirty="0" smtClean="0"/>
              <a:t>한글 세대의 소설 쓰기 </a:t>
            </a:r>
            <a:r>
              <a:rPr lang="en-US" altLang="ko-KR" sz="2800" dirty="0" smtClean="0"/>
              <a:t>(1960</a:t>
            </a:r>
            <a:r>
              <a:rPr lang="ko-KR" altLang="en-US" sz="2800" dirty="0" smtClean="0"/>
              <a:t>년대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 smtClean="0"/>
              <a:t>4.19</a:t>
            </a:r>
            <a:r>
              <a:rPr lang="ko-KR" altLang="en-US" sz="2400" dirty="0" smtClean="0"/>
              <a:t>를 통해 표출된 민주주의의 열망이 </a:t>
            </a:r>
            <a:r>
              <a:rPr lang="en-US" altLang="ko-KR" sz="2400" dirty="0" smtClean="0"/>
              <a:t>5.16</a:t>
            </a:r>
            <a:r>
              <a:rPr lang="ko-KR" altLang="en-US" sz="2400" dirty="0" smtClean="0"/>
              <a:t>을 통해 좌절된다</a:t>
            </a:r>
            <a:r>
              <a:rPr lang="en-US" altLang="ko-KR" sz="2400" dirty="0" smtClean="0"/>
              <a:t>.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en-US" altLang="ko-KR" sz="2400" dirty="0" smtClean="0"/>
              <a:t>8.15 </a:t>
            </a:r>
            <a:r>
              <a:rPr lang="ko-KR" altLang="en-US" sz="2400" dirty="0" smtClean="0"/>
              <a:t>광복 이후 교육을 받은 세대들이 문단의 주역으로 등장한다</a:t>
            </a:r>
            <a:r>
              <a:rPr lang="en-US" altLang="ko-KR" sz="2400" dirty="0" smtClean="0"/>
              <a:t>. 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 smtClean="0"/>
              <a:t>분단 현실에 대한 인식이 심화된다</a:t>
            </a:r>
            <a:r>
              <a:rPr lang="en-US" altLang="ko-KR" sz="2400" dirty="0" smtClean="0"/>
              <a:t>. </a:t>
            </a:r>
          </a:p>
          <a:p>
            <a:pPr lvl="1" algn="just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최인훈 「광장」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홍성원 「디데이의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병촌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457200" lvl="1" indent="0" algn="just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490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개인적 가치를 우선시하는 소시민 의식이 표출된다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김승옥 「생명연습」 「서울</a:t>
            </a:r>
            <a:r>
              <a:rPr lang="en-US" altLang="ko-KR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1964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년 겨울」 「무진기행」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sz="2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관념적 주제에 대한 지적인 성찰이 이루어진다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</a:t>
            </a:r>
          </a:p>
          <a:p>
            <a:pPr lvl="1"/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이청준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「병신과 머저리」 「과녁」 「굴레」 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상대주의적 시각에서 현실을 해학적으로 재현한다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서정인 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후송」 「강」 「원무」</a:t>
            </a:r>
            <a:r>
              <a:rPr lang="ko-KR" altLang="en-US" sz="2000" dirty="0" smtClean="0">
                <a:latin typeface="+mn-ea"/>
                <a:cs typeface="함초롬바탕" pitchFamily="18" charset="-127"/>
              </a:rPr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sz="2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err="1" smtClean="0">
                <a:latin typeface="+mn-ea"/>
                <a:cs typeface="함초롬바탕" pitchFamily="18" charset="-127"/>
              </a:rPr>
              <a:t>이제하의</a:t>
            </a:r>
            <a:r>
              <a:rPr lang="ko-KR" altLang="en-US" sz="2400" dirty="0" smtClean="0">
                <a:latin typeface="+mn-ea"/>
                <a:cs typeface="함초롬바탕" pitchFamily="18" charset="-127"/>
              </a:rPr>
              <a:t> 예술주의와 박태순의 현실참여적 소설도 이 시기의 중요한 소설적 성과 중 하나이다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</a:t>
            </a:r>
            <a:endParaRPr lang="en-US" altLang="ko-KR" sz="2400" dirty="0">
              <a:latin typeface="+mn-ea"/>
              <a:cs typeface="함초롬바탕" pitchFamily="18" charset="-127"/>
            </a:endParaRPr>
          </a:p>
          <a:p>
            <a:endParaRPr lang="en-US" altLang="ko-KR" sz="2400" dirty="0">
              <a:latin typeface="+mn-ea"/>
              <a:cs typeface="함초롬바탕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370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안수길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황순원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하근찬</a:t>
            </a:r>
            <a:r>
              <a:rPr lang="ko-KR" altLang="en-US" sz="2400" dirty="0" smtClean="0"/>
              <a:t> 등 앞 세대 작가들의 작품이 활발하게 전개된다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안수길 「북간도」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황순원 「일월」 등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9628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800" dirty="0" smtClean="0"/>
              <a:t>8) </a:t>
            </a:r>
            <a:r>
              <a:rPr lang="ko-KR" altLang="en-US" sz="2800" dirty="0" smtClean="0"/>
              <a:t>도시화와 산업화 </a:t>
            </a:r>
            <a:r>
              <a:rPr lang="en-US" altLang="ko-KR" sz="2800" dirty="0" smtClean="0"/>
              <a:t>(1970</a:t>
            </a:r>
            <a:r>
              <a:rPr lang="ko-KR" altLang="en-US" sz="2800" dirty="0" smtClean="0"/>
              <a:t>년대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smtClean="0"/>
              <a:t>농촌의 현실에 대한 소설적 관심이 높아진다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이문구 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관촌수필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」 「우리 동네」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송기숙 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암태도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」「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자랏골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비가」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노동자와 도시 빈민 등 소외 계층의 비참한 현실이 주목된다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 </a:t>
            </a:r>
            <a:r>
              <a:rPr lang="ko-KR" altLang="en-US" sz="2400" dirty="0" smtClean="0">
                <a:latin typeface="+mn-ea"/>
                <a:cs typeface="함초롬바탕" pitchFamily="18" charset="-127"/>
              </a:rPr>
              <a:t> </a:t>
            </a:r>
            <a:endParaRPr lang="en-US" altLang="ko-KR" sz="2400" dirty="0" smtClean="0">
              <a:latin typeface="+mn-ea"/>
              <a:cs typeface="함초롬바탕" pitchFamily="18" charset="-127"/>
            </a:endParaRP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황석영 </a:t>
            </a:r>
            <a:r>
              <a:rPr lang="ko-KR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삼포 가는 길」 「객지」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윤흥길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「아홉 켤레의 구두로 남은 사내」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조세희 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난장이가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쏘아올린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작은 공」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홍성원 「흔들리는 땅」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>
                <a:latin typeface="+mn-ea"/>
                <a:cs typeface="함초롬바탕" pitchFamily="18" charset="-127"/>
              </a:rPr>
              <a:t>대도시의 황폐한 삶과 소시민의 허위의식 등이 주된 소재로 다루어진다</a:t>
            </a:r>
            <a:r>
              <a:rPr lang="en-US" altLang="ko-KR" sz="2400" dirty="0" smtClean="0">
                <a:latin typeface="+mn-ea"/>
                <a:cs typeface="함초롬바탕" pitchFamily="18" charset="-127"/>
              </a:rPr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최인호 「타인의 방」「개미의 탑」「돌의 초상」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한수산 「사월의 끝」「침묵」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박완</a:t>
            </a:r>
            <a:r>
              <a:rPr lang="ko-KR" altLang="en-US" sz="20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「부끄러움을 가르칩니다」</a:t>
            </a:r>
            <a:endParaRPr lang="ko-KR" altLang="en-US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99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분단 현실에 대한 인식과 그 극복을 위한 노력이 계속된다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윤흥길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「장마」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전상국 「</a:t>
            </a:r>
            <a:r>
              <a:rPr lang="ko-KR" altLang="en-US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아베의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가족」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김원일 「어둠의 혼」 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sz="2400" dirty="0" smtClean="0"/>
              <a:t>가부장적 질서 하에 억압된 여성의 욕망에 대한 인식을 형상화 한다</a:t>
            </a:r>
            <a:r>
              <a:rPr lang="en-US" altLang="ko-KR" sz="2400" dirty="0" smtClean="0"/>
              <a:t>. </a:t>
            </a:r>
          </a:p>
          <a:p>
            <a:pPr lvl="1"/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오정희 「직녀」 「불의 강」 「저녁의 게임」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서영은 「사막을 건너는 법」 「야만인」</a:t>
            </a:r>
            <a:r>
              <a:rPr lang="en-US" altLang="ko-KR" sz="2000" dirty="0" smtClean="0"/>
              <a:t> </a:t>
            </a:r>
            <a:r>
              <a:rPr lang="ko-KR" altLang="en-US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lang="en-US" altLang="ko-KR" sz="20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endParaRPr lang="en-US" altLang="ko-KR" sz="20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857250" lvl="2" indent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718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444</Words>
  <Application>Microsoft Office PowerPoint</Application>
  <PresentationFormat>화면 슬라이드 쇼(4:3)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6) 전후 소설의 방황과 모색 (1950년대)</vt:lpstr>
      <vt:lpstr>PowerPoint 프레젠테이션</vt:lpstr>
      <vt:lpstr>7) 한글 세대의 소설 쓰기 (1960년대)</vt:lpstr>
      <vt:lpstr>PowerPoint 프레젠테이션</vt:lpstr>
      <vt:lpstr>PowerPoint 프레젠테이션</vt:lpstr>
      <vt:lpstr>8) 도시화와 산업화 (1970년대)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전후 소설의 방황과 모색 (1950년대)</dc:title>
  <dc:creator>강헌국</dc:creator>
  <cp:lastModifiedBy>강헌국</cp:lastModifiedBy>
  <cp:revision>18</cp:revision>
  <dcterms:created xsi:type="dcterms:W3CDTF">2012-09-11T01:58:15Z</dcterms:created>
  <dcterms:modified xsi:type="dcterms:W3CDTF">2012-09-19T01:22:17Z</dcterms:modified>
</cp:coreProperties>
</file>