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5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6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4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3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5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CCBD-81D4-4876-8B16-CD5836252BC7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D96F-758B-44DE-A271-FB1B66B0D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8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800" dirty="0" smtClean="0"/>
              <a:t>9) </a:t>
            </a:r>
            <a:r>
              <a:rPr lang="ko-KR" altLang="en-US" sz="2800" dirty="0" smtClean="0"/>
              <a:t>군사독재와 민주화 투쟁 </a:t>
            </a:r>
            <a:r>
              <a:rPr lang="en-US" altLang="ko-KR" sz="2800" dirty="0" smtClean="0"/>
              <a:t>(1980</a:t>
            </a:r>
            <a:r>
              <a:rPr lang="ko-KR" altLang="en-US" sz="2800" dirty="0" smtClean="0"/>
              <a:t>년대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군사독재 속에서 국민의 민주화를 향한 열망이 그 어느 때보다 비등하던 </a:t>
            </a:r>
            <a:r>
              <a:rPr lang="ko-KR" altLang="en-US" sz="2400" dirty="0" smtClean="0"/>
              <a:t>시기이다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이념적인 논의와 토론이 활성화되고 그로 인한 갈등이 표면화되기 </a:t>
            </a:r>
            <a:r>
              <a:rPr lang="ko-KR" altLang="en-US" sz="2400" dirty="0" smtClean="0"/>
              <a:t>시작한다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소설 형식에 대한 </a:t>
            </a:r>
            <a:r>
              <a:rPr lang="ko-KR" altLang="en-US" sz="2400" dirty="0" smtClean="0"/>
              <a:t>실험이 본격화 한다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이인성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「낯선 시간 속으로」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최수철 「공중누각」 등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endParaRPr lang="en-US" altLang="ko-KR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sz="2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402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smtClean="0"/>
              <a:t>노동자 소설이 등장한다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방현석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정화진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정도상 등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endParaRPr lang="en-US" altLang="ko-KR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sz="2400" dirty="0" smtClean="0">
                <a:latin typeface="+mn-ea"/>
                <a:cs typeface="함초롬바탕" pitchFamily="18" charset="-127"/>
              </a:rPr>
              <a:t>공동체적 가치와 개인적 가치 사이의 갈등과 조화가 문제로서 제기된다</a:t>
            </a:r>
            <a:r>
              <a:rPr lang="en-US" altLang="ko-KR" sz="2400" dirty="0" smtClean="0">
                <a:latin typeface="+mn-ea"/>
                <a:cs typeface="함초롬바탕" pitchFamily="18" charset="-127"/>
              </a:rPr>
              <a:t>. </a:t>
            </a:r>
          </a:p>
          <a:p>
            <a:pPr lvl="1"/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이청준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「당신들의 천국」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이문열 「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새하곡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」 「사람의 아들」 등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+mn-ea"/>
              <a:cs typeface="함초롬바탕" pitchFamily="18" charset="-127"/>
            </a:endParaRPr>
          </a:p>
          <a:p>
            <a:r>
              <a:rPr lang="en-US" altLang="ko-KR" sz="2400" dirty="0" smtClean="0">
                <a:latin typeface="+mn-ea"/>
                <a:cs typeface="함초롬바탕" pitchFamily="18" charset="-127"/>
              </a:rPr>
              <a:t>6.25 </a:t>
            </a:r>
            <a:r>
              <a:rPr lang="ko-KR" altLang="en-US" sz="2400" dirty="0" smtClean="0">
                <a:latin typeface="+mn-ea"/>
                <a:cs typeface="함초롬바탕" pitchFamily="18" charset="-127"/>
              </a:rPr>
              <a:t>전쟁에 대한 재조명이 적극적으로 이루어진다</a:t>
            </a:r>
            <a:r>
              <a:rPr lang="en-US" altLang="ko-KR" sz="2400" dirty="0" smtClean="0">
                <a:latin typeface="+mn-ea"/>
                <a:cs typeface="함초롬바탕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김주영 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｢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천둥소리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｣,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이문열 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｢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영웅시대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｣,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조정래 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｢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태백산맥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｣,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김원일 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｢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겨울 골짜기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｣ 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</a:t>
            </a:r>
          </a:p>
          <a:p>
            <a:pPr marL="457200" lvl="1" indent="0">
              <a:buNone/>
            </a:pP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400050" lvl="1" indent="0">
              <a:buNone/>
            </a:pP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endParaRPr lang="ko-KR" altLang="en-US" sz="2400" dirty="0">
              <a:latin typeface="+mn-ea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대하 장편소설들이 중요한 문학 현상이 된다</a:t>
            </a:r>
            <a:r>
              <a:rPr lang="en-US" altLang="ko-KR" sz="2400" dirty="0" smtClean="0"/>
              <a:t>.  </a:t>
            </a:r>
          </a:p>
          <a:p>
            <a:pPr lvl="1"/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박경리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「토지」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황석영 「장길산」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김주영 「객주」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16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800" dirty="0" smtClean="0"/>
              <a:t>10) </a:t>
            </a:r>
            <a:r>
              <a:rPr lang="ko-KR" altLang="en-US" sz="2800" dirty="0" smtClean="0"/>
              <a:t>탈 이념 시대의 소설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이념의 퇴조와 정보 통신 기술의 발달은 전통적인 문학 개념의 변화를 초래한다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집단보다는 개인을 우선시하는 경향이 뚜렷해진다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사회의 </a:t>
            </a:r>
            <a:r>
              <a:rPr lang="ko-KR" altLang="en-US" sz="2400" dirty="0"/>
              <a:t>다양화와 더불어 </a:t>
            </a:r>
            <a:r>
              <a:rPr lang="ko-KR" altLang="en-US" sz="2400" dirty="0" smtClean="0"/>
              <a:t>소설적 관심도 다양화 되어 전통적으로 금기시되었던 소재들이 소설에서 다루어진다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혼음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동성애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마약 중독 등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 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773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가상 현실이 소설 공간으로 등장한다</a:t>
            </a:r>
            <a:r>
              <a:rPr lang="en-US" altLang="ko-KR" sz="2400" dirty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은희경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구효서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신경숙</a:t>
            </a:r>
            <a:r>
              <a:rPr lang="en-US" altLang="ko-KR" sz="2400" smtClean="0"/>
              <a:t>, </a:t>
            </a:r>
            <a:r>
              <a:rPr lang="ko-KR" altLang="en-US" sz="2400" smtClean="0"/>
              <a:t>윤대녕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김영하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김연수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박민규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박성원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김중혁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김애란 </a:t>
            </a:r>
            <a:r>
              <a:rPr lang="ko-KR" altLang="en-US" sz="2400" dirty="0" smtClean="0"/>
              <a:t>등이 주목된다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028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205</Words>
  <Application>Microsoft Office PowerPoint</Application>
  <PresentationFormat>화면 슬라이드 쇼(4:3)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9) 군사독재와 민주화 투쟁 (1980년대)</vt:lpstr>
      <vt:lpstr>PowerPoint 프레젠테이션</vt:lpstr>
      <vt:lpstr>PowerPoint 프레젠테이션</vt:lpstr>
      <vt:lpstr>10) 탈 이념 시대의 소설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9) 군사독재와 민주화 투쟁 (1980년대)</dc:title>
  <dc:creator>강헌국</dc:creator>
  <cp:lastModifiedBy>강헌국</cp:lastModifiedBy>
  <cp:revision>7</cp:revision>
  <dcterms:created xsi:type="dcterms:W3CDTF">2012-09-12T05:25:02Z</dcterms:created>
  <dcterms:modified xsi:type="dcterms:W3CDTF">2012-09-19T01:20:52Z</dcterms:modified>
</cp:coreProperties>
</file>