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Auf der </a:t>
            </a:r>
            <a:r>
              <a:rPr lang="en-US" altLang="ko-KR" dirty="0" err="1"/>
              <a:t>anderen</a:t>
            </a:r>
            <a:r>
              <a:rPr lang="en-US" altLang="ko-KR" dirty="0"/>
              <a:t> </a:t>
            </a:r>
            <a:r>
              <a:rPr lang="en-US" altLang="ko-KR" dirty="0" err="1"/>
              <a:t>seite</a:t>
            </a:r>
            <a:endParaRPr lang="en-US" altLang="ko-KR" dirty="0"/>
          </a:p>
          <a:p>
            <a:r>
              <a:rPr lang="en-US" altLang="ko-KR" dirty="0"/>
              <a:t>Von </a:t>
            </a:r>
            <a:r>
              <a:rPr lang="en-US" altLang="ko-KR" dirty="0" err="1"/>
              <a:t>fathi</a:t>
            </a:r>
            <a:r>
              <a:rPr lang="en-US" altLang="ko-KR" dirty="0"/>
              <a:t> akin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65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Fathi</a:t>
            </a:r>
            <a:r>
              <a:rPr lang="en-US" altLang="ko-KR" dirty="0"/>
              <a:t> Akin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ko-KR" sz="3000" dirty="0"/>
              <a:t>1973</a:t>
            </a:r>
            <a:r>
              <a:rPr lang="ko-KR" altLang="en-US" sz="3000" dirty="0"/>
              <a:t>년 함부르크 태생 </a:t>
            </a:r>
            <a:r>
              <a:rPr lang="ko-KR" altLang="en-US" sz="3000" dirty="0" err="1"/>
              <a:t>터키계</a:t>
            </a:r>
            <a:r>
              <a:rPr lang="ko-KR" altLang="en-US" sz="3000" dirty="0"/>
              <a:t> 독일감독</a:t>
            </a:r>
          </a:p>
          <a:p>
            <a:pPr fontAlgn="base"/>
            <a:r>
              <a:rPr lang="ko-KR" altLang="en-US" sz="3000" dirty="0"/>
              <a:t>테마</a:t>
            </a:r>
            <a:r>
              <a:rPr lang="en-US" altLang="ko-KR" sz="3000" dirty="0"/>
              <a:t>:</a:t>
            </a:r>
            <a:endParaRPr lang="ko-KR" altLang="en-US" sz="3000" dirty="0"/>
          </a:p>
          <a:p>
            <a:pPr fontAlgn="base"/>
            <a:r>
              <a:rPr lang="en-US" altLang="ko-KR" sz="3000" dirty="0" err="1"/>
              <a:t>Triologie</a:t>
            </a:r>
            <a:r>
              <a:rPr lang="en-US" altLang="ko-KR" sz="3000" dirty="0"/>
              <a:t>: Liebe, Tod und </a:t>
            </a:r>
            <a:r>
              <a:rPr lang="en-US" altLang="ko-KR" sz="3000" dirty="0" err="1"/>
              <a:t>Teufel</a:t>
            </a:r>
            <a:endParaRPr lang="ko-KR" altLang="en-US" sz="3000" dirty="0"/>
          </a:p>
          <a:p>
            <a:pPr fontAlgn="base"/>
            <a:r>
              <a:rPr lang="en-US" altLang="ko-KR" sz="3000" dirty="0"/>
              <a:t>&lt;</a:t>
            </a:r>
            <a:r>
              <a:rPr lang="en-US" altLang="ko-KR" sz="3000" dirty="0" err="1"/>
              <a:t>Gegen</a:t>
            </a:r>
            <a:r>
              <a:rPr lang="en-US" altLang="ko-KR" sz="3000" dirty="0"/>
              <a:t> die Wand&gt;2004</a:t>
            </a:r>
            <a:endParaRPr lang="ko-KR" altLang="en-US" sz="3000" dirty="0"/>
          </a:p>
          <a:p>
            <a:pPr fontAlgn="base"/>
            <a:r>
              <a:rPr lang="en-US" altLang="ko-KR" sz="3000" dirty="0"/>
              <a:t>&lt;Auf der </a:t>
            </a:r>
            <a:r>
              <a:rPr lang="en-US" altLang="ko-KR" sz="3000" dirty="0" err="1"/>
              <a:t>anderen</a:t>
            </a:r>
            <a:r>
              <a:rPr lang="en-US" altLang="ko-KR" sz="3000" dirty="0"/>
              <a:t> </a:t>
            </a:r>
            <a:r>
              <a:rPr lang="en-US" altLang="ko-KR" sz="3000" dirty="0" err="1"/>
              <a:t>Seite</a:t>
            </a:r>
            <a:r>
              <a:rPr lang="en-US" altLang="ko-KR" sz="3000" dirty="0"/>
              <a:t>&gt; 2007</a:t>
            </a:r>
            <a:r>
              <a:rPr lang="ko-KR" altLang="en-US" sz="3000" dirty="0"/>
              <a:t>년</a:t>
            </a:r>
          </a:p>
          <a:p>
            <a:pPr fontAlgn="base"/>
            <a:r>
              <a:rPr lang="en-US" altLang="ko-KR" sz="3000" dirty="0"/>
              <a:t>&lt;The Cut&gt; 2014</a:t>
            </a:r>
            <a:endParaRPr lang="ko-KR" altLang="en-US" sz="3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287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Auf der </a:t>
            </a:r>
            <a:r>
              <a:rPr lang="en-US" altLang="ko-KR" dirty="0" err="1"/>
              <a:t>anderen</a:t>
            </a:r>
            <a:r>
              <a:rPr lang="en-US" altLang="ko-KR" dirty="0"/>
              <a:t> </a:t>
            </a:r>
            <a:r>
              <a:rPr lang="en-US" altLang="ko-KR" dirty="0" err="1"/>
              <a:t>setie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800" dirty="0"/>
              <a:t>세대 간의 갈등</a:t>
            </a:r>
            <a:endParaRPr lang="en-US" altLang="ko-KR" sz="2800" dirty="0"/>
          </a:p>
          <a:p>
            <a:pPr fontAlgn="base"/>
            <a:r>
              <a:rPr lang="ko-KR" altLang="en-US" sz="2800" dirty="0"/>
              <a:t>문화적 다양성과 정체성</a:t>
            </a:r>
            <a:r>
              <a:rPr lang="en-US" altLang="ko-KR" sz="2800" dirty="0"/>
              <a:t>, </a:t>
            </a:r>
            <a:r>
              <a:rPr lang="ko-KR" altLang="en-US" sz="2800" dirty="0"/>
              <a:t>문화 간의 갈등</a:t>
            </a:r>
            <a:r>
              <a:rPr lang="en-US" altLang="ko-KR" sz="2800" dirty="0"/>
              <a:t>, </a:t>
            </a:r>
            <a:r>
              <a:rPr lang="ko-KR" altLang="en-US" sz="2800" dirty="0"/>
              <a:t>대화와 소통의 문제 </a:t>
            </a:r>
            <a:endParaRPr lang="en-US" altLang="ko-KR" sz="2800" dirty="0"/>
          </a:p>
          <a:p>
            <a:pPr fontAlgn="base"/>
            <a:r>
              <a:rPr lang="ko-KR" altLang="en-US" sz="2800" dirty="0"/>
              <a:t>세계화 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신자유주의</a:t>
            </a:r>
            <a:r>
              <a:rPr lang="en-US" altLang="ko-KR" sz="2800" dirty="0"/>
              <a:t>, </a:t>
            </a:r>
            <a:r>
              <a:rPr lang="ko-KR" altLang="en-US" sz="2800" dirty="0"/>
              <a:t>민족주의와</a:t>
            </a:r>
            <a:r>
              <a:rPr lang="en-US" altLang="ko-KR" sz="2800" dirty="0"/>
              <a:t> </a:t>
            </a:r>
            <a:r>
              <a:rPr lang="ko-KR" altLang="en-US" sz="2800" dirty="0"/>
              <a:t>폭력</a:t>
            </a:r>
            <a:r>
              <a:rPr lang="en-US" altLang="ko-KR" sz="2800" dirty="0"/>
              <a:t>, </a:t>
            </a:r>
            <a:r>
              <a:rPr lang="ko-KR" altLang="en-US" sz="2800" dirty="0"/>
              <a:t>인권 탄압</a:t>
            </a:r>
            <a:r>
              <a:rPr lang="en-US" altLang="ko-KR" sz="2800" dirty="0"/>
              <a:t>, </a:t>
            </a:r>
          </a:p>
          <a:p>
            <a:pPr fontAlgn="base"/>
            <a:r>
              <a:rPr lang="ko-KR" altLang="en-US" sz="2800" dirty="0"/>
              <a:t>소수민족</a:t>
            </a:r>
            <a:r>
              <a:rPr lang="en-US" altLang="ko-KR" sz="2800" dirty="0"/>
              <a:t>, </a:t>
            </a:r>
            <a:r>
              <a:rPr lang="ko-KR" altLang="en-US" sz="2800" dirty="0"/>
              <a:t>동성애</a:t>
            </a:r>
            <a:r>
              <a:rPr lang="en-US" altLang="ko-KR" sz="2800" dirty="0"/>
              <a:t>, </a:t>
            </a:r>
            <a:r>
              <a:rPr lang="ko-KR" altLang="en-US" sz="2800" dirty="0"/>
              <a:t>소수자의 문제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655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Globalisierung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altLang="ko-KR" sz="2800" dirty="0"/>
              <a:t>Goethe war gegen revolutionäre Umstürze. Nicht aus ethischen Gründen, sondern weil ihm die explosionsartigen Umwälzung zu unkontrolierbar und zu wenig regelbar erschienen. Zwei Zitate dürcken diese Grundtendenzen treffend aus: 1. </a:t>
            </a:r>
            <a:r>
              <a:rPr lang="en-US" altLang="ko-KR" sz="2800" dirty="0"/>
              <a:t>‘</a:t>
            </a:r>
            <a:r>
              <a:rPr lang="de-DE" altLang="ko-KR" sz="2800" dirty="0"/>
              <a:t>Wer wollte schon eine Rose im tiefsten Winter blühen sehen? Alles hat doch seine Zeit: Blätter, Knopsen, Blüten.....Nur der Tor verlangt nach diesem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964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ko-KR" sz="2800" dirty="0"/>
              <a:t>unzeitgemäßen Rausch. 2. Ich bin gegen Revolutionen, denn es geht genauso viel bewährtes Altes kaputt, wie gutes Neues geschaffen wird. </a:t>
            </a:r>
          </a:p>
          <a:p>
            <a:r>
              <a:rPr lang="de-DE" altLang="ko-KR" sz="2800" dirty="0"/>
              <a:t>-Interview mit Akin.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523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sz="2800" dirty="0"/>
              <a:t> </a:t>
            </a:r>
            <a:r>
              <a:rPr lang="ko-KR" altLang="en-US" sz="2800" dirty="0"/>
              <a:t>이별 그리고 새로운 만남과 변화</a:t>
            </a:r>
            <a:r>
              <a:rPr lang="en-US" altLang="ko-KR" sz="2800" dirty="0"/>
              <a:t>,</a:t>
            </a:r>
            <a:r>
              <a:rPr lang="ko-KR" altLang="en-US" sz="2800" dirty="0"/>
              <a:t> 성찰</a:t>
            </a:r>
            <a:endParaRPr lang="en-US" altLang="ko-KR" sz="2800" dirty="0"/>
          </a:p>
          <a:p>
            <a:pPr fontAlgn="base"/>
            <a:r>
              <a:rPr lang="ko-KR" altLang="en-US" sz="2800" dirty="0"/>
              <a:t> 낯선 장소로의 이동 또는</a:t>
            </a:r>
          </a:p>
          <a:p>
            <a:pPr fontAlgn="base"/>
            <a:r>
              <a:rPr lang="ko-KR" altLang="en-US" sz="2800" dirty="0"/>
              <a:t> 익숙한 사물과 환경을 낯설게 바라보게 됨</a:t>
            </a:r>
            <a:r>
              <a:rPr lang="en-US" altLang="ko-KR" sz="2800" dirty="0"/>
              <a:t> </a:t>
            </a:r>
          </a:p>
          <a:p>
            <a:pPr fontAlgn="base"/>
            <a:r>
              <a:rPr lang="en-US" altLang="ko-KR" sz="2800" dirty="0"/>
              <a:t> </a:t>
            </a:r>
            <a:r>
              <a:rPr lang="ko-KR" altLang="en-US" sz="2800" dirty="0"/>
              <a:t>인식의 변화</a:t>
            </a:r>
            <a:endParaRPr lang="en-US" altLang="ko-KR" sz="2800" dirty="0"/>
          </a:p>
          <a:p>
            <a:pPr fontAlgn="base"/>
            <a:r>
              <a:rPr lang="en-US" altLang="ko-KR" sz="2800" dirty="0"/>
              <a:t> </a:t>
            </a:r>
            <a:r>
              <a:rPr lang="ko-KR" altLang="en-US" sz="2800" dirty="0"/>
              <a:t>행동의 변화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79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인물 </a:t>
            </a:r>
            <a:r>
              <a:rPr lang="ko-KR" altLang="en-US" dirty="0" err="1"/>
              <a:t>네자트</a:t>
            </a:r>
            <a:r>
              <a:rPr lang="ko-KR" altLang="en-US" dirty="0"/>
              <a:t> 악수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sz="2800" dirty="0"/>
              <a:t>남성성이 전혀 부각되지 않는 양성적 이미지</a:t>
            </a:r>
          </a:p>
          <a:p>
            <a:pPr fontAlgn="base"/>
            <a:r>
              <a:rPr lang="ko-KR" altLang="en-US" sz="2800" dirty="0"/>
              <a:t>영화 전편에 걸쳐 조화롭게 숙고하는 인물로 등장 </a:t>
            </a:r>
          </a:p>
          <a:p>
            <a:pPr fontAlgn="base"/>
            <a:r>
              <a:rPr lang="ko-KR" altLang="en-US" sz="2800" dirty="0"/>
              <a:t>균형 있는 자기 성찰을 하는 인물</a:t>
            </a:r>
          </a:p>
          <a:p>
            <a:pPr fontAlgn="base"/>
            <a:r>
              <a:rPr lang="ko-KR" altLang="en-US" sz="2800" dirty="0"/>
              <a:t>다원적이고 개방적인 자아를 추구</a:t>
            </a:r>
            <a:endParaRPr lang="en-US" altLang="ko-KR" sz="2800" dirty="0"/>
          </a:p>
          <a:p>
            <a:pPr fontAlgn="base"/>
            <a:r>
              <a:rPr lang="ko-KR" altLang="en-US" sz="2800" dirty="0"/>
              <a:t>경계를 넘나드는 유동적인 주체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954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파키 </a:t>
            </a:r>
            <a:r>
              <a:rPr lang="ko-KR" altLang="en-US" dirty="0" err="1"/>
              <a:t>아틴의</a:t>
            </a:r>
            <a:r>
              <a:rPr lang="ko-KR" altLang="en-US" dirty="0"/>
              <a:t> 영화구상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2800" dirty="0"/>
              <a:t>Ich will die Welt </a:t>
            </a:r>
            <a:r>
              <a:rPr lang="en-US" altLang="ko-KR" sz="2800" dirty="0" err="1"/>
              <a:t>verändern</a:t>
            </a:r>
            <a:r>
              <a:rPr lang="en-US" altLang="ko-KR" sz="2800" dirty="0"/>
              <a:t>- bin </a:t>
            </a:r>
            <a:r>
              <a:rPr lang="en-US" altLang="ko-KR" sz="2800" dirty="0" err="1"/>
              <a:t>ich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deswegen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politisch</a:t>
            </a:r>
            <a:r>
              <a:rPr lang="en-US" altLang="ko-KR" sz="2800" dirty="0"/>
              <a:t>? </a:t>
            </a:r>
            <a:r>
              <a:rPr lang="en-US" altLang="ko-KR" sz="2800" dirty="0" err="1"/>
              <a:t>Wahrscheinlich</a:t>
            </a:r>
            <a:r>
              <a:rPr lang="en-US" altLang="ko-KR" sz="2800" dirty="0"/>
              <a:t> </a:t>
            </a:r>
            <a:r>
              <a:rPr lang="en-US" altLang="ko-KR" sz="2800" dirty="0" err="1"/>
              <a:t>ist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mein</a:t>
            </a:r>
            <a:r>
              <a:rPr lang="en-US" altLang="ko-KR" sz="2800" dirty="0"/>
              <a:t> Film </a:t>
            </a:r>
            <a:r>
              <a:rPr lang="en-US" altLang="ko-KR" sz="2800" dirty="0" err="1"/>
              <a:t>eher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philosophisch</a:t>
            </a:r>
            <a:r>
              <a:rPr lang="en-US" altLang="ko-KR" sz="2800" dirty="0"/>
              <a:t>. Ich </a:t>
            </a:r>
            <a:r>
              <a:rPr lang="en-US" altLang="ko-KR" sz="2800" dirty="0" err="1"/>
              <a:t>wollte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einen</a:t>
            </a:r>
            <a:r>
              <a:rPr lang="en-US" altLang="ko-KR" sz="2800" dirty="0"/>
              <a:t> Film </a:t>
            </a:r>
            <a:r>
              <a:rPr lang="en-US" altLang="ko-KR" sz="2800" dirty="0" err="1"/>
              <a:t>darüber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machen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wie</a:t>
            </a:r>
            <a:r>
              <a:rPr lang="en-US" altLang="ko-KR" sz="2800" dirty="0"/>
              <a:t> man </a:t>
            </a:r>
            <a:r>
              <a:rPr lang="en-US" altLang="ko-KR" sz="2800" dirty="0" err="1"/>
              <a:t>sich</a:t>
            </a:r>
            <a:r>
              <a:rPr lang="en-US" altLang="ko-KR" sz="2800" dirty="0"/>
              <a:t> von </a:t>
            </a:r>
            <a:r>
              <a:rPr lang="en-US" altLang="ko-KR" sz="2800" dirty="0" err="1"/>
              <a:t>seinen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Idealen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trennt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sie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überwindet</a:t>
            </a:r>
            <a:r>
              <a:rPr lang="en-US" altLang="ko-KR" sz="2800" dirty="0"/>
              <a:t>, um auf die </a:t>
            </a:r>
            <a:r>
              <a:rPr lang="en-US" altLang="ko-KR" sz="2800" dirty="0" err="1"/>
              <a:t>andere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Seite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zu</a:t>
            </a:r>
            <a:r>
              <a:rPr lang="en-US" altLang="ko-KR" sz="2800" dirty="0"/>
              <a:t> </a:t>
            </a:r>
            <a:r>
              <a:rPr lang="en-US" altLang="ko-KR" sz="2800" dirty="0" err="1"/>
              <a:t>gelangen</a:t>
            </a:r>
            <a:r>
              <a:rPr lang="en-US" altLang="ko-KR" sz="2800" dirty="0"/>
              <a:t>. 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2345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278</TotalTime>
  <Words>274</Words>
  <Application>Microsoft Office PowerPoint</Application>
  <PresentationFormat>사용자 지정</PresentationFormat>
  <Paragraphs>32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회로</vt:lpstr>
      <vt:lpstr>PowerPoint 프레젠테이션</vt:lpstr>
      <vt:lpstr>Fathi Akin </vt:lpstr>
      <vt:lpstr>Auf der anderen setie</vt:lpstr>
      <vt:lpstr>Globalisierung</vt:lpstr>
      <vt:lpstr>PowerPoint 프레젠테이션</vt:lpstr>
      <vt:lpstr>Tod</vt:lpstr>
      <vt:lpstr>인물 네자트 악수</vt:lpstr>
      <vt:lpstr>파키 아틴의 영화구상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이은희</dc:creator>
  <cp:lastModifiedBy>이은희</cp:lastModifiedBy>
  <cp:revision>13</cp:revision>
  <dcterms:created xsi:type="dcterms:W3CDTF">2016-12-08T02:20:56Z</dcterms:created>
  <dcterms:modified xsi:type="dcterms:W3CDTF">2018-11-14T14:37:10Z</dcterms:modified>
</cp:coreProperties>
</file>