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60" r:id="rId4"/>
    <p:sldId id="263" r:id="rId5"/>
    <p:sldId id="262" r:id="rId6"/>
    <p:sldId id="265" r:id="rId7"/>
    <p:sldId id="261" r:id="rId8"/>
    <p:sldId id="264" r:id="rId9"/>
    <p:sldId id="257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AAC8-A4FC-489E-9681-28400942A5B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2C54F-DFCC-45AF-8BCA-6267521AE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0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2C54F-DFCC-45AF-8BCA-6267521AE3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5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2C54F-DFCC-45AF-8BCA-6267521AE3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4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5D9F-DC98-4DC7-8084-93878B8EB9E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D22C-7092-4C83-93CF-93821EBC8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40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5D9F-DC98-4DC7-8084-93878B8EB9E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D22C-7092-4C83-93CF-93821EBC8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5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5D9F-DC98-4DC7-8084-93878B8EB9E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D22C-7092-4C83-93CF-93821EBC8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5D9F-DC98-4DC7-8084-93878B8EB9E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D22C-7092-4C83-93CF-93821EBC8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4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5D9F-DC98-4DC7-8084-93878B8EB9E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D22C-7092-4C83-93CF-93821EBC8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5D9F-DC98-4DC7-8084-93878B8EB9E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D22C-7092-4C83-93CF-93821EBC8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9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5D9F-DC98-4DC7-8084-93878B8EB9E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D22C-7092-4C83-93CF-93821EBC8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4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5D9F-DC98-4DC7-8084-93878B8EB9E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D22C-7092-4C83-93CF-93821EBC8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6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5D9F-DC98-4DC7-8084-93878B8EB9E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D22C-7092-4C83-93CF-93821EBC8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9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5D9F-DC98-4DC7-8084-93878B8EB9E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D22C-7092-4C83-93CF-93821EBC8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6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5D9F-DC98-4DC7-8084-93878B8EB9E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D22C-7092-4C83-93CF-93821EBC8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5D9F-DC98-4DC7-8084-93878B8EB9E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D22C-7092-4C83-93CF-93821EBC8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2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5F49D81-A698-4DE1-A5F1-23AFDCBD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상위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200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wordlist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추출</a:t>
            </a:r>
          </a:p>
        </p:txBody>
      </p:sp>
      <p:pic>
        <p:nvPicPr>
          <p:cNvPr id="27" name="내용 개체 틀 5">
            <a:extLst>
              <a:ext uri="{FF2B5EF4-FFF2-40B4-BE49-F238E27FC236}">
                <a16:creationId xmlns:a16="http://schemas.microsoft.com/office/drawing/2014/main" id="{A77D2467-74B8-417E-84D1-6CBEA30DA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31851"/>
            <a:ext cx="10905066" cy="45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3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F532672-2CC8-402F-8F3E-48A13792DB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000" dirty="0"/>
              <a:t>문과</a:t>
            </a:r>
            <a:endParaRPr lang="en-US" altLang="ko-KR" sz="4000" dirty="0"/>
          </a:p>
          <a:p>
            <a:r>
              <a:rPr lang="ko-KR" altLang="en-US" dirty="0"/>
              <a:t>기존 이론이나 관측에 대한 비판적 접근 </a:t>
            </a:r>
            <a:r>
              <a:rPr lang="en-US" altLang="ko-KR" dirty="0"/>
              <a:t>(</a:t>
            </a:r>
            <a:r>
              <a:rPr lang="ko-KR" altLang="en-US" dirty="0"/>
              <a:t>아니라</a:t>
            </a:r>
            <a:r>
              <a:rPr lang="en-US" altLang="ko-KR" dirty="0"/>
              <a:t>, </a:t>
            </a:r>
            <a:r>
              <a:rPr lang="ko-KR" altLang="en-US" dirty="0"/>
              <a:t>않고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전망 제시 </a:t>
            </a:r>
            <a:r>
              <a:rPr lang="en-US" altLang="ko-KR" dirty="0"/>
              <a:t>(</a:t>
            </a:r>
            <a:r>
              <a:rPr lang="ko-KR" altLang="en-US" dirty="0"/>
              <a:t>의미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논리에 기반한 전개</a:t>
            </a:r>
            <a:r>
              <a:rPr lang="en-US" altLang="ko-KR" dirty="0"/>
              <a:t> (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따라서 등 다수 접속사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3EDA383-9B06-4E39-9760-D9A5EBE42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4000" dirty="0"/>
              <a:t>이과</a:t>
            </a:r>
            <a:endParaRPr lang="en-US" altLang="ko-KR" sz="4000" dirty="0"/>
          </a:p>
          <a:p>
            <a:r>
              <a:rPr lang="ko-KR" altLang="en-US" dirty="0"/>
              <a:t>관찰 및 통계에 기반한 차이에 대한 분석</a:t>
            </a:r>
            <a:r>
              <a:rPr lang="en-US" altLang="ko-KR" dirty="0"/>
              <a:t> (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평균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수치 정보 다수 포함 </a:t>
            </a:r>
            <a:r>
              <a:rPr lang="en-US" altLang="ko-KR" dirty="0"/>
              <a:t>(</a:t>
            </a:r>
            <a:r>
              <a:rPr lang="el-GR" altLang="ko-KR" dirty="0"/>
              <a:t>β </a:t>
            </a:r>
            <a:r>
              <a:rPr lang="en-US" altLang="ko-KR" dirty="0"/>
              <a:t>, </a:t>
            </a:r>
            <a:r>
              <a:rPr lang="el-GR" altLang="ko-KR" dirty="0"/>
              <a:t>μ </a:t>
            </a:r>
            <a:r>
              <a:rPr lang="en-US" altLang="ko-KR" dirty="0"/>
              <a:t> </a:t>
            </a:r>
            <a:r>
              <a:rPr lang="ko-KR" altLang="en-US" dirty="0"/>
              <a:t>등 통계</a:t>
            </a:r>
            <a:r>
              <a:rPr lang="en-US" altLang="ko-KR" dirty="0"/>
              <a:t>/</a:t>
            </a:r>
            <a:r>
              <a:rPr lang="ko-KR" altLang="en-US" dirty="0"/>
              <a:t>산술과 관련된 각종 문자들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C8B3EE19-1358-409F-863F-FFF31EF7B6AE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3200" dirty="0">
                <a:solidFill>
                  <a:schemeClr val="bg1"/>
                </a:solidFill>
              </a:rPr>
              <a:t>문</a:t>
            </a:r>
            <a:r>
              <a:rPr lang="en-US" altLang="ko-KR" sz="3200" dirty="0">
                <a:solidFill>
                  <a:schemeClr val="bg1"/>
                </a:solidFill>
              </a:rPr>
              <a:t>/</a:t>
            </a:r>
            <a:r>
              <a:rPr lang="ko-KR" altLang="en-US" sz="3200" dirty="0">
                <a:solidFill>
                  <a:schemeClr val="bg1"/>
                </a:solidFill>
              </a:rPr>
              <a:t>이과 전체에서 드러난 특징</a:t>
            </a:r>
          </a:p>
        </p:txBody>
      </p:sp>
    </p:spTree>
    <p:extLst>
      <p:ext uri="{BB962C8B-B14F-4D97-AF65-F5344CB8AC3E}">
        <p14:creationId xmlns:p14="http://schemas.microsoft.com/office/powerpoint/2010/main" val="315406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F532672-2CC8-402F-8F3E-48A13792D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58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4000" dirty="0"/>
              <a:t>어문</a:t>
            </a:r>
            <a:r>
              <a:rPr lang="en-US" altLang="ko-KR" sz="4000" dirty="0"/>
              <a:t>/</a:t>
            </a:r>
            <a:r>
              <a:rPr lang="ko-KR" altLang="en-US" sz="4000" dirty="0"/>
              <a:t>인문</a:t>
            </a:r>
          </a:p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3EDA383-9B06-4E39-9760-D9A5EBE42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958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4000" dirty="0"/>
              <a:t>자연과학</a:t>
            </a:r>
            <a:r>
              <a:rPr lang="en-US" altLang="ko-KR" sz="4000" dirty="0"/>
              <a:t>/</a:t>
            </a:r>
            <a:r>
              <a:rPr lang="ko-KR" altLang="en-US" sz="4000" dirty="0"/>
              <a:t>공학</a:t>
            </a:r>
            <a:endParaRPr lang="en-US" altLang="ko-KR" sz="4000" dirty="0"/>
          </a:p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C</a:t>
            </a: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C8B3EE19-1358-409F-863F-FFF31EF7B6AE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3200" dirty="0">
                <a:solidFill>
                  <a:schemeClr val="bg1"/>
                </a:solidFill>
              </a:rPr>
              <a:t>계열별로 드러난 특징</a:t>
            </a:r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7AF07932-0E90-4F42-B8D7-DBF82F60D659}"/>
              </a:ext>
            </a:extLst>
          </p:cNvPr>
          <p:cNvSpPr txBox="1">
            <a:spLocks/>
          </p:cNvSpPr>
          <p:nvPr/>
        </p:nvSpPr>
        <p:spPr>
          <a:xfrm>
            <a:off x="838200" y="4104591"/>
            <a:ext cx="5181600" cy="1958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000" dirty="0"/>
              <a:t>사회과학</a:t>
            </a:r>
            <a:endParaRPr lang="en-US" altLang="ko-KR" sz="4000" dirty="0"/>
          </a:p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C</a:t>
            </a:r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AE45CFC-B828-43AA-8908-7C3EC203CA67}"/>
              </a:ext>
            </a:extLst>
          </p:cNvPr>
          <p:cNvSpPr txBox="1">
            <a:spLocks/>
          </p:cNvSpPr>
          <p:nvPr/>
        </p:nvSpPr>
        <p:spPr>
          <a:xfrm>
            <a:off x="6172200" y="4104591"/>
            <a:ext cx="5181600" cy="1958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000" dirty="0"/>
              <a:t>의약학</a:t>
            </a:r>
            <a:endParaRPr lang="en-US" altLang="ko-KR" sz="4000" dirty="0"/>
          </a:p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10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5F49D81-A698-4DE1-A5F1-23AFDCBD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dirty="0">
                <a:solidFill>
                  <a:schemeClr val="bg1"/>
                </a:solidFill>
              </a:rPr>
              <a:t>2. </a:t>
            </a:r>
            <a:r>
              <a:rPr lang="en-US" altLang="ko-KR" sz="3200" dirty="0" err="1">
                <a:solidFill>
                  <a:schemeClr val="bg1"/>
                </a:solidFill>
              </a:rPr>
              <a:t>Pajek</a:t>
            </a:r>
            <a:r>
              <a:rPr lang="ko-KR" altLang="en-US" sz="3200" dirty="0">
                <a:solidFill>
                  <a:schemeClr val="bg1"/>
                </a:solidFill>
              </a:rPr>
              <a:t>을 이용한 시각화</a:t>
            </a:r>
            <a:endParaRPr lang="ko-KR" alt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18F56CA-8B68-4FB8-B29A-35CCFC7CE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8" y="1476577"/>
            <a:ext cx="10536701" cy="5243655"/>
          </a:xfrm>
        </p:spPr>
      </p:pic>
    </p:spTree>
    <p:extLst>
      <p:ext uri="{BB962C8B-B14F-4D97-AF65-F5344CB8AC3E}">
        <p14:creationId xmlns:p14="http://schemas.microsoft.com/office/powerpoint/2010/main" val="287172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5F49D81-A698-4DE1-A5F1-23AFDCBD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품사 </a:t>
            </a:r>
            <a:r>
              <a:rPr lang="ko-KR" alt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태깅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명사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B2B502-64F9-4D88-AA35-24E21545F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2191"/>
            <a:ext cx="10515600" cy="4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5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49D81-A698-4DE1-A5F1-23AFDCBD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품사 </a:t>
            </a:r>
            <a:r>
              <a:rPr lang="ko-KR" alt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태깅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명사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7F38863-52FE-4534-B892-159584DF1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77" y="643467"/>
            <a:ext cx="10670858" cy="5571065"/>
          </a:xfrm>
        </p:spPr>
      </p:pic>
    </p:spTree>
    <p:extLst>
      <p:ext uri="{BB962C8B-B14F-4D97-AF65-F5344CB8AC3E}">
        <p14:creationId xmlns:p14="http://schemas.microsoft.com/office/powerpoint/2010/main" val="146263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5F49D81-A698-4DE1-A5F1-23AFDCBD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품사 </a:t>
            </a:r>
            <a:r>
              <a:rPr lang="ko-KR" alt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태깅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ko-KR" altLang="en-US" sz="3200" dirty="0">
                <a:solidFill>
                  <a:schemeClr val="bg1"/>
                </a:solidFill>
              </a:rPr>
              <a:t>동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3FA8DB7-C9FD-49DB-9D44-402215A2F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011" y="1744394"/>
            <a:ext cx="11078342" cy="46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6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49D81-A698-4DE1-A5F1-23AFDCBD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품사 </a:t>
            </a:r>
            <a:r>
              <a:rPr lang="ko-KR" alt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태깅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명사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E5B0F94-B7F7-4957-881B-1D8C185C6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643467"/>
            <a:ext cx="11210925" cy="5571066"/>
          </a:xfrm>
        </p:spPr>
      </p:pic>
    </p:spTree>
    <p:extLst>
      <p:ext uri="{BB962C8B-B14F-4D97-AF65-F5344CB8AC3E}">
        <p14:creationId xmlns:p14="http://schemas.microsoft.com/office/powerpoint/2010/main" val="34614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5F49D81-A698-4DE1-A5F1-23AFDCBD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품사 </a:t>
            </a:r>
            <a:r>
              <a:rPr lang="ko-KR" alt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태깅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ko-KR" altLang="en-US" sz="3200" dirty="0">
                <a:solidFill>
                  <a:schemeClr val="bg1"/>
                </a:solidFill>
              </a:rPr>
              <a:t>부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7F8BF6-ABF9-428D-92B6-2DB454B5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688123"/>
            <a:ext cx="11610975" cy="49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8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49D81-A698-4DE1-A5F1-23AFDCBD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품사 </a:t>
            </a:r>
            <a:r>
              <a:rPr lang="ko-KR" alt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태깅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명사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EAA45A6-E39E-4E16-9E6F-A4522ECCB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1" y="643467"/>
            <a:ext cx="11034679" cy="5571066"/>
          </a:xfrm>
        </p:spPr>
      </p:pic>
    </p:spTree>
    <p:extLst>
      <p:ext uri="{BB962C8B-B14F-4D97-AF65-F5344CB8AC3E}">
        <p14:creationId xmlns:p14="http://schemas.microsoft.com/office/powerpoint/2010/main" val="158688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5F49D81-A698-4DE1-A5F1-23AFDCBD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N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그램을 통한 구문 추출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E36310-74A9-4A4D-AACA-ECB35F053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32" y="1923616"/>
            <a:ext cx="11210925" cy="429091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1D7808B-EA10-47F4-BE85-55B6EB587B92}"/>
              </a:ext>
            </a:extLst>
          </p:cNvPr>
          <p:cNvSpPr/>
          <p:nvPr/>
        </p:nvSpPr>
        <p:spPr>
          <a:xfrm>
            <a:off x="1223889" y="1795971"/>
            <a:ext cx="2743200" cy="9003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-</a:t>
            </a:r>
            <a:r>
              <a:rPr lang="ko-KR" altLang="en-US" sz="2400" dirty="0">
                <a:solidFill>
                  <a:schemeClr val="tx1"/>
                </a:solidFill>
              </a:rPr>
              <a:t>ㄹ 수 있다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450FF1D-1669-4C16-AD6A-580742BA4A23}"/>
              </a:ext>
            </a:extLst>
          </p:cNvPr>
          <p:cNvSpPr/>
          <p:nvPr/>
        </p:nvSpPr>
        <p:spPr>
          <a:xfrm>
            <a:off x="1083211" y="3039114"/>
            <a:ext cx="6147582" cy="9003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통계적으로 유의한 차이가 </a:t>
            </a:r>
            <a:r>
              <a:rPr lang="en-US" altLang="ko-KR" sz="2400" dirty="0">
                <a:solidFill>
                  <a:schemeClr val="tx1"/>
                </a:solidFill>
              </a:rPr>
              <a:t>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F2EA6A-0DEE-46A4-B012-038B346B411E}"/>
              </a:ext>
            </a:extLst>
          </p:cNvPr>
          <p:cNvSpPr/>
          <p:nvPr/>
        </p:nvSpPr>
        <p:spPr>
          <a:xfrm>
            <a:off x="4634446" y="1945342"/>
            <a:ext cx="3446584" cy="9003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본 연구에서는 </a:t>
            </a:r>
            <a:r>
              <a:rPr lang="en-US" altLang="ko-KR" sz="2400" dirty="0">
                <a:solidFill>
                  <a:schemeClr val="tx1"/>
                </a:solidFill>
              </a:rPr>
              <a:t>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6D97C2-B20B-4988-A941-7813AF286F06}"/>
              </a:ext>
            </a:extLst>
          </p:cNvPr>
          <p:cNvSpPr/>
          <p:nvPr/>
        </p:nvSpPr>
        <p:spPr>
          <a:xfrm>
            <a:off x="6710980" y="5264415"/>
            <a:ext cx="3080479" cy="9003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다음과 같다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B72B46E-5017-4212-BA27-ABA91E22245E}"/>
              </a:ext>
            </a:extLst>
          </p:cNvPr>
          <p:cNvSpPr/>
          <p:nvPr/>
        </p:nvSpPr>
        <p:spPr>
          <a:xfrm>
            <a:off x="1331915" y="4426641"/>
            <a:ext cx="3080479" cy="9003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뿐만 아니라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F6FE459-3520-4BAF-9B5F-E03A00EF7975}"/>
              </a:ext>
            </a:extLst>
          </p:cNvPr>
          <p:cNvSpPr/>
          <p:nvPr/>
        </p:nvSpPr>
        <p:spPr>
          <a:xfrm>
            <a:off x="4712503" y="3976475"/>
            <a:ext cx="6147582" cy="9003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… </a:t>
            </a:r>
            <a:r>
              <a:rPr lang="ko-KR" altLang="en-US" sz="2400" dirty="0">
                <a:solidFill>
                  <a:schemeClr val="tx1"/>
                </a:solidFill>
              </a:rPr>
              <a:t>있는 것으로 나타났다</a:t>
            </a:r>
          </a:p>
        </p:txBody>
      </p:sp>
    </p:spTree>
    <p:extLst>
      <p:ext uri="{BB962C8B-B14F-4D97-AF65-F5344CB8AC3E}">
        <p14:creationId xmlns:p14="http://schemas.microsoft.com/office/powerpoint/2010/main" val="428788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163</Words>
  <Application>Microsoft Office PowerPoint</Application>
  <PresentationFormat>와이드스크린</PresentationFormat>
  <Paragraphs>42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Theme</vt:lpstr>
      <vt:lpstr>1. 상위 200개 wordlist 추출</vt:lpstr>
      <vt:lpstr>2. Pajek을 이용한 시각화</vt:lpstr>
      <vt:lpstr>3. 품사 태깅 – 명사</vt:lpstr>
      <vt:lpstr>품사 태깅 – 명사</vt:lpstr>
      <vt:lpstr>3. 품사 태깅 – 동사</vt:lpstr>
      <vt:lpstr>품사 태깅 – 명사</vt:lpstr>
      <vt:lpstr>3. 품사 태깅 – 부사</vt:lpstr>
      <vt:lpstr>품사 태깅 – 명사</vt:lpstr>
      <vt:lpstr>4. N그램을 통한 구문 추출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상위 200개 wordlist 추출</dc:title>
  <dc:creator>Seongsu Park</dc:creator>
  <cp:lastModifiedBy>Seongsu Park</cp:lastModifiedBy>
  <cp:revision>4</cp:revision>
  <dcterms:created xsi:type="dcterms:W3CDTF">2019-05-21T10:21:56Z</dcterms:created>
  <dcterms:modified xsi:type="dcterms:W3CDTF">2019-05-21T10:52:20Z</dcterms:modified>
</cp:coreProperties>
</file>