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5" r:id="rId7"/>
    <p:sldId id="296" r:id="rId8"/>
    <p:sldId id="280" r:id="rId9"/>
    <p:sldId id="297" r:id="rId10"/>
    <p:sldId id="266" r:id="rId11"/>
    <p:sldId id="268" r:id="rId12"/>
    <p:sldId id="298" r:id="rId13"/>
    <p:sldId id="299" r:id="rId14"/>
    <p:sldId id="300" r:id="rId15"/>
    <p:sldId id="301" r:id="rId16"/>
    <p:sldId id="30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Ali" userId="cf221570517d1eae" providerId="LiveId" clId="{6D0FBC76-AD30-4B3E-BCCC-5D57F6FE5366}"/>
    <pc:docChg chg="undo custSel addSld delSld modSld sldOrd">
      <pc:chgData name="Usman Ali" userId="cf221570517d1eae" providerId="LiveId" clId="{6D0FBC76-AD30-4B3E-BCCC-5D57F6FE5366}" dt="2023-06-11T19:26:13.857" v="521" actId="1076"/>
      <pc:docMkLst>
        <pc:docMk/>
      </pc:docMkLst>
      <pc:sldChg chg="del">
        <pc:chgData name="Usman Ali" userId="cf221570517d1eae" providerId="LiveId" clId="{6D0FBC76-AD30-4B3E-BCCC-5D57F6FE5366}" dt="2023-06-11T18:46:47.340" v="91" actId="47"/>
        <pc:sldMkLst>
          <pc:docMk/>
          <pc:sldMk cId="566997565" sldId="260"/>
        </pc:sldMkLst>
      </pc:sldChg>
      <pc:sldChg chg="modSp mod ord">
        <pc:chgData name="Usman Ali" userId="cf221570517d1eae" providerId="LiveId" clId="{6D0FBC76-AD30-4B3E-BCCC-5D57F6FE5366}" dt="2023-06-11T18:50:08.184" v="116"/>
        <pc:sldMkLst>
          <pc:docMk/>
          <pc:sldMk cId="2121178069" sldId="266"/>
        </pc:sldMkLst>
        <pc:spChg chg="mod">
          <ac:chgData name="Usman Ali" userId="cf221570517d1eae" providerId="LiveId" clId="{6D0FBC76-AD30-4B3E-BCCC-5D57F6FE5366}" dt="2023-06-11T18:43:22.466" v="27" actId="11"/>
          <ac:spMkLst>
            <pc:docMk/>
            <pc:sldMk cId="2121178069" sldId="266"/>
            <ac:spMk id="3" creationId="{D5E1C399-8F48-44F5-9461-3C89866D4CE1}"/>
          </ac:spMkLst>
        </pc:spChg>
        <pc:spChg chg="mod">
          <ac:chgData name="Usman Ali" userId="cf221570517d1eae" providerId="LiveId" clId="{6D0FBC76-AD30-4B3E-BCCC-5D57F6FE5366}" dt="2023-06-11T18:44:24.493" v="46" actId="14100"/>
          <ac:spMkLst>
            <pc:docMk/>
            <pc:sldMk cId="2121178069" sldId="266"/>
            <ac:spMk id="4" creationId="{A112B089-A8F9-45B1-BE6E-EAC10163F082}"/>
          </ac:spMkLst>
        </pc:spChg>
        <pc:spChg chg="mod">
          <ac:chgData name="Usman Ali" userId="cf221570517d1eae" providerId="LiveId" clId="{6D0FBC76-AD30-4B3E-BCCC-5D57F6FE5366}" dt="2023-06-11T18:43:36.478" v="28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Usman Ali" userId="cf221570517d1eae" providerId="LiveId" clId="{6D0FBC76-AD30-4B3E-BCCC-5D57F6FE5366}" dt="2023-06-11T18:42:47.104" v="22" actId="1076"/>
          <ac:spMkLst>
            <pc:docMk/>
            <pc:sldMk cId="2121178069" sldId="266"/>
            <ac:spMk id="6" creationId="{0FE22F9B-4BF8-41DC-8F1C-836B546E59AD}"/>
          </ac:spMkLst>
        </pc:spChg>
        <pc:spChg chg="mod">
          <ac:chgData name="Usman Ali" userId="cf221570517d1eae" providerId="LiveId" clId="{6D0FBC76-AD30-4B3E-BCCC-5D57F6FE5366}" dt="2023-06-11T18:42:30.830" v="19" actId="1076"/>
          <ac:spMkLst>
            <pc:docMk/>
            <pc:sldMk cId="2121178069" sldId="266"/>
            <ac:spMk id="7" creationId="{6B35F89A-6CDF-41F7-BD87-18B45BD7330B}"/>
          </ac:spMkLst>
        </pc:spChg>
        <pc:spChg chg="mod">
          <ac:chgData name="Usman Ali" userId="cf221570517d1eae" providerId="LiveId" clId="{6D0FBC76-AD30-4B3E-BCCC-5D57F6FE5366}" dt="2023-06-11T18:43:59.234" v="44" actId="20577"/>
          <ac:spMkLst>
            <pc:docMk/>
            <pc:sldMk cId="2121178069" sldId="266"/>
            <ac:spMk id="8" creationId="{E92B9716-8D44-4864-8986-720957B34362}"/>
          </ac:spMkLst>
        </pc:spChg>
      </pc:sldChg>
      <pc:sldChg chg="addSp delSp modSp mod">
        <pc:chgData name="Usman Ali" userId="cf221570517d1eae" providerId="LiveId" clId="{6D0FBC76-AD30-4B3E-BCCC-5D57F6FE5366}" dt="2023-06-11T19:01:25.099" v="268" actId="14100"/>
        <pc:sldMkLst>
          <pc:docMk/>
          <pc:sldMk cId="4151694508" sldId="268"/>
        </pc:sldMkLst>
        <pc:spChg chg="add del mod">
          <ac:chgData name="Usman Ali" userId="cf221570517d1eae" providerId="LiveId" clId="{6D0FBC76-AD30-4B3E-BCCC-5D57F6FE5366}" dt="2023-06-11T18:57:22.555" v="174" actId="478"/>
          <ac:spMkLst>
            <pc:docMk/>
            <pc:sldMk cId="4151694508" sldId="268"/>
            <ac:spMk id="3" creationId="{A62AA471-7574-D089-57D2-4DA311604CCE}"/>
          </ac:spMkLst>
        </pc:spChg>
        <pc:spChg chg="mod">
          <ac:chgData name="Usman Ali" userId="cf221570517d1eae" providerId="LiveId" clId="{6D0FBC76-AD30-4B3E-BCCC-5D57F6FE5366}" dt="2023-06-11T18:57:00.198" v="167" actId="1410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Usman Ali" userId="cf221570517d1eae" providerId="LiveId" clId="{6D0FBC76-AD30-4B3E-BCCC-5D57F6FE5366}" dt="2023-06-11T18:57:52.493" v="191" actId="14100"/>
          <ac:spMkLst>
            <pc:docMk/>
            <pc:sldMk cId="4151694508" sldId="268"/>
            <ac:spMk id="5" creationId="{F8657664-A458-4DDD-ACC2-1D87FCD6FCA9}"/>
          </ac:spMkLst>
        </pc:spChg>
        <pc:spChg chg="del mod">
          <ac:chgData name="Usman Ali" userId="cf221570517d1eae" providerId="LiveId" clId="{6D0FBC76-AD30-4B3E-BCCC-5D57F6FE5366}" dt="2023-06-11T18:57:15.483" v="171" actId="478"/>
          <ac:spMkLst>
            <pc:docMk/>
            <pc:sldMk cId="4151694508" sldId="268"/>
            <ac:spMk id="6" creationId="{5A6B31B0-7B84-475D-961F-09C0191F91A2}"/>
          </ac:spMkLst>
        </pc:spChg>
        <pc:spChg chg="del mod">
          <ac:chgData name="Usman Ali" userId="cf221570517d1eae" providerId="LiveId" clId="{6D0FBC76-AD30-4B3E-BCCC-5D57F6FE5366}" dt="2023-06-11T18:57:32.267" v="180" actId="478"/>
          <ac:spMkLst>
            <pc:docMk/>
            <pc:sldMk cId="4151694508" sldId="268"/>
            <ac:spMk id="7" creationId="{578017FE-712E-4E95-B483-B700F1AA4B2A}"/>
          </ac:spMkLst>
        </pc:spChg>
        <pc:spChg chg="add del mod">
          <ac:chgData name="Usman Ali" userId="cf221570517d1eae" providerId="LiveId" clId="{6D0FBC76-AD30-4B3E-BCCC-5D57F6FE5366}" dt="2023-06-11T18:57:29.168" v="178" actId="478"/>
          <ac:spMkLst>
            <pc:docMk/>
            <pc:sldMk cId="4151694508" sldId="268"/>
            <ac:spMk id="9" creationId="{B0AAC5AA-0D6A-CD08-8205-FD05C1BAD0AF}"/>
          </ac:spMkLst>
        </pc:spChg>
        <pc:spChg chg="del mod">
          <ac:chgData name="Usman Ali" userId="cf221570517d1eae" providerId="LiveId" clId="{6D0FBC76-AD30-4B3E-BCCC-5D57F6FE5366}" dt="2023-06-11T18:57:26.454" v="176" actId="478"/>
          <ac:spMkLst>
            <pc:docMk/>
            <pc:sldMk cId="4151694508" sldId="268"/>
            <ac:spMk id="11" creationId="{D0E0ACA0-9139-4C37-920D-BF3C1FF461C1}"/>
          </ac:spMkLst>
        </pc:spChg>
        <pc:spChg chg="add del mod">
          <ac:chgData name="Usman Ali" userId="cf221570517d1eae" providerId="LiveId" clId="{6D0FBC76-AD30-4B3E-BCCC-5D57F6FE5366}" dt="2023-06-11T18:57:34.856" v="182" actId="478"/>
          <ac:spMkLst>
            <pc:docMk/>
            <pc:sldMk cId="4151694508" sldId="268"/>
            <ac:spMk id="15" creationId="{451AD49C-14A4-45C8-097B-EFCD1D902DE4}"/>
          </ac:spMkLst>
        </pc:spChg>
        <pc:spChg chg="add mod">
          <ac:chgData name="Usman Ali" userId="cf221570517d1eae" providerId="LiveId" clId="{6D0FBC76-AD30-4B3E-BCCC-5D57F6FE5366}" dt="2023-06-11T19:00:52.007" v="260" actId="12"/>
          <ac:spMkLst>
            <pc:docMk/>
            <pc:sldMk cId="4151694508" sldId="268"/>
            <ac:spMk id="16" creationId="{E9C8BF6A-7E1B-6167-2170-FE6FF0FF0762}"/>
          </ac:spMkLst>
        </pc:spChg>
        <pc:spChg chg="add mod">
          <ac:chgData name="Usman Ali" userId="cf221570517d1eae" providerId="LiveId" clId="{6D0FBC76-AD30-4B3E-BCCC-5D57F6FE5366}" dt="2023-06-11T19:01:18.700" v="266"/>
          <ac:spMkLst>
            <pc:docMk/>
            <pc:sldMk cId="4151694508" sldId="268"/>
            <ac:spMk id="21" creationId="{9BD486AF-C3D0-D35F-4799-FDDA8E105FEA}"/>
          </ac:spMkLst>
        </pc:spChg>
        <pc:picChg chg="add mod">
          <ac:chgData name="Usman Ali" userId="cf221570517d1eae" providerId="LiveId" clId="{6D0FBC76-AD30-4B3E-BCCC-5D57F6FE5366}" dt="2023-06-11T19:01:25.099" v="268" actId="14100"/>
          <ac:picMkLst>
            <pc:docMk/>
            <pc:sldMk cId="4151694508" sldId="268"/>
            <ac:picMk id="18" creationId="{E8FA6543-8F7F-C578-4EC2-E03E580E0E3B}"/>
          </ac:picMkLst>
        </pc:picChg>
        <pc:picChg chg="add del">
          <ac:chgData name="Usman Ali" userId="cf221570517d1eae" providerId="LiveId" clId="{6D0FBC76-AD30-4B3E-BCCC-5D57F6FE5366}" dt="2023-06-11T19:00:59.710" v="262" actId="22"/>
          <ac:picMkLst>
            <pc:docMk/>
            <pc:sldMk cId="4151694508" sldId="268"/>
            <ac:picMk id="20" creationId="{B4FB12CB-89FA-DD6A-03AC-D4DE6DC88AAE}"/>
          </ac:picMkLst>
        </pc:picChg>
      </pc:sldChg>
      <pc:sldChg chg="del">
        <pc:chgData name="Usman Ali" userId="cf221570517d1eae" providerId="LiveId" clId="{6D0FBC76-AD30-4B3E-BCCC-5D57F6FE5366}" dt="2023-06-11T18:47:03.892" v="94" actId="47"/>
        <pc:sldMkLst>
          <pc:docMk/>
          <pc:sldMk cId="1472106130" sldId="270"/>
        </pc:sldMkLst>
      </pc:sldChg>
      <pc:sldChg chg="del">
        <pc:chgData name="Usman Ali" userId="cf221570517d1eae" providerId="LiveId" clId="{6D0FBC76-AD30-4B3E-BCCC-5D57F6FE5366}" dt="2023-06-11T18:46:01.418" v="47" actId="47"/>
        <pc:sldMkLst>
          <pc:docMk/>
          <pc:sldMk cId="920173932" sldId="275"/>
        </pc:sldMkLst>
      </pc:sldChg>
      <pc:sldChg chg="delSp modSp mod">
        <pc:chgData name="Usman Ali" userId="cf221570517d1eae" providerId="LiveId" clId="{6D0FBC76-AD30-4B3E-BCCC-5D57F6FE5366}" dt="2023-06-11T19:26:13.857" v="521" actId="1076"/>
        <pc:sldMkLst>
          <pc:docMk/>
          <pc:sldMk cId="2436493926" sldId="276"/>
        </pc:sldMkLst>
        <pc:spChg chg="mod">
          <ac:chgData name="Usman Ali" userId="cf221570517d1eae" providerId="LiveId" clId="{6D0FBC76-AD30-4B3E-BCCC-5D57F6FE5366}" dt="2023-06-11T19:25:48.575" v="510" actId="14100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Usman Ali" userId="cf221570517d1eae" providerId="LiveId" clId="{6D0FBC76-AD30-4B3E-BCCC-5D57F6FE5366}" dt="2023-06-11T19:26:13.857" v="521" actId="1076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Usman Ali" userId="cf221570517d1eae" providerId="LiveId" clId="{6D0FBC76-AD30-4B3E-BCCC-5D57F6FE5366}" dt="2023-06-11T19:25:59.861" v="512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Usman Ali" userId="cf221570517d1eae" providerId="LiveId" clId="{6D0FBC76-AD30-4B3E-BCCC-5D57F6FE5366}" dt="2023-06-11T19:25:55.577" v="511" actId="478"/>
          <ac:spMkLst>
            <pc:docMk/>
            <pc:sldMk cId="2436493926" sldId="276"/>
            <ac:spMk id="5" creationId="{0DFADE42-1A3F-40C8-A071-E57644F3D843}"/>
          </ac:spMkLst>
        </pc:spChg>
      </pc:sldChg>
      <pc:sldChg chg="addSp delSp modSp mod ord">
        <pc:chgData name="Usman Ali" userId="cf221570517d1eae" providerId="LiveId" clId="{6D0FBC76-AD30-4B3E-BCCC-5D57F6FE5366}" dt="2023-06-11T18:49:54.853" v="114"/>
        <pc:sldMkLst>
          <pc:docMk/>
          <pc:sldMk cId="1417396711" sldId="280"/>
        </pc:sldMkLst>
        <pc:spChg chg="del mod">
          <ac:chgData name="Usman Ali" userId="cf221570517d1eae" providerId="LiveId" clId="{6D0FBC76-AD30-4B3E-BCCC-5D57F6FE5366}" dt="2023-06-11T18:49:15.018" v="106" actId="478"/>
          <ac:spMkLst>
            <pc:docMk/>
            <pc:sldMk cId="1417396711" sldId="280"/>
            <ac:spMk id="3" creationId="{2CC7E0A4-FE8E-4F7B-8370-1FA3484B6144}"/>
          </ac:spMkLst>
        </pc:spChg>
        <pc:spChg chg="del">
          <ac:chgData name="Usman Ali" userId="cf221570517d1eae" providerId="LiveId" clId="{6D0FBC76-AD30-4B3E-BCCC-5D57F6FE5366}" dt="2023-06-11T18:48:36.836" v="99" actId="478"/>
          <ac:spMkLst>
            <pc:docMk/>
            <pc:sldMk cId="1417396711" sldId="280"/>
            <ac:spMk id="5" creationId="{AB97FAAF-FD5C-4EDE-A2D8-14826645348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6" creationId="{7F0BD43D-EBFD-48E7-A1D3-EB9228D4C58B}"/>
          </ac:spMkLst>
        </pc:spChg>
        <pc:spChg chg="del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7" creationId="{E9C0C8B1-2DBC-40B1-BBA7-7B3D396478A1}"/>
          </ac:spMkLst>
        </pc:spChg>
        <pc:spChg chg="del mod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8" creationId="{B2F06784-6A30-4941-B70A-A58B611950D4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0" creationId="{59EB8526-33E8-EF1E-6574-3B5C2ED2F84A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2" creationId="{54B507B0-24B2-4862-BEE0-2DA15B146477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4" creationId="{9C749F4F-76F5-7262-E59C-26EDBEB0FA47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6" creationId="{07BEB3BF-455C-CB43-EEFF-843F308AA624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8" creationId="{27D5D17F-9DB4-D92E-C29D-88740FA9B4E9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20" creationId="{3F591C5B-74A5-D6D5-55F9-1F5F84E1CC70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22" creationId="{9AC49B25-4091-47E3-BC07-84FDD93E7C0F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4" creationId="{568D7422-F48C-4829-8937-7DA701F3303B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5" creationId="{225FED20-8F0E-4B86-88AD-F902806B2CA0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6" creationId="{2329531A-E68A-4913-9B66-062FBAC6D24D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7" creationId="{69ADCED5-CED8-4991-9B1E-DB7381BE7431}"/>
          </ac:spMkLst>
        </pc:spChg>
        <pc:spChg chg="del">
          <ac:chgData name="Usman Ali" userId="cf221570517d1eae" providerId="LiveId" clId="{6D0FBC76-AD30-4B3E-BCCC-5D57F6FE5366}" dt="2023-06-11T18:48:39.886" v="100" actId="478"/>
          <ac:spMkLst>
            <pc:docMk/>
            <pc:sldMk cId="1417396711" sldId="280"/>
            <ac:spMk id="28" creationId="{E8BD1918-91E9-45FF-B758-93DAFA9EAFE9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9" creationId="{BF7EE2E1-DA9E-4645-BC0D-305C1F12118B}"/>
          </ac:spMkLst>
        </pc:spChg>
        <pc:spChg chg="add del mod">
          <ac:chgData name="Usman Ali" userId="cf221570517d1eae" providerId="LiveId" clId="{6D0FBC76-AD30-4B3E-BCCC-5D57F6FE5366}" dt="2023-06-11T18:48:34.073" v="98" actId="478"/>
          <ac:spMkLst>
            <pc:docMk/>
            <pc:sldMk cId="1417396711" sldId="280"/>
            <ac:spMk id="30" creationId="{2701A9B5-20FE-1EFB-A5EE-43CD36C271A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1" creationId="{F116CCE2-DE5B-4D04-8780-DE09E03B8A2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3" creationId="{1930BF4B-0565-4413-BDB0-116E9B84F127}"/>
          </ac:spMkLst>
        </pc:spChg>
        <pc:spChg chg="add del mod">
          <ac:chgData name="Usman Ali" userId="cf221570517d1eae" providerId="LiveId" clId="{6D0FBC76-AD30-4B3E-BCCC-5D57F6FE5366}" dt="2023-06-11T18:49:00.374" v="103" actId="478"/>
          <ac:spMkLst>
            <pc:docMk/>
            <pc:sldMk cId="1417396711" sldId="280"/>
            <ac:spMk id="34" creationId="{EFD189F1-7A33-D0B9-83EA-2EB02AF70169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5" creationId="{AEC73B38-496F-4951-89EB-38E1A77E186B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7" creationId="{8658B547-4844-4FC2-9B4E-C8A8DF4D66D8}"/>
          </ac:spMkLst>
        </pc:spChg>
        <pc:spChg chg="add del mod">
          <ac:chgData name="Usman Ali" userId="cf221570517d1eae" providerId="LiveId" clId="{6D0FBC76-AD30-4B3E-BCCC-5D57F6FE5366}" dt="2023-06-11T18:48:44.448" v="101" actId="478"/>
          <ac:spMkLst>
            <pc:docMk/>
            <pc:sldMk cId="1417396711" sldId="280"/>
            <ac:spMk id="38" creationId="{C811A0A3-A3BC-D095-7132-5E107B6D9EAF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9" creationId="{B7890BF0-461E-41CE-AFC1-AD52C6B9549E}"/>
          </ac:spMkLst>
        </pc:spChg>
        <pc:spChg chg="del mod">
          <ac:chgData name="Usman Ali" userId="cf221570517d1eae" providerId="LiveId" clId="{6D0FBC76-AD30-4B3E-BCCC-5D57F6FE5366}" dt="2023-06-11T18:49:18.537" v="108" actId="478"/>
          <ac:spMkLst>
            <pc:docMk/>
            <pc:sldMk cId="1417396711" sldId="280"/>
            <ac:spMk id="42" creationId="{8ADD2DBD-D314-47B1-BD25-DAF6D4437F74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63" creationId="{9201E1F5-4143-449F-8629-751D360010A3}"/>
          </ac:spMkLst>
        </pc:spChg>
        <pc:picChg chg="add mod">
          <ac:chgData name="Usman Ali" userId="cf221570517d1eae" providerId="LiveId" clId="{6D0FBC76-AD30-4B3E-BCCC-5D57F6FE5366}" dt="2023-06-11T18:49:44.738" v="112" actId="14100"/>
          <ac:picMkLst>
            <pc:docMk/>
            <pc:sldMk cId="1417396711" sldId="280"/>
            <ac:picMk id="41" creationId="{17B08A8E-400A-B638-3AA8-FEF2964841A8}"/>
          </ac:picMkLst>
        </pc:picChg>
      </pc:sldChg>
      <pc:sldChg chg="del">
        <pc:chgData name="Usman Ali" userId="cf221570517d1eae" providerId="LiveId" clId="{6D0FBC76-AD30-4B3E-BCCC-5D57F6FE5366}" dt="2023-06-11T18:46:45.605" v="90" actId="47"/>
        <pc:sldMkLst>
          <pc:docMk/>
          <pc:sldMk cId="3477453048" sldId="282"/>
        </pc:sldMkLst>
      </pc:sldChg>
      <pc:sldChg chg="del">
        <pc:chgData name="Usman Ali" userId="cf221570517d1eae" providerId="LiveId" clId="{6D0FBC76-AD30-4B3E-BCCC-5D57F6FE5366}" dt="2023-06-11T18:46:43.704" v="89" actId="47"/>
        <pc:sldMkLst>
          <pc:docMk/>
          <pc:sldMk cId="3396266754" sldId="283"/>
        </pc:sldMkLst>
      </pc:sldChg>
      <pc:sldChg chg="del">
        <pc:chgData name="Usman Ali" userId="cf221570517d1eae" providerId="LiveId" clId="{6D0FBC76-AD30-4B3E-BCCC-5D57F6FE5366}" dt="2023-06-11T18:56:31.285" v="138" actId="47"/>
        <pc:sldMkLst>
          <pc:docMk/>
          <pc:sldMk cId="1177824853" sldId="290"/>
        </pc:sldMkLst>
      </pc:sldChg>
      <pc:sldChg chg="modSp del mod">
        <pc:chgData name="Usman Ali" userId="cf221570517d1eae" providerId="LiveId" clId="{6D0FBC76-AD30-4B3E-BCCC-5D57F6FE5366}" dt="2023-06-11T18:56:27.165" v="137" actId="47"/>
        <pc:sldMkLst>
          <pc:docMk/>
          <pc:sldMk cId="404854312" sldId="292"/>
        </pc:sldMkLst>
        <pc:spChg chg="mod">
          <ac:chgData name="Usman Ali" userId="cf221570517d1eae" providerId="LiveId" clId="{6D0FBC76-AD30-4B3E-BCCC-5D57F6FE5366}" dt="2023-06-11T18:56:24.985" v="136" actId="1076"/>
          <ac:spMkLst>
            <pc:docMk/>
            <pc:sldMk cId="404854312" sldId="292"/>
            <ac:spMk id="9" creationId="{8C1455DF-5CEC-44A2-A92D-8E901D15B7CC}"/>
          </ac:spMkLst>
        </pc:spChg>
      </pc:sldChg>
      <pc:sldChg chg="del">
        <pc:chgData name="Usman Ali" userId="cf221570517d1eae" providerId="LiveId" clId="{6D0FBC76-AD30-4B3E-BCCC-5D57F6FE5366}" dt="2023-06-11T18:46:50.927" v="93" actId="47"/>
        <pc:sldMkLst>
          <pc:docMk/>
          <pc:sldMk cId="473871986" sldId="293"/>
        </pc:sldMkLst>
      </pc:sldChg>
      <pc:sldChg chg="del">
        <pc:chgData name="Usman Ali" userId="cf221570517d1eae" providerId="LiveId" clId="{6D0FBC76-AD30-4B3E-BCCC-5D57F6FE5366}" dt="2023-06-11T18:46:49.148" v="92" actId="47"/>
        <pc:sldMkLst>
          <pc:docMk/>
          <pc:sldMk cId="3084972071" sldId="294"/>
        </pc:sldMkLst>
      </pc:sldChg>
      <pc:sldChg chg="modSp mod">
        <pc:chgData name="Usman Ali" userId="cf221570517d1eae" providerId="LiveId" clId="{6D0FBC76-AD30-4B3E-BCCC-5D57F6FE5366}" dt="2023-06-11T18:41:28.147" v="8" actId="688"/>
        <pc:sldMkLst>
          <pc:docMk/>
          <pc:sldMk cId="3748459874" sldId="296"/>
        </pc:sldMkLst>
        <pc:spChg chg="mod">
          <ac:chgData name="Usman Ali" userId="cf221570517d1eae" providerId="LiveId" clId="{6D0FBC76-AD30-4B3E-BCCC-5D57F6FE5366}" dt="2023-06-11T18:40:59.975" v="1" actId="27636"/>
          <ac:spMkLst>
            <pc:docMk/>
            <pc:sldMk cId="3748459874" sldId="296"/>
            <ac:spMk id="3" creationId="{35E3EA69-4E0E-41BD-8095-A124225A2647}"/>
          </ac:spMkLst>
        </pc:spChg>
        <pc:picChg chg="mod">
          <ac:chgData name="Usman Ali" userId="cf221570517d1eae" providerId="LiveId" clId="{6D0FBC76-AD30-4B3E-BCCC-5D57F6FE5366}" dt="2023-06-11T18:41:28.147" v="8" actId="688"/>
          <ac:picMkLst>
            <pc:docMk/>
            <pc:sldMk cId="3748459874" sldId="296"/>
            <ac:picMk id="8" creationId="{973AF44E-9DE4-D295-2FC7-77633CE31A99}"/>
          </ac:picMkLst>
        </pc:picChg>
      </pc:sldChg>
      <pc:sldChg chg="addSp delSp modSp add mod">
        <pc:chgData name="Usman Ali" userId="cf221570517d1eae" providerId="LiveId" clId="{6D0FBC76-AD30-4B3E-BCCC-5D57F6FE5366}" dt="2023-06-11T18:53:53.620" v="135" actId="1076"/>
        <pc:sldMkLst>
          <pc:docMk/>
          <pc:sldMk cId="35111839" sldId="297"/>
        </pc:sldMkLst>
        <pc:spChg chg="del mod">
          <ac:chgData name="Usman Ali" userId="cf221570517d1eae" providerId="LiveId" clId="{6D0FBC76-AD30-4B3E-BCCC-5D57F6FE5366}" dt="2023-06-11T18:52:20.142" v="123" actId="478"/>
          <ac:spMkLst>
            <pc:docMk/>
            <pc:sldMk cId="35111839" sldId="297"/>
            <ac:spMk id="2" creationId="{935C0770-A36E-4500-AA2E-F3DE8416AD1E}"/>
          </ac:spMkLst>
        </pc:spChg>
        <pc:spChg chg="add del mod">
          <ac:chgData name="Usman Ali" userId="cf221570517d1eae" providerId="LiveId" clId="{6D0FBC76-AD30-4B3E-BCCC-5D57F6FE5366}" dt="2023-06-11T18:52:23.171" v="125" actId="478"/>
          <ac:spMkLst>
            <pc:docMk/>
            <pc:sldMk cId="35111839" sldId="297"/>
            <ac:spMk id="7" creationId="{E835779A-075B-E708-55DE-8DA4D9BC27F7}"/>
          </ac:spMkLst>
        </pc:spChg>
        <pc:picChg chg="add del mod">
          <ac:chgData name="Usman Ali" userId="cf221570517d1eae" providerId="LiveId" clId="{6D0FBC76-AD30-4B3E-BCCC-5D57F6FE5366}" dt="2023-06-11T18:53:28.261" v="131" actId="478"/>
          <ac:picMkLst>
            <pc:docMk/>
            <pc:sldMk cId="35111839" sldId="297"/>
            <ac:picMk id="5" creationId="{782B9933-29AA-B439-3806-6BAE88CCCEE7}"/>
          </ac:picMkLst>
        </pc:picChg>
        <pc:picChg chg="add mod modCrop">
          <ac:chgData name="Usman Ali" userId="cf221570517d1eae" providerId="LiveId" clId="{6D0FBC76-AD30-4B3E-BCCC-5D57F6FE5366}" dt="2023-06-11T18:53:53.620" v="135" actId="1076"/>
          <ac:picMkLst>
            <pc:docMk/>
            <pc:sldMk cId="35111839" sldId="297"/>
            <ac:picMk id="9" creationId="{39E15FAE-D6CA-3FAC-5B50-309E888F785C}"/>
          </ac:picMkLst>
        </pc:picChg>
        <pc:picChg chg="del">
          <ac:chgData name="Usman Ali" userId="cf221570517d1eae" providerId="LiveId" clId="{6D0FBC76-AD30-4B3E-BCCC-5D57F6FE5366}" dt="2023-06-11T18:52:03.384" v="118" actId="478"/>
          <ac:picMkLst>
            <pc:docMk/>
            <pc:sldMk cId="35111839" sldId="297"/>
            <ac:picMk id="41" creationId="{17B08A8E-400A-B638-3AA8-FEF2964841A8}"/>
          </ac:picMkLst>
        </pc:picChg>
      </pc:sldChg>
      <pc:sldChg chg="addSp delSp modSp add mod">
        <pc:chgData name="Usman Ali" userId="cf221570517d1eae" providerId="LiveId" clId="{6D0FBC76-AD30-4B3E-BCCC-5D57F6FE5366}" dt="2023-06-11T19:08:40.180" v="317" actId="1440"/>
        <pc:sldMkLst>
          <pc:docMk/>
          <pc:sldMk cId="236960227" sldId="298"/>
        </pc:sldMkLst>
        <pc:spChg chg="add del">
          <ac:chgData name="Usman Ali" userId="cf221570517d1eae" providerId="LiveId" clId="{6D0FBC76-AD30-4B3E-BCCC-5D57F6FE5366}" dt="2023-06-11T19:02:09.175" v="272"/>
          <ac:spMkLst>
            <pc:docMk/>
            <pc:sldMk cId="236960227" sldId="298"/>
            <ac:spMk id="2" creationId="{10BEC407-9C7C-0DEC-6CC9-2A745BAB57F0}"/>
          </ac:spMkLst>
        </pc:spChg>
        <pc:spChg chg="add del mod">
          <ac:chgData name="Usman Ali" userId="cf221570517d1eae" providerId="LiveId" clId="{6D0FBC76-AD30-4B3E-BCCC-5D57F6FE5366}" dt="2023-06-11T19:02:25.967" v="277" actId="478"/>
          <ac:spMkLst>
            <pc:docMk/>
            <pc:sldMk cId="236960227" sldId="298"/>
            <ac:spMk id="3" creationId="{267B7D7E-8916-91AB-A3D1-304720D39ECC}"/>
          </ac:spMkLst>
        </pc:spChg>
        <pc:spChg chg="mod">
          <ac:chgData name="Usman Ali" userId="cf221570517d1eae" providerId="LiveId" clId="{6D0FBC76-AD30-4B3E-BCCC-5D57F6FE5366}" dt="2023-06-11T19:08:18.565" v="309" actId="1076"/>
          <ac:spMkLst>
            <pc:docMk/>
            <pc:sldMk cId="236960227" sldId="298"/>
            <ac:spMk id="5" creationId="{F8657664-A458-4DDD-ACC2-1D87FCD6FCA9}"/>
          </ac:spMkLst>
        </pc:spChg>
        <pc:spChg chg="add del mod">
          <ac:chgData name="Usman Ali" userId="cf221570517d1eae" providerId="LiveId" clId="{6D0FBC76-AD30-4B3E-BCCC-5D57F6FE5366}" dt="2023-06-11T19:03:05.851" v="284"/>
          <ac:spMkLst>
            <pc:docMk/>
            <pc:sldMk cId="236960227" sldId="298"/>
            <ac:spMk id="6" creationId="{F2E3A9DE-30C0-51E2-1FB7-FF443F27E649}"/>
          </ac:spMkLst>
        </pc:spChg>
        <pc:spChg chg="add del mod">
          <ac:chgData name="Usman Ali" userId="cf221570517d1eae" providerId="LiveId" clId="{6D0FBC76-AD30-4B3E-BCCC-5D57F6FE5366}" dt="2023-06-11T19:03:05.848" v="282" actId="478"/>
          <ac:spMkLst>
            <pc:docMk/>
            <pc:sldMk cId="236960227" sldId="298"/>
            <ac:spMk id="7" creationId="{75ED17E3-D7DF-A2DB-1A70-1391FE35F452}"/>
          </ac:spMkLst>
        </pc:spChg>
        <pc:spChg chg="add del mod">
          <ac:chgData name="Usman Ali" userId="cf221570517d1eae" providerId="LiveId" clId="{6D0FBC76-AD30-4B3E-BCCC-5D57F6FE5366}" dt="2023-06-11T19:04:36.564" v="294" actId="478"/>
          <ac:spMkLst>
            <pc:docMk/>
            <pc:sldMk cId="236960227" sldId="298"/>
            <ac:spMk id="8" creationId="{4181472D-4C75-2F09-8886-EFE542C6731C}"/>
          </ac:spMkLst>
        </pc:spChg>
        <pc:spChg chg="add del">
          <ac:chgData name="Usman Ali" userId="cf221570517d1eae" providerId="LiveId" clId="{6D0FBC76-AD30-4B3E-BCCC-5D57F6FE5366}" dt="2023-06-11T19:03:39.773" v="291"/>
          <ac:spMkLst>
            <pc:docMk/>
            <pc:sldMk cId="236960227" sldId="298"/>
            <ac:spMk id="9" creationId="{190ED7AB-3F5C-58F3-5EB9-7718597BF941}"/>
          </ac:spMkLst>
        </pc:spChg>
        <pc:spChg chg="add del mod">
          <ac:chgData name="Usman Ali" userId="cf221570517d1eae" providerId="LiveId" clId="{6D0FBC76-AD30-4B3E-BCCC-5D57F6FE5366}" dt="2023-06-11T19:05:23.419" v="303" actId="478"/>
          <ac:spMkLst>
            <pc:docMk/>
            <pc:sldMk cId="236960227" sldId="298"/>
            <ac:spMk id="15" creationId="{3928BF9A-0D9B-7962-6FF7-32C05F1442DD}"/>
          </ac:spMkLst>
        </pc:spChg>
        <pc:spChg chg="del mod">
          <ac:chgData name="Usman Ali" userId="cf221570517d1eae" providerId="LiveId" clId="{6D0FBC76-AD30-4B3E-BCCC-5D57F6FE5366}" dt="2023-06-11T19:02:25.967" v="277" actId="478"/>
          <ac:spMkLst>
            <pc:docMk/>
            <pc:sldMk cId="236960227" sldId="298"/>
            <ac:spMk id="16" creationId="{E9C8BF6A-7E1B-6167-2170-FE6FF0FF0762}"/>
          </ac:spMkLst>
        </pc:spChg>
        <pc:spChg chg="add mod">
          <ac:chgData name="Usman Ali" userId="cf221570517d1eae" providerId="LiveId" clId="{6D0FBC76-AD30-4B3E-BCCC-5D57F6FE5366}" dt="2023-06-11T19:08:25.866" v="311" actId="14100"/>
          <ac:spMkLst>
            <pc:docMk/>
            <pc:sldMk cId="236960227" sldId="298"/>
            <ac:spMk id="17" creationId="{64C57D29-F6C1-6428-C6FE-B076E3A17AD8}"/>
          </ac:spMkLst>
        </pc:spChg>
        <pc:spChg chg="del mod">
          <ac:chgData name="Usman Ali" userId="cf221570517d1eae" providerId="LiveId" clId="{6D0FBC76-AD30-4B3E-BCCC-5D57F6FE5366}" dt="2023-06-11T19:03:19.668" v="288" actId="478"/>
          <ac:spMkLst>
            <pc:docMk/>
            <pc:sldMk cId="236960227" sldId="298"/>
            <ac:spMk id="21" creationId="{9BD486AF-C3D0-D35F-4799-FDDA8E105FEA}"/>
          </ac:spMkLst>
        </pc:spChg>
        <pc:picChg chg="add del">
          <ac:chgData name="Usman Ali" userId="cf221570517d1eae" providerId="LiveId" clId="{6D0FBC76-AD30-4B3E-BCCC-5D57F6FE5366}" dt="2023-06-11T19:04:26.491" v="293" actId="22"/>
          <ac:picMkLst>
            <pc:docMk/>
            <pc:sldMk cId="236960227" sldId="298"/>
            <ac:picMk id="11" creationId="{80544DDF-D0FB-411F-9CC6-1AF8191ACA80}"/>
          </ac:picMkLst>
        </pc:picChg>
        <pc:picChg chg="del">
          <ac:chgData name="Usman Ali" userId="cf221570517d1eae" providerId="LiveId" clId="{6D0FBC76-AD30-4B3E-BCCC-5D57F6FE5366}" dt="2023-06-11T19:02:03.304" v="270" actId="478"/>
          <ac:picMkLst>
            <pc:docMk/>
            <pc:sldMk cId="236960227" sldId="298"/>
            <ac:picMk id="18" creationId="{E8FA6543-8F7F-C578-4EC2-E03E580E0E3B}"/>
          </ac:picMkLst>
        </pc:picChg>
        <pc:picChg chg="add mod">
          <ac:chgData name="Usman Ali" userId="cf221570517d1eae" providerId="LiveId" clId="{6D0FBC76-AD30-4B3E-BCCC-5D57F6FE5366}" dt="2023-06-11T19:08:40.180" v="317" actId="1440"/>
          <ac:picMkLst>
            <pc:docMk/>
            <pc:sldMk cId="236960227" sldId="298"/>
            <ac:picMk id="20" creationId="{079B406D-37AF-8954-F625-B13192182A20}"/>
          </ac:picMkLst>
        </pc:picChg>
      </pc:sldChg>
      <pc:sldChg chg="add del">
        <pc:chgData name="Usman Ali" userId="cf221570517d1eae" providerId="LiveId" clId="{6D0FBC76-AD30-4B3E-BCCC-5D57F6FE5366}" dt="2023-06-11T18:58:02.079" v="193"/>
        <pc:sldMkLst>
          <pc:docMk/>
          <pc:sldMk cId="560528599" sldId="298"/>
        </pc:sldMkLst>
      </pc:sldChg>
      <pc:sldChg chg="add del">
        <pc:chgData name="Usman Ali" userId="cf221570517d1eae" providerId="LiveId" clId="{6D0FBC76-AD30-4B3E-BCCC-5D57F6FE5366}" dt="2023-06-11T18:58:09.322" v="195"/>
        <pc:sldMkLst>
          <pc:docMk/>
          <pc:sldMk cId="1527359208" sldId="298"/>
        </pc:sldMkLst>
      </pc:sldChg>
      <pc:sldChg chg="addSp delSp modSp add mod">
        <pc:chgData name="Usman Ali" userId="cf221570517d1eae" providerId="LiveId" clId="{6D0FBC76-AD30-4B3E-BCCC-5D57F6FE5366}" dt="2023-06-11T19:25:33.339" v="501" actId="20577"/>
        <pc:sldMkLst>
          <pc:docMk/>
          <pc:sldMk cId="1902161959" sldId="299"/>
        </pc:sldMkLst>
        <pc:spChg chg="add del mod">
          <ac:chgData name="Usman Ali" userId="cf221570517d1eae" providerId="LiveId" clId="{6D0FBC76-AD30-4B3E-BCCC-5D57F6FE5366}" dt="2023-06-11T19:15:24.909" v="328" actId="478"/>
          <ac:spMkLst>
            <pc:docMk/>
            <pc:sldMk cId="1902161959" sldId="299"/>
            <ac:spMk id="3" creationId="{63CBE7D4-DD72-1560-A30A-02AEE2776E5C}"/>
          </ac:spMkLst>
        </pc:spChg>
        <pc:spChg chg="mod">
          <ac:chgData name="Usman Ali" userId="cf221570517d1eae" providerId="LiveId" clId="{6D0FBC76-AD30-4B3E-BCCC-5D57F6FE5366}" dt="2023-06-11T19:25:33.339" v="501" actId="20577"/>
          <ac:spMkLst>
            <pc:docMk/>
            <pc:sldMk cId="1902161959" sldId="299"/>
            <ac:spMk id="4" creationId="{FAD2AE59-5630-4D5C-83A9-4CDEF4D7DCFB}"/>
          </ac:spMkLst>
        </pc:spChg>
        <pc:spChg chg="del mod">
          <ac:chgData name="Usman Ali" userId="cf221570517d1eae" providerId="LiveId" clId="{6D0FBC76-AD30-4B3E-BCCC-5D57F6FE5366}" dt="2023-06-11T19:15:14.520" v="325" actId="478"/>
          <ac:spMkLst>
            <pc:docMk/>
            <pc:sldMk cId="1902161959" sldId="299"/>
            <ac:spMk id="5" creationId="{F8657664-A458-4DDD-ACC2-1D87FCD6FCA9}"/>
          </ac:spMkLst>
        </pc:spChg>
        <pc:spChg chg="del">
          <ac:chgData name="Usman Ali" userId="cf221570517d1eae" providerId="LiveId" clId="{6D0FBC76-AD30-4B3E-BCCC-5D57F6FE5366}" dt="2023-06-11T19:25:30.942" v="500" actId="478"/>
          <ac:spMkLst>
            <pc:docMk/>
            <pc:sldMk cId="1902161959" sldId="299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28.443" v="499" actId="478"/>
          <ac:spMkLst>
            <pc:docMk/>
            <pc:sldMk cId="1902161959" sldId="299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15:27.475" v="329" actId="20577"/>
          <ac:spMkLst>
            <pc:docMk/>
            <pc:sldMk cId="1902161959" sldId="299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16:04.713" v="334" actId="1440"/>
          <ac:picMkLst>
            <pc:docMk/>
            <pc:sldMk cId="1902161959" sldId="299"/>
            <ac:picMk id="7" creationId="{D30FC9C9-238F-FD20-503E-739FF2913221}"/>
          </ac:picMkLst>
        </pc:picChg>
        <pc:picChg chg="del">
          <ac:chgData name="Usman Ali" userId="cf221570517d1eae" providerId="LiveId" clId="{6D0FBC76-AD30-4B3E-BCCC-5D57F6FE5366}" dt="2023-06-11T19:13:32.063" v="319" actId="478"/>
          <ac:picMkLst>
            <pc:docMk/>
            <pc:sldMk cId="1902161959" sldId="299"/>
            <ac:picMk id="20" creationId="{079B406D-37AF-8954-F625-B13192182A20}"/>
          </ac:picMkLst>
        </pc:picChg>
      </pc:sldChg>
      <pc:sldChg chg="addSp delSp modSp add mod">
        <pc:chgData name="Usman Ali" userId="cf221570517d1eae" providerId="LiveId" clId="{6D0FBC76-AD30-4B3E-BCCC-5D57F6FE5366}" dt="2023-06-11T19:25:25.038" v="498" actId="478"/>
        <pc:sldMkLst>
          <pc:docMk/>
          <pc:sldMk cId="2662569876" sldId="300"/>
        </pc:sldMkLst>
        <pc:spChg chg="mod">
          <ac:chgData name="Usman Ali" userId="cf221570517d1eae" providerId="LiveId" clId="{6D0FBC76-AD30-4B3E-BCCC-5D57F6FE5366}" dt="2023-06-11T19:18:46.684" v="339" actId="20577"/>
          <ac:spMkLst>
            <pc:docMk/>
            <pc:sldMk cId="2662569876" sldId="300"/>
            <ac:spMk id="4" creationId="{FAD2AE59-5630-4D5C-83A9-4CDEF4D7DCFB}"/>
          </ac:spMkLst>
        </pc:spChg>
        <pc:spChg chg="add mod">
          <ac:chgData name="Usman Ali" userId="cf221570517d1eae" providerId="LiveId" clId="{6D0FBC76-AD30-4B3E-BCCC-5D57F6FE5366}" dt="2023-06-11T19:22:11.624" v="372" actId="1076"/>
          <ac:spMkLst>
            <pc:docMk/>
            <pc:sldMk cId="2662569876" sldId="300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25.038" v="498" actId="478"/>
          <ac:spMkLst>
            <pc:docMk/>
            <pc:sldMk cId="2662569876" sldId="300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18:51.196" v="341" actId="20577"/>
          <ac:spMkLst>
            <pc:docMk/>
            <pc:sldMk cId="2662569876" sldId="300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19:15.133" v="345" actId="1076"/>
          <ac:picMkLst>
            <pc:docMk/>
            <pc:sldMk cId="2662569876" sldId="300"/>
            <ac:picMk id="3" creationId="{DA551D18-7A67-8CE9-D0AA-E5E7680A1AAC}"/>
          </ac:picMkLst>
        </pc:picChg>
        <pc:picChg chg="del">
          <ac:chgData name="Usman Ali" userId="cf221570517d1eae" providerId="LiveId" clId="{6D0FBC76-AD30-4B3E-BCCC-5D57F6FE5366}" dt="2023-06-11T19:19:11.832" v="344" actId="478"/>
          <ac:picMkLst>
            <pc:docMk/>
            <pc:sldMk cId="2662569876" sldId="300"/>
            <ac:picMk id="7" creationId="{D30FC9C9-238F-FD20-503E-739FF2913221}"/>
          </ac:picMkLst>
        </pc:picChg>
        <pc:picChg chg="add mod">
          <ac:chgData name="Usman Ali" userId="cf221570517d1eae" providerId="LiveId" clId="{6D0FBC76-AD30-4B3E-BCCC-5D57F6FE5366}" dt="2023-06-11T19:20:33.855" v="358" actId="1076"/>
          <ac:picMkLst>
            <pc:docMk/>
            <pc:sldMk cId="2662569876" sldId="300"/>
            <ac:picMk id="10" creationId="{C39E383E-8A6F-6798-65A2-CA06707E3AF6}"/>
          </ac:picMkLst>
        </pc:picChg>
        <pc:cxnChg chg="add del mod">
          <ac:chgData name="Usman Ali" userId="cf221570517d1eae" providerId="LiveId" clId="{6D0FBC76-AD30-4B3E-BCCC-5D57F6FE5366}" dt="2023-06-11T19:19:54.022" v="350" actId="478"/>
          <ac:cxnSpMkLst>
            <pc:docMk/>
            <pc:sldMk cId="2662569876" sldId="300"/>
            <ac:cxnSpMk id="6" creationId="{48612CF6-D023-6579-5B85-7C6081524CD6}"/>
          </ac:cxnSpMkLst>
        </pc:cxnChg>
      </pc:sldChg>
      <pc:sldChg chg="addSp delSp modSp add mod">
        <pc:chgData name="Usman Ali" userId="cf221570517d1eae" providerId="LiveId" clId="{6D0FBC76-AD30-4B3E-BCCC-5D57F6FE5366}" dt="2023-06-11T19:25:19.742" v="497" actId="478"/>
        <pc:sldMkLst>
          <pc:docMk/>
          <pc:sldMk cId="1626181306" sldId="301"/>
        </pc:sldMkLst>
        <pc:spChg chg="mod">
          <ac:chgData name="Usman Ali" userId="cf221570517d1eae" providerId="LiveId" clId="{6D0FBC76-AD30-4B3E-BCCC-5D57F6FE5366}" dt="2023-06-11T19:22:02.423" v="370" actId="1076"/>
          <ac:spMkLst>
            <pc:docMk/>
            <pc:sldMk cId="1626181306" sldId="301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19.742" v="497" actId="478"/>
          <ac:spMkLst>
            <pc:docMk/>
            <pc:sldMk cId="1626181306" sldId="301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15.755" v="496" actId="478"/>
          <ac:spMkLst>
            <pc:docMk/>
            <pc:sldMk cId="1626181306" sldId="301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21:09.715" v="361" actId="14100"/>
          <ac:spMkLst>
            <pc:docMk/>
            <pc:sldMk cId="1626181306" sldId="301"/>
            <ac:spMk id="17" creationId="{64C57D29-F6C1-6428-C6FE-B076E3A17AD8}"/>
          </ac:spMkLst>
        </pc:spChg>
        <pc:picChg chg="del">
          <ac:chgData name="Usman Ali" userId="cf221570517d1eae" providerId="LiveId" clId="{6D0FBC76-AD30-4B3E-BCCC-5D57F6FE5366}" dt="2023-06-11T19:21:28.035" v="363" actId="478"/>
          <ac:picMkLst>
            <pc:docMk/>
            <pc:sldMk cId="1626181306" sldId="301"/>
            <ac:picMk id="3" creationId="{DA551D18-7A67-8CE9-D0AA-E5E7680A1AAC}"/>
          </ac:picMkLst>
        </pc:picChg>
        <pc:picChg chg="add mod">
          <ac:chgData name="Usman Ali" userId="cf221570517d1eae" providerId="LiveId" clId="{6D0FBC76-AD30-4B3E-BCCC-5D57F6FE5366}" dt="2023-06-11T19:22:04.420" v="371" actId="14100"/>
          <ac:picMkLst>
            <pc:docMk/>
            <pc:sldMk cId="1626181306" sldId="301"/>
            <ac:picMk id="5" creationId="{AD7A4A48-9260-ECB9-9981-C1B0C6C3500C}"/>
          </ac:picMkLst>
        </pc:picChg>
        <pc:picChg chg="add mod">
          <ac:chgData name="Usman Ali" userId="cf221570517d1eae" providerId="LiveId" clId="{6D0FBC76-AD30-4B3E-BCCC-5D57F6FE5366}" dt="2023-06-11T19:21:59.902" v="369" actId="1076"/>
          <ac:picMkLst>
            <pc:docMk/>
            <pc:sldMk cId="1626181306" sldId="301"/>
            <ac:picMk id="7" creationId="{7E319B12-753C-C324-9F82-ED83EB2703C6}"/>
          </ac:picMkLst>
        </pc:picChg>
        <pc:picChg chg="del">
          <ac:chgData name="Usman Ali" userId="cf221570517d1eae" providerId="LiveId" clId="{6D0FBC76-AD30-4B3E-BCCC-5D57F6FE5366}" dt="2023-06-11T19:21:51.751" v="365" actId="478"/>
          <ac:picMkLst>
            <pc:docMk/>
            <pc:sldMk cId="1626181306" sldId="301"/>
            <ac:picMk id="10" creationId="{C39E383E-8A6F-6798-65A2-CA06707E3AF6}"/>
          </ac:picMkLst>
        </pc:picChg>
      </pc:sldChg>
      <pc:sldChg chg="addSp delSp modSp add mod">
        <pc:chgData name="Usman Ali" userId="cf221570517d1eae" providerId="LiveId" clId="{6D0FBC76-AD30-4B3E-BCCC-5D57F6FE5366}" dt="2023-06-11T19:25:11.890" v="495" actId="478"/>
        <pc:sldMkLst>
          <pc:docMk/>
          <pc:sldMk cId="3711530942" sldId="302"/>
        </pc:sldMkLst>
        <pc:spChg chg="mod">
          <ac:chgData name="Usman Ali" userId="cf221570517d1eae" providerId="LiveId" clId="{6D0FBC76-AD30-4B3E-BCCC-5D57F6FE5366}" dt="2023-06-11T19:24:57.087" v="489" actId="14100"/>
          <ac:spMkLst>
            <pc:docMk/>
            <pc:sldMk cId="3711530942" sldId="302"/>
            <ac:spMk id="4" creationId="{FAD2AE59-5630-4D5C-83A9-4CDEF4D7DCFB}"/>
          </ac:spMkLst>
        </pc:spChg>
        <pc:spChg chg="del">
          <ac:chgData name="Usman Ali" userId="cf221570517d1eae" providerId="LiveId" clId="{6D0FBC76-AD30-4B3E-BCCC-5D57F6FE5366}" dt="2023-06-11T19:22:20.446" v="375" actId="478"/>
          <ac:spMkLst>
            <pc:docMk/>
            <pc:sldMk cId="3711530942" sldId="302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11.890" v="495" actId="478"/>
          <ac:spMkLst>
            <pc:docMk/>
            <pc:sldMk cId="3711530942" sldId="302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09.413" v="494" actId="478"/>
          <ac:spMkLst>
            <pc:docMk/>
            <pc:sldMk cId="3711530942" sldId="302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25:00.409" v="490" actId="1076"/>
          <ac:spMkLst>
            <pc:docMk/>
            <pc:sldMk cId="3711530942" sldId="302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25:04.352" v="492" actId="14100"/>
          <ac:picMkLst>
            <pc:docMk/>
            <pc:sldMk cId="3711530942" sldId="302"/>
            <ac:picMk id="3" creationId="{37206127-B396-B0BF-C4F7-2CC4CA77A89F}"/>
          </ac:picMkLst>
        </pc:picChg>
        <pc:picChg chg="del">
          <ac:chgData name="Usman Ali" userId="cf221570517d1eae" providerId="LiveId" clId="{6D0FBC76-AD30-4B3E-BCCC-5D57F6FE5366}" dt="2023-06-11T19:22:18.372" v="374" actId="478"/>
          <ac:picMkLst>
            <pc:docMk/>
            <pc:sldMk cId="3711530942" sldId="302"/>
            <ac:picMk id="5" creationId="{AD7A4A48-9260-ECB9-9981-C1B0C6C3500C}"/>
          </ac:picMkLst>
        </pc:picChg>
        <pc:picChg chg="del mod">
          <ac:chgData name="Usman Ali" userId="cf221570517d1eae" providerId="LiveId" clId="{6D0FBC76-AD30-4B3E-BCCC-5D57F6FE5366}" dt="2023-06-11T19:22:21.782" v="377" actId="478"/>
          <ac:picMkLst>
            <pc:docMk/>
            <pc:sldMk cId="3711530942" sldId="302"/>
            <ac:picMk id="7" creationId="{7E319B12-753C-C324-9F82-ED83EB2703C6}"/>
          </ac:picMkLst>
        </pc:picChg>
        <pc:picChg chg="add mod">
          <ac:chgData name="Usman Ali" userId="cf221570517d1eae" providerId="LiveId" clId="{6D0FBC76-AD30-4B3E-BCCC-5D57F6FE5366}" dt="2023-06-11T19:25:07.016" v="493" actId="1076"/>
          <ac:picMkLst>
            <pc:docMk/>
            <pc:sldMk cId="3711530942" sldId="302"/>
            <ac:picMk id="9" creationId="{FE8B0A72-80CF-CC3F-2561-9325340F8AF2}"/>
          </ac:picMkLst>
        </pc:picChg>
      </pc:sldChg>
      <pc:sldMasterChg chg="delSldLayout">
        <pc:chgData name="Usman Ali" userId="cf221570517d1eae" providerId="LiveId" clId="{6D0FBC76-AD30-4B3E-BCCC-5D57F6FE5366}" dt="2023-06-11T18:46:50.927" v="93" actId="47"/>
        <pc:sldMasterMkLst>
          <pc:docMk/>
          <pc:sldMasterMk cId="1928452137" sldId="2147483666"/>
        </pc:sldMasterMkLst>
        <pc:sldLayoutChg chg="del">
          <pc:chgData name="Usman Ali" userId="cf221570517d1eae" providerId="LiveId" clId="{6D0FBC76-AD30-4B3E-BCCC-5D57F6FE5366}" dt="2023-06-11T18:46:50.927" v="9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uakk101@gmail.com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6947" y="3582956"/>
            <a:ext cx="6036906" cy="1744823"/>
          </a:xfrm>
        </p:spPr>
        <p:txBody>
          <a:bodyPr/>
          <a:lstStyle/>
          <a:p>
            <a:r>
              <a:rPr lang="en-US" sz="540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327779"/>
            <a:ext cx="4941770" cy="3966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Usman Ali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4777741" cy="814070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05192D"/>
                </a:solidFill>
                <a:effectLst/>
                <a:latin typeface="Studio-Feixen-Sans"/>
              </a:rPr>
              <a:t>Installing VS Code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251459" y="1025528"/>
            <a:ext cx="565150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VS Code is super simple. Download and install the stable build from the official website. The installer is available for all kinds of operating systems, including web browsers.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FC9C9-238F-FD20-503E-739FF29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71062"/>
            <a:ext cx="7719378" cy="3843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216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4777741" cy="814070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05192D"/>
                </a:solidFill>
                <a:effectLst/>
                <a:latin typeface="Studio-Feixen-Sans"/>
              </a:rPr>
              <a:t>Installing VS Code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251459" y="1025528"/>
            <a:ext cx="9044941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Firstly, download the Visual Studio Code installer for Windows. Once it is downloaded, run the installer (VS Code User Setup-{version}.exe). It will only take a minute.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51D18-7A67-8CE9-D0AA-E5E7680A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90178"/>
            <a:ext cx="4810125" cy="3724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4AD1AB8-A532-0A59-BCD0-53CA606CED5B}"/>
              </a:ext>
            </a:extLst>
          </p:cNvPr>
          <p:cNvSpPr/>
          <p:nvPr/>
        </p:nvSpPr>
        <p:spPr>
          <a:xfrm>
            <a:off x="5218747" y="3429000"/>
            <a:ext cx="1097280" cy="6330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E383E-8A6F-6798-65A2-CA06707E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2013978"/>
            <a:ext cx="4848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4777741" cy="814070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05192D"/>
                </a:solidFill>
                <a:effectLst/>
                <a:latin typeface="Studio-Feixen-Sans"/>
              </a:rPr>
              <a:t>Installing VS Code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251459" y="1025528"/>
            <a:ext cx="4076701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After that, click on the install button.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AD1AB8-A532-0A59-BCD0-53CA606CED5B}"/>
              </a:ext>
            </a:extLst>
          </p:cNvPr>
          <p:cNvSpPr/>
          <p:nvPr/>
        </p:nvSpPr>
        <p:spPr>
          <a:xfrm>
            <a:off x="5274349" y="3429000"/>
            <a:ext cx="1097280" cy="6330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A4A48-9260-ECB9-9981-C1B0C6C3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977547"/>
            <a:ext cx="4917686" cy="385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19B12-753C-C324-9F82-ED83EB27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09" y="1878012"/>
            <a:ext cx="5131355" cy="39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8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3329941" cy="59118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05192D"/>
                </a:solidFill>
                <a:effectLst/>
                <a:latin typeface="Studio-Feixen-Sans"/>
              </a:rPr>
              <a:t>Running Code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286126" y="780095"/>
            <a:ext cx="5844541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You should take care of the type of files extension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06127-B396-B0BF-C4F7-2CC4CA77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5" y="1483953"/>
            <a:ext cx="4789373" cy="308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B0A72-80CF-CC3F-2561-9325340F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833986"/>
            <a:ext cx="5364480" cy="32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360" y="1615736"/>
            <a:ext cx="5439410" cy="1524735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5680" y="5876923"/>
            <a:ext cx="3393440" cy="47942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uakk101@gmail.com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3171825" cy="91842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Programming Languages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7"/>
            <a:ext cx="5593411" cy="445600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Programming languages are formal languages designed to communicate instructions to a computer. They serve as a means of writing software programs and enable developers to create applications, scripts, and algorithms.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Programming languages provide a set of rules and syntax that programmers use to define the structure and behavior of their programs.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They help bridge the gap between human understanding and machine execution, allowing developers to express complex logic and algorithms in a more readable and organized way.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699796"/>
            <a:ext cx="4259134" cy="77846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Use Programming Languages?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7"/>
            <a:ext cx="7216938" cy="445600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Efficiency: Programming languages enable developers to write code that can be executed by computers, significantly improving efficiency and automation.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Abstraction: They provide a higher level of abstraction, allowing programmers to focus on solving problems rather than dealing with low-level details.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Reusability: Programming languages allow developers to reuse existing code and libraries, saving time and effort in writing complex functionality from scratch.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Portability: Programs written in programming languages can be executed on different platforms and operating systems, making them more versatile and accessible.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9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699796"/>
            <a:ext cx="2178407" cy="77846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7"/>
            <a:ext cx="6289493" cy="445600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Python is a high-level, versatile, and easy-to-learn programming language known for its readability and simplicity.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Python was invented by Guido van Rossum. He began developing Python in the late 1980s while working at the Centrum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Wiskunde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&amp; Informatica (CWI) research institute in the Netherlands. Guido van Rossum released the first version of Python, known as Python 0.9.0, in February 1991. Since then, he has played a significant role in the continued development and evolution of the language.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AF44E-9DE4-D295-2FC7-77633CE3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4737">
            <a:off x="7403087" y="895780"/>
            <a:ext cx="4498020" cy="25301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845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Our competition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B08A8E-400A-B638-3AA8-FEF29648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300480"/>
            <a:ext cx="10671175" cy="53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15FAE-D6CA-3FAC-5B50-309E888F7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6"/>
          <a:stretch/>
        </p:blipFill>
        <p:spPr>
          <a:xfrm>
            <a:off x="337013" y="701040"/>
            <a:ext cx="11344269" cy="56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BASIC THINGS WE WILL COVER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69" y="3029329"/>
            <a:ext cx="3023494" cy="693355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Python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482" y="3828670"/>
            <a:ext cx="3186853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rgbClr val="374151"/>
                </a:solidFill>
                <a:latin typeface="Söhne"/>
              </a:rPr>
              <a:t>Overview of Python and its features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rgbClr val="374151"/>
                </a:solidFill>
                <a:latin typeface="Söhne"/>
              </a:rPr>
              <a:t>Setting up the development environment (Python installation, IDEs)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744" y="3121602"/>
            <a:ext cx="2896671" cy="37825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 Basics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377" y="3733957"/>
            <a:ext cx="3282002" cy="1997867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Variables, data types, and basic operations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Control flow statements (if, else, loops)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Input and output handling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Functions and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Structures in Python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Lists, tuples, and dictionaries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String manipulation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Sets and frozen sets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4777741" cy="814070"/>
          </a:xfrm>
        </p:spPr>
        <p:txBody>
          <a:bodyPr/>
          <a:lstStyle/>
          <a:p>
            <a:r>
              <a:rPr lang="en-US" dirty="0"/>
              <a:t>Installation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980" y="1188720"/>
            <a:ext cx="1871980" cy="369968"/>
          </a:xfrm>
        </p:spPr>
        <p:txBody>
          <a:bodyPr/>
          <a:lstStyle/>
          <a:p>
            <a:r>
              <a:rPr lang="en-ZA" dirty="0"/>
              <a:t>Step 01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9C8BF6A-7E1B-6167-2170-FE6FF0FF0762}"/>
              </a:ext>
            </a:extLst>
          </p:cNvPr>
          <p:cNvSpPr txBox="1">
            <a:spLocks/>
          </p:cNvSpPr>
          <p:nvPr/>
        </p:nvSpPr>
        <p:spPr>
          <a:xfrm>
            <a:off x="1948180" y="1563894"/>
            <a:ext cx="5529580" cy="369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Go to the URL and download the file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FA6543-8F7F-C578-4EC2-E03E580E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472228"/>
            <a:ext cx="8657551" cy="3197052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BD486AF-C3D0-D35F-4799-FDDA8E105FEA}"/>
              </a:ext>
            </a:extLst>
          </p:cNvPr>
          <p:cNvSpPr txBox="1">
            <a:spLocks/>
          </p:cNvSpPr>
          <p:nvPr/>
        </p:nvSpPr>
        <p:spPr>
          <a:xfrm>
            <a:off x="1948180" y="1938702"/>
            <a:ext cx="5529580" cy="369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" y="211458"/>
            <a:ext cx="4777741" cy="814070"/>
          </a:xfrm>
        </p:spPr>
        <p:txBody>
          <a:bodyPr/>
          <a:lstStyle/>
          <a:p>
            <a:r>
              <a:rPr lang="en-US" dirty="0"/>
              <a:t>Installation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360" y="1292980"/>
            <a:ext cx="1871980" cy="369968"/>
          </a:xfrm>
        </p:spPr>
        <p:txBody>
          <a:bodyPr/>
          <a:lstStyle/>
          <a:p>
            <a:r>
              <a:rPr lang="en-ZA" dirty="0"/>
              <a:t>Step 01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251459" y="1683268"/>
            <a:ext cx="5651501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downloading the installer, double-click the .exe file, for example , python-3.10.10-amd64.exe, to run the installer.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launcher for all users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checkbox, which enables all users of the computer to access the Python launcher application.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python.exe to PATH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checkbox, which enables users to launch Python from the command line.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9B406D-37AF-8954-F625-B131921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178560"/>
            <a:ext cx="5811520" cy="3593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9602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85</TotalTime>
  <Words>584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Open Sans</vt:lpstr>
      <vt:lpstr>Söhne</vt:lpstr>
      <vt:lpstr>Studio-Feixen-Sans</vt:lpstr>
      <vt:lpstr>Tenorite</vt:lpstr>
      <vt:lpstr>Wingdings</vt:lpstr>
      <vt:lpstr>Monoline</vt:lpstr>
      <vt:lpstr>Introduction to python</vt:lpstr>
      <vt:lpstr>Programming Languages</vt:lpstr>
      <vt:lpstr>Why Use Programming Languages?</vt:lpstr>
      <vt:lpstr>Python?</vt:lpstr>
      <vt:lpstr>Our competition  </vt:lpstr>
      <vt:lpstr>PowerPoint Presentation</vt:lpstr>
      <vt:lpstr>BASIC THINGS WE WILL COVER</vt:lpstr>
      <vt:lpstr>Installation Process</vt:lpstr>
      <vt:lpstr>Installation Process</vt:lpstr>
      <vt:lpstr>Installing VS Code</vt:lpstr>
      <vt:lpstr>Installing VS Code</vt:lpstr>
      <vt:lpstr>Installing VS Code</vt:lpstr>
      <vt:lpstr>Running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Usman Ali</dc:creator>
  <cp:lastModifiedBy>Usman Ali</cp:lastModifiedBy>
  <cp:revision>1</cp:revision>
  <dcterms:created xsi:type="dcterms:W3CDTF">2023-06-11T17:59:32Z</dcterms:created>
  <dcterms:modified xsi:type="dcterms:W3CDTF">2023-06-11T19:26:50Z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