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6"/>
  </p:notesMasterIdLst>
  <p:handoutMasterIdLst>
    <p:handoutMasterId r:id="rId47"/>
  </p:handoutMasterIdLst>
  <p:sldIdLst>
    <p:sldId id="256" r:id="rId5"/>
    <p:sldId id="277" r:id="rId6"/>
    <p:sldId id="299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21" r:id="rId18"/>
    <p:sldId id="266" r:id="rId19"/>
    <p:sldId id="317" r:id="rId20"/>
    <p:sldId id="318" r:id="rId21"/>
    <p:sldId id="319" r:id="rId22"/>
    <p:sldId id="322" r:id="rId23"/>
    <p:sldId id="323" r:id="rId24"/>
    <p:sldId id="324" r:id="rId25"/>
    <p:sldId id="325" r:id="rId26"/>
    <p:sldId id="320" r:id="rId27"/>
    <p:sldId id="316" r:id="rId28"/>
    <p:sldId id="313" r:id="rId29"/>
    <p:sldId id="314" r:id="rId30"/>
    <p:sldId id="326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27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Usman Ali" initials="UA" lastIdx="2" clrIdx="3">
    <p:extLst>
      <p:ext uri="{19B8F6BF-5375-455C-9EA6-DF929625EA0E}">
        <p15:presenceInfo xmlns:p15="http://schemas.microsoft.com/office/powerpoint/2012/main" userId="cf221570517d1e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Ali" userId="cf221570517d1eae" providerId="LiveId" clId="{6D0FBC76-AD30-4B3E-BCCC-5D57F6FE5366}"/>
    <pc:docChg chg="undo custSel addSld delSld modSld sldOrd">
      <pc:chgData name="Usman Ali" userId="cf221570517d1eae" providerId="LiveId" clId="{6D0FBC76-AD30-4B3E-BCCC-5D57F6FE5366}" dt="2023-06-11T19:26:13.857" v="521" actId="1076"/>
      <pc:docMkLst>
        <pc:docMk/>
      </pc:docMkLst>
      <pc:sldChg chg="del">
        <pc:chgData name="Usman Ali" userId="cf221570517d1eae" providerId="LiveId" clId="{6D0FBC76-AD30-4B3E-BCCC-5D57F6FE5366}" dt="2023-06-11T18:46:47.340" v="91" actId="47"/>
        <pc:sldMkLst>
          <pc:docMk/>
          <pc:sldMk cId="566997565" sldId="260"/>
        </pc:sldMkLst>
      </pc:sldChg>
      <pc:sldChg chg="modSp mod ord">
        <pc:chgData name="Usman Ali" userId="cf221570517d1eae" providerId="LiveId" clId="{6D0FBC76-AD30-4B3E-BCCC-5D57F6FE5366}" dt="2023-06-11T18:50:08.184" v="116"/>
        <pc:sldMkLst>
          <pc:docMk/>
          <pc:sldMk cId="2121178069" sldId="266"/>
        </pc:sldMkLst>
        <pc:spChg chg="mod">
          <ac:chgData name="Usman Ali" userId="cf221570517d1eae" providerId="LiveId" clId="{6D0FBC76-AD30-4B3E-BCCC-5D57F6FE5366}" dt="2023-06-11T18:43:22.466" v="27" actId="11"/>
          <ac:spMkLst>
            <pc:docMk/>
            <pc:sldMk cId="2121178069" sldId="266"/>
            <ac:spMk id="3" creationId="{D5E1C399-8F48-44F5-9461-3C89866D4CE1}"/>
          </ac:spMkLst>
        </pc:spChg>
        <pc:spChg chg="mod">
          <ac:chgData name="Usman Ali" userId="cf221570517d1eae" providerId="LiveId" clId="{6D0FBC76-AD30-4B3E-BCCC-5D57F6FE5366}" dt="2023-06-11T18:44:24.493" v="46" actId="14100"/>
          <ac:spMkLst>
            <pc:docMk/>
            <pc:sldMk cId="2121178069" sldId="266"/>
            <ac:spMk id="4" creationId="{A112B089-A8F9-45B1-BE6E-EAC10163F082}"/>
          </ac:spMkLst>
        </pc:spChg>
        <pc:spChg chg="mod">
          <ac:chgData name="Usman Ali" userId="cf221570517d1eae" providerId="LiveId" clId="{6D0FBC76-AD30-4B3E-BCCC-5D57F6FE5366}" dt="2023-06-11T18:43:36.478" v="28"/>
          <ac:spMkLst>
            <pc:docMk/>
            <pc:sldMk cId="2121178069" sldId="266"/>
            <ac:spMk id="5" creationId="{CF515C5D-2CDB-4E66-B2B8-1451BC44247F}"/>
          </ac:spMkLst>
        </pc:spChg>
        <pc:spChg chg="mod">
          <ac:chgData name="Usman Ali" userId="cf221570517d1eae" providerId="LiveId" clId="{6D0FBC76-AD30-4B3E-BCCC-5D57F6FE5366}" dt="2023-06-11T18:42:47.104" v="22" actId="1076"/>
          <ac:spMkLst>
            <pc:docMk/>
            <pc:sldMk cId="2121178069" sldId="266"/>
            <ac:spMk id="6" creationId="{0FE22F9B-4BF8-41DC-8F1C-836B546E59AD}"/>
          </ac:spMkLst>
        </pc:spChg>
        <pc:spChg chg="mod">
          <ac:chgData name="Usman Ali" userId="cf221570517d1eae" providerId="LiveId" clId="{6D0FBC76-AD30-4B3E-BCCC-5D57F6FE5366}" dt="2023-06-11T18:42:30.830" v="19" actId="1076"/>
          <ac:spMkLst>
            <pc:docMk/>
            <pc:sldMk cId="2121178069" sldId="266"/>
            <ac:spMk id="7" creationId="{6B35F89A-6CDF-41F7-BD87-18B45BD7330B}"/>
          </ac:spMkLst>
        </pc:spChg>
        <pc:spChg chg="mod">
          <ac:chgData name="Usman Ali" userId="cf221570517d1eae" providerId="LiveId" clId="{6D0FBC76-AD30-4B3E-BCCC-5D57F6FE5366}" dt="2023-06-11T18:43:59.234" v="44" actId="20577"/>
          <ac:spMkLst>
            <pc:docMk/>
            <pc:sldMk cId="2121178069" sldId="266"/>
            <ac:spMk id="8" creationId="{E92B9716-8D44-4864-8986-720957B34362}"/>
          </ac:spMkLst>
        </pc:spChg>
      </pc:sldChg>
      <pc:sldChg chg="addSp delSp modSp mod">
        <pc:chgData name="Usman Ali" userId="cf221570517d1eae" providerId="LiveId" clId="{6D0FBC76-AD30-4B3E-BCCC-5D57F6FE5366}" dt="2023-06-11T19:01:25.099" v="268" actId="14100"/>
        <pc:sldMkLst>
          <pc:docMk/>
          <pc:sldMk cId="4151694508" sldId="268"/>
        </pc:sldMkLst>
        <pc:spChg chg="add del mod">
          <ac:chgData name="Usman Ali" userId="cf221570517d1eae" providerId="LiveId" clId="{6D0FBC76-AD30-4B3E-BCCC-5D57F6FE5366}" dt="2023-06-11T18:57:22.555" v="174" actId="478"/>
          <ac:spMkLst>
            <pc:docMk/>
            <pc:sldMk cId="4151694508" sldId="268"/>
            <ac:spMk id="3" creationId="{A62AA471-7574-D089-57D2-4DA311604CCE}"/>
          </ac:spMkLst>
        </pc:spChg>
        <pc:spChg chg="mod">
          <ac:chgData name="Usman Ali" userId="cf221570517d1eae" providerId="LiveId" clId="{6D0FBC76-AD30-4B3E-BCCC-5D57F6FE5366}" dt="2023-06-11T18:57:00.198" v="167" actId="14100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Usman Ali" userId="cf221570517d1eae" providerId="LiveId" clId="{6D0FBC76-AD30-4B3E-BCCC-5D57F6FE5366}" dt="2023-06-11T18:57:52.493" v="191" actId="14100"/>
          <ac:spMkLst>
            <pc:docMk/>
            <pc:sldMk cId="4151694508" sldId="268"/>
            <ac:spMk id="5" creationId="{F8657664-A458-4DDD-ACC2-1D87FCD6FCA9}"/>
          </ac:spMkLst>
        </pc:spChg>
        <pc:spChg chg="del mod">
          <ac:chgData name="Usman Ali" userId="cf221570517d1eae" providerId="LiveId" clId="{6D0FBC76-AD30-4B3E-BCCC-5D57F6FE5366}" dt="2023-06-11T18:57:15.483" v="171" actId="478"/>
          <ac:spMkLst>
            <pc:docMk/>
            <pc:sldMk cId="4151694508" sldId="268"/>
            <ac:spMk id="6" creationId="{5A6B31B0-7B84-475D-961F-09C0191F91A2}"/>
          </ac:spMkLst>
        </pc:spChg>
        <pc:spChg chg="del mod">
          <ac:chgData name="Usman Ali" userId="cf221570517d1eae" providerId="LiveId" clId="{6D0FBC76-AD30-4B3E-BCCC-5D57F6FE5366}" dt="2023-06-11T18:57:32.267" v="180" actId="478"/>
          <ac:spMkLst>
            <pc:docMk/>
            <pc:sldMk cId="4151694508" sldId="268"/>
            <ac:spMk id="7" creationId="{578017FE-712E-4E95-B483-B700F1AA4B2A}"/>
          </ac:spMkLst>
        </pc:spChg>
        <pc:spChg chg="add del mod">
          <ac:chgData name="Usman Ali" userId="cf221570517d1eae" providerId="LiveId" clId="{6D0FBC76-AD30-4B3E-BCCC-5D57F6FE5366}" dt="2023-06-11T18:57:29.168" v="178" actId="478"/>
          <ac:spMkLst>
            <pc:docMk/>
            <pc:sldMk cId="4151694508" sldId="268"/>
            <ac:spMk id="9" creationId="{B0AAC5AA-0D6A-CD08-8205-FD05C1BAD0AF}"/>
          </ac:spMkLst>
        </pc:spChg>
        <pc:spChg chg="del mod">
          <ac:chgData name="Usman Ali" userId="cf221570517d1eae" providerId="LiveId" clId="{6D0FBC76-AD30-4B3E-BCCC-5D57F6FE5366}" dt="2023-06-11T18:57:26.454" v="176" actId="478"/>
          <ac:spMkLst>
            <pc:docMk/>
            <pc:sldMk cId="4151694508" sldId="268"/>
            <ac:spMk id="11" creationId="{D0E0ACA0-9139-4C37-920D-BF3C1FF461C1}"/>
          </ac:spMkLst>
        </pc:spChg>
        <pc:spChg chg="add del mod">
          <ac:chgData name="Usman Ali" userId="cf221570517d1eae" providerId="LiveId" clId="{6D0FBC76-AD30-4B3E-BCCC-5D57F6FE5366}" dt="2023-06-11T18:57:34.856" v="182" actId="478"/>
          <ac:spMkLst>
            <pc:docMk/>
            <pc:sldMk cId="4151694508" sldId="268"/>
            <ac:spMk id="15" creationId="{451AD49C-14A4-45C8-097B-EFCD1D902DE4}"/>
          </ac:spMkLst>
        </pc:spChg>
        <pc:spChg chg="add mod">
          <ac:chgData name="Usman Ali" userId="cf221570517d1eae" providerId="LiveId" clId="{6D0FBC76-AD30-4B3E-BCCC-5D57F6FE5366}" dt="2023-06-11T19:00:52.007" v="260" actId="12"/>
          <ac:spMkLst>
            <pc:docMk/>
            <pc:sldMk cId="4151694508" sldId="268"/>
            <ac:spMk id="16" creationId="{E9C8BF6A-7E1B-6167-2170-FE6FF0FF0762}"/>
          </ac:spMkLst>
        </pc:spChg>
        <pc:spChg chg="add mod">
          <ac:chgData name="Usman Ali" userId="cf221570517d1eae" providerId="LiveId" clId="{6D0FBC76-AD30-4B3E-BCCC-5D57F6FE5366}" dt="2023-06-11T19:01:18.700" v="266"/>
          <ac:spMkLst>
            <pc:docMk/>
            <pc:sldMk cId="4151694508" sldId="268"/>
            <ac:spMk id="21" creationId="{9BD486AF-C3D0-D35F-4799-FDDA8E105FEA}"/>
          </ac:spMkLst>
        </pc:spChg>
        <pc:picChg chg="add mod">
          <ac:chgData name="Usman Ali" userId="cf221570517d1eae" providerId="LiveId" clId="{6D0FBC76-AD30-4B3E-BCCC-5D57F6FE5366}" dt="2023-06-11T19:01:25.099" v="268" actId="14100"/>
          <ac:picMkLst>
            <pc:docMk/>
            <pc:sldMk cId="4151694508" sldId="268"/>
            <ac:picMk id="18" creationId="{E8FA6543-8F7F-C578-4EC2-E03E580E0E3B}"/>
          </ac:picMkLst>
        </pc:picChg>
        <pc:picChg chg="add del">
          <ac:chgData name="Usman Ali" userId="cf221570517d1eae" providerId="LiveId" clId="{6D0FBC76-AD30-4B3E-BCCC-5D57F6FE5366}" dt="2023-06-11T19:00:59.710" v="262" actId="22"/>
          <ac:picMkLst>
            <pc:docMk/>
            <pc:sldMk cId="4151694508" sldId="268"/>
            <ac:picMk id="20" creationId="{B4FB12CB-89FA-DD6A-03AC-D4DE6DC88AAE}"/>
          </ac:picMkLst>
        </pc:picChg>
      </pc:sldChg>
      <pc:sldChg chg="del">
        <pc:chgData name="Usman Ali" userId="cf221570517d1eae" providerId="LiveId" clId="{6D0FBC76-AD30-4B3E-BCCC-5D57F6FE5366}" dt="2023-06-11T18:47:03.892" v="94" actId="47"/>
        <pc:sldMkLst>
          <pc:docMk/>
          <pc:sldMk cId="1472106130" sldId="270"/>
        </pc:sldMkLst>
      </pc:sldChg>
      <pc:sldChg chg="del">
        <pc:chgData name="Usman Ali" userId="cf221570517d1eae" providerId="LiveId" clId="{6D0FBC76-AD30-4B3E-BCCC-5D57F6FE5366}" dt="2023-06-11T18:46:01.418" v="47" actId="47"/>
        <pc:sldMkLst>
          <pc:docMk/>
          <pc:sldMk cId="920173932" sldId="275"/>
        </pc:sldMkLst>
      </pc:sldChg>
      <pc:sldChg chg="delSp modSp mod">
        <pc:chgData name="Usman Ali" userId="cf221570517d1eae" providerId="LiveId" clId="{6D0FBC76-AD30-4B3E-BCCC-5D57F6FE5366}" dt="2023-06-11T19:26:13.857" v="521" actId="1076"/>
        <pc:sldMkLst>
          <pc:docMk/>
          <pc:sldMk cId="2436493926" sldId="276"/>
        </pc:sldMkLst>
        <pc:spChg chg="mod">
          <ac:chgData name="Usman Ali" userId="cf221570517d1eae" providerId="LiveId" clId="{6D0FBC76-AD30-4B3E-BCCC-5D57F6FE5366}" dt="2023-06-11T19:25:48.575" v="510" actId="14100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Usman Ali" userId="cf221570517d1eae" providerId="LiveId" clId="{6D0FBC76-AD30-4B3E-BCCC-5D57F6FE5366}" dt="2023-06-11T19:26:13.857" v="521" actId="1076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Usman Ali" userId="cf221570517d1eae" providerId="LiveId" clId="{6D0FBC76-AD30-4B3E-BCCC-5D57F6FE5366}" dt="2023-06-11T19:25:59.861" v="512" actId="478"/>
          <ac:spMkLst>
            <pc:docMk/>
            <pc:sldMk cId="2436493926" sldId="276"/>
            <ac:spMk id="4" creationId="{72DA7980-C870-4C9A-84FA-4120D8AF5DE8}"/>
          </ac:spMkLst>
        </pc:spChg>
        <pc:spChg chg="del">
          <ac:chgData name="Usman Ali" userId="cf221570517d1eae" providerId="LiveId" clId="{6D0FBC76-AD30-4B3E-BCCC-5D57F6FE5366}" dt="2023-06-11T19:25:55.577" v="511" actId="478"/>
          <ac:spMkLst>
            <pc:docMk/>
            <pc:sldMk cId="2436493926" sldId="276"/>
            <ac:spMk id="5" creationId="{0DFADE42-1A3F-40C8-A071-E57644F3D843}"/>
          </ac:spMkLst>
        </pc:spChg>
      </pc:sldChg>
      <pc:sldChg chg="addSp delSp modSp mod ord">
        <pc:chgData name="Usman Ali" userId="cf221570517d1eae" providerId="LiveId" clId="{6D0FBC76-AD30-4B3E-BCCC-5D57F6FE5366}" dt="2023-06-11T18:49:54.853" v="114"/>
        <pc:sldMkLst>
          <pc:docMk/>
          <pc:sldMk cId="1417396711" sldId="280"/>
        </pc:sldMkLst>
        <pc:spChg chg="del mod">
          <ac:chgData name="Usman Ali" userId="cf221570517d1eae" providerId="LiveId" clId="{6D0FBC76-AD30-4B3E-BCCC-5D57F6FE5366}" dt="2023-06-11T18:49:15.018" v="106" actId="478"/>
          <ac:spMkLst>
            <pc:docMk/>
            <pc:sldMk cId="1417396711" sldId="280"/>
            <ac:spMk id="3" creationId="{2CC7E0A4-FE8E-4F7B-8370-1FA3484B6144}"/>
          </ac:spMkLst>
        </pc:spChg>
        <pc:spChg chg="del">
          <ac:chgData name="Usman Ali" userId="cf221570517d1eae" providerId="LiveId" clId="{6D0FBC76-AD30-4B3E-BCCC-5D57F6FE5366}" dt="2023-06-11T18:48:36.836" v="99" actId="478"/>
          <ac:spMkLst>
            <pc:docMk/>
            <pc:sldMk cId="1417396711" sldId="280"/>
            <ac:spMk id="5" creationId="{AB97FAAF-FD5C-4EDE-A2D8-148266453488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6" creationId="{7F0BD43D-EBFD-48E7-A1D3-EB9228D4C58B}"/>
          </ac:spMkLst>
        </pc:spChg>
        <pc:spChg chg="del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7" creationId="{E9C0C8B1-2DBC-40B1-BBA7-7B3D396478A1}"/>
          </ac:spMkLst>
        </pc:spChg>
        <pc:spChg chg="del mod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8" creationId="{B2F06784-6A30-4941-B70A-A58B611950D4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0" creationId="{59EB8526-33E8-EF1E-6574-3B5C2ED2F84A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2" creationId="{54B507B0-24B2-4862-BEE0-2DA15B146477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4" creationId="{9C749F4F-76F5-7262-E59C-26EDBEB0FA47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6" creationId="{07BEB3BF-455C-CB43-EEFF-843F308AA624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18" creationId="{27D5D17F-9DB4-D92E-C29D-88740FA9B4E9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20" creationId="{3F591C5B-74A5-D6D5-55F9-1F5F84E1CC70}"/>
          </ac:spMkLst>
        </pc:spChg>
        <pc:spChg chg="add del mod">
          <ac:chgData name="Usman Ali" userId="cf221570517d1eae" providerId="LiveId" clId="{6D0FBC76-AD30-4B3E-BCCC-5D57F6FE5366}" dt="2023-06-11T18:48:31.223" v="97" actId="478"/>
          <ac:spMkLst>
            <pc:docMk/>
            <pc:sldMk cId="1417396711" sldId="280"/>
            <ac:spMk id="22" creationId="{9AC49B25-4091-47E3-BC07-84FDD93E7C0F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4" creationId="{568D7422-F48C-4829-8937-7DA701F3303B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5" creationId="{225FED20-8F0E-4B86-88AD-F902806B2CA0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6" creationId="{2329531A-E68A-4913-9B66-062FBAC6D24D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7" creationId="{69ADCED5-CED8-4991-9B1E-DB7381BE7431}"/>
          </ac:spMkLst>
        </pc:spChg>
        <pc:spChg chg="del">
          <ac:chgData name="Usman Ali" userId="cf221570517d1eae" providerId="LiveId" clId="{6D0FBC76-AD30-4B3E-BCCC-5D57F6FE5366}" dt="2023-06-11T18:48:39.886" v="100" actId="478"/>
          <ac:spMkLst>
            <pc:docMk/>
            <pc:sldMk cId="1417396711" sldId="280"/>
            <ac:spMk id="28" creationId="{E8BD1918-91E9-45FF-B758-93DAFA9EAFE9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29" creationId="{BF7EE2E1-DA9E-4645-BC0D-305C1F12118B}"/>
          </ac:spMkLst>
        </pc:spChg>
        <pc:spChg chg="add del mod">
          <ac:chgData name="Usman Ali" userId="cf221570517d1eae" providerId="LiveId" clId="{6D0FBC76-AD30-4B3E-BCCC-5D57F6FE5366}" dt="2023-06-11T18:48:34.073" v="98" actId="478"/>
          <ac:spMkLst>
            <pc:docMk/>
            <pc:sldMk cId="1417396711" sldId="280"/>
            <ac:spMk id="30" creationId="{2701A9B5-20FE-1EFB-A5EE-43CD36C271A8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1" creationId="{F116CCE2-DE5B-4D04-8780-DE09E03B8A28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3" creationId="{1930BF4B-0565-4413-BDB0-116E9B84F127}"/>
          </ac:spMkLst>
        </pc:spChg>
        <pc:spChg chg="add del mod">
          <ac:chgData name="Usman Ali" userId="cf221570517d1eae" providerId="LiveId" clId="{6D0FBC76-AD30-4B3E-BCCC-5D57F6FE5366}" dt="2023-06-11T18:49:00.374" v="103" actId="478"/>
          <ac:spMkLst>
            <pc:docMk/>
            <pc:sldMk cId="1417396711" sldId="280"/>
            <ac:spMk id="34" creationId="{EFD189F1-7A33-D0B9-83EA-2EB02AF70169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5" creationId="{AEC73B38-496F-4951-89EB-38E1A77E186B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7" creationId="{8658B547-4844-4FC2-9B4E-C8A8DF4D66D8}"/>
          </ac:spMkLst>
        </pc:spChg>
        <pc:spChg chg="add del mod">
          <ac:chgData name="Usman Ali" userId="cf221570517d1eae" providerId="LiveId" clId="{6D0FBC76-AD30-4B3E-BCCC-5D57F6FE5366}" dt="2023-06-11T18:48:44.448" v="101" actId="478"/>
          <ac:spMkLst>
            <pc:docMk/>
            <pc:sldMk cId="1417396711" sldId="280"/>
            <ac:spMk id="38" creationId="{C811A0A3-A3BC-D095-7132-5E107B6D9EAF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39" creationId="{B7890BF0-461E-41CE-AFC1-AD52C6B9549E}"/>
          </ac:spMkLst>
        </pc:spChg>
        <pc:spChg chg="del mod">
          <ac:chgData name="Usman Ali" userId="cf221570517d1eae" providerId="LiveId" clId="{6D0FBC76-AD30-4B3E-BCCC-5D57F6FE5366}" dt="2023-06-11T18:49:18.537" v="108" actId="478"/>
          <ac:spMkLst>
            <pc:docMk/>
            <pc:sldMk cId="1417396711" sldId="280"/>
            <ac:spMk id="42" creationId="{8ADD2DBD-D314-47B1-BD25-DAF6D4437F74}"/>
          </ac:spMkLst>
        </pc:spChg>
        <pc:spChg chg="del">
          <ac:chgData name="Usman Ali" userId="cf221570517d1eae" providerId="LiveId" clId="{6D0FBC76-AD30-4B3E-BCCC-5D57F6FE5366}" dt="2023-06-11T18:48:27.515" v="96" actId="478"/>
          <ac:spMkLst>
            <pc:docMk/>
            <pc:sldMk cId="1417396711" sldId="280"/>
            <ac:spMk id="63" creationId="{9201E1F5-4143-449F-8629-751D360010A3}"/>
          </ac:spMkLst>
        </pc:spChg>
        <pc:picChg chg="add mod">
          <ac:chgData name="Usman Ali" userId="cf221570517d1eae" providerId="LiveId" clId="{6D0FBC76-AD30-4B3E-BCCC-5D57F6FE5366}" dt="2023-06-11T18:49:44.738" v="112" actId="14100"/>
          <ac:picMkLst>
            <pc:docMk/>
            <pc:sldMk cId="1417396711" sldId="280"/>
            <ac:picMk id="41" creationId="{17B08A8E-400A-B638-3AA8-FEF2964841A8}"/>
          </ac:picMkLst>
        </pc:picChg>
      </pc:sldChg>
      <pc:sldChg chg="del">
        <pc:chgData name="Usman Ali" userId="cf221570517d1eae" providerId="LiveId" clId="{6D0FBC76-AD30-4B3E-BCCC-5D57F6FE5366}" dt="2023-06-11T18:46:45.605" v="90" actId="47"/>
        <pc:sldMkLst>
          <pc:docMk/>
          <pc:sldMk cId="3477453048" sldId="282"/>
        </pc:sldMkLst>
      </pc:sldChg>
      <pc:sldChg chg="del">
        <pc:chgData name="Usman Ali" userId="cf221570517d1eae" providerId="LiveId" clId="{6D0FBC76-AD30-4B3E-BCCC-5D57F6FE5366}" dt="2023-06-11T18:46:43.704" v="89" actId="47"/>
        <pc:sldMkLst>
          <pc:docMk/>
          <pc:sldMk cId="3396266754" sldId="283"/>
        </pc:sldMkLst>
      </pc:sldChg>
      <pc:sldChg chg="del">
        <pc:chgData name="Usman Ali" userId="cf221570517d1eae" providerId="LiveId" clId="{6D0FBC76-AD30-4B3E-BCCC-5D57F6FE5366}" dt="2023-06-11T18:56:31.285" v="138" actId="47"/>
        <pc:sldMkLst>
          <pc:docMk/>
          <pc:sldMk cId="1177824853" sldId="290"/>
        </pc:sldMkLst>
      </pc:sldChg>
      <pc:sldChg chg="modSp del mod">
        <pc:chgData name="Usman Ali" userId="cf221570517d1eae" providerId="LiveId" clId="{6D0FBC76-AD30-4B3E-BCCC-5D57F6FE5366}" dt="2023-06-11T18:56:27.165" v="137" actId="47"/>
        <pc:sldMkLst>
          <pc:docMk/>
          <pc:sldMk cId="404854312" sldId="292"/>
        </pc:sldMkLst>
        <pc:spChg chg="mod">
          <ac:chgData name="Usman Ali" userId="cf221570517d1eae" providerId="LiveId" clId="{6D0FBC76-AD30-4B3E-BCCC-5D57F6FE5366}" dt="2023-06-11T18:56:24.985" v="136" actId="1076"/>
          <ac:spMkLst>
            <pc:docMk/>
            <pc:sldMk cId="404854312" sldId="292"/>
            <ac:spMk id="9" creationId="{8C1455DF-5CEC-44A2-A92D-8E901D15B7CC}"/>
          </ac:spMkLst>
        </pc:spChg>
      </pc:sldChg>
      <pc:sldChg chg="del">
        <pc:chgData name="Usman Ali" userId="cf221570517d1eae" providerId="LiveId" clId="{6D0FBC76-AD30-4B3E-BCCC-5D57F6FE5366}" dt="2023-06-11T18:46:50.927" v="93" actId="47"/>
        <pc:sldMkLst>
          <pc:docMk/>
          <pc:sldMk cId="473871986" sldId="293"/>
        </pc:sldMkLst>
      </pc:sldChg>
      <pc:sldChg chg="del">
        <pc:chgData name="Usman Ali" userId="cf221570517d1eae" providerId="LiveId" clId="{6D0FBC76-AD30-4B3E-BCCC-5D57F6FE5366}" dt="2023-06-11T18:46:49.148" v="92" actId="47"/>
        <pc:sldMkLst>
          <pc:docMk/>
          <pc:sldMk cId="3084972071" sldId="294"/>
        </pc:sldMkLst>
      </pc:sldChg>
      <pc:sldChg chg="modSp mod">
        <pc:chgData name="Usman Ali" userId="cf221570517d1eae" providerId="LiveId" clId="{6D0FBC76-AD30-4B3E-BCCC-5D57F6FE5366}" dt="2023-06-11T18:41:28.147" v="8" actId="688"/>
        <pc:sldMkLst>
          <pc:docMk/>
          <pc:sldMk cId="3748459874" sldId="296"/>
        </pc:sldMkLst>
        <pc:spChg chg="mod">
          <ac:chgData name="Usman Ali" userId="cf221570517d1eae" providerId="LiveId" clId="{6D0FBC76-AD30-4B3E-BCCC-5D57F6FE5366}" dt="2023-06-11T18:40:59.975" v="1" actId="27636"/>
          <ac:spMkLst>
            <pc:docMk/>
            <pc:sldMk cId="3748459874" sldId="296"/>
            <ac:spMk id="3" creationId="{35E3EA69-4E0E-41BD-8095-A124225A2647}"/>
          </ac:spMkLst>
        </pc:spChg>
        <pc:picChg chg="mod">
          <ac:chgData name="Usman Ali" userId="cf221570517d1eae" providerId="LiveId" clId="{6D0FBC76-AD30-4B3E-BCCC-5D57F6FE5366}" dt="2023-06-11T18:41:28.147" v="8" actId="688"/>
          <ac:picMkLst>
            <pc:docMk/>
            <pc:sldMk cId="3748459874" sldId="296"/>
            <ac:picMk id="8" creationId="{973AF44E-9DE4-D295-2FC7-77633CE31A99}"/>
          </ac:picMkLst>
        </pc:picChg>
      </pc:sldChg>
      <pc:sldChg chg="addSp delSp modSp add mod">
        <pc:chgData name="Usman Ali" userId="cf221570517d1eae" providerId="LiveId" clId="{6D0FBC76-AD30-4B3E-BCCC-5D57F6FE5366}" dt="2023-06-11T18:53:53.620" v="135" actId="1076"/>
        <pc:sldMkLst>
          <pc:docMk/>
          <pc:sldMk cId="35111839" sldId="297"/>
        </pc:sldMkLst>
        <pc:spChg chg="del mod">
          <ac:chgData name="Usman Ali" userId="cf221570517d1eae" providerId="LiveId" clId="{6D0FBC76-AD30-4B3E-BCCC-5D57F6FE5366}" dt="2023-06-11T18:52:20.142" v="123" actId="478"/>
          <ac:spMkLst>
            <pc:docMk/>
            <pc:sldMk cId="35111839" sldId="297"/>
            <ac:spMk id="2" creationId="{935C0770-A36E-4500-AA2E-F3DE8416AD1E}"/>
          </ac:spMkLst>
        </pc:spChg>
        <pc:spChg chg="add del mod">
          <ac:chgData name="Usman Ali" userId="cf221570517d1eae" providerId="LiveId" clId="{6D0FBC76-AD30-4B3E-BCCC-5D57F6FE5366}" dt="2023-06-11T18:52:23.171" v="125" actId="478"/>
          <ac:spMkLst>
            <pc:docMk/>
            <pc:sldMk cId="35111839" sldId="297"/>
            <ac:spMk id="7" creationId="{E835779A-075B-E708-55DE-8DA4D9BC27F7}"/>
          </ac:spMkLst>
        </pc:spChg>
        <pc:picChg chg="add del mod">
          <ac:chgData name="Usman Ali" userId="cf221570517d1eae" providerId="LiveId" clId="{6D0FBC76-AD30-4B3E-BCCC-5D57F6FE5366}" dt="2023-06-11T18:53:28.261" v="131" actId="478"/>
          <ac:picMkLst>
            <pc:docMk/>
            <pc:sldMk cId="35111839" sldId="297"/>
            <ac:picMk id="5" creationId="{782B9933-29AA-B439-3806-6BAE88CCCEE7}"/>
          </ac:picMkLst>
        </pc:picChg>
        <pc:picChg chg="add mod modCrop">
          <ac:chgData name="Usman Ali" userId="cf221570517d1eae" providerId="LiveId" clId="{6D0FBC76-AD30-4B3E-BCCC-5D57F6FE5366}" dt="2023-06-11T18:53:53.620" v="135" actId="1076"/>
          <ac:picMkLst>
            <pc:docMk/>
            <pc:sldMk cId="35111839" sldId="297"/>
            <ac:picMk id="9" creationId="{39E15FAE-D6CA-3FAC-5B50-309E888F785C}"/>
          </ac:picMkLst>
        </pc:picChg>
        <pc:picChg chg="del">
          <ac:chgData name="Usman Ali" userId="cf221570517d1eae" providerId="LiveId" clId="{6D0FBC76-AD30-4B3E-BCCC-5D57F6FE5366}" dt="2023-06-11T18:52:03.384" v="118" actId="478"/>
          <ac:picMkLst>
            <pc:docMk/>
            <pc:sldMk cId="35111839" sldId="297"/>
            <ac:picMk id="41" creationId="{17B08A8E-400A-B638-3AA8-FEF2964841A8}"/>
          </ac:picMkLst>
        </pc:picChg>
      </pc:sldChg>
      <pc:sldChg chg="addSp delSp modSp add mod">
        <pc:chgData name="Usman Ali" userId="cf221570517d1eae" providerId="LiveId" clId="{6D0FBC76-AD30-4B3E-BCCC-5D57F6FE5366}" dt="2023-06-11T19:08:40.180" v="317" actId="1440"/>
        <pc:sldMkLst>
          <pc:docMk/>
          <pc:sldMk cId="236960227" sldId="298"/>
        </pc:sldMkLst>
        <pc:spChg chg="add del">
          <ac:chgData name="Usman Ali" userId="cf221570517d1eae" providerId="LiveId" clId="{6D0FBC76-AD30-4B3E-BCCC-5D57F6FE5366}" dt="2023-06-11T19:02:09.175" v="272"/>
          <ac:spMkLst>
            <pc:docMk/>
            <pc:sldMk cId="236960227" sldId="298"/>
            <ac:spMk id="2" creationId="{10BEC407-9C7C-0DEC-6CC9-2A745BAB57F0}"/>
          </ac:spMkLst>
        </pc:spChg>
        <pc:spChg chg="add del mod">
          <ac:chgData name="Usman Ali" userId="cf221570517d1eae" providerId="LiveId" clId="{6D0FBC76-AD30-4B3E-BCCC-5D57F6FE5366}" dt="2023-06-11T19:02:25.967" v="277" actId="478"/>
          <ac:spMkLst>
            <pc:docMk/>
            <pc:sldMk cId="236960227" sldId="298"/>
            <ac:spMk id="3" creationId="{267B7D7E-8916-91AB-A3D1-304720D39ECC}"/>
          </ac:spMkLst>
        </pc:spChg>
        <pc:spChg chg="mod">
          <ac:chgData name="Usman Ali" userId="cf221570517d1eae" providerId="LiveId" clId="{6D0FBC76-AD30-4B3E-BCCC-5D57F6FE5366}" dt="2023-06-11T19:08:18.565" v="309" actId="1076"/>
          <ac:spMkLst>
            <pc:docMk/>
            <pc:sldMk cId="236960227" sldId="298"/>
            <ac:spMk id="5" creationId="{F8657664-A458-4DDD-ACC2-1D87FCD6FCA9}"/>
          </ac:spMkLst>
        </pc:spChg>
        <pc:spChg chg="add del mod">
          <ac:chgData name="Usman Ali" userId="cf221570517d1eae" providerId="LiveId" clId="{6D0FBC76-AD30-4B3E-BCCC-5D57F6FE5366}" dt="2023-06-11T19:03:05.851" v="284"/>
          <ac:spMkLst>
            <pc:docMk/>
            <pc:sldMk cId="236960227" sldId="298"/>
            <ac:spMk id="6" creationId="{F2E3A9DE-30C0-51E2-1FB7-FF443F27E649}"/>
          </ac:spMkLst>
        </pc:spChg>
        <pc:spChg chg="add del mod">
          <ac:chgData name="Usman Ali" userId="cf221570517d1eae" providerId="LiveId" clId="{6D0FBC76-AD30-4B3E-BCCC-5D57F6FE5366}" dt="2023-06-11T19:03:05.848" v="282" actId="478"/>
          <ac:spMkLst>
            <pc:docMk/>
            <pc:sldMk cId="236960227" sldId="298"/>
            <ac:spMk id="7" creationId="{75ED17E3-D7DF-A2DB-1A70-1391FE35F452}"/>
          </ac:spMkLst>
        </pc:spChg>
        <pc:spChg chg="add del mod">
          <ac:chgData name="Usman Ali" userId="cf221570517d1eae" providerId="LiveId" clId="{6D0FBC76-AD30-4B3E-BCCC-5D57F6FE5366}" dt="2023-06-11T19:04:36.564" v="294" actId="478"/>
          <ac:spMkLst>
            <pc:docMk/>
            <pc:sldMk cId="236960227" sldId="298"/>
            <ac:spMk id="8" creationId="{4181472D-4C75-2F09-8886-EFE542C6731C}"/>
          </ac:spMkLst>
        </pc:spChg>
        <pc:spChg chg="add del">
          <ac:chgData name="Usman Ali" userId="cf221570517d1eae" providerId="LiveId" clId="{6D0FBC76-AD30-4B3E-BCCC-5D57F6FE5366}" dt="2023-06-11T19:03:39.773" v="291"/>
          <ac:spMkLst>
            <pc:docMk/>
            <pc:sldMk cId="236960227" sldId="298"/>
            <ac:spMk id="9" creationId="{190ED7AB-3F5C-58F3-5EB9-7718597BF941}"/>
          </ac:spMkLst>
        </pc:spChg>
        <pc:spChg chg="add del mod">
          <ac:chgData name="Usman Ali" userId="cf221570517d1eae" providerId="LiveId" clId="{6D0FBC76-AD30-4B3E-BCCC-5D57F6FE5366}" dt="2023-06-11T19:05:23.419" v="303" actId="478"/>
          <ac:spMkLst>
            <pc:docMk/>
            <pc:sldMk cId="236960227" sldId="298"/>
            <ac:spMk id="15" creationId="{3928BF9A-0D9B-7962-6FF7-32C05F1442DD}"/>
          </ac:spMkLst>
        </pc:spChg>
        <pc:spChg chg="del mod">
          <ac:chgData name="Usman Ali" userId="cf221570517d1eae" providerId="LiveId" clId="{6D0FBC76-AD30-4B3E-BCCC-5D57F6FE5366}" dt="2023-06-11T19:02:25.967" v="277" actId="478"/>
          <ac:spMkLst>
            <pc:docMk/>
            <pc:sldMk cId="236960227" sldId="298"/>
            <ac:spMk id="16" creationId="{E9C8BF6A-7E1B-6167-2170-FE6FF0FF0762}"/>
          </ac:spMkLst>
        </pc:spChg>
        <pc:spChg chg="add mod">
          <ac:chgData name="Usman Ali" userId="cf221570517d1eae" providerId="LiveId" clId="{6D0FBC76-AD30-4B3E-BCCC-5D57F6FE5366}" dt="2023-06-11T19:08:25.866" v="311" actId="14100"/>
          <ac:spMkLst>
            <pc:docMk/>
            <pc:sldMk cId="236960227" sldId="298"/>
            <ac:spMk id="17" creationId="{64C57D29-F6C1-6428-C6FE-B076E3A17AD8}"/>
          </ac:spMkLst>
        </pc:spChg>
        <pc:spChg chg="del mod">
          <ac:chgData name="Usman Ali" userId="cf221570517d1eae" providerId="LiveId" clId="{6D0FBC76-AD30-4B3E-BCCC-5D57F6FE5366}" dt="2023-06-11T19:03:19.668" v="288" actId="478"/>
          <ac:spMkLst>
            <pc:docMk/>
            <pc:sldMk cId="236960227" sldId="298"/>
            <ac:spMk id="21" creationId="{9BD486AF-C3D0-D35F-4799-FDDA8E105FEA}"/>
          </ac:spMkLst>
        </pc:spChg>
        <pc:picChg chg="add del">
          <ac:chgData name="Usman Ali" userId="cf221570517d1eae" providerId="LiveId" clId="{6D0FBC76-AD30-4B3E-BCCC-5D57F6FE5366}" dt="2023-06-11T19:04:26.491" v="293" actId="22"/>
          <ac:picMkLst>
            <pc:docMk/>
            <pc:sldMk cId="236960227" sldId="298"/>
            <ac:picMk id="11" creationId="{80544DDF-D0FB-411F-9CC6-1AF8191ACA80}"/>
          </ac:picMkLst>
        </pc:picChg>
        <pc:picChg chg="del">
          <ac:chgData name="Usman Ali" userId="cf221570517d1eae" providerId="LiveId" clId="{6D0FBC76-AD30-4B3E-BCCC-5D57F6FE5366}" dt="2023-06-11T19:02:03.304" v="270" actId="478"/>
          <ac:picMkLst>
            <pc:docMk/>
            <pc:sldMk cId="236960227" sldId="298"/>
            <ac:picMk id="18" creationId="{E8FA6543-8F7F-C578-4EC2-E03E580E0E3B}"/>
          </ac:picMkLst>
        </pc:picChg>
        <pc:picChg chg="add mod">
          <ac:chgData name="Usman Ali" userId="cf221570517d1eae" providerId="LiveId" clId="{6D0FBC76-AD30-4B3E-BCCC-5D57F6FE5366}" dt="2023-06-11T19:08:40.180" v="317" actId="1440"/>
          <ac:picMkLst>
            <pc:docMk/>
            <pc:sldMk cId="236960227" sldId="298"/>
            <ac:picMk id="20" creationId="{079B406D-37AF-8954-F625-B13192182A20}"/>
          </ac:picMkLst>
        </pc:picChg>
      </pc:sldChg>
      <pc:sldChg chg="add del">
        <pc:chgData name="Usman Ali" userId="cf221570517d1eae" providerId="LiveId" clId="{6D0FBC76-AD30-4B3E-BCCC-5D57F6FE5366}" dt="2023-06-11T18:58:02.079" v="193"/>
        <pc:sldMkLst>
          <pc:docMk/>
          <pc:sldMk cId="560528599" sldId="298"/>
        </pc:sldMkLst>
      </pc:sldChg>
      <pc:sldChg chg="add del">
        <pc:chgData name="Usman Ali" userId="cf221570517d1eae" providerId="LiveId" clId="{6D0FBC76-AD30-4B3E-BCCC-5D57F6FE5366}" dt="2023-06-11T18:58:09.322" v="195"/>
        <pc:sldMkLst>
          <pc:docMk/>
          <pc:sldMk cId="1527359208" sldId="298"/>
        </pc:sldMkLst>
      </pc:sldChg>
      <pc:sldChg chg="addSp delSp modSp add mod">
        <pc:chgData name="Usman Ali" userId="cf221570517d1eae" providerId="LiveId" clId="{6D0FBC76-AD30-4B3E-BCCC-5D57F6FE5366}" dt="2023-06-11T19:25:33.339" v="501" actId="20577"/>
        <pc:sldMkLst>
          <pc:docMk/>
          <pc:sldMk cId="1902161959" sldId="299"/>
        </pc:sldMkLst>
        <pc:spChg chg="add del mod">
          <ac:chgData name="Usman Ali" userId="cf221570517d1eae" providerId="LiveId" clId="{6D0FBC76-AD30-4B3E-BCCC-5D57F6FE5366}" dt="2023-06-11T19:15:24.909" v="328" actId="478"/>
          <ac:spMkLst>
            <pc:docMk/>
            <pc:sldMk cId="1902161959" sldId="299"/>
            <ac:spMk id="3" creationId="{63CBE7D4-DD72-1560-A30A-02AEE2776E5C}"/>
          </ac:spMkLst>
        </pc:spChg>
        <pc:spChg chg="mod">
          <ac:chgData name="Usman Ali" userId="cf221570517d1eae" providerId="LiveId" clId="{6D0FBC76-AD30-4B3E-BCCC-5D57F6FE5366}" dt="2023-06-11T19:25:33.339" v="501" actId="20577"/>
          <ac:spMkLst>
            <pc:docMk/>
            <pc:sldMk cId="1902161959" sldId="299"/>
            <ac:spMk id="4" creationId="{FAD2AE59-5630-4D5C-83A9-4CDEF4D7DCFB}"/>
          </ac:spMkLst>
        </pc:spChg>
        <pc:spChg chg="del mod">
          <ac:chgData name="Usman Ali" userId="cf221570517d1eae" providerId="LiveId" clId="{6D0FBC76-AD30-4B3E-BCCC-5D57F6FE5366}" dt="2023-06-11T19:15:14.520" v="325" actId="478"/>
          <ac:spMkLst>
            <pc:docMk/>
            <pc:sldMk cId="1902161959" sldId="299"/>
            <ac:spMk id="5" creationId="{F8657664-A458-4DDD-ACC2-1D87FCD6FCA9}"/>
          </ac:spMkLst>
        </pc:spChg>
        <pc:spChg chg="del">
          <ac:chgData name="Usman Ali" userId="cf221570517d1eae" providerId="LiveId" clId="{6D0FBC76-AD30-4B3E-BCCC-5D57F6FE5366}" dt="2023-06-11T19:25:30.942" v="500" actId="478"/>
          <ac:spMkLst>
            <pc:docMk/>
            <pc:sldMk cId="1902161959" sldId="299"/>
            <ac:spMk id="12" creationId="{5909F2DC-F097-42AB-88E7-0CA09BD5E2C2}"/>
          </ac:spMkLst>
        </pc:spChg>
        <pc:spChg chg="del">
          <ac:chgData name="Usman Ali" userId="cf221570517d1eae" providerId="LiveId" clId="{6D0FBC76-AD30-4B3E-BCCC-5D57F6FE5366}" dt="2023-06-11T19:25:28.443" v="499" actId="478"/>
          <ac:spMkLst>
            <pc:docMk/>
            <pc:sldMk cId="1902161959" sldId="299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15:27.475" v="329" actId="20577"/>
          <ac:spMkLst>
            <pc:docMk/>
            <pc:sldMk cId="1902161959" sldId="299"/>
            <ac:spMk id="17" creationId="{64C57D29-F6C1-6428-C6FE-B076E3A17AD8}"/>
          </ac:spMkLst>
        </pc:spChg>
        <pc:picChg chg="add mod">
          <ac:chgData name="Usman Ali" userId="cf221570517d1eae" providerId="LiveId" clId="{6D0FBC76-AD30-4B3E-BCCC-5D57F6FE5366}" dt="2023-06-11T19:16:04.713" v="334" actId="1440"/>
          <ac:picMkLst>
            <pc:docMk/>
            <pc:sldMk cId="1902161959" sldId="299"/>
            <ac:picMk id="7" creationId="{D30FC9C9-238F-FD20-503E-739FF2913221}"/>
          </ac:picMkLst>
        </pc:picChg>
        <pc:picChg chg="del">
          <ac:chgData name="Usman Ali" userId="cf221570517d1eae" providerId="LiveId" clId="{6D0FBC76-AD30-4B3E-BCCC-5D57F6FE5366}" dt="2023-06-11T19:13:32.063" v="319" actId="478"/>
          <ac:picMkLst>
            <pc:docMk/>
            <pc:sldMk cId="1902161959" sldId="299"/>
            <ac:picMk id="20" creationId="{079B406D-37AF-8954-F625-B13192182A20}"/>
          </ac:picMkLst>
        </pc:picChg>
      </pc:sldChg>
      <pc:sldChg chg="addSp delSp modSp add mod">
        <pc:chgData name="Usman Ali" userId="cf221570517d1eae" providerId="LiveId" clId="{6D0FBC76-AD30-4B3E-BCCC-5D57F6FE5366}" dt="2023-06-11T19:25:25.038" v="498" actId="478"/>
        <pc:sldMkLst>
          <pc:docMk/>
          <pc:sldMk cId="2662569876" sldId="300"/>
        </pc:sldMkLst>
        <pc:spChg chg="mod">
          <ac:chgData name="Usman Ali" userId="cf221570517d1eae" providerId="LiveId" clId="{6D0FBC76-AD30-4B3E-BCCC-5D57F6FE5366}" dt="2023-06-11T19:18:46.684" v="339" actId="20577"/>
          <ac:spMkLst>
            <pc:docMk/>
            <pc:sldMk cId="2662569876" sldId="300"/>
            <ac:spMk id="4" creationId="{FAD2AE59-5630-4D5C-83A9-4CDEF4D7DCFB}"/>
          </ac:spMkLst>
        </pc:spChg>
        <pc:spChg chg="add mod">
          <ac:chgData name="Usman Ali" userId="cf221570517d1eae" providerId="LiveId" clId="{6D0FBC76-AD30-4B3E-BCCC-5D57F6FE5366}" dt="2023-06-11T19:22:11.624" v="372" actId="1076"/>
          <ac:spMkLst>
            <pc:docMk/>
            <pc:sldMk cId="2662569876" sldId="300"/>
            <ac:spMk id="8" creationId="{74AD1AB8-A532-0A59-BCD0-53CA606CED5B}"/>
          </ac:spMkLst>
        </pc:spChg>
        <pc:spChg chg="del">
          <ac:chgData name="Usman Ali" userId="cf221570517d1eae" providerId="LiveId" clId="{6D0FBC76-AD30-4B3E-BCCC-5D57F6FE5366}" dt="2023-06-11T19:25:25.038" v="498" actId="478"/>
          <ac:spMkLst>
            <pc:docMk/>
            <pc:sldMk cId="2662569876" sldId="300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18:51.196" v="341" actId="20577"/>
          <ac:spMkLst>
            <pc:docMk/>
            <pc:sldMk cId="2662569876" sldId="300"/>
            <ac:spMk id="17" creationId="{64C57D29-F6C1-6428-C6FE-B076E3A17AD8}"/>
          </ac:spMkLst>
        </pc:spChg>
        <pc:picChg chg="add mod">
          <ac:chgData name="Usman Ali" userId="cf221570517d1eae" providerId="LiveId" clId="{6D0FBC76-AD30-4B3E-BCCC-5D57F6FE5366}" dt="2023-06-11T19:19:15.133" v="345" actId="1076"/>
          <ac:picMkLst>
            <pc:docMk/>
            <pc:sldMk cId="2662569876" sldId="300"/>
            <ac:picMk id="3" creationId="{DA551D18-7A67-8CE9-D0AA-E5E7680A1AAC}"/>
          </ac:picMkLst>
        </pc:picChg>
        <pc:picChg chg="del">
          <ac:chgData name="Usman Ali" userId="cf221570517d1eae" providerId="LiveId" clId="{6D0FBC76-AD30-4B3E-BCCC-5D57F6FE5366}" dt="2023-06-11T19:19:11.832" v="344" actId="478"/>
          <ac:picMkLst>
            <pc:docMk/>
            <pc:sldMk cId="2662569876" sldId="300"/>
            <ac:picMk id="7" creationId="{D30FC9C9-238F-FD20-503E-739FF2913221}"/>
          </ac:picMkLst>
        </pc:picChg>
        <pc:picChg chg="add mod">
          <ac:chgData name="Usman Ali" userId="cf221570517d1eae" providerId="LiveId" clId="{6D0FBC76-AD30-4B3E-BCCC-5D57F6FE5366}" dt="2023-06-11T19:20:33.855" v="358" actId="1076"/>
          <ac:picMkLst>
            <pc:docMk/>
            <pc:sldMk cId="2662569876" sldId="300"/>
            <ac:picMk id="10" creationId="{C39E383E-8A6F-6798-65A2-CA06707E3AF6}"/>
          </ac:picMkLst>
        </pc:picChg>
        <pc:cxnChg chg="add del mod">
          <ac:chgData name="Usman Ali" userId="cf221570517d1eae" providerId="LiveId" clId="{6D0FBC76-AD30-4B3E-BCCC-5D57F6FE5366}" dt="2023-06-11T19:19:54.022" v="350" actId="478"/>
          <ac:cxnSpMkLst>
            <pc:docMk/>
            <pc:sldMk cId="2662569876" sldId="300"/>
            <ac:cxnSpMk id="6" creationId="{48612CF6-D023-6579-5B85-7C6081524CD6}"/>
          </ac:cxnSpMkLst>
        </pc:cxnChg>
      </pc:sldChg>
      <pc:sldChg chg="addSp delSp modSp add mod">
        <pc:chgData name="Usman Ali" userId="cf221570517d1eae" providerId="LiveId" clId="{6D0FBC76-AD30-4B3E-BCCC-5D57F6FE5366}" dt="2023-06-11T19:25:19.742" v="497" actId="478"/>
        <pc:sldMkLst>
          <pc:docMk/>
          <pc:sldMk cId="1626181306" sldId="301"/>
        </pc:sldMkLst>
        <pc:spChg chg="mod">
          <ac:chgData name="Usman Ali" userId="cf221570517d1eae" providerId="LiveId" clId="{6D0FBC76-AD30-4B3E-BCCC-5D57F6FE5366}" dt="2023-06-11T19:22:02.423" v="370" actId="1076"/>
          <ac:spMkLst>
            <pc:docMk/>
            <pc:sldMk cId="1626181306" sldId="301"/>
            <ac:spMk id="8" creationId="{74AD1AB8-A532-0A59-BCD0-53CA606CED5B}"/>
          </ac:spMkLst>
        </pc:spChg>
        <pc:spChg chg="del">
          <ac:chgData name="Usman Ali" userId="cf221570517d1eae" providerId="LiveId" clId="{6D0FBC76-AD30-4B3E-BCCC-5D57F6FE5366}" dt="2023-06-11T19:25:19.742" v="497" actId="478"/>
          <ac:spMkLst>
            <pc:docMk/>
            <pc:sldMk cId="1626181306" sldId="301"/>
            <ac:spMk id="12" creationId="{5909F2DC-F097-42AB-88E7-0CA09BD5E2C2}"/>
          </ac:spMkLst>
        </pc:spChg>
        <pc:spChg chg="del">
          <ac:chgData name="Usman Ali" userId="cf221570517d1eae" providerId="LiveId" clId="{6D0FBC76-AD30-4B3E-BCCC-5D57F6FE5366}" dt="2023-06-11T19:25:15.755" v="496" actId="478"/>
          <ac:spMkLst>
            <pc:docMk/>
            <pc:sldMk cId="1626181306" sldId="301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21:09.715" v="361" actId="14100"/>
          <ac:spMkLst>
            <pc:docMk/>
            <pc:sldMk cId="1626181306" sldId="301"/>
            <ac:spMk id="17" creationId="{64C57D29-F6C1-6428-C6FE-B076E3A17AD8}"/>
          </ac:spMkLst>
        </pc:spChg>
        <pc:picChg chg="del">
          <ac:chgData name="Usman Ali" userId="cf221570517d1eae" providerId="LiveId" clId="{6D0FBC76-AD30-4B3E-BCCC-5D57F6FE5366}" dt="2023-06-11T19:21:28.035" v="363" actId="478"/>
          <ac:picMkLst>
            <pc:docMk/>
            <pc:sldMk cId="1626181306" sldId="301"/>
            <ac:picMk id="3" creationId="{DA551D18-7A67-8CE9-D0AA-E5E7680A1AAC}"/>
          </ac:picMkLst>
        </pc:picChg>
        <pc:picChg chg="add mod">
          <ac:chgData name="Usman Ali" userId="cf221570517d1eae" providerId="LiveId" clId="{6D0FBC76-AD30-4B3E-BCCC-5D57F6FE5366}" dt="2023-06-11T19:22:04.420" v="371" actId="14100"/>
          <ac:picMkLst>
            <pc:docMk/>
            <pc:sldMk cId="1626181306" sldId="301"/>
            <ac:picMk id="5" creationId="{AD7A4A48-9260-ECB9-9981-C1B0C6C3500C}"/>
          </ac:picMkLst>
        </pc:picChg>
        <pc:picChg chg="add mod">
          <ac:chgData name="Usman Ali" userId="cf221570517d1eae" providerId="LiveId" clId="{6D0FBC76-AD30-4B3E-BCCC-5D57F6FE5366}" dt="2023-06-11T19:21:59.902" v="369" actId="1076"/>
          <ac:picMkLst>
            <pc:docMk/>
            <pc:sldMk cId="1626181306" sldId="301"/>
            <ac:picMk id="7" creationId="{7E319B12-753C-C324-9F82-ED83EB2703C6}"/>
          </ac:picMkLst>
        </pc:picChg>
        <pc:picChg chg="del">
          <ac:chgData name="Usman Ali" userId="cf221570517d1eae" providerId="LiveId" clId="{6D0FBC76-AD30-4B3E-BCCC-5D57F6FE5366}" dt="2023-06-11T19:21:51.751" v="365" actId="478"/>
          <ac:picMkLst>
            <pc:docMk/>
            <pc:sldMk cId="1626181306" sldId="301"/>
            <ac:picMk id="10" creationId="{C39E383E-8A6F-6798-65A2-CA06707E3AF6}"/>
          </ac:picMkLst>
        </pc:picChg>
      </pc:sldChg>
      <pc:sldChg chg="addSp delSp modSp add mod">
        <pc:chgData name="Usman Ali" userId="cf221570517d1eae" providerId="LiveId" clId="{6D0FBC76-AD30-4B3E-BCCC-5D57F6FE5366}" dt="2023-06-11T19:25:11.890" v="495" actId="478"/>
        <pc:sldMkLst>
          <pc:docMk/>
          <pc:sldMk cId="3711530942" sldId="302"/>
        </pc:sldMkLst>
        <pc:spChg chg="mod">
          <ac:chgData name="Usman Ali" userId="cf221570517d1eae" providerId="LiveId" clId="{6D0FBC76-AD30-4B3E-BCCC-5D57F6FE5366}" dt="2023-06-11T19:24:57.087" v="489" actId="14100"/>
          <ac:spMkLst>
            <pc:docMk/>
            <pc:sldMk cId="3711530942" sldId="302"/>
            <ac:spMk id="4" creationId="{FAD2AE59-5630-4D5C-83A9-4CDEF4D7DCFB}"/>
          </ac:spMkLst>
        </pc:spChg>
        <pc:spChg chg="del">
          <ac:chgData name="Usman Ali" userId="cf221570517d1eae" providerId="LiveId" clId="{6D0FBC76-AD30-4B3E-BCCC-5D57F6FE5366}" dt="2023-06-11T19:22:20.446" v="375" actId="478"/>
          <ac:spMkLst>
            <pc:docMk/>
            <pc:sldMk cId="3711530942" sldId="302"/>
            <ac:spMk id="8" creationId="{74AD1AB8-A532-0A59-BCD0-53CA606CED5B}"/>
          </ac:spMkLst>
        </pc:spChg>
        <pc:spChg chg="del">
          <ac:chgData name="Usman Ali" userId="cf221570517d1eae" providerId="LiveId" clId="{6D0FBC76-AD30-4B3E-BCCC-5D57F6FE5366}" dt="2023-06-11T19:25:11.890" v="495" actId="478"/>
          <ac:spMkLst>
            <pc:docMk/>
            <pc:sldMk cId="3711530942" sldId="302"/>
            <ac:spMk id="12" creationId="{5909F2DC-F097-42AB-88E7-0CA09BD5E2C2}"/>
          </ac:spMkLst>
        </pc:spChg>
        <pc:spChg chg="del">
          <ac:chgData name="Usman Ali" userId="cf221570517d1eae" providerId="LiveId" clId="{6D0FBC76-AD30-4B3E-BCCC-5D57F6FE5366}" dt="2023-06-11T19:25:09.413" v="494" actId="478"/>
          <ac:spMkLst>
            <pc:docMk/>
            <pc:sldMk cId="3711530942" sldId="302"/>
            <ac:spMk id="13" creationId="{F4A37AA9-0BEE-42AC-8CC0-AE5B8663553A}"/>
          </ac:spMkLst>
        </pc:spChg>
        <pc:spChg chg="mod">
          <ac:chgData name="Usman Ali" userId="cf221570517d1eae" providerId="LiveId" clId="{6D0FBC76-AD30-4B3E-BCCC-5D57F6FE5366}" dt="2023-06-11T19:25:00.409" v="490" actId="1076"/>
          <ac:spMkLst>
            <pc:docMk/>
            <pc:sldMk cId="3711530942" sldId="302"/>
            <ac:spMk id="17" creationId="{64C57D29-F6C1-6428-C6FE-B076E3A17AD8}"/>
          </ac:spMkLst>
        </pc:spChg>
        <pc:picChg chg="add mod">
          <ac:chgData name="Usman Ali" userId="cf221570517d1eae" providerId="LiveId" clId="{6D0FBC76-AD30-4B3E-BCCC-5D57F6FE5366}" dt="2023-06-11T19:25:04.352" v="492" actId="14100"/>
          <ac:picMkLst>
            <pc:docMk/>
            <pc:sldMk cId="3711530942" sldId="302"/>
            <ac:picMk id="3" creationId="{37206127-B396-B0BF-C4F7-2CC4CA77A89F}"/>
          </ac:picMkLst>
        </pc:picChg>
        <pc:picChg chg="del">
          <ac:chgData name="Usman Ali" userId="cf221570517d1eae" providerId="LiveId" clId="{6D0FBC76-AD30-4B3E-BCCC-5D57F6FE5366}" dt="2023-06-11T19:22:18.372" v="374" actId="478"/>
          <ac:picMkLst>
            <pc:docMk/>
            <pc:sldMk cId="3711530942" sldId="302"/>
            <ac:picMk id="5" creationId="{AD7A4A48-9260-ECB9-9981-C1B0C6C3500C}"/>
          </ac:picMkLst>
        </pc:picChg>
        <pc:picChg chg="del mod">
          <ac:chgData name="Usman Ali" userId="cf221570517d1eae" providerId="LiveId" clId="{6D0FBC76-AD30-4B3E-BCCC-5D57F6FE5366}" dt="2023-06-11T19:22:21.782" v="377" actId="478"/>
          <ac:picMkLst>
            <pc:docMk/>
            <pc:sldMk cId="3711530942" sldId="302"/>
            <ac:picMk id="7" creationId="{7E319B12-753C-C324-9F82-ED83EB2703C6}"/>
          </ac:picMkLst>
        </pc:picChg>
        <pc:picChg chg="add mod">
          <ac:chgData name="Usman Ali" userId="cf221570517d1eae" providerId="LiveId" clId="{6D0FBC76-AD30-4B3E-BCCC-5D57F6FE5366}" dt="2023-06-11T19:25:07.016" v="493" actId="1076"/>
          <ac:picMkLst>
            <pc:docMk/>
            <pc:sldMk cId="3711530942" sldId="302"/>
            <ac:picMk id="9" creationId="{FE8B0A72-80CF-CC3F-2561-9325340F8AF2}"/>
          </ac:picMkLst>
        </pc:picChg>
      </pc:sldChg>
      <pc:sldMasterChg chg="delSldLayout">
        <pc:chgData name="Usman Ali" userId="cf221570517d1eae" providerId="LiveId" clId="{6D0FBC76-AD30-4B3E-BCCC-5D57F6FE5366}" dt="2023-06-11T18:46:50.927" v="93" actId="47"/>
        <pc:sldMasterMkLst>
          <pc:docMk/>
          <pc:sldMasterMk cId="1928452137" sldId="2147483666"/>
        </pc:sldMasterMkLst>
        <pc:sldLayoutChg chg="del">
          <pc:chgData name="Usman Ali" userId="cf221570517d1eae" providerId="LiveId" clId="{6D0FBC76-AD30-4B3E-BCCC-5D57F6FE5366}" dt="2023-06-11T18:46:50.927" v="9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  <pc:docChgLst>
    <pc:chgData name="Usman Ali" userId="cf221570517d1eae" providerId="LiveId" clId="{36859FB4-0672-4354-9400-DCCC228007D0}"/>
    <pc:docChg chg="undo custSel addSld delSld modSld sldOrd">
      <pc:chgData name="Usman Ali" userId="cf221570517d1eae" providerId="LiveId" clId="{36859FB4-0672-4354-9400-DCCC228007D0}" dt="2023-06-12T16:49:01.242" v="671" actId="1076"/>
      <pc:docMkLst>
        <pc:docMk/>
      </pc:docMkLst>
      <pc:sldChg chg="modSp mod">
        <pc:chgData name="Usman Ali" userId="cf221570517d1eae" providerId="LiveId" clId="{36859FB4-0672-4354-9400-DCCC228007D0}" dt="2023-06-11T19:28:34.727" v="24" actId="6549"/>
        <pc:sldMkLst>
          <pc:docMk/>
          <pc:sldMk cId="1642425379" sldId="256"/>
        </pc:sldMkLst>
        <pc:spChg chg="mod">
          <ac:chgData name="Usman Ali" userId="cf221570517d1eae" providerId="LiveId" clId="{36859FB4-0672-4354-9400-DCCC228007D0}" dt="2023-06-11T19:28:34.727" v="24" actId="6549"/>
          <ac:spMkLst>
            <pc:docMk/>
            <pc:sldMk cId="1642425379" sldId="256"/>
            <ac:spMk id="2" creationId="{216815C6-3AD0-46E6-A74A-1967BD91AF50}"/>
          </ac:spMkLst>
        </pc:spChg>
      </pc:sldChg>
      <pc:sldChg chg="addSp delSp modSp mod addCm delCm">
        <pc:chgData name="Usman Ali" userId="cf221570517d1eae" providerId="LiveId" clId="{36859FB4-0672-4354-9400-DCCC228007D0}" dt="2023-06-12T16:07:34.058" v="490" actId="1076"/>
        <pc:sldMkLst>
          <pc:docMk/>
          <pc:sldMk cId="2121178069" sldId="266"/>
        </pc:sldMkLst>
        <pc:spChg chg="del mod">
          <ac:chgData name="Usman Ali" userId="cf221570517d1eae" providerId="LiveId" clId="{36859FB4-0672-4354-9400-DCCC228007D0}" dt="2023-06-12T16:07:28.742" v="487" actId="478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Usman Ali" userId="cf221570517d1eae" providerId="LiveId" clId="{36859FB4-0672-4354-9400-DCCC228007D0}" dt="2023-06-12T15:45:05.765" v="343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Usman Ali" userId="cf221570517d1eae" providerId="LiveId" clId="{36859FB4-0672-4354-9400-DCCC228007D0}" dt="2023-06-12T15:45:05.765" v="343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Usman Ali" userId="cf221570517d1eae" providerId="LiveId" clId="{36859FB4-0672-4354-9400-DCCC228007D0}" dt="2023-06-12T15:45:05.765" v="343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Usman Ali" userId="cf221570517d1eae" providerId="LiveId" clId="{36859FB4-0672-4354-9400-DCCC228007D0}" dt="2023-06-12T15:45:05.765" v="343" actId="478"/>
          <ac:spMkLst>
            <pc:docMk/>
            <pc:sldMk cId="2121178069" sldId="266"/>
            <ac:spMk id="6" creationId="{0FE22F9B-4BF8-41DC-8F1C-836B546E59AD}"/>
          </ac:spMkLst>
        </pc:spChg>
        <pc:spChg chg="del">
          <ac:chgData name="Usman Ali" userId="cf221570517d1eae" providerId="LiveId" clId="{36859FB4-0672-4354-9400-DCCC228007D0}" dt="2023-06-12T15:45:05.765" v="343" actId="478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Usman Ali" userId="cf221570517d1eae" providerId="LiveId" clId="{36859FB4-0672-4354-9400-DCCC228007D0}" dt="2023-06-12T15:45:05.765" v="343" actId="478"/>
          <ac:spMkLst>
            <pc:docMk/>
            <pc:sldMk cId="2121178069" sldId="266"/>
            <ac:spMk id="8" creationId="{E92B9716-8D44-4864-8986-720957B34362}"/>
          </ac:spMkLst>
        </pc:spChg>
        <pc:spChg chg="add del mod">
          <ac:chgData name="Usman Ali" userId="cf221570517d1eae" providerId="LiveId" clId="{36859FB4-0672-4354-9400-DCCC228007D0}" dt="2023-06-12T15:45:10.389" v="344" actId="478"/>
          <ac:spMkLst>
            <pc:docMk/>
            <pc:sldMk cId="2121178069" sldId="266"/>
            <ac:spMk id="13" creationId="{7EA1306C-37C5-EFDF-1475-232323CCA538}"/>
          </ac:spMkLst>
        </pc:spChg>
        <pc:spChg chg="add del mod">
          <ac:chgData name="Usman Ali" userId="cf221570517d1eae" providerId="LiveId" clId="{36859FB4-0672-4354-9400-DCCC228007D0}" dt="2023-06-12T15:45:10.389" v="344" actId="478"/>
          <ac:spMkLst>
            <pc:docMk/>
            <pc:sldMk cId="2121178069" sldId="266"/>
            <ac:spMk id="15" creationId="{B58B8C06-0D2A-725D-151E-5A36ED3A8703}"/>
          </ac:spMkLst>
        </pc:spChg>
        <pc:spChg chg="add del mod">
          <ac:chgData name="Usman Ali" userId="cf221570517d1eae" providerId="LiveId" clId="{36859FB4-0672-4354-9400-DCCC228007D0}" dt="2023-06-12T15:45:10.389" v="344" actId="478"/>
          <ac:spMkLst>
            <pc:docMk/>
            <pc:sldMk cId="2121178069" sldId="266"/>
            <ac:spMk id="17" creationId="{599D3FE8-D00F-9DC9-C9B7-1A28F255D249}"/>
          </ac:spMkLst>
        </pc:spChg>
        <pc:spChg chg="add del mod">
          <ac:chgData name="Usman Ali" userId="cf221570517d1eae" providerId="LiveId" clId="{36859FB4-0672-4354-9400-DCCC228007D0}" dt="2023-06-12T15:45:10.389" v="344" actId="478"/>
          <ac:spMkLst>
            <pc:docMk/>
            <pc:sldMk cId="2121178069" sldId="266"/>
            <ac:spMk id="19" creationId="{515EAA32-B207-EECF-73E7-37C160AF13EA}"/>
          </ac:spMkLst>
        </pc:spChg>
        <pc:spChg chg="add del mod">
          <ac:chgData name="Usman Ali" userId="cf221570517d1eae" providerId="LiveId" clId="{36859FB4-0672-4354-9400-DCCC228007D0}" dt="2023-06-12T15:45:10.389" v="344" actId="478"/>
          <ac:spMkLst>
            <pc:docMk/>
            <pc:sldMk cId="2121178069" sldId="266"/>
            <ac:spMk id="21" creationId="{E5448908-3725-25C2-8D27-50E0FFADD691}"/>
          </ac:spMkLst>
        </pc:spChg>
        <pc:spChg chg="add del mod">
          <ac:chgData name="Usman Ali" userId="cf221570517d1eae" providerId="LiveId" clId="{36859FB4-0672-4354-9400-DCCC228007D0}" dt="2023-06-12T15:45:10.389" v="344" actId="478"/>
          <ac:spMkLst>
            <pc:docMk/>
            <pc:sldMk cId="2121178069" sldId="266"/>
            <ac:spMk id="23" creationId="{FE750315-3D54-BADC-85F2-96D8EF6EBDD5}"/>
          </ac:spMkLst>
        </pc:spChg>
        <pc:spChg chg="add mod">
          <ac:chgData name="Usman Ali" userId="cf221570517d1eae" providerId="LiveId" clId="{36859FB4-0672-4354-9400-DCCC228007D0}" dt="2023-06-12T16:07:32.819" v="489" actId="1076"/>
          <ac:spMkLst>
            <pc:docMk/>
            <pc:sldMk cId="2121178069" sldId="266"/>
            <ac:spMk id="24" creationId="{6A036B7D-6A13-CC80-328E-D003C0404689}"/>
          </ac:spMkLst>
        </pc:spChg>
        <pc:spChg chg="add del mod">
          <ac:chgData name="Usman Ali" userId="cf221570517d1eae" providerId="LiveId" clId="{36859FB4-0672-4354-9400-DCCC228007D0}" dt="2023-06-12T15:46:30.950" v="362"/>
          <ac:spMkLst>
            <pc:docMk/>
            <pc:sldMk cId="2121178069" sldId="266"/>
            <ac:spMk id="25" creationId="{63A6019A-616F-2657-5392-52C33326397E}"/>
          </ac:spMkLst>
        </pc:spChg>
        <pc:spChg chg="add del">
          <ac:chgData name="Usman Ali" userId="cf221570517d1eae" providerId="LiveId" clId="{36859FB4-0672-4354-9400-DCCC228007D0}" dt="2023-06-12T15:46:27.550" v="360"/>
          <ac:spMkLst>
            <pc:docMk/>
            <pc:sldMk cId="2121178069" sldId="266"/>
            <ac:spMk id="26" creationId="{7DF06D6E-6C36-A069-B0B3-4E45569BF93F}"/>
          </ac:spMkLst>
        </pc:spChg>
        <pc:spChg chg="add del mod">
          <ac:chgData name="Usman Ali" userId="cf221570517d1eae" providerId="LiveId" clId="{36859FB4-0672-4354-9400-DCCC228007D0}" dt="2023-06-12T15:46:46.846" v="367" actId="478"/>
          <ac:spMkLst>
            <pc:docMk/>
            <pc:sldMk cId="2121178069" sldId="266"/>
            <ac:spMk id="27" creationId="{F8C51F4C-8139-139C-6560-AEC995E00297}"/>
          </ac:spMkLst>
        </pc:spChg>
        <pc:spChg chg="add del mod">
          <ac:chgData name="Usman Ali" userId="cf221570517d1eae" providerId="LiveId" clId="{36859FB4-0672-4354-9400-DCCC228007D0}" dt="2023-06-12T15:46:46.846" v="367" actId="478"/>
          <ac:spMkLst>
            <pc:docMk/>
            <pc:sldMk cId="2121178069" sldId="266"/>
            <ac:spMk id="28" creationId="{BFB431CC-17BA-4867-BCEB-FE6F4C993788}"/>
          </ac:spMkLst>
        </pc:spChg>
        <pc:spChg chg="add del mod">
          <ac:chgData name="Usman Ali" userId="cf221570517d1eae" providerId="LiveId" clId="{36859FB4-0672-4354-9400-DCCC228007D0}" dt="2023-06-12T15:47:03.316" v="372" actId="478"/>
          <ac:spMkLst>
            <pc:docMk/>
            <pc:sldMk cId="2121178069" sldId="266"/>
            <ac:spMk id="29" creationId="{97F6D05B-D3EC-23C7-5ABD-056E5E621FF9}"/>
          </ac:spMkLst>
        </pc:spChg>
        <pc:spChg chg="add del">
          <ac:chgData name="Usman Ali" userId="cf221570517d1eae" providerId="LiveId" clId="{36859FB4-0672-4354-9400-DCCC228007D0}" dt="2023-06-12T15:47:03.316" v="372" actId="478"/>
          <ac:spMkLst>
            <pc:docMk/>
            <pc:sldMk cId="2121178069" sldId="266"/>
            <ac:spMk id="30" creationId="{212BD83F-AC88-9376-247B-89D6569520AD}"/>
          </ac:spMkLst>
        </pc:spChg>
        <pc:spChg chg="add del mod">
          <ac:chgData name="Usman Ali" userId="cf221570517d1eae" providerId="LiveId" clId="{36859FB4-0672-4354-9400-DCCC228007D0}" dt="2023-06-12T15:47:41.543" v="392"/>
          <ac:spMkLst>
            <pc:docMk/>
            <pc:sldMk cId="2121178069" sldId="266"/>
            <ac:spMk id="31" creationId="{2B814AA0-BC26-9AFC-EBEF-16FAC81021C7}"/>
          </ac:spMkLst>
        </pc:spChg>
        <pc:spChg chg="add del mod">
          <ac:chgData name="Usman Ali" userId="cf221570517d1eae" providerId="LiveId" clId="{36859FB4-0672-4354-9400-DCCC228007D0}" dt="2023-06-12T16:07:29.447" v="488" actId="478"/>
          <ac:spMkLst>
            <pc:docMk/>
            <pc:sldMk cId="2121178069" sldId="266"/>
            <ac:spMk id="39" creationId="{42F8608D-D23C-84C5-18B5-ED576E0674A0}"/>
          </ac:spMkLst>
        </pc:spChg>
        <pc:picChg chg="add del mod">
          <ac:chgData name="Usman Ali" userId="cf221570517d1eae" providerId="LiveId" clId="{36859FB4-0672-4354-9400-DCCC228007D0}" dt="2023-06-12T15:54:21.155" v="414" actId="478"/>
          <ac:picMkLst>
            <pc:docMk/>
            <pc:sldMk cId="2121178069" sldId="266"/>
            <ac:picMk id="33" creationId="{9CF5482A-561F-B42D-0AF6-DA16BDD9B144}"/>
          </ac:picMkLst>
        </pc:picChg>
        <pc:picChg chg="add del">
          <ac:chgData name="Usman Ali" userId="cf221570517d1eae" providerId="LiveId" clId="{36859FB4-0672-4354-9400-DCCC228007D0}" dt="2023-06-12T15:49:11.238" v="396" actId="478"/>
          <ac:picMkLst>
            <pc:docMk/>
            <pc:sldMk cId="2121178069" sldId="266"/>
            <ac:picMk id="35" creationId="{BA243B0A-14DD-E026-E603-2CF30C7FF55A}"/>
          </ac:picMkLst>
        </pc:picChg>
        <pc:picChg chg="add mod">
          <ac:chgData name="Usman Ali" userId="cf221570517d1eae" providerId="LiveId" clId="{36859FB4-0672-4354-9400-DCCC228007D0}" dt="2023-06-12T16:07:34.058" v="490" actId="1076"/>
          <ac:picMkLst>
            <pc:docMk/>
            <pc:sldMk cId="2121178069" sldId="266"/>
            <ac:picMk id="37" creationId="{637BC3B1-3DD7-D5D0-31B6-CE3DA742E792}"/>
          </ac:picMkLst>
        </pc:picChg>
      </pc:sldChg>
      <pc:sldChg chg="del">
        <pc:chgData name="Usman Ali" userId="cf221570517d1eae" providerId="LiveId" clId="{36859FB4-0672-4354-9400-DCCC228007D0}" dt="2023-06-12T16:06:23.212" v="472" actId="47"/>
        <pc:sldMkLst>
          <pc:docMk/>
          <pc:sldMk cId="4151694508" sldId="268"/>
        </pc:sldMkLst>
      </pc:sldChg>
      <pc:sldChg chg="modSp mod">
        <pc:chgData name="Usman Ali" userId="cf221570517d1eae" providerId="LiveId" clId="{36859FB4-0672-4354-9400-DCCC228007D0}" dt="2023-06-11T19:34:54.352" v="59" actId="14100"/>
        <pc:sldMkLst>
          <pc:docMk/>
          <pc:sldMk cId="2243494996" sldId="277"/>
        </pc:sldMkLst>
        <pc:spChg chg="mod">
          <ac:chgData name="Usman Ali" userId="cf221570517d1eae" providerId="LiveId" clId="{36859FB4-0672-4354-9400-DCCC228007D0}" dt="2023-06-11T19:33:29.152" v="33" actId="2763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Usman Ali" userId="cf221570517d1eae" providerId="LiveId" clId="{36859FB4-0672-4354-9400-DCCC228007D0}" dt="2023-06-11T19:34:54.352" v="59" actId="14100"/>
          <ac:spMkLst>
            <pc:docMk/>
            <pc:sldMk cId="2243494996" sldId="277"/>
            <ac:spMk id="3" creationId="{35E3EA69-4E0E-41BD-8095-A124225A2647}"/>
          </ac:spMkLst>
        </pc:spChg>
      </pc:sldChg>
      <pc:sldChg chg="del">
        <pc:chgData name="Usman Ali" userId="cf221570517d1eae" providerId="LiveId" clId="{36859FB4-0672-4354-9400-DCCC228007D0}" dt="2023-06-11T19:28:43.106" v="25" actId="47"/>
        <pc:sldMkLst>
          <pc:docMk/>
          <pc:sldMk cId="1417396711" sldId="280"/>
        </pc:sldMkLst>
      </pc:sldChg>
      <pc:sldChg chg="del">
        <pc:chgData name="Usman Ali" userId="cf221570517d1eae" providerId="LiveId" clId="{36859FB4-0672-4354-9400-DCCC228007D0}" dt="2023-06-11T19:28:50.536" v="28" actId="47"/>
        <pc:sldMkLst>
          <pc:docMk/>
          <pc:sldMk cId="840906796" sldId="295"/>
        </pc:sldMkLst>
      </pc:sldChg>
      <pc:sldChg chg="del">
        <pc:chgData name="Usman Ali" userId="cf221570517d1eae" providerId="LiveId" clId="{36859FB4-0672-4354-9400-DCCC228007D0}" dt="2023-06-11T19:28:47.199" v="27" actId="47"/>
        <pc:sldMkLst>
          <pc:docMk/>
          <pc:sldMk cId="3748459874" sldId="296"/>
        </pc:sldMkLst>
      </pc:sldChg>
      <pc:sldChg chg="del">
        <pc:chgData name="Usman Ali" userId="cf221570517d1eae" providerId="LiveId" clId="{36859FB4-0672-4354-9400-DCCC228007D0}" dt="2023-06-11T19:28:45.079" v="26" actId="47"/>
        <pc:sldMkLst>
          <pc:docMk/>
          <pc:sldMk cId="35111839" sldId="297"/>
        </pc:sldMkLst>
      </pc:sldChg>
      <pc:sldChg chg="del">
        <pc:chgData name="Usman Ali" userId="cf221570517d1eae" providerId="LiveId" clId="{36859FB4-0672-4354-9400-DCCC228007D0}" dt="2023-06-12T16:06:24.964" v="473" actId="47"/>
        <pc:sldMkLst>
          <pc:docMk/>
          <pc:sldMk cId="236960227" sldId="298"/>
        </pc:sldMkLst>
      </pc:sldChg>
      <pc:sldChg chg="addSp delSp modSp mod ord">
        <pc:chgData name="Usman Ali" userId="cf221570517d1eae" providerId="LiveId" clId="{36859FB4-0672-4354-9400-DCCC228007D0}" dt="2023-06-11T19:45:22.505" v="139" actId="1076"/>
        <pc:sldMkLst>
          <pc:docMk/>
          <pc:sldMk cId="1902161959" sldId="299"/>
        </pc:sldMkLst>
        <pc:spChg chg="add del mod">
          <ac:chgData name="Usman Ali" userId="cf221570517d1eae" providerId="LiveId" clId="{36859FB4-0672-4354-9400-DCCC228007D0}" dt="2023-06-11T19:35:17.536" v="64" actId="478"/>
          <ac:spMkLst>
            <pc:docMk/>
            <pc:sldMk cId="1902161959" sldId="299"/>
            <ac:spMk id="3" creationId="{503E7C53-DC98-F91D-19BF-2A9CC9B8F602}"/>
          </ac:spMkLst>
        </pc:spChg>
        <pc:spChg chg="del mod">
          <ac:chgData name="Usman Ali" userId="cf221570517d1eae" providerId="LiveId" clId="{36859FB4-0672-4354-9400-DCCC228007D0}" dt="2023-06-11T19:35:14.811" v="63" actId="478"/>
          <ac:spMkLst>
            <pc:docMk/>
            <pc:sldMk cId="1902161959" sldId="299"/>
            <ac:spMk id="4" creationId="{FAD2AE59-5630-4D5C-83A9-4CDEF4D7DCFB}"/>
          </ac:spMkLst>
        </pc:spChg>
        <pc:spChg chg="mod">
          <ac:chgData name="Usman Ali" userId="cf221570517d1eae" providerId="LiveId" clId="{36859FB4-0672-4354-9400-DCCC228007D0}" dt="2023-06-11T19:38:28.836" v="104" actId="1076"/>
          <ac:spMkLst>
            <pc:docMk/>
            <pc:sldMk cId="1902161959" sldId="299"/>
            <ac:spMk id="17" creationId="{64C57D29-F6C1-6428-C6FE-B076E3A17AD8}"/>
          </ac:spMkLst>
        </pc:spChg>
        <pc:picChg chg="add del mod">
          <ac:chgData name="Usman Ali" userId="cf221570517d1eae" providerId="LiveId" clId="{36859FB4-0672-4354-9400-DCCC228007D0}" dt="2023-06-11T19:45:20.224" v="138" actId="478"/>
          <ac:picMkLst>
            <pc:docMk/>
            <pc:sldMk cId="1902161959" sldId="299"/>
            <ac:picMk id="6" creationId="{305A8A74-E24F-0AE5-E189-389F4127123B}"/>
          </ac:picMkLst>
        </pc:picChg>
        <pc:picChg chg="del">
          <ac:chgData name="Usman Ali" userId="cf221570517d1eae" providerId="LiveId" clId="{36859FB4-0672-4354-9400-DCCC228007D0}" dt="2023-06-11T19:36:26.200" v="77" actId="478"/>
          <ac:picMkLst>
            <pc:docMk/>
            <pc:sldMk cId="1902161959" sldId="299"/>
            <ac:picMk id="7" creationId="{D30FC9C9-238F-FD20-503E-739FF2913221}"/>
          </ac:picMkLst>
        </pc:picChg>
        <pc:picChg chg="add mod">
          <ac:chgData name="Usman Ali" userId="cf221570517d1eae" providerId="LiveId" clId="{36859FB4-0672-4354-9400-DCCC228007D0}" dt="2023-06-11T19:45:22.505" v="139" actId="1076"/>
          <ac:picMkLst>
            <pc:docMk/>
            <pc:sldMk cId="1902161959" sldId="299"/>
            <ac:picMk id="9" creationId="{72F2FEA6-407A-41C9-2ED5-150F91B95BFD}"/>
          </ac:picMkLst>
        </pc:picChg>
      </pc:sldChg>
      <pc:sldChg chg="del">
        <pc:chgData name="Usman Ali" userId="cf221570517d1eae" providerId="LiveId" clId="{36859FB4-0672-4354-9400-DCCC228007D0}" dt="2023-06-11T19:28:55.840" v="29" actId="47"/>
        <pc:sldMkLst>
          <pc:docMk/>
          <pc:sldMk cId="2662569876" sldId="300"/>
        </pc:sldMkLst>
      </pc:sldChg>
      <pc:sldChg chg="del">
        <pc:chgData name="Usman Ali" userId="cf221570517d1eae" providerId="LiveId" clId="{36859FB4-0672-4354-9400-DCCC228007D0}" dt="2023-06-12T16:06:26.273" v="474" actId="47"/>
        <pc:sldMkLst>
          <pc:docMk/>
          <pc:sldMk cId="1626181306" sldId="301"/>
        </pc:sldMkLst>
      </pc:sldChg>
      <pc:sldChg chg="del">
        <pc:chgData name="Usman Ali" userId="cf221570517d1eae" providerId="LiveId" clId="{36859FB4-0672-4354-9400-DCCC228007D0}" dt="2023-06-12T16:06:27.585" v="475" actId="47"/>
        <pc:sldMkLst>
          <pc:docMk/>
          <pc:sldMk cId="3711530942" sldId="302"/>
        </pc:sldMkLst>
      </pc:sldChg>
      <pc:sldChg chg="addSp delSp modSp add mod ord">
        <pc:chgData name="Usman Ali" userId="cf221570517d1eae" providerId="LiveId" clId="{36859FB4-0672-4354-9400-DCCC228007D0}" dt="2023-06-11T19:47:39.325" v="142" actId="1076"/>
        <pc:sldMkLst>
          <pc:docMk/>
          <pc:sldMk cId="2741226475" sldId="303"/>
        </pc:sldMkLst>
        <pc:spChg chg="mod">
          <ac:chgData name="Usman Ali" userId="cf221570517d1eae" providerId="LiveId" clId="{36859FB4-0672-4354-9400-DCCC228007D0}" dt="2023-06-11T19:37:05.270" v="87" actId="14100"/>
          <ac:spMkLst>
            <pc:docMk/>
            <pc:sldMk cId="2741226475" sldId="303"/>
            <ac:spMk id="2" creationId="{6719F29B-F233-48AF-8261-F33A4E079E3E}"/>
          </ac:spMkLst>
        </pc:spChg>
        <pc:spChg chg="mod">
          <ac:chgData name="Usman Ali" userId="cf221570517d1eae" providerId="LiveId" clId="{36859FB4-0672-4354-9400-DCCC228007D0}" dt="2023-06-11T19:37:32.295" v="96" actId="27636"/>
          <ac:spMkLst>
            <pc:docMk/>
            <pc:sldMk cId="2741226475" sldId="303"/>
            <ac:spMk id="3" creationId="{35E3EA69-4E0E-41BD-8095-A124225A2647}"/>
          </ac:spMkLst>
        </pc:spChg>
        <pc:spChg chg="del">
          <ac:chgData name="Usman Ali" userId="cf221570517d1eae" providerId="LiveId" clId="{36859FB4-0672-4354-9400-DCCC228007D0}" dt="2023-06-11T19:37:36.263" v="97" actId="478"/>
          <ac:spMkLst>
            <pc:docMk/>
            <pc:sldMk cId="2741226475" sldId="303"/>
            <ac:spMk id="5" creationId="{AF29EA23-F34E-486A-B8B2-0C3019266975}"/>
          </ac:spMkLst>
        </pc:spChg>
        <pc:spChg chg="del">
          <ac:chgData name="Usman Ali" userId="cf221570517d1eae" providerId="LiveId" clId="{36859FB4-0672-4354-9400-DCCC228007D0}" dt="2023-06-11T19:37:39.382" v="98" actId="478"/>
          <ac:spMkLst>
            <pc:docMk/>
            <pc:sldMk cId="2741226475" sldId="303"/>
            <ac:spMk id="6" creationId="{B69DF042-37C5-4E09-AA4C-AA66649C9533}"/>
          </ac:spMkLst>
        </pc:spChg>
        <pc:picChg chg="add del mod">
          <ac:chgData name="Usman Ali" userId="cf221570517d1eae" providerId="LiveId" clId="{36859FB4-0672-4354-9400-DCCC228007D0}" dt="2023-06-11T19:47:36.646" v="140" actId="478"/>
          <ac:picMkLst>
            <pc:docMk/>
            <pc:sldMk cId="2741226475" sldId="303"/>
            <ac:picMk id="8" creationId="{2517B362-7A8D-B9BB-7314-CC20493BB7C6}"/>
          </ac:picMkLst>
        </pc:picChg>
        <pc:picChg chg="add mod">
          <ac:chgData name="Usman Ali" userId="cf221570517d1eae" providerId="LiveId" clId="{36859FB4-0672-4354-9400-DCCC228007D0}" dt="2023-06-11T19:47:39.325" v="142" actId="1076"/>
          <ac:picMkLst>
            <pc:docMk/>
            <pc:sldMk cId="2741226475" sldId="303"/>
            <ac:picMk id="10" creationId="{A91610BB-CBE6-8D4A-C33E-95B77A1E5A58}"/>
          </ac:picMkLst>
        </pc:picChg>
      </pc:sldChg>
      <pc:sldChg chg="delSp modSp add mod">
        <pc:chgData name="Usman Ali" userId="cf221570517d1eae" providerId="LiveId" clId="{36859FB4-0672-4354-9400-DCCC228007D0}" dt="2023-06-11T19:39:38.178" v="126" actId="27636"/>
        <pc:sldMkLst>
          <pc:docMk/>
          <pc:sldMk cId="3557901349" sldId="304"/>
        </pc:sldMkLst>
        <pc:spChg chg="mod">
          <ac:chgData name="Usman Ali" userId="cf221570517d1eae" providerId="LiveId" clId="{36859FB4-0672-4354-9400-DCCC228007D0}" dt="2023-06-11T19:39:08.794" v="111" actId="14100"/>
          <ac:spMkLst>
            <pc:docMk/>
            <pc:sldMk cId="3557901349" sldId="304"/>
            <ac:spMk id="2" creationId="{6719F29B-F233-48AF-8261-F33A4E079E3E}"/>
          </ac:spMkLst>
        </pc:spChg>
        <pc:spChg chg="mod">
          <ac:chgData name="Usman Ali" userId="cf221570517d1eae" providerId="LiveId" clId="{36859FB4-0672-4354-9400-DCCC228007D0}" dt="2023-06-11T19:39:38.178" v="126" actId="27636"/>
          <ac:spMkLst>
            <pc:docMk/>
            <pc:sldMk cId="3557901349" sldId="304"/>
            <ac:spMk id="3" creationId="{35E3EA69-4E0E-41BD-8095-A124225A2647}"/>
          </ac:spMkLst>
        </pc:spChg>
        <pc:picChg chg="del mod">
          <ac:chgData name="Usman Ali" userId="cf221570517d1eae" providerId="LiveId" clId="{36859FB4-0672-4354-9400-DCCC228007D0}" dt="2023-06-11T19:39:19.176" v="113" actId="478"/>
          <ac:picMkLst>
            <pc:docMk/>
            <pc:sldMk cId="3557901349" sldId="304"/>
            <ac:picMk id="8" creationId="{2517B362-7A8D-B9BB-7314-CC20493BB7C6}"/>
          </ac:picMkLst>
        </pc:picChg>
      </pc:sldChg>
      <pc:sldChg chg="addSp delSp modSp add mod">
        <pc:chgData name="Usman Ali" userId="cf221570517d1eae" providerId="LiveId" clId="{36859FB4-0672-4354-9400-DCCC228007D0}" dt="2023-06-11T19:54:43.805" v="160" actId="1076"/>
        <pc:sldMkLst>
          <pc:docMk/>
          <pc:sldMk cId="199417736" sldId="305"/>
        </pc:sldMkLst>
        <pc:spChg chg="mod">
          <ac:chgData name="Usman Ali" userId="cf221570517d1eae" providerId="LiveId" clId="{36859FB4-0672-4354-9400-DCCC228007D0}" dt="2023-06-11T19:50:29.369" v="148"/>
          <ac:spMkLst>
            <pc:docMk/>
            <pc:sldMk cId="199417736" sldId="305"/>
            <ac:spMk id="2" creationId="{6719F29B-F233-48AF-8261-F33A4E079E3E}"/>
          </ac:spMkLst>
        </pc:spChg>
        <pc:spChg chg="mod">
          <ac:chgData name="Usman Ali" userId="cf221570517d1eae" providerId="LiveId" clId="{36859FB4-0672-4354-9400-DCCC228007D0}" dt="2023-06-11T19:50:44.860" v="152" actId="14100"/>
          <ac:spMkLst>
            <pc:docMk/>
            <pc:sldMk cId="199417736" sldId="305"/>
            <ac:spMk id="3" creationId="{35E3EA69-4E0E-41BD-8095-A124225A2647}"/>
          </ac:spMkLst>
        </pc:spChg>
        <pc:picChg chg="add del mod">
          <ac:chgData name="Usman Ali" userId="cf221570517d1eae" providerId="LiveId" clId="{36859FB4-0672-4354-9400-DCCC228007D0}" dt="2023-06-11T19:50:48.375" v="153" actId="478"/>
          <ac:picMkLst>
            <pc:docMk/>
            <pc:sldMk cId="199417736" sldId="305"/>
            <ac:picMk id="6" creationId="{30D02894-3BC7-7018-9264-AFAAC23175B6}"/>
          </ac:picMkLst>
        </pc:picChg>
        <pc:picChg chg="add mod">
          <ac:chgData name="Usman Ali" userId="cf221570517d1eae" providerId="LiveId" clId="{36859FB4-0672-4354-9400-DCCC228007D0}" dt="2023-06-11T19:54:43.805" v="160" actId="1076"/>
          <ac:picMkLst>
            <pc:docMk/>
            <pc:sldMk cId="199417736" sldId="305"/>
            <ac:picMk id="8" creationId="{B7A3E258-B074-C0EE-E82D-B0A526FEC74F}"/>
          </ac:picMkLst>
        </pc:picChg>
      </pc:sldChg>
      <pc:sldChg chg="add">
        <pc:chgData name="Usman Ali" userId="cf221570517d1eae" providerId="LiveId" clId="{36859FB4-0672-4354-9400-DCCC228007D0}" dt="2023-06-11T19:54:49.847" v="161"/>
        <pc:sldMkLst>
          <pc:docMk/>
          <pc:sldMk cId="2226665267" sldId="306"/>
        </pc:sldMkLst>
      </pc:sldChg>
      <pc:sldChg chg="addSp delSp modSp add mod">
        <pc:chgData name="Usman Ali" userId="cf221570517d1eae" providerId="LiveId" clId="{36859FB4-0672-4354-9400-DCCC228007D0}" dt="2023-06-12T15:16:02.266" v="204" actId="1076"/>
        <pc:sldMkLst>
          <pc:docMk/>
          <pc:sldMk cId="2138259450" sldId="307"/>
        </pc:sldMkLst>
        <pc:spChg chg="mod">
          <ac:chgData name="Usman Ali" userId="cf221570517d1eae" providerId="LiveId" clId="{36859FB4-0672-4354-9400-DCCC228007D0}" dt="2023-06-12T15:10:20.575" v="195" actId="1076"/>
          <ac:spMkLst>
            <pc:docMk/>
            <pc:sldMk cId="2138259450" sldId="307"/>
            <ac:spMk id="2" creationId="{6719F29B-F233-48AF-8261-F33A4E079E3E}"/>
          </ac:spMkLst>
        </pc:spChg>
        <pc:spChg chg="mod">
          <ac:chgData name="Usman Ali" userId="cf221570517d1eae" providerId="LiveId" clId="{36859FB4-0672-4354-9400-DCCC228007D0}" dt="2023-06-12T15:10:53.967" v="201" actId="12"/>
          <ac:spMkLst>
            <pc:docMk/>
            <pc:sldMk cId="2138259450" sldId="307"/>
            <ac:spMk id="3" creationId="{35E3EA69-4E0E-41BD-8095-A124225A2647}"/>
          </ac:spMkLst>
        </pc:spChg>
        <pc:picChg chg="add mod">
          <ac:chgData name="Usman Ali" userId="cf221570517d1eae" providerId="LiveId" clId="{36859FB4-0672-4354-9400-DCCC228007D0}" dt="2023-06-12T15:16:02.266" v="204" actId="1076"/>
          <ac:picMkLst>
            <pc:docMk/>
            <pc:sldMk cId="2138259450" sldId="307"/>
            <ac:picMk id="6" creationId="{6A1927B8-A35F-9441-5210-41BD66E66BD1}"/>
          </ac:picMkLst>
        </pc:picChg>
        <pc:picChg chg="del">
          <ac:chgData name="Usman Ali" userId="cf221570517d1eae" providerId="LiveId" clId="{36859FB4-0672-4354-9400-DCCC228007D0}" dt="2023-06-12T15:15:58.832" v="202" actId="478"/>
          <ac:picMkLst>
            <pc:docMk/>
            <pc:sldMk cId="2138259450" sldId="307"/>
            <ac:picMk id="8" creationId="{B7A3E258-B074-C0EE-E82D-B0A526FEC74F}"/>
          </ac:picMkLst>
        </pc:picChg>
      </pc:sldChg>
      <pc:sldChg chg="addSp delSp modSp add mod">
        <pc:chgData name="Usman Ali" userId="cf221570517d1eae" providerId="LiveId" clId="{36859FB4-0672-4354-9400-DCCC228007D0}" dt="2023-06-12T15:28:45.261" v="309" actId="1076"/>
        <pc:sldMkLst>
          <pc:docMk/>
          <pc:sldMk cId="3622779437" sldId="308"/>
        </pc:sldMkLst>
        <pc:spChg chg="mod">
          <ac:chgData name="Usman Ali" userId="cf221570517d1eae" providerId="LiveId" clId="{36859FB4-0672-4354-9400-DCCC228007D0}" dt="2023-06-12T15:17:28.167" v="206"/>
          <ac:spMkLst>
            <pc:docMk/>
            <pc:sldMk cId="3622779437" sldId="308"/>
            <ac:spMk id="2" creationId="{6719F29B-F233-48AF-8261-F33A4E079E3E}"/>
          </ac:spMkLst>
        </pc:spChg>
        <pc:spChg chg="mod">
          <ac:chgData name="Usman Ali" userId="cf221570517d1eae" providerId="LiveId" clId="{36859FB4-0672-4354-9400-DCCC228007D0}" dt="2023-06-12T15:22:19.737" v="218"/>
          <ac:spMkLst>
            <pc:docMk/>
            <pc:sldMk cId="3622779437" sldId="308"/>
            <ac:spMk id="3" creationId="{35E3EA69-4E0E-41BD-8095-A124225A2647}"/>
          </ac:spMkLst>
        </pc:spChg>
        <pc:spChg chg="add mod">
          <ac:chgData name="Usman Ali" userId="cf221570517d1eae" providerId="LiveId" clId="{36859FB4-0672-4354-9400-DCCC228007D0}" dt="2023-06-12T15:24:35.527" v="266" actId="14100"/>
          <ac:spMkLst>
            <pc:docMk/>
            <pc:sldMk cId="3622779437" sldId="308"/>
            <ac:spMk id="5" creationId="{2535BDB6-3854-4C0C-064E-03AEAD065443}"/>
          </ac:spMkLst>
        </pc:spChg>
        <pc:spChg chg="add del mod">
          <ac:chgData name="Usman Ali" userId="cf221570517d1eae" providerId="LiveId" clId="{36859FB4-0672-4354-9400-DCCC228007D0}" dt="2023-06-12T15:27:23.291" v="302" actId="478"/>
          <ac:spMkLst>
            <pc:docMk/>
            <pc:sldMk cId="3622779437" sldId="308"/>
            <ac:spMk id="7" creationId="{97F35559-2971-0534-1B80-56FF4364A27C}"/>
          </ac:spMkLst>
        </pc:spChg>
        <pc:spChg chg="add del mod">
          <ac:chgData name="Usman Ali" userId="cf221570517d1eae" providerId="LiveId" clId="{36859FB4-0672-4354-9400-DCCC228007D0}" dt="2023-06-12T15:27:24.872" v="303" actId="478"/>
          <ac:spMkLst>
            <pc:docMk/>
            <pc:sldMk cId="3622779437" sldId="308"/>
            <ac:spMk id="8" creationId="{B506BCEB-A8E5-B43B-508B-38B3F6C50DB6}"/>
          </ac:spMkLst>
        </pc:spChg>
        <pc:spChg chg="add del mod">
          <ac:chgData name="Usman Ali" userId="cf221570517d1eae" providerId="LiveId" clId="{36859FB4-0672-4354-9400-DCCC228007D0}" dt="2023-06-12T15:27:26.345" v="304" actId="478"/>
          <ac:spMkLst>
            <pc:docMk/>
            <pc:sldMk cId="3622779437" sldId="308"/>
            <ac:spMk id="9" creationId="{1D332A95-F8F4-FECA-1B75-2C282FA2568A}"/>
          </ac:spMkLst>
        </pc:spChg>
        <pc:spChg chg="add del mod">
          <ac:chgData name="Usman Ali" userId="cf221570517d1eae" providerId="LiveId" clId="{36859FB4-0672-4354-9400-DCCC228007D0}" dt="2023-06-12T15:28:41.104" v="308" actId="478"/>
          <ac:spMkLst>
            <pc:docMk/>
            <pc:sldMk cId="3622779437" sldId="308"/>
            <ac:spMk id="10" creationId="{3384B723-50EF-4ECD-4D3E-5D52E2F34623}"/>
          </ac:spMkLst>
        </pc:spChg>
        <pc:picChg chg="del">
          <ac:chgData name="Usman Ali" userId="cf221570517d1eae" providerId="LiveId" clId="{36859FB4-0672-4354-9400-DCCC228007D0}" dt="2023-06-12T15:18:03.791" v="215" actId="478"/>
          <ac:picMkLst>
            <pc:docMk/>
            <pc:sldMk cId="3622779437" sldId="308"/>
            <ac:picMk id="6" creationId="{6A1927B8-A35F-9441-5210-41BD66E66BD1}"/>
          </ac:picMkLst>
        </pc:picChg>
        <pc:picChg chg="add mod">
          <ac:chgData name="Usman Ali" userId="cf221570517d1eae" providerId="LiveId" clId="{36859FB4-0672-4354-9400-DCCC228007D0}" dt="2023-06-12T15:28:45.261" v="309" actId="1076"/>
          <ac:picMkLst>
            <pc:docMk/>
            <pc:sldMk cId="3622779437" sldId="308"/>
            <ac:picMk id="12" creationId="{2FFF3BF8-E42F-7642-5C07-48D9C24AFA02}"/>
          </ac:picMkLst>
        </pc:picChg>
      </pc:sldChg>
      <pc:sldChg chg="addSp delSp modSp add mod">
        <pc:chgData name="Usman Ali" userId="cf221570517d1eae" providerId="LiveId" clId="{36859FB4-0672-4354-9400-DCCC228007D0}" dt="2023-06-12T15:29:44.281" v="317" actId="1076"/>
        <pc:sldMkLst>
          <pc:docMk/>
          <pc:sldMk cId="3322153445" sldId="309"/>
        </pc:sldMkLst>
        <pc:spChg chg="mod">
          <ac:chgData name="Usman Ali" userId="cf221570517d1eae" providerId="LiveId" clId="{36859FB4-0672-4354-9400-DCCC228007D0}" dt="2023-06-12T15:29:15.257" v="313" actId="113"/>
          <ac:spMkLst>
            <pc:docMk/>
            <pc:sldMk cId="3322153445" sldId="309"/>
            <ac:spMk id="5" creationId="{2535BDB6-3854-4C0C-064E-03AEAD065443}"/>
          </ac:spMkLst>
        </pc:spChg>
        <pc:spChg chg="del mod">
          <ac:chgData name="Usman Ali" userId="cf221570517d1eae" providerId="LiveId" clId="{36859FB4-0672-4354-9400-DCCC228007D0}" dt="2023-06-12T15:27:16.516" v="301" actId="21"/>
          <ac:spMkLst>
            <pc:docMk/>
            <pc:sldMk cId="3322153445" sldId="309"/>
            <ac:spMk id="7" creationId="{97F35559-2971-0534-1B80-56FF4364A27C}"/>
          </ac:spMkLst>
        </pc:spChg>
        <pc:spChg chg="del">
          <ac:chgData name="Usman Ali" userId="cf221570517d1eae" providerId="LiveId" clId="{36859FB4-0672-4354-9400-DCCC228007D0}" dt="2023-06-12T15:25:57.009" v="293" actId="478"/>
          <ac:spMkLst>
            <pc:docMk/>
            <pc:sldMk cId="3322153445" sldId="309"/>
            <ac:spMk id="8" creationId="{B506BCEB-A8E5-B43B-508B-38B3F6C50DB6}"/>
          </ac:spMkLst>
        </pc:spChg>
        <pc:spChg chg="del">
          <ac:chgData name="Usman Ali" userId="cf221570517d1eae" providerId="LiveId" clId="{36859FB4-0672-4354-9400-DCCC228007D0}" dt="2023-06-12T15:25:50.736" v="292" actId="478"/>
          <ac:spMkLst>
            <pc:docMk/>
            <pc:sldMk cId="3322153445" sldId="309"/>
            <ac:spMk id="9" creationId="{1D332A95-F8F4-FECA-1B75-2C282FA2568A}"/>
          </ac:spMkLst>
        </pc:spChg>
        <pc:spChg chg="del">
          <ac:chgData name="Usman Ali" userId="cf221570517d1eae" providerId="LiveId" clId="{36859FB4-0672-4354-9400-DCCC228007D0}" dt="2023-06-12T15:25:49.047" v="291" actId="478"/>
          <ac:spMkLst>
            <pc:docMk/>
            <pc:sldMk cId="3322153445" sldId="309"/>
            <ac:spMk id="10" creationId="{3384B723-50EF-4ECD-4D3E-5D52E2F34623}"/>
          </ac:spMkLst>
        </pc:spChg>
        <pc:picChg chg="add del mod">
          <ac:chgData name="Usman Ali" userId="cf221570517d1eae" providerId="LiveId" clId="{36859FB4-0672-4354-9400-DCCC228007D0}" dt="2023-06-12T15:28:48.311" v="310" actId="478"/>
          <ac:picMkLst>
            <pc:docMk/>
            <pc:sldMk cId="3322153445" sldId="309"/>
            <ac:picMk id="11" creationId="{33736F74-ED12-C248-E71B-B3FDBEB1F53F}"/>
          </ac:picMkLst>
        </pc:picChg>
        <pc:picChg chg="add mod">
          <ac:chgData name="Usman Ali" userId="cf221570517d1eae" providerId="LiveId" clId="{36859FB4-0672-4354-9400-DCCC228007D0}" dt="2023-06-12T15:29:44.281" v="317" actId="1076"/>
          <ac:picMkLst>
            <pc:docMk/>
            <pc:sldMk cId="3322153445" sldId="309"/>
            <ac:picMk id="13" creationId="{CEDFF62C-D803-8D00-1D2D-DCBC4B4CE2B5}"/>
          </ac:picMkLst>
        </pc:picChg>
      </pc:sldChg>
      <pc:sldChg chg="addSp delSp modSp add mod">
        <pc:chgData name="Usman Ali" userId="cf221570517d1eae" providerId="LiveId" clId="{36859FB4-0672-4354-9400-DCCC228007D0}" dt="2023-06-12T15:30:36.133" v="324" actId="1076"/>
        <pc:sldMkLst>
          <pc:docMk/>
          <pc:sldMk cId="1892540177" sldId="310"/>
        </pc:sldMkLst>
        <pc:spChg chg="mod">
          <ac:chgData name="Usman Ali" userId="cf221570517d1eae" providerId="LiveId" clId="{36859FB4-0672-4354-9400-DCCC228007D0}" dt="2023-06-12T15:30:14.428" v="321" actId="113"/>
          <ac:spMkLst>
            <pc:docMk/>
            <pc:sldMk cId="1892540177" sldId="310"/>
            <ac:spMk id="5" creationId="{2535BDB6-3854-4C0C-064E-03AEAD065443}"/>
          </ac:spMkLst>
        </pc:spChg>
        <pc:picChg chg="add mod">
          <ac:chgData name="Usman Ali" userId="cf221570517d1eae" providerId="LiveId" clId="{36859FB4-0672-4354-9400-DCCC228007D0}" dt="2023-06-12T15:30:36.133" v="324" actId="1076"/>
          <ac:picMkLst>
            <pc:docMk/>
            <pc:sldMk cId="1892540177" sldId="310"/>
            <ac:picMk id="7" creationId="{BDFE93CE-868B-8389-8523-8346A705D9F0}"/>
          </ac:picMkLst>
        </pc:picChg>
        <pc:picChg chg="del">
          <ac:chgData name="Usman Ali" userId="cf221570517d1eae" providerId="LiveId" clId="{36859FB4-0672-4354-9400-DCCC228007D0}" dt="2023-06-12T15:30:33.297" v="322" actId="478"/>
          <ac:picMkLst>
            <pc:docMk/>
            <pc:sldMk cId="1892540177" sldId="310"/>
            <ac:picMk id="13" creationId="{CEDFF62C-D803-8D00-1D2D-DCBC4B4CE2B5}"/>
          </ac:picMkLst>
        </pc:picChg>
      </pc:sldChg>
      <pc:sldChg chg="addSp delSp modSp add mod">
        <pc:chgData name="Usman Ali" userId="cf221570517d1eae" providerId="LiveId" clId="{36859FB4-0672-4354-9400-DCCC228007D0}" dt="2023-06-12T15:38:47.654" v="341" actId="1076"/>
        <pc:sldMkLst>
          <pc:docMk/>
          <pc:sldMk cId="1962338919" sldId="311"/>
        </pc:sldMkLst>
        <pc:spChg chg="mod">
          <ac:chgData name="Usman Ali" userId="cf221570517d1eae" providerId="LiveId" clId="{36859FB4-0672-4354-9400-DCCC228007D0}" dt="2023-06-12T15:38:28.329" v="339" actId="27636"/>
          <ac:spMkLst>
            <pc:docMk/>
            <pc:sldMk cId="1962338919" sldId="311"/>
            <ac:spMk id="5" creationId="{2535BDB6-3854-4C0C-064E-03AEAD065443}"/>
          </ac:spMkLst>
        </pc:spChg>
        <pc:picChg chg="del mod">
          <ac:chgData name="Usman Ali" userId="cf221570517d1eae" providerId="LiveId" clId="{36859FB4-0672-4354-9400-DCCC228007D0}" dt="2023-06-12T15:31:31.084" v="337" actId="478"/>
          <ac:picMkLst>
            <pc:docMk/>
            <pc:sldMk cId="1962338919" sldId="311"/>
            <ac:picMk id="7" creationId="{BDFE93CE-868B-8389-8523-8346A705D9F0}"/>
          </ac:picMkLst>
        </pc:picChg>
        <pc:picChg chg="add mod">
          <ac:chgData name="Usman Ali" userId="cf221570517d1eae" providerId="LiveId" clId="{36859FB4-0672-4354-9400-DCCC228007D0}" dt="2023-06-12T15:38:47.654" v="341" actId="1076"/>
          <ac:picMkLst>
            <pc:docMk/>
            <pc:sldMk cId="1962338919" sldId="311"/>
            <ac:picMk id="8" creationId="{7D7DCA4E-F233-C3A5-6835-15A25F140470}"/>
          </ac:picMkLst>
        </pc:picChg>
      </pc:sldChg>
      <pc:sldChg chg="add">
        <pc:chgData name="Usman Ali" userId="cf221570517d1eae" providerId="LiveId" clId="{36859FB4-0672-4354-9400-DCCC228007D0}" dt="2023-06-12T15:38:50.589" v="342"/>
        <pc:sldMkLst>
          <pc:docMk/>
          <pc:sldMk cId="2696396916" sldId="312"/>
        </pc:sldMkLst>
      </pc:sldChg>
      <pc:sldChg chg="addSp delSp modSp add mod">
        <pc:chgData name="Usman Ali" userId="cf221570517d1eae" providerId="LiveId" clId="{36859FB4-0672-4354-9400-DCCC228007D0}" dt="2023-06-12T16:06:43.768" v="479" actId="1076"/>
        <pc:sldMkLst>
          <pc:docMk/>
          <pc:sldMk cId="303507102" sldId="313"/>
        </pc:sldMkLst>
        <pc:spChg chg="del">
          <ac:chgData name="Usman Ali" userId="cf221570517d1eae" providerId="LiveId" clId="{36859FB4-0672-4354-9400-DCCC228007D0}" dt="2023-06-12T16:06:11.209" v="468" actId="478"/>
          <ac:spMkLst>
            <pc:docMk/>
            <pc:sldMk cId="303507102" sldId="313"/>
            <ac:spMk id="2" creationId="{5CE54ABB-4929-4810-950B-2DAEA0A5BAB4}"/>
          </ac:spMkLst>
        </pc:spChg>
        <pc:spChg chg="add del mod">
          <ac:chgData name="Usman Ali" userId="cf221570517d1eae" providerId="LiveId" clId="{36859FB4-0672-4354-9400-DCCC228007D0}" dt="2023-06-12T16:06:13.566" v="469" actId="478"/>
          <ac:spMkLst>
            <pc:docMk/>
            <pc:sldMk cId="303507102" sldId="313"/>
            <ac:spMk id="6" creationId="{E6257C49-B878-9DD8-038C-215702A3CFFF}"/>
          </ac:spMkLst>
        </pc:spChg>
        <pc:spChg chg="mod">
          <ac:chgData name="Usman Ali" userId="cf221570517d1eae" providerId="LiveId" clId="{36859FB4-0672-4354-9400-DCCC228007D0}" dt="2023-06-12T16:06:42.595" v="478" actId="1076"/>
          <ac:spMkLst>
            <pc:docMk/>
            <pc:sldMk cId="303507102" sldId="313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06:43.768" v="479" actId="1076"/>
          <ac:picMkLst>
            <pc:docMk/>
            <pc:sldMk cId="303507102" sldId="313"/>
            <ac:picMk id="4" creationId="{DDDDED94-9E1C-2DB5-BBA5-0A4C8A11EE4D}"/>
          </ac:picMkLst>
        </pc:picChg>
        <pc:picChg chg="del">
          <ac:chgData name="Usman Ali" userId="cf221570517d1eae" providerId="LiveId" clId="{36859FB4-0672-4354-9400-DCCC228007D0}" dt="2023-06-12T15:49:34.626" v="399" actId="478"/>
          <ac:picMkLst>
            <pc:docMk/>
            <pc:sldMk cId="303507102" sldId="313"/>
            <ac:picMk id="33" creationId="{9CF5482A-561F-B42D-0AF6-DA16BDD9B144}"/>
          </ac:picMkLst>
        </pc:picChg>
      </pc:sldChg>
      <pc:sldChg chg="addSp delSp modSp add mod">
        <pc:chgData name="Usman Ali" userId="cf221570517d1eae" providerId="LiveId" clId="{36859FB4-0672-4354-9400-DCCC228007D0}" dt="2023-06-12T16:06:39.003" v="477" actId="1076"/>
        <pc:sldMkLst>
          <pc:docMk/>
          <pc:sldMk cId="3035557324" sldId="314"/>
        </pc:sldMkLst>
        <pc:spChg chg="del">
          <ac:chgData name="Usman Ali" userId="cf221570517d1eae" providerId="LiveId" clId="{36859FB4-0672-4354-9400-DCCC228007D0}" dt="2023-06-12T16:06:17.917" v="470" actId="478"/>
          <ac:spMkLst>
            <pc:docMk/>
            <pc:sldMk cId="3035557324" sldId="314"/>
            <ac:spMk id="2" creationId="{5CE54ABB-4929-4810-950B-2DAEA0A5BAB4}"/>
          </ac:spMkLst>
        </pc:spChg>
        <pc:spChg chg="add del mod">
          <ac:chgData name="Usman Ali" userId="cf221570517d1eae" providerId="LiveId" clId="{36859FB4-0672-4354-9400-DCCC228007D0}" dt="2023-06-12T16:06:19.279" v="471" actId="478"/>
          <ac:spMkLst>
            <pc:docMk/>
            <pc:sldMk cId="3035557324" sldId="314"/>
            <ac:spMk id="7" creationId="{B9BF844E-F92E-C014-70AF-BC1D076B3D8C}"/>
          </ac:spMkLst>
        </pc:spChg>
        <pc:spChg chg="mod">
          <ac:chgData name="Usman Ali" userId="cf221570517d1eae" providerId="LiveId" clId="{36859FB4-0672-4354-9400-DCCC228007D0}" dt="2023-06-12T16:06:37.753" v="476" actId="1076"/>
          <ac:spMkLst>
            <pc:docMk/>
            <pc:sldMk cId="3035557324" sldId="314"/>
            <ac:spMk id="24" creationId="{6A036B7D-6A13-CC80-328E-D003C0404689}"/>
          </ac:spMkLst>
        </pc:spChg>
        <pc:picChg chg="del mod">
          <ac:chgData name="Usman Ali" userId="cf221570517d1eae" providerId="LiveId" clId="{36859FB4-0672-4354-9400-DCCC228007D0}" dt="2023-06-12T15:51:22.942" v="409" actId="478"/>
          <ac:picMkLst>
            <pc:docMk/>
            <pc:sldMk cId="3035557324" sldId="314"/>
            <ac:picMk id="4" creationId="{DDDDED94-9E1C-2DB5-BBA5-0A4C8A11EE4D}"/>
          </ac:picMkLst>
        </pc:picChg>
        <pc:picChg chg="add mod">
          <ac:chgData name="Usman Ali" userId="cf221570517d1eae" providerId="LiveId" clId="{36859FB4-0672-4354-9400-DCCC228007D0}" dt="2023-06-12T16:06:39.003" v="477" actId="1076"/>
          <ac:picMkLst>
            <pc:docMk/>
            <pc:sldMk cId="3035557324" sldId="314"/>
            <ac:picMk id="5" creationId="{8FF6858E-A727-7F1B-C836-2DDC589F032E}"/>
          </ac:picMkLst>
        </pc:picChg>
      </pc:sldChg>
      <pc:sldChg chg="add del">
        <pc:chgData name="Usman Ali" userId="cf221570517d1eae" providerId="LiveId" clId="{36859FB4-0672-4354-9400-DCCC228007D0}" dt="2023-06-12T15:54:12.504" v="413" actId="47"/>
        <pc:sldMkLst>
          <pc:docMk/>
          <pc:sldMk cId="4245647663" sldId="315"/>
        </pc:sldMkLst>
      </pc:sldChg>
      <pc:sldChg chg="addSp delSp modSp add mod">
        <pc:chgData name="Usman Ali" userId="cf221570517d1eae" providerId="LiveId" clId="{36859FB4-0672-4354-9400-DCCC228007D0}" dt="2023-06-12T16:06:07.134" v="467" actId="478"/>
        <pc:sldMkLst>
          <pc:docMk/>
          <pc:sldMk cId="3555988329" sldId="316"/>
        </pc:sldMkLst>
        <pc:spChg chg="del">
          <ac:chgData name="Usman Ali" userId="cf221570517d1eae" providerId="LiveId" clId="{36859FB4-0672-4354-9400-DCCC228007D0}" dt="2023-06-12T16:06:05.214" v="466" actId="478"/>
          <ac:spMkLst>
            <pc:docMk/>
            <pc:sldMk cId="3555988329" sldId="316"/>
            <ac:spMk id="2" creationId="{5CE54ABB-4929-4810-950B-2DAEA0A5BAB4}"/>
          </ac:spMkLst>
        </pc:spChg>
        <pc:spChg chg="add del mod">
          <ac:chgData name="Usman Ali" userId="cf221570517d1eae" providerId="LiveId" clId="{36859FB4-0672-4354-9400-DCCC228007D0}" dt="2023-06-12T16:06:07.134" v="467" actId="478"/>
          <ac:spMkLst>
            <pc:docMk/>
            <pc:sldMk cId="3555988329" sldId="316"/>
            <ac:spMk id="4" creationId="{0EDDD4F8-16FF-E3C7-9A08-F124A10A6A33}"/>
          </ac:spMkLst>
        </pc:spChg>
      </pc:sldChg>
      <pc:sldChg chg="addSp delSp modSp add mod">
        <pc:chgData name="Usman Ali" userId="cf221570517d1eae" providerId="LiveId" clId="{36859FB4-0672-4354-9400-DCCC228007D0}" dt="2023-06-12T16:07:44.394" v="494" actId="1076"/>
        <pc:sldMkLst>
          <pc:docMk/>
          <pc:sldMk cId="1826993938" sldId="317"/>
        </pc:sldMkLst>
        <pc:spChg chg="del">
          <ac:chgData name="Usman Ali" userId="cf221570517d1eae" providerId="LiveId" clId="{36859FB4-0672-4354-9400-DCCC228007D0}" dt="2023-06-12T16:07:37.482" v="491" actId="478"/>
          <ac:spMkLst>
            <pc:docMk/>
            <pc:sldMk cId="1826993938" sldId="317"/>
            <ac:spMk id="2" creationId="{5CE54ABB-4929-4810-950B-2DAEA0A5BAB4}"/>
          </ac:spMkLst>
        </pc:spChg>
        <pc:spChg chg="add del mod">
          <ac:chgData name="Usman Ali" userId="cf221570517d1eae" providerId="LiveId" clId="{36859FB4-0672-4354-9400-DCCC228007D0}" dt="2023-06-12T16:07:41.167" v="492" actId="478"/>
          <ac:spMkLst>
            <pc:docMk/>
            <pc:sldMk cId="1826993938" sldId="317"/>
            <ac:spMk id="6" creationId="{8FC340ED-B258-A7F3-5A08-D87332723194}"/>
          </ac:spMkLst>
        </pc:spChg>
        <pc:spChg chg="mod">
          <ac:chgData name="Usman Ali" userId="cf221570517d1eae" providerId="LiveId" clId="{36859FB4-0672-4354-9400-DCCC228007D0}" dt="2023-06-12T16:07:43.471" v="493" actId="1076"/>
          <ac:spMkLst>
            <pc:docMk/>
            <pc:sldMk cId="1826993938" sldId="317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07:44.394" v="494" actId="1076"/>
          <ac:picMkLst>
            <pc:docMk/>
            <pc:sldMk cId="1826993938" sldId="317"/>
            <ac:picMk id="4" creationId="{392832BF-7071-0FFA-1DC8-307DE2881498}"/>
          </ac:picMkLst>
        </pc:picChg>
        <pc:picChg chg="del">
          <ac:chgData name="Usman Ali" userId="cf221570517d1eae" providerId="LiveId" clId="{36859FB4-0672-4354-9400-DCCC228007D0}" dt="2023-06-12T15:58:57.581" v="440" actId="478"/>
          <ac:picMkLst>
            <pc:docMk/>
            <pc:sldMk cId="1826993938" sldId="317"/>
            <ac:picMk id="37" creationId="{637BC3B1-3DD7-D5D0-31B6-CE3DA742E792}"/>
          </ac:picMkLst>
        </pc:picChg>
      </pc:sldChg>
      <pc:sldChg chg="addSp delSp modSp add mod">
        <pc:chgData name="Usman Ali" userId="cf221570517d1eae" providerId="LiveId" clId="{36859FB4-0672-4354-9400-DCCC228007D0}" dt="2023-06-12T16:07:54.103" v="498" actId="1076"/>
        <pc:sldMkLst>
          <pc:docMk/>
          <pc:sldMk cId="3121406597" sldId="318"/>
        </pc:sldMkLst>
        <pc:spChg chg="del">
          <ac:chgData name="Usman Ali" userId="cf221570517d1eae" providerId="LiveId" clId="{36859FB4-0672-4354-9400-DCCC228007D0}" dt="2023-06-12T16:07:48.883" v="495" actId="478"/>
          <ac:spMkLst>
            <pc:docMk/>
            <pc:sldMk cId="3121406597" sldId="318"/>
            <ac:spMk id="2" creationId="{5CE54ABB-4929-4810-950B-2DAEA0A5BAB4}"/>
          </ac:spMkLst>
        </pc:spChg>
        <pc:spChg chg="add del mod">
          <ac:chgData name="Usman Ali" userId="cf221570517d1eae" providerId="LiveId" clId="{36859FB4-0672-4354-9400-DCCC228007D0}" dt="2023-06-12T16:07:50.845" v="496" actId="478"/>
          <ac:spMkLst>
            <pc:docMk/>
            <pc:sldMk cId="3121406597" sldId="318"/>
            <ac:spMk id="7" creationId="{6A6953C0-8C09-50B9-5F9F-9ACBA5CD33FE}"/>
          </ac:spMkLst>
        </pc:spChg>
        <pc:spChg chg="mod">
          <ac:chgData name="Usman Ali" userId="cf221570517d1eae" providerId="LiveId" clId="{36859FB4-0672-4354-9400-DCCC228007D0}" dt="2023-06-12T16:07:53.321" v="497" actId="1076"/>
          <ac:spMkLst>
            <pc:docMk/>
            <pc:sldMk cId="3121406597" sldId="318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00:52.110" v="450" actId="478"/>
          <ac:picMkLst>
            <pc:docMk/>
            <pc:sldMk cId="3121406597" sldId="318"/>
            <ac:picMk id="4" creationId="{392832BF-7071-0FFA-1DC8-307DE2881498}"/>
          </ac:picMkLst>
        </pc:picChg>
        <pc:picChg chg="add mod">
          <ac:chgData name="Usman Ali" userId="cf221570517d1eae" providerId="LiveId" clId="{36859FB4-0672-4354-9400-DCCC228007D0}" dt="2023-06-12T16:07:54.103" v="498" actId="1076"/>
          <ac:picMkLst>
            <pc:docMk/>
            <pc:sldMk cId="3121406597" sldId="318"/>
            <ac:picMk id="5" creationId="{DE26AC8A-3D31-717F-4DA6-375188D46FFC}"/>
          </ac:picMkLst>
        </pc:picChg>
      </pc:sldChg>
      <pc:sldChg chg="addSp delSp modSp add mod">
        <pc:chgData name="Usman Ali" userId="cf221570517d1eae" providerId="LiveId" clId="{36859FB4-0672-4354-9400-DCCC228007D0}" dt="2023-06-12T16:08:03.411" v="502" actId="1076"/>
        <pc:sldMkLst>
          <pc:docMk/>
          <pc:sldMk cId="1983213444" sldId="319"/>
        </pc:sldMkLst>
        <pc:spChg chg="del">
          <ac:chgData name="Usman Ali" userId="cf221570517d1eae" providerId="LiveId" clId="{36859FB4-0672-4354-9400-DCCC228007D0}" dt="2023-06-12T16:07:58.057" v="499" actId="478"/>
          <ac:spMkLst>
            <pc:docMk/>
            <pc:sldMk cId="1983213444" sldId="319"/>
            <ac:spMk id="2" creationId="{5CE54ABB-4929-4810-950B-2DAEA0A5BAB4}"/>
          </ac:spMkLst>
        </pc:spChg>
        <pc:spChg chg="add del mod">
          <ac:chgData name="Usman Ali" userId="cf221570517d1eae" providerId="LiveId" clId="{36859FB4-0672-4354-9400-DCCC228007D0}" dt="2023-06-12T16:08:00.240" v="500" actId="478"/>
          <ac:spMkLst>
            <pc:docMk/>
            <pc:sldMk cId="1983213444" sldId="319"/>
            <ac:spMk id="7" creationId="{EEB64E57-5270-4577-669C-85F2AF7D6863}"/>
          </ac:spMkLst>
        </pc:spChg>
        <pc:spChg chg="mod">
          <ac:chgData name="Usman Ali" userId="cf221570517d1eae" providerId="LiveId" clId="{36859FB4-0672-4354-9400-DCCC228007D0}" dt="2023-06-12T16:08:02.103" v="501" actId="1076"/>
          <ac:spMkLst>
            <pc:docMk/>
            <pc:sldMk cId="1983213444" sldId="319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08:03.411" v="502" actId="1076"/>
          <ac:picMkLst>
            <pc:docMk/>
            <pc:sldMk cId="1983213444" sldId="319"/>
            <ac:picMk id="4" creationId="{24EC8A41-9794-505B-FBE1-71293ACB0E56}"/>
          </ac:picMkLst>
        </pc:picChg>
        <pc:picChg chg="del">
          <ac:chgData name="Usman Ali" userId="cf221570517d1eae" providerId="LiveId" clId="{36859FB4-0672-4354-9400-DCCC228007D0}" dt="2023-06-12T16:01:22.336" v="454" actId="478"/>
          <ac:picMkLst>
            <pc:docMk/>
            <pc:sldMk cId="1983213444" sldId="319"/>
            <ac:picMk id="5" creationId="{DE26AC8A-3D31-717F-4DA6-375188D46FFC}"/>
          </ac:picMkLst>
        </pc:picChg>
      </pc:sldChg>
      <pc:sldChg chg="delSp modSp new mod">
        <pc:chgData name="Usman Ali" userId="cf221570517d1eae" providerId="LiveId" clId="{36859FB4-0672-4354-9400-DCCC228007D0}" dt="2023-06-12T16:06:01.391" v="465" actId="1076"/>
        <pc:sldMkLst>
          <pc:docMk/>
          <pc:sldMk cId="1060825613" sldId="320"/>
        </pc:sldMkLst>
        <pc:spChg chg="mod">
          <ac:chgData name="Usman Ali" userId="cf221570517d1eae" providerId="LiveId" clId="{36859FB4-0672-4354-9400-DCCC228007D0}" dt="2023-06-12T16:06:01.391" v="465" actId="1076"/>
          <ac:spMkLst>
            <pc:docMk/>
            <pc:sldMk cId="1060825613" sldId="320"/>
            <ac:spMk id="2" creationId="{B28F8C6D-1E56-C836-6D64-B41C0EEAF9E0}"/>
          </ac:spMkLst>
        </pc:spChg>
        <pc:spChg chg="del">
          <ac:chgData name="Usman Ali" userId="cf221570517d1eae" providerId="LiveId" clId="{36859FB4-0672-4354-9400-DCCC228007D0}" dt="2023-06-12T16:05:56.692" v="464" actId="478"/>
          <ac:spMkLst>
            <pc:docMk/>
            <pc:sldMk cId="1060825613" sldId="320"/>
            <ac:spMk id="3" creationId="{270AA97E-DD34-DCB2-0A57-4F78564CC817}"/>
          </ac:spMkLst>
        </pc:spChg>
        <pc:spChg chg="del">
          <ac:chgData name="Usman Ali" userId="cf221570517d1eae" providerId="LiveId" clId="{36859FB4-0672-4354-9400-DCCC228007D0}" dt="2023-06-12T16:05:56.692" v="464" actId="478"/>
          <ac:spMkLst>
            <pc:docMk/>
            <pc:sldMk cId="1060825613" sldId="320"/>
            <ac:spMk id="4" creationId="{E47C1E71-5292-B2B8-33A4-0027E9A59D15}"/>
          </ac:spMkLst>
        </pc:spChg>
        <pc:spChg chg="del">
          <ac:chgData name="Usman Ali" userId="cf221570517d1eae" providerId="LiveId" clId="{36859FB4-0672-4354-9400-DCCC228007D0}" dt="2023-06-12T16:05:56.692" v="464" actId="478"/>
          <ac:spMkLst>
            <pc:docMk/>
            <pc:sldMk cId="1060825613" sldId="320"/>
            <ac:spMk id="5" creationId="{8839904A-EB7B-6589-D23C-A6046A39812D}"/>
          </ac:spMkLst>
        </pc:spChg>
        <pc:spChg chg="del">
          <ac:chgData name="Usman Ali" userId="cf221570517d1eae" providerId="LiveId" clId="{36859FB4-0672-4354-9400-DCCC228007D0}" dt="2023-06-12T16:05:56.692" v="464" actId="478"/>
          <ac:spMkLst>
            <pc:docMk/>
            <pc:sldMk cId="1060825613" sldId="320"/>
            <ac:spMk id="6" creationId="{79131CD0-0BC3-EF69-0457-C315B3AD4A43}"/>
          </ac:spMkLst>
        </pc:spChg>
        <pc:spChg chg="del">
          <ac:chgData name="Usman Ali" userId="cf221570517d1eae" providerId="LiveId" clId="{36859FB4-0672-4354-9400-DCCC228007D0}" dt="2023-06-12T16:05:56.692" v="464" actId="478"/>
          <ac:spMkLst>
            <pc:docMk/>
            <pc:sldMk cId="1060825613" sldId="320"/>
            <ac:spMk id="7" creationId="{C53769A3-C0A3-63B7-3E69-C5EA8CF20E87}"/>
          </ac:spMkLst>
        </pc:spChg>
        <pc:spChg chg="del">
          <ac:chgData name="Usman Ali" userId="cf221570517d1eae" providerId="LiveId" clId="{36859FB4-0672-4354-9400-DCCC228007D0}" dt="2023-06-12T16:05:56.692" v="464" actId="478"/>
          <ac:spMkLst>
            <pc:docMk/>
            <pc:sldMk cId="1060825613" sldId="320"/>
            <ac:spMk id="8" creationId="{E6BA13CE-1DD3-1022-81E6-97302BB2AC34}"/>
          </ac:spMkLst>
        </pc:spChg>
      </pc:sldChg>
      <pc:sldChg chg="delSp modSp new mod">
        <pc:chgData name="Usman Ali" userId="cf221570517d1eae" providerId="LiveId" clId="{36859FB4-0672-4354-9400-DCCC228007D0}" dt="2023-06-12T16:07:20.468" v="486" actId="478"/>
        <pc:sldMkLst>
          <pc:docMk/>
          <pc:sldMk cId="3557291341" sldId="321"/>
        </pc:sldMkLst>
        <pc:spChg chg="mod">
          <ac:chgData name="Usman Ali" userId="cf221570517d1eae" providerId="LiveId" clId="{36859FB4-0672-4354-9400-DCCC228007D0}" dt="2023-06-12T16:07:17.997" v="485" actId="1076"/>
          <ac:spMkLst>
            <pc:docMk/>
            <pc:sldMk cId="3557291341" sldId="321"/>
            <ac:spMk id="2" creationId="{6B9B6F45-4C7C-F2B2-DB8F-89DF2CB85D3F}"/>
          </ac:spMkLst>
        </pc:spChg>
        <pc:spChg chg="del">
          <ac:chgData name="Usman Ali" userId="cf221570517d1eae" providerId="LiveId" clId="{36859FB4-0672-4354-9400-DCCC228007D0}" dt="2023-06-12T16:07:20.468" v="486" actId="478"/>
          <ac:spMkLst>
            <pc:docMk/>
            <pc:sldMk cId="3557291341" sldId="321"/>
            <ac:spMk id="3" creationId="{BC334D72-2AFF-3D03-1D2C-1BF922808734}"/>
          </ac:spMkLst>
        </pc:spChg>
      </pc:sldChg>
      <pc:sldChg chg="delSp modSp new mod">
        <pc:chgData name="Usman Ali" userId="cf221570517d1eae" providerId="LiveId" clId="{36859FB4-0672-4354-9400-DCCC228007D0}" dt="2023-06-12T16:08:39.427" v="508" actId="1076"/>
        <pc:sldMkLst>
          <pc:docMk/>
          <pc:sldMk cId="4010909675" sldId="322"/>
        </pc:sldMkLst>
        <pc:spChg chg="mod">
          <ac:chgData name="Usman Ali" userId="cf221570517d1eae" providerId="LiveId" clId="{36859FB4-0672-4354-9400-DCCC228007D0}" dt="2023-06-12T16:08:39.427" v="508" actId="1076"/>
          <ac:spMkLst>
            <pc:docMk/>
            <pc:sldMk cId="4010909675" sldId="322"/>
            <ac:spMk id="2" creationId="{153BF760-7164-A09D-ACAE-BB4F7365B055}"/>
          </ac:spMkLst>
        </pc:spChg>
        <pc:spChg chg="del">
          <ac:chgData name="Usman Ali" userId="cf221570517d1eae" providerId="LiveId" clId="{36859FB4-0672-4354-9400-DCCC228007D0}" dt="2023-06-12T16:08:12.501" v="504" actId="478"/>
          <ac:spMkLst>
            <pc:docMk/>
            <pc:sldMk cId="4010909675" sldId="322"/>
            <ac:spMk id="3" creationId="{13497A50-E2D3-A3D3-9532-AB2AA67C7C29}"/>
          </ac:spMkLst>
        </pc:spChg>
        <pc:spChg chg="del">
          <ac:chgData name="Usman Ali" userId="cf221570517d1eae" providerId="LiveId" clId="{36859FB4-0672-4354-9400-DCCC228007D0}" dt="2023-06-12T16:08:21.409" v="506" actId="478"/>
          <ac:spMkLst>
            <pc:docMk/>
            <pc:sldMk cId="4010909675" sldId="322"/>
            <ac:spMk id="4" creationId="{0EAF4013-A62F-8947-BF63-8C1D5DBE26F3}"/>
          </ac:spMkLst>
        </pc:spChg>
        <pc:spChg chg="del">
          <ac:chgData name="Usman Ali" userId="cf221570517d1eae" providerId="LiveId" clId="{36859FB4-0672-4354-9400-DCCC228007D0}" dt="2023-06-12T16:08:12.501" v="504" actId="478"/>
          <ac:spMkLst>
            <pc:docMk/>
            <pc:sldMk cId="4010909675" sldId="322"/>
            <ac:spMk id="5" creationId="{5E39FDFB-0CB9-EBC3-29C6-0DD2AF26CA4E}"/>
          </ac:spMkLst>
        </pc:spChg>
        <pc:spChg chg="del">
          <ac:chgData name="Usman Ali" userId="cf221570517d1eae" providerId="LiveId" clId="{36859FB4-0672-4354-9400-DCCC228007D0}" dt="2023-06-12T16:08:16.006" v="505" actId="478"/>
          <ac:spMkLst>
            <pc:docMk/>
            <pc:sldMk cId="4010909675" sldId="322"/>
            <ac:spMk id="6" creationId="{C4035045-4D70-B055-3D97-750C44D919C1}"/>
          </ac:spMkLst>
        </pc:spChg>
        <pc:spChg chg="del">
          <ac:chgData name="Usman Ali" userId="cf221570517d1eae" providerId="LiveId" clId="{36859FB4-0672-4354-9400-DCCC228007D0}" dt="2023-06-12T16:08:12.501" v="504" actId="478"/>
          <ac:spMkLst>
            <pc:docMk/>
            <pc:sldMk cId="4010909675" sldId="322"/>
            <ac:spMk id="7" creationId="{A3915EC0-DCAE-09A9-E03D-1D22337B3C69}"/>
          </ac:spMkLst>
        </pc:spChg>
        <pc:spChg chg="del">
          <ac:chgData name="Usman Ali" userId="cf221570517d1eae" providerId="LiveId" clId="{36859FB4-0672-4354-9400-DCCC228007D0}" dt="2023-06-12T16:08:16.006" v="505" actId="478"/>
          <ac:spMkLst>
            <pc:docMk/>
            <pc:sldMk cId="4010909675" sldId="322"/>
            <ac:spMk id="8" creationId="{325F06D2-5904-EAA2-10BD-596D71F9EE69}"/>
          </ac:spMkLst>
        </pc:spChg>
      </pc:sldChg>
      <pc:sldChg chg="addSp delSp modSp add mod ord">
        <pc:chgData name="Usman Ali" userId="cf221570517d1eae" providerId="LiveId" clId="{36859FB4-0672-4354-9400-DCCC228007D0}" dt="2023-06-12T16:09:32.112" v="519" actId="1076"/>
        <pc:sldMkLst>
          <pc:docMk/>
          <pc:sldMk cId="2377780127" sldId="323"/>
        </pc:sldMkLst>
        <pc:spChg chg="mod">
          <ac:chgData name="Usman Ali" userId="cf221570517d1eae" providerId="LiveId" clId="{36859FB4-0672-4354-9400-DCCC228007D0}" dt="2023-06-12T16:09:15.738" v="517" actId="12"/>
          <ac:spMkLst>
            <pc:docMk/>
            <pc:sldMk cId="2377780127" sldId="323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09:32.112" v="519" actId="1076"/>
          <ac:picMkLst>
            <pc:docMk/>
            <pc:sldMk cId="2377780127" sldId="323"/>
            <ac:picMk id="3" creationId="{2F8F8486-5C9C-1D17-2DE0-F22C1C14BC64}"/>
          </ac:picMkLst>
        </pc:picChg>
        <pc:picChg chg="del">
          <ac:chgData name="Usman Ali" userId="cf221570517d1eae" providerId="LiveId" clId="{36859FB4-0672-4354-9400-DCCC228007D0}" dt="2023-06-12T16:08:54.915" v="512" actId="478"/>
          <ac:picMkLst>
            <pc:docMk/>
            <pc:sldMk cId="2377780127" sldId="323"/>
            <ac:picMk id="4" creationId="{24EC8A41-9794-505B-FBE1-71293ACB0E56}"/>
          </ac:picMkLst>
        </pc:picChg>
      </pc:sldChg>
      <pc:sldChg chg="addSp delSp modSp add mod">
        <pc:chgData name="Usman Ali" userId="cf221570517d1eae" providerId="LiveId" clId="{36859FB4-0672-4354-9400-DCCC228007D0}" dt="2023-06-12T16:10:34.927" v="527" actId="1076"/>
        <pc:sldMkLst>
          <pc:docMk/>
          <pc:sldMk cId="3777340723" sldId="324"/>
        </pc:sldMkLst>
        <pc:spChg chg="mod">
          <ac:chgData name="Usman Ali" userId="cf221570517d1eae" providerId="LiveId" clId="{36859FB4-0672-4354-9400-DCCC228007D0}" dt="2023-06-12T16:09:55.318" v="524" actId="12"/>
          <ac:spMkLst>
            <pc:docMk/>
            <pc:sldMk cId="3777340723" sldId="324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10:31.659" v="525" actId="478"/>
          <ac:picMkLst>
            <pc:docMk/>
            <pc:sldMk cId="3777340723" sldId="324"/>
            <ac:picMk id="3" creationId="{2F8F8486-5C9C-1D17-2DE0-F22C1C14BC64}"/>
          </ac:picMkLst>
        </pc:picChg>
        <pc:picChg chg="add mod">
          <ac:chgData name="Usman Ali" userId="cf221570517d1eae" providerId="LiveId" clId="{36859FB4-0672-4354-9400-DCCC228007D0}" dt="2023-06-12T16:10:34.927" v="527" actId="1076"/>
          <ac:picMkLst>
            <pc:docMk/>
            <pc:sldMk cId="3777340723" sldId="324"/>
            <ac:picMk id="4" creationId="{C6089DA8-BAC4-BA2E-470D-55743FCD3E69}"/>
          </ac:picMkLst>
        </pc:picChg>
      </pc:sldChg>
      <pc:sldChg chg="addSp delSp modSp add mod">
        <pc:chgData name="Usman Ali" userId="cf221570517d1eae" providerId="LiveId" clId="{36859FB4-0672-4354-9400-DCCC228007D0}" dt="2023-06-12T16:11:25.247" v="535" actId="1076"/>
        <pc:sldMkLst>
          <pc:docMk/>
          <pc:sldMk cId="304929934" sldId="325"/>
        </pc:sldMkLst>
        <pc:spChg chg="mod">
          <ac:chgData name="Usman Ali" userId="cf221570517d1eae" providerId="LiveId" clId="{36859FB4-0672-4354-9400-DCCC228007D0}" dt="2023-06-12T16:11:07.250" v="532" actId="12"/>
          <ac:spMkLst>
            <pc:docMk/>
            <pc:sldMk cId="304929934" sldId="325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11:25.247" v="535" actId="1076"/>
          <ac:picMkLst>
            <pc:docMk/>
            <pc:sldMk cId="304929934" sldId="325"/>
            <ac:picMk id="3" creationId="{506E80B6-5CB1-6961-7883-D07F1932003C}"/>
          </ac:picMkLst>
        </pc:picChg>
        <pc:picChg chg="del">
          <ac:chgData name="Usman Ali" userId="cf221570517d1eae" providerId="LiveId" clId="{36859FB4-0672-4354-9400-DCCC228007D0}" dt="2023-06-12T16:11:23.165" v="533" actId="478"/>
          <ac:picMkLst>
            <pc:docMk/>
            <pc:sldMk cId="304929934" sldId="325"/>
            <ac:picMk id="4" creationId="{C6089DA8-BAC4-BA2E-470D-55743FCD3E69}"/>
          </ac:picMkLst>
        </pc:picChg>
      </pc:sldChg>
      <pc:sldChg chg="modSp add mod ord">
        <pc:chgData name="Usman Ali" userId="cf221570517d1eae" providerId="LiveId" clId="{36859FB4-0672-4354-9400-DCCC228007D0}" dt="2023-06-12T16:40:34.019" v="624"/>
        <pc:sldMkLst>
          <pc:docMk/>
          <pc:sldMk cId="749119659" sldId="326"/>
        </pc:sldMkLst>
        <pc:spChg chg="mod">
          <ac:chgData name="Usman Ali" userId="cf221570517d1eae" providerId="LiveId" clId="{36859FB4-0672-4354-9400-DCCC228007D0}" dt="2023-06-12T16:31:49.267" v="539"/>
          <ac:spMkLst>
            <pc:docMk/>
            <pc:sldMk cId="749119659" sldId="326"/>
            <ac:spMk id="2" creationId="{B28F8C6D-1E56-C836-6D64-B41C0EEAF9E0}"/>
          </ac:spMkLst>
        </pc:spChg>
      </pc:sldChg>
      <pc:sldChg chg="addSp delSp modSp add mod ord">
        <pc:chgData name="Usman Ali" userId="cf221570517d1eae" providerId="LiveId" clId="{36859FB4-0672-4354-9400-DCCC228007D0}" dt="2023-06-12T16:34:59.762" v="572" actId="20577"/>
        <pc:sldMkLst>
          <pc:docMk/>
          <pc:sldMk cId="177661561" sldId="327"/>
        </pc:sldMkLst>
        <pc:spChg chg="mod">
          <ac:chgData name="Usman Ali" userId="cf221570517d1eae" providerId="LiveId" clId="{36859FB4-0672-4354-9400-DCCC228007D0}" dt="2023-06-12T16:34:59.762" v="572" actId="20577"/>
          <ac:spMkLst>
            <pc:docMk/>
            <pc:sldMk cId="177661561" sldId="327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34:01.455" v="554" actId="1076"/>
          <ac:picMkLst>
            <pc:docMk/>
            <pc:sldMk cId="177661561" sldId="327"/>
            <ac:picMk id="3" creationId="{B4436324-0C3C-1964-1740-B1ADA3ADAA36}"/>
          </ac:picMkLst>
        </pc:picChg>
        <pc:picChg chg="del">
          <ac:chgData name="Usman Ali" userId="cf221570517d1eae" providerId="LiveId" clId="{36859FB4-0672-4354-9400-DCCC228007D0}" dt="2023-06-12T16:31:57.929" v="543" actId="478"/>
          <ac:picMkLst>
            <pc:docMk/>
            <pc:sldMk cId="177661561" sldId="327"/>
            <ac:picMk id="4" creationId="{DDDDED94-9E1C-2DB5-BBA5-0A4C8A11EE4D}"/>
          </ac:picMkLst>
        </pc:picChg>
        <pc:picChg chg="add mod">
          <ac:chgData name="Usman Ali" userId="cf221570517d1eae" providerId="LiveId" clId="{36859FB4-0672-4354-9400-DCCC228007D0}" dt="2023-06-12T16:34:53.980" v="558" actId="1076"/>
          <ac:picMkLst>
            <pc:docMk/>
            <pc:sldMk cId="177661561" sldId="327"/>
            <ac:picMk id="6" creationId="{2FEB8412-1A4E-CECF-0FB7-FA59FDCB0330}"/>
          </ac:picMkLst>
        </pc:picChg>
      </pc:sldChg>
      <pc:sldChg chg="delSp add del mod">
        <pc:chgData name="Usman Ali" userId="cf221570517d1eae" providerId="LiveId" clId="{36859FB4-0672-4354-9400-DCCC228007D0}" dt="2023-06-12T16:40:05.447" v="614" actId="47"/>
        <pc:sldMkLst>
          <pc:docMk/>
          <pc:sldMk cId="948611588" sldId="328"/>
        </pc:sldMkLst>
        <pc:picChg chg="del">
          <ac:chgData name="Usman Ali" userId="cf221570517d1eae" providerId="LiveId" clId="{36859FB4-0672-4354-9400-DCCC228007D0}" dt="2023-06-12T16:34:11.096" v="556" actId="478"/>
          <ac:picMkLst>
            <pc:docMk/>
            <pc:sldMk cId="948611588" sldId="328"/>
            <ac:picMk id="3" creationId="{B4436324-0C3C-1964-1740-B1ADA3ADAA36}"/>
          </ac:picMkLst>
        </pc:picChg>
      </pc:sldChg>
      <pc:sldChg chg="addSp delSp modSp add mod">
        <pc:chgData name="Usman Ali" userId="cf221570517d1eae" providerId="LiveId" clId="{36859FB4-0672-4354-9400-DCCC228007D0}" dt="2023-06-12T16:35:49.029" v="580" actId="1076"/>
        <pc:sldMkLst>
          <pc:docMk/>
          <pc:sldMk cId="182130112" sldId="329"/>
        </pc:sldMkLst>
        <pc:spChg chg="mod">
          <ac:chgData name="Usman Ali" userId="cf221570517d1eae" providerId="LiveId" clId="{36859FB4-0672-4354-9400-DCCC228007D0}" dt="2023-06-12T16:35:28.869" v="578" actId="12"/>
          <ac:spMkLst>
            <pc:docMk/>
            <pc:sldMk cId="182130112" sldId="329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35:06.477" v="575" actId="478"/>
          <ac:picMkLst>
            <pc:docMk/>
            <pc:sldMk cId="182130112" sldId="329"/>
            <ac:picMk id="3" creationId="{B4436324-0C3C-1964-1740-B1ADA3ADAA36}"/>
          </ac:picMkLst>
        </pc:picChg>
        <pc:picChg chg="add mod">
          <ac:chgData name="Usman Ali" userId="cf221570517d1eae" providerId="LiveId" clId="{36859FB4-0672-4354-9400-DCCC228007D0}" dt="2023-06-12T16:35:49.029" v="580" actId="1076"/>
          <ac:picMkLst>
            <pc:docMk/>
            <pc:sldMk cId="182130112" sldId="329"/>
            <ac:picMk id="4" creationId="{8F259235-BF3D-321F-FE04-59E012F134DD}"/>
          </ac:picMkLst>
        </pc:picChg>
        <pc:picChg chg="del">
          <ac:chgData name="Usman Ali" userId="cf221570517d1eae" providerId="LiveId" clId="{36859FB4-0672-4354-9400-DCCC228007D0}" dt="2023-06-12T16:35:05.975" v="574" actId="478"/>
          <ac:picMkLst>
            <pc:docMk/>
            <pc:sldMk cId="182130112" sldId="329"/>
            <ac:picMk id="6" creationId="{2FEB8412-1A4E-CECF-0FB7-FA59FDCB0330}"/>
          </ac:picMkLst>
        </pc:picChg>
      </pc:sldChg>
      <pc:sldChg chg="addSp delSp modSp add mod">
        <pc:chgData name="Usman Ali" userId="cf221570517d1eae" providerId="LiveId" clId="{36859FB4-0672-4354-9400-DCCC228007D0}" dt="2023-06-12T16:36:26.258" v="586" actId="1076"/>
        <pc:sldMkLst>
          <pc:docMk/>
          <pc:sldMk cId="2930093401" sldId="330"/>
        </pc:sldMkLst>
        <pc:spChg chg="mod">
          <ac:chgData name="Usman Ali" userId="cf221570517d1eae" providerId="LiveId" clId="{36859FB4-0672-4354-9400-DCCC228007D0}" dt="2023-06-12T16:36:09.360" v="584" actId="12"/>
          <ac:spMkLst>
            <pc:docMk/>
            <pc:sldMk cId="2930093401" sldId="330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36:26.258" v="586" actId="1076"/>
          <ac:picMkLst>
            <pc:docMk/>
            <pc:sldMk cId="2930093401" sldId="330"/>
            <ac:picMk id="3" creationId="{9FB45E83-C76F-FFD3-83EE-36C0DA0482F2}"/>
          </ac:picMkLst>
        </pc:picChg>
        <pc:picChg chg="del">
          <ac:chgData name="Usman Ali" userId="cf221570517d1eae" providerId="LiveId" clId="{36859FB4-0672-4354-9400-DCCC228007D0}" dt="2023-06-12T16:35:55.489" v="582" actId="478"/>
          <ac:picMkLst>
            <pc:docMk/>
            <pc:sldMk cId="2930093401" sldId="330"/>
            <ac:picMk id="4" creationId="{8F259235-BF3D-321F-FE04-59E012F134DD}"/>
          </ac:picMkLst>
        </pc:picChg>
      </pc:sldChg>
      <pc:sldChg chg="addSp delSp modSp add mod">
        <pc:chgData name="Usman Ali" userId="cf221570517d1eae" providerId="LiveId" clId="{36859FB4-0672-4354-9400-DCCC228007D0}" dt="2023-06-12T16:37:22.679" v="593" actId="1076"/>
        <pc:sldMkLst>
          <pc:docMk/>
          <pc:sldMk cId="3833888010" sldId="331"/>
        </pc:sldMkLst>
        <pc:spChg chg="mod">
          <ac:chgData name="Usman Ali" userId="cf221570517d1eae" providerId="LiveId" clId="{36859FB4-0672-4354-9400-DCCC228007D0}" dt="2023-06-12T16:36:50.995" v="591" actId="12"/>
          <ac:spMkLst>
            <pc:docMk/>
            <pc:sldMk cId="3833888010" sldId="331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36:34.249" v="588" actId="478"/>
          <ac:picMkLst>
            <pc:docMk/>
            <pc:sldMk cId="3833888010" sldId="331"/>
            <ac:picMk id="3" creationId="{9FB45E83-C76F-FFD3-83EE-36C0DA0482F2}"/>
          </ac:picMkLst>
        </pc:picChg>
        <pc:picChg chg="add mod">
          <ac:chgData name="Usman Ali" userId="cf221570517d1eae" providerId="LiveId" clId="{36859FB4-0672-4354-9400-DCCC228007D0}" dt="2023-06-12T16:37:22.679" v="593" actId="1076"/>
          <ac:picMkLst>
            <pc:docMk/>
            <pc:sldMk cId="3833888010" sldId="331"/>
            <ac:picMk id="4" creationId="{18131ABC-D4CE-1A3A-D3E4-1E3EC1B15C20}"/>
          </ac:picMkLst>
        </pc:picChg>
      </pc:sldChg>
      <pc:sldChg chg="addSp delSp modSp add mod">
        <pc:chgData name="Usman Ali" userId="cf221570517d1eae" providerId="LiveId" clId="{36859FB4-0672-4354-9400-DCCC228007D0}" dt="2023-06-12T16:38:18.324" v="599" actId="1076"/>
        <pc:sldMkLst>
          <pc:docMk/>
          <pc:sldMk cId="1635803535" sldId="332"/>
        </pc:sldMkLst>
        <pc:spChg chg="mod">
          <ac:chgData name="Usman Ali" userId="cf221570517d1eae" providerId="LiveId" clId="{36859FB4-0672-4354-9400-DCCC228007D0}" dt="2023-06-12T16:37:51.508" v="597" actId="12"/>
          <ac:spMkLst>
            <pc:docMk/>
            <pc:sldMk cId="1635803535" sldId="332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38:18.324" v="599" actId="1076"/>
          <ac:picMkLst>
            <pc:docMk/>
            <pc:sldMk cId="1635803535" sldId="332"/>
            <ac:picMk id="3" creationId="{18287FE5-D047-4A09-3A6F-6173A0F24237}"/>
          </ac:picMkLst>
        </pc:picChg>
        <pc:picChg chg="del">
          <ac:chgData name="Usman Ali" userId="cf221570517d1eae" providerId="LiveId" clId="{36859FB4-0672-4354-9400-DCCC228007D0}" dt="2023-06-12T16:37:28.034" v="595" actId="478"/>
          <ac:picMkLst>
            <pc:docMk/>
            <pc:sldMk cId="1635803535" sldId="332"/>
            <ac:picMk id="4" creationId="{18131ABC-D4CE-1A3A-D3E4-1E3EC1B15C20}"/>
          </ac:picMkLst>
        </pc:picChg>
      </pc:sldChg>
      <pc:sldChg chg="addSp delSp modSp add mod">
        <pc:chgData name="Usman Ali" userId="cf221570517d1eae" providerId="LiveId" clId="{36859FB4-0672-4354-9400-DCCC228007D0}" dt="2023-06-12T16:38:59.582" v="605" actId="1076"/>
        <pc:sldMkLst>
          <pc:docMk/>
          <pc:sldMk cId="2639576874" sldId="333"/>
        </pc:sldMkLst>
        <pc:spChg chg="mod">
          <ac:chgData name="Usman Ali" userId="cf221570517d1eae" providerId="LiveId" clId="{36859FB4-0672-4354-9400-DCCC228007D0}" dt="2023-06-12T16:38:36.954" v="603" actId="12"/>
          <ac:spMkLst>
            <pc:docMk/>
            <pc:sldMk cId="2639576874" sldId="333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38:21.703" v="601" actId="478"/>
          <ac:picMkLst>
            <pc:docMk/>
            <pc:sldMk cId="2639576874" sldId="333"/>
            <ac:picMk id="3" creationId="{18287FE5-D047-4A09-3A6F-6173A0F24237}"/>
          </ac:picMkLst>
        </pc:picChg>
        <pc:picChg chg="add mod">
          <ac:chgData name="Usman Ali" userId="cf221570517d1eae" providerId="LiveId" clId="{36859FB4-0672-4354-9400-DCCC228007D0}" dt="2023-06-12T16:38:59.582" v="605" actId="1076"/>
          <ac:picMkLst>
            <pc:docMk/>
            <pc:sldMk cId="2639576874" sldId="333"/>
            <ac:picMk id="4" creationId="{B36DC139-385E-5AD8-FE69-029812F22A07}"/>
          </ac:picMkLst>
        </pc:picChg>
      </pc:sldChg>
      <pc:sldChg chg="addSp delSp modSp add mod">
        <pc:chgData name="Usman Ali" userId="cf221570517d1eae" providerId="LiveId" clId="{36859FB4-0672-4354-9400-DCCC228007D0}" dt="2023-06-12T16:39:49.010" v="611" actId="12"/>
        <pc:sldMkLst>
          <pc:docMk/>
          <pc:sldMk cId="1524600624" sldId="334"/>
        </pc:sldMkLst>
        <pc:spChg chg="mod">
          <ac:chgData name="Usman Ali" userId="cf221570517d1eae" providerId="LiveId" clId="{36859FB4-0672-4354-9400-DCCC228007D0}" dt="2023-06-12T16:39:49.010" v="611" actId="12"/>
          <ac:spMkLst>
            <pc:docMk/>
            <pc:sldMk cId="1524600624" sldId="334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39:32.699" v="609" actId="1076"/>
          <ac:picMkLst>
            <pc:docMk/>
            <pc:sldMk cId="1524600624" sldId="334"/>
            <ac:picMk id="3" creationId="{22E1EDBA-B3D7-80C6-FE8A-F7F298192DF6}"/>
          </ac:picMkLst>
        </pc:picChg>
        <pc:picChg chg="del">
          <ac:chgData name="Usman Ali" userId="cf221570517d1eae" providerId="LiveId" clId="{36859FB4-0672-4354-9400-DCCC228007D0}" dt="2023-06-12T16:39:31.279" v="607" actId="478"/>
          <ac:picMkLst>
            <pc:docMk/>
            <pc:sldMk cId="1524600624" sldId="334"/>
            <ac:picMk id="4" creationId="{B36DC139-385E-5AD8-FE69-029812F22A07}"/>
          </ac:picMkLst>
        </pc:picChg>
      </pc:sldChg>
      <pc:sldChg chg="add del">
        <pc:chgData name="Usman Ali" userId="cf221570517d1eae" providerId="LiveId" clId="{36859FB4-0672-4354-9400-DCCC228007D0}" dt="2023-06-12T16:40:00.860" v="613" actId="47"/>
        <pc:sldMkLst>
          <pc:docMk/>
          <pc:sldMk cId="414783768" sldId="335"/>
        </pc:sldMkLst>
      </pc:sldChg>
      <pc:sldChg chg="delSp modSp add mod">
        <pc:chgData name="Usman Ali" userId="cf221570517d1eae" providerId="LiveId" clId="{36859FB4-0672-4354-9400-DCCC228007D0}" dt="2023-06-12T16:43:19.917" v="636" actId="403"/>
        <pc:sldMkLst>
          <pc:docMk/>
          <pc:sldMk cId="2524753789" sldId="335"/>
        </pc:sldMkLst>
        <pc:spChg chg="mod">
          <ac:chgData name="Usman Ali" userId="cf221570517d1eae" providerId="LiveId" clId="{36859FB4-0672-4354-9400-DCCC228007D0}" dt="2023-06-12T16:43:19.917" v="636" actId="403"/>
          <ac:spMkLst>
            <pc:docMk/>
            <pc:sldMk cId="2524753789" sldId="335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42:44.642" v="626" actId="478"/>
          <ac:picMkLst>
            <pc:docMk/>
            <pc:sldMk cId="2524753789" sldId="335"/>
            <ac:picMk id="3" creationId="{22E1EDBA-B3D7-80C6-FE8A-F7F298192DF6}"/>
          </ac:picMkLst>
        </pc:picChg>
      </pc:sldChg>
      <pc:sldChg chg="addSp delSp modSp add mod ord">
        <pc:chgData name="Usman Ali" userId="cf221570517d1eae" providerId="LiveId" clId="{36859FB4-0672-4354-9400-DCCC228007D0}" dt="2023-06-12T16:44:52.313" v="645" actId="1076"/>
        <pc:sldMkLst>
          <pc:docMk/>
          <pc:sldMk cId="4165187181" sldId="336"/>
        </pc:sldMkLst>
        <pc:spChg chg="mod">
          <ac:chgData name="Usman Ali" userId="cf221570517d1eae" providerId="LiveId" clId="{36859FB4-0672-4354-9400-DCCC228007D0}" dt="2023-06-12T16:43:50.610" v="642" actId="12"/>
          <ac:spMkLst>
            <pc:docMk/>
            <pc:sldMk cId="4165187181" sldId="336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43:54.107" v="643" actId="478"/>
          <ac:picMkLst>
            <pc:docMk/>
            <pc:sldMk cId="4165187181" sldId="336"/>
            <ac:picMk id="3" creationId="{22E1EDBA-B3D7-80C6-FE8A-F7F298192DF6}"/>
          </ac:picMkLst>
        </pc:picChg>
        <pc:picChg chg="add mod">
          <ac:chgData name="Usman Ali" userId="cf221570517d1eae" providerId="LiveId" clId="{36859FB4-0672-4354-9400-DCCC228007D0}" dt="2023-06-12T16:44:52.313" v="645" actId="1076"/>
          <ac:picMkLst>
            <pc:docMk/>
            <pc:sldMk cId="4165187181" sldId="336"/>
            <ac:picMk id="4" creationId="{9A36C4F8-3FDE-37AC-6EE8-7B45B2051199}"/>
          </ac:picMkLst>
        </pc:picChg>
      </pc:sldChg>
      <pc:sldChg chg="addSp delSp modSp add mod">
        <pc:chgData name="Usman Ali" userId="cf221570517d1eae" providerId="LiveId" clId="{36859FB4-0672-4354-9400-DCCC228007D0}" dt="2023-06-12T16:45:30.725" v="653" actId="1076"/>
        <pc:sldMkLst>
          <pc:docMk/>
          <pc:sldMk cId="3156467471" sldId="337"/>
        </pc:sldMkLst>
        <pc:spChg chg="mod">
          <ac:chgData name="Usman Ali" userId="cf221570517d1eae" providerId="LiveId" clId="{36859FB4-0672-4354-9400-DCCC228007D0}" dt="2023-06-12T16:45:12.462" v="649" actId="12"/>
          <ac:spMkLst>
            <pc:docMk/>
            <pc:sldMk cId="3156467471" sldId="337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45:30.725" v="653" actId="1076"/>
          <ac:picMkLst>
            <pc:docMk/>
            <pc:sldMk cId="3156467471" sldId="337"/>
            <ac:picMk id="3" creationId="{FFF58F72-ED69-D19C-260F-16160045DBB2}"/>
          </ac:picMkLst>
        </pc:picChg>
        <pc:picChg chg="del">
          <ac:chgData name="Usman Ali" userId="cf221570517d1eae" providerId="LiveId" clId="{36859FB4-0672-4354-9400-DCCC228007D0}" dt="2023-06-12T16:44:57.520" v="647" actId="478"/>
          <ac:picMkLst>
            <pc:docMk/>
            <pc:sldMk cId="3156467471" sldId="337"/>
            <ac:picMk id="4" creationId="{9A36C4F8-3FDE-37AC-6EE8-7B45B2051199}"/>
          </ac:picMkLst>
        </pc:picChg>
      </pc:sldChg>
      <pc:sldChg chg="addSp delSp modSp add mod">
        <pc:chgData name="Usman Ali" userId="cf221570517d1eae" providerId="LiveId" clId="{36859FB4-0672-4354-9400-DCCC228007D0}" dt="2023-06-12T16:46:46.746" v="659" actId="1076"/>
        <pc:sldMkLst>
          <pc:docMk/>
          <pc:sldMk cId="454083717" sldId="338"/>
        </pc:sldMkLst>
        <pc:spChg chg="mod">
          <ac:chgData name="Usman Ali" userId="cf221570517d1eae" providerId="LiveId" clId="{36859FB4-0672-4354-9400-DCCC228007D0}" dt="2023-06-12T16:45:52.673" v="657" actId="12"/>
          <ac:spMkLst>
            <pc:docMk/>
            <pc:sldMk cId="454083717" sldId="338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45:35.416" v="655" actId="478"/>
          <ac:picMkLst>
            <pc:docMk/>
            <pc:sldMk cId="454083717" sldId="338"/>
            <ac:picMk id="3" creationId="{FFF58F72-ED69-D19C-260F-16160045DBB2}"/>
          </ac:picMkLst>
        </pc:picChg>
        <pc:picChg chg="add mod">
          <ac:chgData name="Usman Ali" userId="cf221570517d1eae" providerId="LiveId" clId="{36859FB4-0672-4354-9400-DCCC228007D0}" dt="2023-06-12T16:46:46.746" v="659" actId="1076"/>
          <ac:picMkLst>
            <pc:docMk/>
            <pc:sldMk cId="454083717" sldId="338"/>
            <ac:picMk id="4" creationId="{FF644B2D-70CC-B990-CD15-C75D2328A477}"/>
          </ac:picMkLst>
        </pc:picChg>
      </pc:sldChg>
      <pc:sldChg chg="addSp delSp modSp add mod">
        <pc:chgData name="Usman Ali" userId="cf221570517d1eae" providerId="LiveId" clId="{36859FB4-0672-4354-9400-DCCC228007D0}" dt="2023-06-12T16:48:15.202" v="665" actId="1076"/>
        <pc:sldMkLst>
          <pc:docMk/>
          <pc:sldMk cId="2148422151" sldId="339"/>
        </pc:sldMkLst>
        <pc:spChg chg="mod">
          <ac:chgData name="Usman Ali" userId="cf221570517d1eae" providerId="LiveId" clId="{36859FB4-0672-4354-9400-DCCC228007D0}" dt="2023-06-12T16:47:21.917" v="663" actId="12"/>
          <ac:spMkLst>
            <pc:docMk/>
            <pc:sldMk cId="2148422151" sldId="339"/>
            <ac:spMk id="24" creationId="{6A036B7D-6A13-CC80-328E-D003C0404689}"/>
          </ac:spMkLst>
        </pc:spChg>
        <pc:picChg chg="add mod">
          <ac:chgData name="Usman Ali" userId="cf221570517d1eae" providerId="LiveId" clId="{36859FB4-0672-4354-9400-DCCC228007D0}" dt="2023-06-12T16:48:15.202" v="665" actId="1076"/>
          <ac:picMkLst>
            <pc:docMk/>
            <pc:sldMk cId="2148422151" sldId="339"/>
            <ac:picMk id="3" creationId="{DC632F0F-D397-B5E0-A446-B342332C6589}"/>
          </ac:picMkLst>
        </pc:picChg>
        <pc:picChg chg="del">
          <ac:chgData name="Usman Ali" userId="cf221570517d1eae" providerId="LiveId" clId="{36859FB4-0672-4354-9400-DCCC228007D0}" dt="2023-06-12T16:46:56.665" v="661" actId="478"/>
          <ac:picMkLst>
            <pc:docMk/>
            <pc:sldMk cId="2148422151" sldId="339"/>
            <ac:picMk id="4" creationId="{FF644B2D-70CC-B990-CD15-C75D2328A477}"/>
          </ac:picMkLst>
        </pc:picChg>
      </pc:sldChg>
      <pc:sldChg chg="addSp delSp modSp add mod">
        <pc:chgData name="Usman Ali" userId="cf221570517d1eae" providerId="LiveId" clId="{36859FB4-0672-4354-9400-DCCC228007D0}" dt="2023-06-12T16:49:01.242" v="671" actId="1076"/>
        <pc:sldMkLst>
          <pc:docMk/>
          <pc:sldMk cId="2839094070" sldId="340"/>
        </pc:sldMkLst>
        <pc:spChg chg="mod">
          <ac:chgData name="Usman Ali" userId="cf221570517d1eae" providerId="LiveId" clId="{36859FB4-0672-4354-9400-DCCC228007D0}" dt="2023-06-12T16:48:48.547" v="669" actId="12"/>
          <ac:spMkLst>
            <pc:docMk/>
            <pc:sldMk cId="2839094070" sldId="340"/>
            <ac:spMk id="24" creationId="{6A036B7D-6A13-CC80-328E-D003C0404689}"/>
          </ac:spMkLst>
        </pc:spChg>
        <pc:picChg chg="del">
          <ac:chgData name="Usman Ali" userId="cf221570517d1eae" providerId="LiveId" clId="{36859FB4-0672-4354-9400-DCCC228007D0}" dt="2023-06-12T16:48:22.774" v="667" actId="478"/>
          <ac:picMkLst>
            <pc:docMk/>
            <pc:sldMk cId="2839094070" sldId="340"/>
            <ac:picMk id="3" creationId="{DC632F0F-D397-B5E0-A446-B342332C6589}"/>
          </ac:picMkLst>
        </pc:picChg>
        <pc:picChg chg="add mod">
          <ac:chgData name="Usman Ali" userId="cf221570517d1eae" providerId="LiveId" clId="{36859FB4-0672-4354-9400-DCCC228007D0}" dt="2023-06-12T16:49:01.242" v="671" actId="1076"/>
          <ac:picMkLst>
            <pc:docMk/>
            <pc:sldMk cId="2839094070" sldId="340"/>
            <ac:picMk id="4" creationId="{ABB1E1B9-606F-FE9D-D1A9-114D745071B4}"/>
          </ac:picMkLst>
        </pc:picChg>
      </pc:sldChg>
      <pc:sldMasterChg chg="delSldLayout">
        <pc:chgData name="Usman Ali" userId="cf221570517d1eae" providerId="LiveId" clId="{36859FB4-0672-4354-9400-DCCC228007D0}" dt="2023-06-11T19:28:45.079" v="26" actId="47"/>
        <pc:sldMasterMkLst>
          <pc:docMk/>
          <pc:sldMasterMk cId="1928452137" sldId="2147483666"/>
        </pc:sldMasterMkLst>
        <pc:sldLayoutChg chg="del">
          <pc:chgData name="Usman Ali" userId="cf221570517d1eae" providerId="LiveId" clId="{36859FB4-0672-4354-9400-DCCC228007D0}" dt="2023-06-11T19:28:45.079" v="26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uakk101@gmail.com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6947" y="3582956"/>
            <a:ext cx="6036906" cy="1744823"/>
          </a:xfrm>
        </p:spPr>
        <p:txBody>
          <a:bodyPr/>
          <a:lstStyle/>
          <a:p>
            <a:r>
              <a:rPr lang="en-US" sz="5400" dirty="0"/>
              <a:t>Starting</a:t>
            </a:r>
            <a:br>
              <a:rPr lang="en-US" sz="5400" dirty="0"/>
            </a:br>
            <a:r>
              <a:rPr lang="en-US" sz="5400" dirty="0"/>
              <a:t>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327779"/>
            <a:ext cx="4941770" cy="3966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Usman Ali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5153152" cy="5718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264566"/>
            <a:ext cx="6449291" cy="1390895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Operators are symbols that perform operations on one or more operands to produce a result.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Python provides a wide range of operators for arithmetic, comparison, logic, assignment,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35BDB6-3854-4C0C-064E-03AEAD0654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2117" y="3005856"/>
            <a:ext cx="2518535" cy="3127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Comparison Operators: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Equal to (==)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Not equal to (!=)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Greater than (&gt;)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Less than (&lt;)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Greater than or equal to (&gt;=)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Less than or equal to (&lt;=)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DFF62C-D803-8D00-1D2D-DCBC4B4C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84" y="2750971"/>
            <a:ext cx="6076745" cy="39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5153152" cy="5718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264566"/>
            <a:ext cx="6449291" cy="1390895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Operators are symbols that perform operations on one or more operands to produce a result.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Python provides a wide range of operators for arithmetic, comparison, logic, assignment,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35BDB6-3854-4C0C-064E-03AEAD0654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2117" y="3005856"/>
            <a:ext cx="2518535" cy="312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Logical Operators: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AND (and)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OR (or)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NOT (not)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E93CE-868B-8389-8523-8346A705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81" y="3005856"/>
            <a:ext cx="5486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4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5153152" cy="5718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264566"/>
            <a:ext cx="6449291" cy="1390895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Operators are symbols that perform operations on one or more operands to produce a result.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Python provides a wide range of operators for arithmetic, comparison, logic, assignment,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35BDB6-3854-4C0C-064E-03AEAD0654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2117" y="3005855"/>
            <a:ext cx="2775988" cy="3474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Assignment Operators: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Assign (=)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Add and assign (+=)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Subtract and assign (-=)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Multiply and assign (*=)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DCA4E-F233-C3A5-6835-15A25F14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47" y="2898190"/>
            <a:ext cx="6886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3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5153152" cy="5718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264566"/>
            <a:ext cx="6449291" cy="1390895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Operators are symbols that perform operations on one or more operands to produce a result.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Python provides a wide range of operators for arithmetic, comparison, logic, assignment,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35BDB6-3854-4C0C-064E-03AEAD0654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2117" y="3005855"/>
            <a:ext cx="2775988" cy="3474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Assignment Operators: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Assign (=)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Add and assign (+=)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Subtract and assign (-=)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Multiply and assign (*=)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DCA4E-F233-C3A5-6835-15A25F14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47" y="2898190"/>
            <a:ext cx="6886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9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6F45-4C7C-F2B2-DB8F-89DF2CB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095" y="2210053"/>
            <a:ext cx="8174485" cy="1642856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Introduction to Conditional Statements in Python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F447-AD4C-D56D-F490-F709FBA3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CEA-52E2-812D-B9F6-3804084A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0B75-2F1D-8A2B-3A27-3389C12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9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299839" y="1056442"/>
            <a:ext cx="5038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Brief overview of conditional statements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Types of conditional statements: If, </a:t>
            </a:r>
            <a:r>
              <a:rPr lang="en-US" b="0" i="0" dirty="0" err="1">
                <a:solidFill>
                  <a:srgbClr val="0F172A"/>
                </a:solidFill>
                <a:effectLst/>
                <a:latin typeface="ui-sans-serif"/>
              </a:rPr>
              <a:t>Elif</a:t>
            </a: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, and Else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If Statement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The if statement is used to test a specific condition. If the condition is true, the code block within the if statement is executed.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37BC3B1-3DD7-D5D0-31B6-CE3DA742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88" y="3130365"/>
            <a:ext cx="6381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131163" y="1242874"/>
            <a:ext cx="503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0F172A"/>
                </a:solidFill>
                <a:effectLst/>
                <a:latin typeface="ui-sans-serif"/>
              </a:rPr>
              <a:t>Elif</a:t>
            </a: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Statement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The </a:t>
            </a:r>
            <a:r>
              <a:rPr lang="en-US" b="0" i="0" dirty="0" err="1">
                <a:solidFill>
                  <a:srgbClr val="0F172A"/>
                </a:solidFill>
                <a:effectLst/>
                <a:latin typeface="ui-sans-serif"/>
              </a:rPr>
              <a:t>elif</a:t>
            </a: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statement is used to test multiple conditions in a sequence. If the previous condition is false, the next condition is tested.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832BF-7071-0FFA-1DC8-307DE288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92" y="2745044"/>
            <a:ext cx="7115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9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926977" y="1384917"/>
            <a:ext cx="503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Else Statement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The else statement is used to execute a code block when all previous conditions are false.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6AC8A-3D31-717F-4DA6-375188D4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09" y="3155522"/>
            <a:ext cx="61245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0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909222" y="1518082"/>
            <a:ext cx="503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Nested Conditional Statements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Nested conditional statements are used when a condition depends on another condition.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C8A41-9794-505B-FBE1-71293ACB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41" y="2742373"/>
            <a:ext cx="6126009" cy="33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F760-7164-A09D-ACAE-BB4F7365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624" y="2481280"/>
            <a:ext cx="8421688" cy="1325563"/>
          </a:xfrm>
        </p:spPr>
        <p:txBody>
          <a:bodyPr/>
          <a:lstStyle/>
          <a:p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Introduction to Loops in Python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ED6F51-CC96-7085-2F4D-12809BF7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22006E6-B66F-A691-EC49-6828802E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649F373-DAF5-C59A-C7D8-627A196B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4419984" cy="90689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Variables in Python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8"/>
            <a:ext cx="6120817" cy="424584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Variables are used to store and manipulate data in Python programs.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 Python, variables are created by assigning a value to a name.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Unlike some other programming languages, Python variables do not require explicit type declarations.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Declaring and Assigning Variables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Declaring and Assigning Variables: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Variables are declared by choosing a name and assigning a value to it using the assignment operator (=).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The value can be of any data type, such as numbers, strings, or Booleans.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909222" y="1518082"/>
            <a:ext cx="503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For Loop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The for loop is used to iterate over a sequence (such as a list, tuple, or string) and execute a block of code for each item in the sequence.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F8486-5C9C-1D17-2DE0-F22C1C14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944889"/>
            <a:ext cx="5962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909222" y="1518082"/>
            <a:ext cx="503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Range Function in For Loop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The range() function is used to generate a sequence of numbers, which can be used in a for loop.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89DA8-BAC4-BA2E-470D-55743FCD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825318"/>
            <a:ext cx="7639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4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909222" y="1518082"/>
            <a:ext cx="503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While Loop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 The while loop is used to repeatedly execute a block of code as long as a given condition is true.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E80B6-5CB1-6961-7883-D07F1932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31" y="2588811"/>
            <a:ext cx="6572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8C6D-1E56-C836-6D64-B41C0EEA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Introduction to Control Statements in Python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C02973-8F0F-6933-4288-82489304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ADD54E-E091-5BFE-A35A-6A6466B2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D4D686-B238-44A9-7E2F-5ABE5C4D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2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838200" y="2450237"/>
            <a:ext cx="503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Brief overview of control statements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Types of control statements: Continue, Break, and Pass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Continue Statement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continue statement is used to skip the current iteration of the loop and move to the next iteration.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CF5482A-561F-B42D-0AF6-DA16BDD9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2450237"/>
            <a:ext cx="5191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8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3" y="1380330"/>
            <a:ext cx="503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The break statement is used to terminate the loop and exit it immediately.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DED94-9E1C-2DB5-BBA5-0A4C8A11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34781"/>
            <a:ext cx="6096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610558" y="914400"/>
            <a:ext cx="503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Pass Statement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The pass statement is a null operation, used as a placeholder when a statement is required syntactically but no action is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6858E-A727-7F1B-C836-2DDC589F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8" y="2460052"/>
            <a:ext cx="63722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5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8C6D-1E56-C836-6D64-B41C0EEA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Introduction to Lists in Python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C02973-8F0F-6933-4288-82489304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ADD54E-E091-5BFE-A35A-6A6466B2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D4D686-B238-44A9-7E2F-5ABE5C4D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Lists are ordered, mutable, and can contain items of different data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Example of creating a list and accessing: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36324-0C3C-1964-1740-B1ADA3AD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38" y="2303660"/>
            <a:ext cx="5638800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B8412-1A4E-CECF-0FB7-FA59FDCB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38" y="3734692"/>
            <a:ext cx="63436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append()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append() method adds an item to the end of the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59235-BF3D-321F-FE04-59E012F1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64" y="2354108"/>
            <a:ext cx="7829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57D29-F6C1-6428-C6FE-B076E3A17AD8}"/>
              </a:ext>
            </a:extLst>
          </p:cNvPr>
          <p:cNvSpPr txBox="1"/>
          <p:nvPr/>
        </p:nvSpPr>
        <p:spPr>
          <a:xfrm>
            <a:off x="526667" y="927871"/>
            <a:ext cx="1959080" cy="5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2FEA6-407A-41C9-2ED5-150F91B9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96" y="1689042"/>
            <a:ext cx="86582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61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Inserting Items in a List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insert()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insert() method inserts an item at a specified index.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45E83-C76F-FFD3-83EE-36C0DA04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41" y="2435996"/>
            <a:ext cx="7953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3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Removing Items from a List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remove()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remove() method removes the first occurrence of a specified item.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31ABC-D4CE-1A3A-D3E4-1E3EC1B1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64" y="2562225"/>
            <a:ext cx="7429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8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Sorting a List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sort()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sort() method sorts the list in ascending order by default.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87FE5-D047-4A09-3A6F-6173A0F2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457450"/>
            <a:ext cx="80962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3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Reversing a List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reverse()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reverse() method reverses the order of the list items.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DC139-385E-5AD8-FE69-029812F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36" y="2650724"/>
            <a:ext cx="7077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Counting Occurrences of an Item in a List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count()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count() method returns the number of occurrences of a specified item in the list.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1EDBA-B3D7-80C6-FE8A-F7F29819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3152035"/>
            <a:ext cx="7400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0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341267" y="2525550"/>
            <a:ext cx="82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rgbClr val="0F172A"/>
                </a:solidFill>
                <a:effectLst/>
                <a:latin typeface="ui-sans-serif"/>
              </a:rPr>
              <a:t>Introduction to Tuples in Python</a:t>
            </a:r>
          </a:p>
        </p:txBody>
      </p:sp>
    </p:spTree>
    <p:extLst>
      <p:ext uri="{BB962C8B-B14F-4D97-AF65-F5344CB8AC3E}">
        <p14:creationId xmlns:p14="http://schemas.microsoft.com/office/powerpoint/2010/main" val="252475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Tuples are ordered, immutable, and can contain items of different data types.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Creating and Accessing 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6C4F8-3FDE-37AC-6EE8-7B45B205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61" y="2700337"/>
            <a:ext cx="68675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7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Immutability of Tuples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Explanation: Tuples cannot be modified after they are created. This means that you cannot add, remove, or change elements in a tuple.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8F72-ED69-D19C-260F-16160045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48" y="2453520"/>
            <a:ext cx="8919809" cy="22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67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Concatenating Tuples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Explanation: You can create a new tuple by concatenating two existing tuples.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44B2D-70CC-B990-CD15-C75D2328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276980"/>
            <a:ext cx="9420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Counting Occurrences of an Item in a Tuple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count()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count() method returns the number of occurrences of a specified item in the tuple.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32F0F-D397-B5E0-A446-B342332C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73054"/>
            <a:ext cx="6943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2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3" y="597160"/>
            <a:ext cx="4718145" cy="90689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Dynamic Typing in Python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8"/>
            <a:ext cx="6120817" cy="1547029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Python is a dynamically typed language, meaning that variables can hold different types of values during program execution.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type of a variable is determined by the value assigned to it at runtime.</a:t>
            </a:r>
          </a:p>
          <a:p>
            <a:br>
              <a:rPr lang="en-US" sz="1600" dirty="0"/>
            </a:b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1610BB-CBE6-8D4A-C33E-95B77A1E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57386"/>
            <a:ext cx="102108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6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6B7D-6A13-CC80-328E-D003C0404689}"/>
              </a:ext>
            </a:extLst>
          </p:cNvPr>
          <p:cNvSpPr txBox="1"/>
          <p:nvPr/>
        </p:nvSpPr>
        <p:spPr>
          <a:xfrm>
            <a:off x="1057182" y="1380330"/>
            <a:ext cx="820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Finding the Index of an Item in a Tuple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Method: index()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Definition: The index() method returns the index of the first occurrence of a specified item in the tuple.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1E1B9-606F-FE9D-D1A9-114D7450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06" y="2866516"/>
            <a:ext cx="7800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9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360" y="1615736"/>
            <a:ext cx="5439410" cy="1524735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5680" y="5876923"/>
            <a:ext cx="3393440" cy="47942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uakk101@gmail.com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3" y="597160"/>
            <a:ext cx="5153152" cy="90689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 Naming Rules and Conventions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8"/>
            <a:ext cx="6449291" cy="319827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Variable names can consist of letters, numbers, and underscores (_), but must start with a letter or an underscore.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They are case-sensitive (e.g., "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Söhne"/>
              </a:rPr>
              <a:t>myVar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and "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Söhne"/>
              </a:rPr>
              <a:t>myvar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are different variables).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Choose meaningful and descriptive names to improve code readability.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Follow naming conventions, such as using lowercase for variable names and uppercase for constants (e.g., MAX_SIZE).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790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3" y="597160"/>
            <a:ext cx="5153152" cy="90689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Immutable and Mutable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8"/>
            <a:ext cx="6449291" cy="1390895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Immutable variables, such as numbers and strings, cannot be changed once created. Any operation on them creates a new value.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Mutable variables, such as lists and dictionaries, can be modified after creation without creating a new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3E258-B074-C0EE-E82D-B0A526FE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66" y="3013168"/>
            <a:ext cx="7316989" cy="32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3" y="597160"/>
            <a:ext cx="5153152" cy="90689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Immutable and Mutable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702198"/>
            <a:ext cx="6449291" cy="1390895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Immutable variables, such as numbers and strings, cannot be changed once created. Any operation on them creates a new value.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Mutable variables, such as lists and dictionaries, can be modified after creation without creating a new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3E258-B074-C0EE-E82D-B0A526FE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66" y="3013168"/>
            <a:ext cx="7316989" cy="32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5153152" cy="5718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Scope of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264566"/>
            <a:ext cx="6449291" cy="1390895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Variables in Python have a scope, which determines their visibility and accessibility within the program.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Global variables are accessible throughout the entire program, while local variables are limited to a specific block or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927B8-A35F-9441-5210-41BD66E6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50" y="2862843"/>
            <a:ext cx="6953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97160"/>
            <a:ext cx="5153152" cy="5718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264566"/>
            <a:ext cx="6449291" cy="1390895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Operators are symbols that perform operations on one or more operands to produce a result.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Python provides a wide range of operators for arithmetic, comparison, logic, assignment,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35BDB6-3854-4C0C-064E-03AEAD0654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2117" y="3005856"/>
            <a:ext cx="2518535" cy="312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Arithmetic Operators: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Addition (+)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Subtraction (-)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Multiplication (*)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Division (/)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Modulus (%)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Exponentiation (**)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F172A"/>
                </a:solidFill>
                <a:effectLst/>
                <a:latin typeface="ui-sans-serif"/>
              </a:rPr>
              <a:t>Floor Division (//)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FF3BF8-E42F-7642-5C07-48D9C24A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556" y="2843952"/>
            <a:ext cx="5334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943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237</TotalTime>
  <Words>1376</Words>
  <Application>Microsoft Office PowerPoint</Application>
  <PresentationFormat>Widescreen</PresentationFormat>
  <Paragraphs>230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Söhne</vt:lpstr>
      <vt:lpstr>Tenorite</vt:lpstr>
      <vt:lpstr>ui-sans-serif</vt:lpstr>
      <vt:lpstr>Wingdings</vt:lpstr>
      <vt:lpstr>Monoline</vt:lpstr>
      <vt:lpstr>Starting with python</vt:lpstr>
      <vt:lpstr>Understanding Variables in Python</vt:lpstr>
      <vt:lpstr>PowerPoint Presentation</vt:lpstr>
      <vt:lpstr>Dynamic Typing in Python</vt:lpstr>
      <vt:lpstr>Variable Naming Rules and Conventions</vt:lpstr>
      <vt:lpstr>Immutable and Mutable Variables</vt:lpstr>
      <vt:lpstr>Immutable and Mutable Variables</vt:lpstr>
      <vt:lpstr>Scope of variables</vt:lpstr>
      <vt:lpstr>Operators in Python</vt:lpstr>
      <vt:lpstr>Operators in Python</vt:lpstr>
      <vt:lpstr>Operators in Python</vt:lpstr>
      <vt:lpstr>Operators in Python</vt:lpstr>
      <vt:lpstr>Operators in Python</vt:lpstr>
      <vt:lpstr>Introduction to Conditional Statements in Python</vt:lpstr>
      <vt:lpstr>PowerPoint Presentation</vt:lpstr>
      <vt:lpstr>PowerPoint Presentation</vt:lpstr>
      <vt:lpstr>PowerPoint Presentation</vt:lpstr>
      <vt:lpstr>PowerPoint Presentation</vt:lpstr>
      <vt:lpstr>Introduction to Loops in Python</vt:lpstr>
      <vt:lpstr>PowerPoint Presentation</vt:lpstr>
      <vt:lpstr>PowerPoint Presentation</vt:lpstr>
      <vt:lpstr>PowerPoint Presentation</vt:lpstr>
      <vt:lpstr>Introduction to Control Statements in Python</vt:lpstr>
      <vt:lpstr>PowerPoint Presentation</vt:lpstr>
      <vt:lpstr>PowerPoint Presentation</vt:lpstr>
      <vt:lpstr>PowerPoint Presentation</vt:lpstr>
      <vt:lpstr>Introduction to Lists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Usman Ali</dc:creator>
  <cp:lastModifiedBy>Usman Ali</cp:lastModifiedBy>
  <cp:revision>1</cp:revision>
  <dcterms:created xsi:type="dcterms:W3CDTF">2023-06-11T17:59:32Z</dcterms:created>
  <dcterms:modified xsi:type="dcterms:W3CDTF">2023-06-12T16:49:29Z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