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3"/>
  </p:notesMasterIdLst>
  <p:handoutMasterIdLst>
    <p:handoutMasterId r:id="rId44"/>
  </p:handoutMasterIdLst>
  <p:sldIdLst>
    <p:sldId id="256" r:id="rId5"/>
    <p:sldId id="277" r:id="rId6"/>
    <p:sldId id="299" r:id="rId7"/>
    <p:sldId id="303" r:id="rId8"/>
    <p:sldId id="341" r:id="rId9"/>
    <p:sldId id="326" r:id="rId10"/>
    <p:sldId id="327"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6" r:id="rId31"/>
    <p:sldId id="364" r:id="rId32"/>
    <p:sldId id="361" r:id="rId33"/>
    <p:sldId id="362" r:id="rId34"/>
    <p:sldId id="368" r:id="rId35"/>
    <p:sldId id="363" r:id="rId36"/>
    <p:sldId id="369" r:id="rId37"/>
    <p:sldId id="370" r:id="rId38"/>
    <p:sldId id="371" r:id="rId39"/>
    <p:sldId id="372" r:id="rId40"/>
    <p:sldId id="373" r:id="rId41"/>
    <p:sldId id="27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Usman Ali" initials="UA" lastIdx="2" clrIdx="3">
    <p:extLst>
      <p:ext uri="{19B8F6BF-5375-455C-9EA6-DF929625EA0E}">
        <p15:presenceInfo xmlns:p15="http://schemas.microsoft.com/office/powerpoint/2012/main" userId="cf221570517d1e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man Ali" userId="cf221570517d1eae" providerId="LiveId" clId="{1F4307B9-E1BC-4CDC-8090-80B0508DD43D}"/>
    <pc:docChg chg="custSel modSld">
      <pc:chgData name="Usman Ali" userId="cf221570517d1eae" providerId="LiveId" clId="{1F4307B9-E1BC-4CDC-8090-80B0508DD43D}" dt="2023-07-27T09:01:06.265" v="43" actId="20577"/>
      <pc:docMkLst>
        <pc:docMk/>
      </pc:docMkLst>
      <pc:sldChg chg="modSp mod">
        <pc:chgData name="Usman Ali" userId="cf221570517d1eae" providerId="LiveId" clId="{1F4307B9-E1BC-4CDC-8090-80B0508DD43D}" dt="2023-07-27T07:41:09.803" v="15" actId="20577"/>
        <pc:sldMkLst>
          <pc:docMk/>
          <pc:sldMk cId="1642425379" sldId="256"/>
        </pc:sldMkLst>
        <pc:spChg chg="mod">
          <ac:chgData name="Usman Ali" userId="cf221570517d1eae" providerId="LiveId" clId="{1F4307B9-E1BC-4CDC-8090-80B0508DD43D}" dt="2023-07-27T07:41:09.803" v="15" actId="20577"/>
          <ac:spMkLst>
            <pc:docMk/>
            <pc:sldMk cId="1642425379" sldId="256"/>
            <ac:spMk id="2" creationId="{216815C6-3AD0-46E6-A74A-1967BD91AF50}"/>
          </ac:spMkLst>
        </pc:spChg>
      </pc:sldChg>
      <pc:sldChg chg="addSp delSp modSp mod">
        <pc:chgData name="Usman Ali" userId="cf221570517d1eae" providerId="LiveId" clId="{1F4307B9-E1BC-4CDC-8090-80B0508DD43D}" dt="2023-07-27T08:58:04.911" v="23" actId="14100"/>
        <pc:sldMkLst>
          <pc:docMk/>
          <pc:sldMk cId="2243494996" sldId="277"/>
        </pc:sldMkLst>
        <pc:spChg chg="del">
          <ac:chgData name="Usman Ali" userId="cf221570517d1eae" providerId="LiveId" clId="{1F4307B9-E1BC-4CDC-8090-80B0508DD43D}" dt="2023-07-27T08:57:47.641" v="19" actId="478"/>
          <ac:spMkLst>
            <pc:docMk/>
            <pc:sldMk cId="2243494996" sldId="277"/>
            <ac:spMk id="2" creationId="{6719F29B-F233-48AF-8261-F33A4E079E3E}"/>
          </ac:spMkLst>
        </pc:spChg>
        <pc:spChg chg="mod">
          <ac:chgData name="Usman Ali" userId="cf221570517d1eae" providerId="LiveId" clId="{1F4307B9-E1BC-4CDC-8090-80B0508DD43D}" dt="2023-07-27T08:58:04.911" v="23" actId="14100"/>
          <ac:spMkLst>
            <pc:docMk/>
            <pc:sldMk cId="2243494996" sldId="277"/>
            <ac:spMk id="3" creationId="{35E3EA69-4E0E-41BD-8095-A124225A2647}"/>
          </ac:spMkLst>
        </pc:spChg>
        <pc:spChg chg="add del mod">
          <ac:chgData name="Usman Ali" userId="cf221570517d1eae" providerId="LiveId" clId="{1F4307B9-E1BC-4CDC-8090-80B0508DD43D}" dt="2023-07-27T08:57:49.077" v="20" actId="478"/>
          <ac:spMkLst>
            <pc:docMk/>
            <pc:sldMk cId="2243494996" sldId="277"/>
            <ac:spMk id="8" creationId="{7ACF6D1B-ACC5-36D4-E201-F72D0CE535BE}"/>
          </ac:spMkLst>
        </pc:spChg>
      </pc:sldChg>
      <pc:sldChg chg="addSp delSp modSp mod">
        <pc:chgData name="Usman Ali" userId="cf221570517d1eae" providerId="LiveId" clId="{1F4307B9-E1BC-4CDC-8090-80B0508DD43D}" dt="2023-07-27T08:59:22.601" v="26"/>
        <pc:sldMkLst>
          <pc:docMk/>
          <pc:sldMk cId="1902161959" sldId="299"/>
        </pc:sldMkLst>
        <pc:picChg chg="del">
          <ac:chgData name="Usman Ali" userId="cf221570517d1eae" providerId="LiveId" clId="{1F4307B9-E1BC-4CDC-8090-80B0508DD43D}" dt="2023-07-27T08:58:08.182" v="24" actId="478"/>
          <ac:picMkLst>
            <pc:docMk/>
            <pc:sldMk cId="1902161959" sldId="299"/>
            <ac:picMk id="3" creationId="{1EF74806-3B94-189D-4659-9D21CADC6629}"/>
          </ac:picMkLst>
        </pc:picChg>
        <pc:picChg chg="add mod">
          <ac:chgData name="Usman Ali" userId="cf221570517d1eae" providerId="LiveId" clId="{1F4307B9-E1BC-4CDC-8090-80B0508DD43D}" dt="2023-07-27T08:59:22.601" v="26"/>
          <ac:picMkLst>
            <pc:docMk/>
            <pc:sldMk cId="1902161959" sldId="299"/>
            <ac:picMk id="4" creationId="{AF0BE94A-E1BC-8290-FBFB-AF153499E5B7}"/>
          </ac:picMkLst>
        </pc:picChg>
      </pc:sldChg>
      <pc:sldChg chg="delSp modSp mod">
        <pc:chgData name="Usman Ali" userId="cf221570517d1eae" providerId="LiveId" clId="{1F4307B9-E1BC-4CDC-8090-80B0508DD43D}" dt="2023-07-27T09:01:06.265" v="43" actId="20577"/>
        <pc:sldMkLst>
          <pc:docMk/>
          <pc:sldMk cId="2741226475" sldId="303"/>
        </pc:sldMkLst>
        <pc:spChg chg="mod">
          <ac:chgData name="Usman Ali" userId="cf221570517d1eae" providerId="LiveId" clId="{1F4307B9-E1BC-4CDC-8090-80B0508DD43D}" dt="2023-07-27T09:01:06.265" v="43" actId="20577"/>
          <ac:spMkLst>
            <pc:docMk/>
            <pc:sldMk cId="2741226475" sldId="303"/>
            <ac:spMk id="2" creationId="{6719F29B-F233-48AF-8261-F33A4E079E3E}"/>
          </ac:spMkLst>
        </pc:spChg>
        <pc:picChg chg="del">
          <ac:chgData name="Usman Ali" userId="cf221570517d1eae" providerId="LiveId" clId="{1F4307B9-E1BC-4CDC-8090-80B0508DD43D}" dt="2023-07-27T08:58:09.854" v="25" actId="478"/>
          <ac:picMkLst>
            <pc:docMk/>
            <pc:sldMk cId="2741226475" sldId="303"/>
            <ac:picMk id="8" creationId="{C5C6763D-0F6D-2EB1-F361-7497A0681F5E}"/>
          </ac:picMkLst>
        </pc:picChg>
      </pc:sldChg>
    </pc:docChg>
  </pc:docChgLst>
  <pc:docChgLst>
    <pc:chgData name="Usman Ali" userId="cf221570517d1eae" providerId="LiveId" clId="{6D0FBC76-AD30-4B3E-BCCC-5D57F6FE5366}"/>
    <pc:docChg chg="undo custSel addSld delSld modSld sldOrd">
      <pc:chgData name="Usman Ali" userId="cf221570517d1eae" providerId="LiveId" clId="{6D0FBC76-AD30-4B3E-BCCC-5D57F6FE5366}" dt="2023-06-11T19:26:13.857" v="521" actId="1076"/>
      <pc:docMkLst>
        <pc:docMk/>
      </pc:docMkLst>
      <pc:sldChg chg="del">
        <pc:chgData name="Usman Ali" userId="cf221570517d1eae" providerId="LiveId" clId="{6D0FBC76-AD30-4B3E-BCCC-5D57F6FE5366}" dt="2023-06-11T18:46:47.340" v="91" actId="47"/>
        <pc:sldMkLst>
          <pc:docMk/>
          <pc:sldMk cId="566997565" sldId="260"/>
        </pc:sldMkLst>
      </pc:sldChg>
      <pc:sldChg chg="modSp mod ord">
        <pc:chgData name="Usman Ali" userId="cf221570517d1eae" providerId="LiveId" clId="{6D0FBC76-AD30-4B3E-BCCC-5D57F6FE5366}" dt="2023-06-11T18:50:08.184" v="116"/>
        <pc:sldMkLst>
          <pc:docMk/>
          <pc:sldMk cId="2121178069" sldId="266"/>
        </pc:sldMkLst>
        <pc:spChg chg="mod">
          <ac:chgData name="Usman Ali" userId="cf221570517d1eae" providerId="LiveId" clId="{6D0FBC76-AD30-4B3E-BCCC-5D57F6FE5366}" dt="2023-06-11T18:43:22.466" v="27" actId="11"/>
          <ac:spMkLst>
            <pc:docMk/>
            <pc:sldMk cId="2121178069" sldId="266"/>
            <ac:spMk id="3" creationId="{D5E1C399-8F48-44F5-9461-3C89866D4CE1}"/>
          </ac:spMkLst>
        </pc:spChg>
        <pc:spChg chg="mod">
          <ac:chgData name="Usman Ali" userId="cf221570517d1eae" providerId="LiveId" clId="{6D0FBC76-AD30-4B3E-BCCC-5D57F6FE5366}" dt="2023-06-11T18:44:24.493" v="46" actId="14100"/>
          <ac:spMkLst>
            <pc:docMk/>
            <pc:sldMk cId="2121178069" sldId="266"/>
            <ac:spMk id="4" creationId="{A112B089-A8F9-45B1-BE6E-EAC10163F082}"/>
          </ac:spMkLst>
        </pc:spChg>
        <pc:spChg chg="mod">
          <ac:chgData name="Usman Ali" userId="cf221570517d1eae" providerId="LiveId" clId="{6D0FBC76-AD30-4B3E-BCCC-5D57F6FE5366}" dt="2023-06-11T18:43:36.478" v="28"/>
          <ac:spMkLst>
            <pc:docMk/>
            <pc:sldMk cId="2121178069" sldId="266"/>
            <ac:spMk id="5" creationId="{CF515C5D-2CDB-4E66-B2B8-1451BC44247F}"/>
          </ac:spMkLst>
        </pc:spChg>
        <pc:spChg chg="mod">
          <ac:chgData name="Usman Ali" userId="cf221570517d1eae" providerId="LiveId" clId="{6D0FBC76-AD30-4B3E-BCCC-5D57F6FE5366}" dt="2023-06-11T18:42:47.104" v="22" actId="1076"/>
          <ac:spMkLst>
            <pc:docMk/>
            <pc:sldMk cId="2121178069" sldId="266"/>
            <ac:spMk id="6" creationId="{0FE22F9B-4BF8-41DC-8F1C-836B546E59AD}"/>
          </ac:spMkLst>
        </pc:spChg>
        <pc:spChg chg="mod">
          <ac:chgData name="Usman Ali" userId="cf221570517d1eae" providerId="LiveId" clId="{6D0FBC76-AD30-4B3E-BCCC-5D57F6FE5366}" dt="2023-06-11T18:42:30.830" v="19" actId="1076"/>
          <ac:spMkLst>
            <pc:docMk/>
            <pc:sldMk cId="2121178069" sldId="266"/>
            <ac:spMk id="7" creationId="{6B35F89A-6CDF-41F7-BD87-18B45BD7330B}"/>
          </ac:spMkLst>
        </pc:spChg>
        <pc:spChg chg="mod">
          <ac:chgData name="Usman Ali" userId="cf221570517d1eae" providerId="LiveId" clId="{6D0FBC76-AD30-4B3E-BCCC-5D57F6FE5366}" dt="2023-06-11T18:43:59.234" v="44" actId="20577"/>
          <ac:spMkLst>
            <pc:docMk/>
            <pc:sldMk cId="2121178069" sldId="266"/>
            <ac:spMk id="8" creationId="{E92B9716-8D44-4864-8986-720957B34362}"/>
          </ac:spMkLst>
        </pc:spChg>
      </pc:sldChg>
      <pc:sldChg chg="addSp delSp modSp mod">
        <pc:chgData name="Usman Ali" userId="cf221570517d1eae" providerId="LiveId" clId="{6D0FBC76-AD30-4B3E-BCCC-5D57F6FE5366}" dt="2023-06-11T19:01:25.099" v="268" actId="14100"/>
        <pc:sldMkLst>
          <pc:docMk/>
          <pc:sldMk cId="4151694508" sldId="268"/>
        </pc:sldMkLst>
        <pc:spChg chg="add del mod">
          <ac:chgData name="Usman Ali" userId="cf221570517d1eae" providerId="LiveId" clId="{6D0FBC76-AD30-4B3E-BCCC-5D57F6FE5366}" dt="2023-06-11T18:57:22.555" v="174" actId="478"/>
          <ac:spMkLst>
            <pc:docMk/>
            <pc:sldMk cId="4151694508" sldId="268"/>
            <ac:spMk id="3" creationId="{A62AA471-7574-D089-57D2-4DA311604CCE}"/>
          </ac:spMkLst>
        </pc:spChg>
        <pc:spChg chg="mod">
          <ac:chgData name="Usman Ali" userId="cf221570517d1eae" providerId="LiveId" clId="{6D0FBC76-AD30-4B3E-BCCC-5D57F6FE5366}" dt="2023-06-11T18:57:00.198" v="167" actId="14100"/>
          <ac:spMkLst>
            <pc:docMk/>
            <pc:sldMk cId="4151694508" sldId="268"/>
            <ac:spMk id="4" creationId="{FAD2AE59-5630-4D5C-83A9-4CDEF4D7DCFB}"/>
          </ac:spMkLst>
        </pc:spChg>
        <pc:spChg chg="mod">
          <ac:chgData name="Usman Ali" userId="cf221570517d1eae" providerId="LiveId" clId="{6D0FBC76-AD30-4B3E-BCCC-5D57F6FE5366}" dt="2023-06-11T18:57:52.493" v="191" actId="14100"/>
          <ac:spMkLst>
            <pc:docMk/>
            <pc:sldMk cId="4151694508" sldId="268"/>
            <ac:spMk id="5" creationId="{F8657664-A458-4DDD-ACC2-1D87FCD6FCA9}"/>
          </ac:spMkLst>
        </pc:spChg>
        <pc:spChg chg="del mod">
          <ac:chgData name="Usman Ali" userId="cf221570517d1eae" providerId="LiveId" clId="{6D0FBC76-AD30-4B3E-BCCC-5D57F6FE5366}" dt="2023-06-11T18:57:15.483" v="171" actId="478"/>
          <ac:spMkLst>
            <pc:docMk/>
            <pc:sldMk cId="4151694508" sldId="268"/>
            <ac:spMk id="6" creationId="{5A6B31B0-7B84-475D-961F-09C0191F91A2}"/>
          </ac:spMkLst>
        </pc:spChg>
        <pc:spChg chg="del mod">
          <ac:chgData name="Usman Ali" userId="cf221570517d1eae" providerId="LiveId" clId="{6D0FBC76-AD30-4B3E-BCCC-5D57F6FE5366}" dt="2023-06-11T18:57:32.267" v="180" actId="478"/>
          <ac:spMkLst>
            <pc:docMk/>
            <pc:sldMk cId="4151694508" sldId="268"/>
            <ac:spMk id="7" creationId="{578017FE-712E-4E95-B483-B700F1AA4B2A}"/>
          </ac:spMkLst>
        </pc:spChg>
        <pc:spChg chg="add del mod">
          <ac:chgData name="Usman Ali" userId="cf221570517d1eae" providerId="LiveId" clId="{6D0FBC76-AD30-4B3E-BCCC-5D57F6FE5366}" dt="2023-06-11T18:57:29.168" v="178" actId="478"/>
          <ac:spMkLst>
            <pc:docMk/>
            <pc:sldMk cId="4151694508" sldId="268"/>
            <ac:spMk id="9" creationId="{B0AAC5AA-0D6A-CD08-8205-FD05C1BAD0AF}"/>
          </ac:spMkLst>
        </pc:spChg>
        <pc:spChg chg="del mod">
          <ac:chgData name="Usman Ali" userId="cf221570517d1eae" providerId="LiveId" clId="{6D0FBC76-AD30-4B3E-BCCC-5D57F6FE5366}" dt="2023-06-11T18:57:26.454" v="176" actId="478"/>
          <ac:spMkLst>
            <pc:docMk/>
            <pc:sldMk cId="4151694508" sldId="268"/>
            <ac:spMk id="11" creationId="{D0E0ACA0-9139-4C37-920D-BF3C1FF461C1}"/>
          </ac:spMkLst>
        </pc:spChg>
        <pc:spChg chg="add del mod">
          <ac:chgData name="Usman Ali" userId="cf221570517d1eae" providerId="LiveId" clId="{6D0FBC76-AD30-4B3E-BCCC-5D57F6FE5366}" dt="2023-06-11T18:57:34.856" v="182" actId="478"/>
          <ac:spMkLst>
            <pc:docMk/>
            <pc:sldMk cId="4151694508" sldId="268"/>
            <ac:spMk id="15" creationId="{451AD49C-14A4-45C8-097B-EFCD1D902DE4}"/>
          </ac:spMkLst>
        </pc:spChg>
        <pc:spChg chg="add mod">
          <ac:chgData name="Usman Ali" userId="cf221570517d1eae" providerId="LiveId" clId="{6D0FBC76-AD30-4B3E-BCCC-5D57F6FE5366}" dt="2023-06-11T19:00:52.007" v="260" actId="12"/>
          <ac:spMkLst>
            <pc:docMk/>
            <pc:sldMk cId="4151694508" sldId="268"/>
            <ac:spMk id="16" creationId="{E9C8BF6A-7E1B-6167-2170-FE6FF0FF0762}"/>
          </ac:spMkLst>
        </pc:spChg>
        <pc:spChg chg="add mod">
          <ac:chgData name="Usman Ali" userId="cf221570517d1eae" providerId="LiveId" clId="{6D0FBC76-AD30-4B3E-BCCC-5D57F6FE5366}" dt="2023-06-11T19:01:18.700" v="266"/>
          <ac:spMkLst>
            <pc:docMk/>
            <pc:sldMk cId="4151694508" sldId="268"/>
            <ac:spMk id="21" creationId="{9BD486AF-C3D0-D35F-4799-FDDA8E105FEA}"/>
          </ac:spMkLst>
        </pc:spChg>
        <pc:picChg chg="add mod">
          <ac:chgData name="Usman Ali" userId="cf221570517d1eae" providerId="LiveId" clId="{6D0FBC76-AD30-4B3E-BCCC-5D57F6FE5366}" dt="2023-06-11T19:01:25.099" v="268" actId="14100"/>
          <ac:picMkLst>
            <pc:docMk/>
            <pc:sldMk cId="4151694508" sldId="268"/>
            <ac:picMk id="18" creationId="{E8FA6543-8F7F-C578-4EC2-E03E580E0E3B}"/>
          </ac:picMkLst>
        </pc:picChg>
        <pc:picChg chg="add del">
          <ac:chgData name="Usman Ali" userId="cf221570517d1eae" providerId="LiveId" clId="{6D0FBC76-AD30-4B3E-BCCC-5D57F6FE5366}" dt="2023-06-11T19:00:59.710" v="262" actId="22"/>
          <ac:picMkLst>
            <pc:docMk/>
            <pc:sldMk cId="4151694508" sldId="268"/>
            <ac:picMk id="20" creationId="{B4FB12CB-89FA-DD6A-03AC-D4DE6DC88AAE}"/>
          </ac:picMkLst>
        </pc:picChg>
      </pc:sldChg>
      <pc:sldChg chg="del">
        <pc:chgData name="Usman Ali" userId="cf221570517d1eae" providerId="LiveId" clId="{6D0FBC76-AD30-4B3E-BCCC-5D57F6FE5366}" dt="2023-06-11T18:47:03.892" v="94" actId="47"/>
        <pc:sldMkLst>
          <pc:docMk/>
          <pc:sldMk cId="1472106130" sldId="270"/>
        </pc:sldMkLst>
      </pc:sldChg>
      <pc:sldChg chg="del">
        <pc:chgData name="Usman Ali" userId="cf221570517d1eae" providerId="LiveId" clId="{6D0FBC76-AD30-4B3E-BCCC-5D57F6FE5366}" dt="2023-06-11T18:46:01.418" v="47" actId="47"/>
        <pc:sldMkLst>
          <pc:docMk/>
          <pc:sldMk cId="920173932" sldId="275"/>
        </pc:sldMkLst>
      </pc:sldChg>
      <pc:sldChg chg="delSp modSp mod">
        <pc:chgData name="Usman Ali" userId="cf221570517d1eae" providerId="LiveId" clId="{6D0FBC76-AD30-4B3E-BCCC-5D57F6FE5366}" dt="2023-06-11T19:26:13.857" v="521" actId="1076"/>
        <pc:sldMkLst>
          <pc:docMk/>
          <pc:sldMk cId="2436493926" sldId="276"/>
        </pc:sldMkLst>
        <pc:spChg chg="mod">
          <ac:chgData name="Usman Ali" userId="cf221570517d1eae" providerId="LiveId" clId="{6D0FBC76-AD30-4B3E-BCCC-5D57F6FE5366}" dt="2023-06-11T19:25:48.575" v="510" actId="14100"/>
          <ac:spMkLst>
            <pc:docMk/>
            <pc:sldMk cId="2436493926" sldId="276"/>
            <ac:spMk id="2" creationId="{BCCAEE93-8585-46D4-A7EC-F184E317CB2E}"/>
          </ac:spMkLst>
        </pc:spChg>
        <pc:spChg chg="mod">
          <ac:chgData name="Usman Ali" userId="cf221570517d1eae" providerId="LiveId" clId="{6D0FBC76-AD30-4B3E-BCCC-5D57F6FE5366}" dt="2023-06-11T19:26:13.857" v="521" actId="1076"/>
          <ac:spMkLst>
            <pc:docMk/>
            <pc:sldMk cId="2436493926" sldId="276"/>
            <ac:spMk id="3" creationId="{24AFFC60-19C3-4901-93F7-7AAF4C09F8C6}"/>
          </ac:spMkLst>
        </pc:spChg>
        <pc:spChg chg="del">
          <ac:chgData name="Usman Ali" userId="cf221570517d1eae" providerId="LiveId" clId="{6D0FBC76-AD30-4B3E-BCCC-5D57F6FE5366}" dt="2023-06-11T19:25:59.861" v="512" actId="478"/>
          <ac:spMkLst>
            <pc:docMk/>
            <pc:sldMk cId="2436493926" sldId="276"/>
            <ac:spMk id="4" creationId="{72DA7980-C870-4C9A-84FA-4120D8AF5DE8}"/>
          </ac:spMkLst>
        </pc:spChg>
        <pc:spChg chg="del">
          <ac:chgData name="Usman Ali" userId="cf221570517d1eae" providerId="LiveId" clId="{6D0FBC76-AD30-4B3E-BCCC-5D57F6FE5366}" dt="2023-06-11T19:25:55.577" v="511" actId="478"/>
          <ac:spMkLst>
            <pc:docMk/>
            <pc:sldMk cId="2436493926" sldId="276"/>
            <ac:spMk id="5" creationId="{0DFADE42-1A3F-40C8-A071-E57644F3D843}"/>
          </ac:spMkLst>
        </pc:spChg>
      </pc:sldChg>
      <pc:sldChg chg="addSp delSp modSp mod ord">
        <pc:chgData name="Usman Ali" userId="cf221570517d1eae" providerId="LiveId" clId="{6D0FBC76-AD30-4B3E-BCCC-5D57F6FE5366}" dt="2023-06-11T18:49:54.853" v="114"/>
        <pc:sldMkLst>
          <pc:docMk/>
          <pc:sldMk cId="1417396711" sldId="280"/>
        </pc:sldMkLst>
        <pc:spChg chg="del mod">
          <ac:chgData name="Usman Ali" userId="cf221570517d1eae" providerId="LiveId" clId="{6D0FBC76-AD30-4B3E-BCCC-5D57F6FE5366}" dt="2023-06-11T18:49:15.018" v="106" actId="478"/>
          <ac:spMkLst>
            <pc:docMk/>
            <pc:sldMk cId="1417396711" sldId="280"/>
            <ac:spMk id="3" creationId="{2CC7E0A4-FE8E-4F7B-8370-1FA3484B6144}"/>
          </ac:spMkLst>
        </pc:spChg>
        <pc:spChg chg="del">
          <ac:chgData name="Usman Ali" userId="cf221570517d1eae" providerId="LiveId" clId="{6D0FBC76-AD30-4B3E-BCCC-5D57F6FE5366}" dt="2023-06-11T18:48:36.836" v="99" actId="478"/>
          <ac:spMkLst>
            <pc:docMk/>
            <pc:sldMk cId="1417396711" sldId="280"/>
            <ac:spMk id="5" creationId="{AB97FAAF-FD5C-4EDE-A2D8-148266453488}"/>
          </ac:spMkLst>
        </pc:spChg>
        <pc:spChg chg="del">
          <ac:chgData name="Usman Ali" userId="cf221570517d1eae" providerId="LiveId" clId="{6D0FBC76-AD30-4B3E-BCCC-5D57F6FE5366}" dt="2023-06-11T18:48:27.515" v="96" actId="478"/>
          <ac:spMkLst>
            <pc:docMk/>
            <pc:sldMk cId="1417396711" sldId="280"/>
            <ac:spMk id="6" creationId="{7F0BD43D-EBFD-48E7-A1D3-EB9228D4C58B}"/>
          </ac:spMkLst>
        </pc:spChg>
        <pc:spChg chg="del">
          <ac:chgData name="Usman Ali" userId="cf221570517d1eae" providerId="LiveId" clId="{6D0FBC76-AD30-4B3E-BCCC-5D57F6FE5366}" dt="2023-06-11T18:48:31.223" v="97" actId="478"/>
          <ac:spMkLst>
            <pc:docMk/>
            <pc:sldMk cId="1417396711" sldId="280"/>
            <ac:spMk id="7" creationId="{E9C0C8B1-2DBC-40B1-BBA7-7B3D396478A1}"/>
          </ac:spMkLst>
        </pc:spChg>
        <pc:spChg chg="del mod">
          <ac:chgData name="Usman Ali" userId="cf221570517d1eae" providerId="LiveId" clId="{6D0FBC76-AD30-4B3E-BCCC-5D57F6FE5366}" dt="2023-06-11T18:48:27.515" v="96" actId="478"/>
          <ac:spMkLst>
            <pc:docMk/>
            <pc:sldMk cId="1417396711" sldId="280"/>
            <ac:spMk id="8" creationId="{B2F06784-6A30-4941-B70A-A58B611950D4}"/>
          </ac:spMkLst>
        </pc:spChg>
        <pc:spChg chg="add del mod">
          <ac:chgData name="Usman Ali" userId="cf221570517d1eae" providerId="LiveId" clId="{6D0FBC76-AD30-4B3E-BCCC-5D57F6FE5366}" dt="2023-06-11T18:48:31.223" v="97" actId="478"/>
          <ac:spMkLst>
            <pc:docMk/>
            <pc:sldMk cId="1417396711" sldId="280"/>
            <ac:spMk id="10" creationId="{59EB8526-33E8-EF1E-6574-3B5C2ED2F84A}"/>
          </ac:spMkLst>
        </pc:spChg>
        <pc:spChg chg="add del mod">
          <ac:chgData name="Usman Ali" userId="cf221570517d1eae" providerId="LiveId" clId="{6D0FBC76-AD30-4B3E-BCCC-5D57F6FE5366}" dt="2023-06-11T18:48:31.223" v="97" actId="478"/>
          <ac:spMkLst>
            <pc:docMk/>
            <pc:sldMk cId="1417396711" sldId="280"/>
            <ac:spMk id="12" creationId="{54B507B0-24B2-4862-BEE0-2DA15B146477}"/>
          </ac:spMkLst>
        </pc:spChg>
        <pc:spChg chg="add del mod">
          <ac:chgData name="Usman Ali" userId="cf221570517d1eae" providerId="LiveId" clId="{6D0FBC76-AD30-4B3E-BCCC-5D57F6FE5366}" dt="2023-06-11T18:48:31.223" v="97" actId="478"/>
          <ac:spMkLst>
            <pc:docMk/>
            <pc:sldMk cId="1417396711" sldId="280"/>
            <ac:spMk id="14" creationId="{9C749F4F-76F5-7262-E59C-26EDBEB0FA47}"/>
          </ac:spMkLst>
        </pc:spChg>
        <pc:spChg chg="add del mod">
          <ac:chgData name="Usman Ali" userId="cf221570517d1eae" providerId="LiveId" clId="{6D0FBC76-AD30-4B3E-BCCC-5D57F6FE5366}" dt="2023-06-11T18:48:31.223" v="97" actId="478"/>
          <ac:spMkLst>
            <pc:docMk/>
            <pc:sldMk cId="1417396711" sldId="280"/>
            <ac:spMk id="16" creationId="{07BEB3BF-455C-CB43-EEFF-843F308AA624}"/>
          </ac:spMkLst>
        </pc:spChg>
        <pc:spChg chg="add del mod">
          <ac:chgData name="Usman Ali" userId="cf221570517d1eae" providerId="LiveId" clId="{6D0FBC76-AD30-4B3E-BCCC-5D57F6FE5366}" dt="2023-06-11T18:48:31.223" v="97" actId="478"/>
          <ac:spMkLst>
            <pc:docMk/>
            <pc:sldMk cId="1417396711" sldId="280"/>
            <ac:spMk id="18" creationId="{27D5D17F-9DB4-D92E-C29D-88740FA9B4E9}"/>
          </ac:spMkLst>
        </pc:spChg>
        <pc:spChg chg="add del mod">
          <ac:chgData name="Usman Ali" userId="cf221570517d1eae" providerId="LiveId" clId="{6D0FBC76-AD30-4B3E-BCCC-5D57F6FE5366}" dt="2023-06-11T18:48:31.223" v="97" actId="478"/>
          <ac:spMkLst>
            <pc:docMk/>
            <pc:sldMk cId="1417396711" sldId="280"/>
            <ac:spMk id="20" creationId="{3F591C5B-74A5-D6D5-55F9-1F5F84E1CC70}"/>
          </ac:spMkLst>
        </pc:spChg>
        <pc:spChg chg="add del mod">
          <ac:chgData name="Usman Ali" userId="cf221570517d1eae" providerId="LiveId" clId="{6D0FBC76-AD30-4B3E-BCCC-5D57F6FE5366}" dt="2023-06-11T18:48:31.223" v="97" actId="478"/>
          <ac:spMkLst>
            <pc:docMk/>
            <pc:sldMk cId="1417396711" sldId="280"/>
            <ac:spMk id="22" creationId="{9AC49B25-4091-47E3-BC07-84FDD93E7C0F}"/>
          </ac:spMkLst>
        </pc:spChg>
        <pc:spChg chg="del">
          <ac:chgData name="Usman Ali" userId="cf221570517d1eae" providerId="LiveId" clId="{6D0FBC76-AD30-4B3E-BCCC-5D57F6FE5366}" dt="2023-06-11T18:48:27.515" v="96" actId="478"/>
          <ac:spMkLst>
            <pc:docMk/>
            <pc:sldMk cId="1417396711" sldId="280"/>
            <ac:spMk id="24" creationId="{568D7422-F48C-4829-8937-7DA701F3303B}"/>
          </ac:spMkLst>
        </pc:spChg>
        <pc:spChg chg="del">
          <ac:chgData name="Usman Ali" userId="cf221570517d1eae" providerId="LiveId" clId="{6D0FBC76-AD30-4B3E-BCCC-5D57F6FE5366}" dt="2023-06-11T18:48:27.515" v="96" actId="478"/>
          <ac:spMkLst>
            <pc:docMk/>
            <pc:sldMk cId="1417396711" sldId="280"/>
            <ac:spMk id="25" creationId="{225FED20-8F0E-4B86-88AD-F902806B2CA0}"/>
          </ac:spMkLst>
        </pc:spChg>
        <pc:spChg chg="del">
          <ac:chgData name="Usman Ali" userId="cf221570517d1eae" providerId="LiveId" clId="{6D0FBC76-AD30-4B3E-BCCC-5D57F6FE5366}" dt="2023-06-11T18:48:27.515" v="96" actId="478"/>
          <ac:spMkLst>
            <pc:docMk/>
            <pc:sldMk cId="1417396711" sldId="280"/>
            <ac:spMk id="26" creationId="{2329531A-E68A-4913-9B66-062FBAC6D24D}"/>
          </ac:spMkLst>
        </pc:spChg>
        <pc:spChg chg="del">
          <ac:chgData name="Usman Ali" userId="cf221570517d1eae" providerId="LiveId" clId="{6D0FBC76-AD30-4B3E-BCCC-5D57F6FE5366}" dt="2023-06-11T18:48:27.515" v="96" actId="478"/>
          <ac:spMkLst>
            <pc:docMk/>
            <pc:sldMk cId="1417396711" sldId="280"/>
            <ac:spMk id="27" creationId="{69ADCED5-CED8-4991-9B1E-DB7381BE7431}"/>
          </ac:spMkLst>
        </pc:spChg>
        <pc:spChg chg="del">
          <ac:chgData name="Usman Ali" userId="cf221570517d1eae" providerId="LiveId" clId="{6D0FBC76-AD30-4B3E-BCCC-5D57F6FE5366}" dt="2023-06-11T18:48:39.886" v="100" actId="478"/>
          <ac:spMkLst>
            <pc:docMk/>
            <pc:sldMk cId="1417396711" sldId="280"/>
            <ac:spMk id="28" creationId="{E8BD1918-91E9-45FF-B758-93DAFA9EAFE9}"/>
          </ac:spMkLst>
        </pc:spChg>
        <pc:spChg chg="del">
          <ac:chgData name="Usman Ali" userId="cf221570517d1eae" providerId="LiveId" clId="{6D0FBC76-AD30-4B3E-BCCC-5D57F6FE5366}" dt="2023-06-11T18:48:27.515" v="96" actId="478"/>
          <ac:spMkLst>
            <pc:docMk/>
            <pc:sldMk cId="1417396711" sldId="280"/>
            <ac:spMk id="29" creationId="{BF7EE2E1-DA9E-4645-BC0D-305C1F12118B}"/>
          </ac:spMkLst>
        </pc:spChg>
        <pc:spChg chg="add del mod">
          <ac:chgData name="Usman Ali" userId="cf221570517d1eae" providerId="LiveId" clId="{6D0FBC76-AD30-4B3E-BCCC-5D57F6FE5366}" dt="2023-06-11T18:48:34.073" v="98" actId="478"/>
          <ac:spMkLst>
            <pc:docMk/>
            <pc:sldMk cId="1417396711" sldId="280"/>
            <ac:spMk id="30" creationId="{2701A9B5-20FE-1EFB-A5EE-43CD36C271A8}"/>
          </ac:spMkLst>
        </pc:spChg>
        <pc:spChg chg="del">
          <ac:chgData name="Usman Ali" userId="cf221570517d1eae" providerId="LiveId" clId="{6D0FBC76-AD30-4B3E-BCCC-5D57F6FE5366}" dt="2023-06-11T18:48:27.515" v="96" actId="478"/>
          <ac:spMkLst>
            <pc:docMk/>
            <pc:sldMk cId="1417396711" sldId="280"/>
            <ac:spMk id="31" creationId="{F116CCE2-DE5B-4D04-8780-DE09E03B8A28}"/>
          </ac:spMkLst>
        </pc:spChg>
        <pc:spChg chg="del">
          <ac:chgData name="Usman Ali" userId="cf221570517d1eae" providerId="LiveId" clId="{6D0FBC76-AD30-4B3E-BCCC-5D57F6FE5366}" dt="2023-06-11T18:48:27.515" v="96" actId="478"/>
          <ac:spMkLst>
            <pc:docMk/>
            <pc:sldMk cId="1417396711" sldId="280"/>
            <ac:spMk id="33" creationId="{1930BF4B-0565-4413-BDB0-116E9B84F127}"/>
          </ac:spMkLst>
        </pc:spChg>
        <pc:spChg chg="add del mod">
          <ac:chgData name="Usman Ali" userId="cf221570517d1eae" providerId="LiveId" clId="{6D0FBC76-AD30-4B3E-BCCC-5D57F6FE5366}" dt="2023-06-11T18:49:00.374" v="103" actId="478"/>
          <ac:spMkLst>
            <pc:docMk/>
            <pc:sldMk cId="1417396711" sldId="280"/>
            <ac:spMk id="34" creationId="{EFD189F1-7A33-D0B9-83EA-2EB02AF70169}"/>
          </ac:spMkLst>
        </pc:spChg>
        <pc:spChg chg="del">
          <ac:chgData name="Usman Ali" userId="cf221570517d1eae" providerId="LiveId" clId="{6D0FBC76-AD30-4B3E-BCCC-5D57F6FE5366}" dt="2023-06-11T18:48:27.515" v="96" actId="478"/>
          <ac:spMkLst>
            <pc:docMk/>
            <pc:sldMk cId="1417396711" sldId="280"/>
            <ac:spMk id="35" creationId="{AEC73B38-496F-4951-89EB-38E1A77E186B}"/>
          </ac:spMkLst>
        </pc:spChg>
        <pc:spChg chg="del">
          <ac:chgData name="Usman Ali" userId="cf221570517d1eae" providerId="LiveId" clId="{6D0FBC76-AD30-4B3E-BCCC-5D57F6FE5366}" dt="2023-06-11T18:48:27.515" v="96" actId="478"/>
          <ac:spMkLst>
            <pc:docMk/>
            <pc:sldMk cId="1417396711" sldId="280"/>
            <ac:spMk id="37" creationId="{8658B547-4844-4FC2-9B4E-C8A8DF4D66D8}"/>
          </ac:spMkLst>
        </pc:spChg>
        <pc:spChg chg="add del mod">
          <ac:chgData name="Usman Ali" userId="cf221570517d1eae" providerId="LiveId" clId="{6D0FBC76-AD30-4B3E-BCCC-5D57F6FE5366}" dt="2023-06-11T18:48:44.448" v="101" actId="478"/>
          <ac:spMkLst>
            <pc:docMk/>
            <pc:sldMk cId="1417396711" sldId="280"/>
            <ac:spMk id="38" creationId="{C811A0A3-A3BC-D095-7132-5E107B6D9EAF}"/>
          </ac:spMkLst>
        </pc:spChg>
        <pc:spChg chg="del">
          <ac:chgData name="Usman Ali" userId="cf221570517d1eae" providerId="LiveId" clId="{6D0FBC76-AD30-4B3E-BCCC-5D57F6FE5366}" dt="2023-06-11T18:48:27.515" v="96" actId="478"/>
          <ac:spMkLst>
            <pc:docMk/>
            <pc:sldMk cId="1417396711" sldId="280"/>
            <ac:spMk id="39" creationId="{B7890BF0-461E-41CE-AFC1-AD52C6B9549E}"/>
          </ac:spMkLst>
        </pc:spChg>
        <pc:spChg chg="del mod">
          <ac:chgData name="Usman Ali" userId="cf221570517d1eae" providerId="LiveId" clId="{6D0FBC76-AD30-4B3E-BCCC-5D57F6FE5366}" dt="2023-06-11T18:49:18.537" v="108" actId="478"/>
          <ac:spMkLst>
            <pc:docMk/>
            <pc:sldMk cId="1417396711" sldId="280"/>
            <ac:spMk id="42" creationId="{8ADD2DBD-D314-47B1-BD25-DAF6D4437F74}"/>
          </ac:spMkLst>
        </pc:spChg>
        <pc:spChg chg="del">
          <ac:chgData name="Usman Ali" userId="cf221570517d1eae" providerId="LiveId" clId="{6D0FBC76-AD30-4B3E-BCCC-5D57F6FE5366}" dt="2023-06-11T18:48:27.515" v="96" actId="478"/>
          <ac:spMkLst>
            <pc:docMk/>
            <pc:sldMk cId="1417396711" sldId="280"/>
            <ac:spMk id="63" creationId="{9201E1F5-4143-449F-8629-751D360010A3}"/>
          </ac:spMkLst>
        </pc:spChg>
        <pc:picChg chg="add mod">
          <ac:chgData name="Usman Ali" userId="cf221570517d1eae" providerId="LiveId" clId="{6D0FBC76-AD30-4B3E-BCCC-5D57F6FE5366}" dt="2023-06-11T18:49:44.738" v="112" actId="14100"/>
          <ac:picMkLst>
            <pc:docMk/>
            <pc:sldMk cId="1417396711" sldId="280"/>
            <ac:picMk id="41" creationId="{17B08A8E-400A-B638-3AA8-FEF2964841A8}"/>
          </ac:picMkLst>
        </pc:picChg>
      </pc:sldChg>
      <pc:sldChg chg="del">
        <pc:chgData name="Usman Ali" userId="cf221570517d1eae" providerId="LiveId" clId="{6D0FBC76-AD30-4B3E-BCCC-5D57F6FE5366}" dt="2023-06-11T18:46:45.605" v="90" actId="47"/>
        <pc:sldMkLst>
          <pc:docMk/>
          <pc:sldMk cId="3477453048" sldId="282"/>
        </pc:sldMkLst>
      </pc:sldChg>
      <pc:sldChg chg="del">
        <pc:chgData name="Usman Ali" userId="cf221570517d1eae" providerId="LiveId" clId="{6D0FBC76-AD30-4B3E-BCCC-5D57F6FE5366}" dt="2023-06-11T18:46:43.704" v="89" actId="47"/>
        <pc:sldMkLst>
          <pc:docMk/>
          <pc:sldMk cId="3396266754" sldId="283"/>
        </pc:sldMkLst>
      </pc:sldChg>
      <pc:sldChg chg="del">
        <pc:chgData name="Usman Ali" userId="cf221570517d1eae" providerId="LiveId" clId="{6D0FBC76-AD30-4B3E-BCCC-5D57F6FE5366}" dt="2023-06-11T18:56:31.285" v="138" actId="47"/>
        <pc:sldMkLst>
          <pc:docMk/>
          <pc:sldMk cId="1177824853" sldId="290"/>
        </pc:sldMkLst>
      </pc:sldChg>
      <pc:sldChg chg="modSp del mod">
        <pc:chgData name="Usman Ali" userId="cf221570517d1eae" providerId="LiveId" clId="{6D0FBC76-AD30-4B3E-BCCC-5D57F6FE5366}" dt="2023-06-11T18:56:27.165" v="137" actId="47"/>
        <pc:sldMkLst>
          <pc:docMk/>
          <pc:sldMk cId="404854312" sldId="292"/>
        </pc:sldMkLst>
        <pc:spChg chg="mod">
          <ac:chgData name="Usman Ali" userId="cf221570517d1eae" providerId="LiveId" clId="{6D0FBC76-AD30-4B3E-BCCC-5D57F6FE5366}" dt="2023-06-11T18:56:24.985" v="136" actId="1076"/>
          <ac:spMkLst>
            <pc:docMk/>
            <pc:sldMk cId="404854312" sldId="292"/>
            <ac:spMk id="9" creationId="{8C1455DF-5CEC-44A2-A92D-8E901D15B7CC}"/>
          </ac:spMkLst>
        </pc:spChg>
      </pc:sldChg>
      <pc:sldChg chg="del">
        <pc:chgData name="Usman Ali" userId="cf221570517d1eae" providerId="LiveId" clId="{6D0FBC76-AD30-4B3E-BCCC-5D57F6FE5366}" dt="2023-06-11T18:46:50.927" v="93" actId="47"/>
        <pc:sldMkLst>
          <pc:docMk/>
          <pc:sldMk cId="473871986" sldId="293"/>
        </pc:sldMkLst>
      </pc:sldChg>
      <pc:sldChg chg="del">
        <pc:chgData name="Usman Ali" userId="cf221570517d1eae" providerId="LiveId" clId="{6D0FBC76-AD30-4B3E-BCCC-5D57F6FE5366}" dt="2023-06-11T18:46:49.148" v="92" actId="47"/>
        <pc:sldMkLst>
          <pc:docMk/>
          <pc:sldMk cId="3084972071" sldId="294"/>
        </pc:sldMkLst>
      </pc:sldChg>
      <pc:sldChg chg="modSp mod">
        <pc:chgData name="Usman Ali" userId="cf221570517d1eae" providerId="LiveId" clId="{6D0FBC76-AD30-4B3E-BCCC-5D57F6FE5366}" dt="2023-06-11T18:41:28.147" v="8" actId="688"/>
        <pc:sldMkLst>
          <pc:docMk/>
          <pc:sldMk cId="3748459874" sldId="296"/>
        </pc:sldMkLst>
        <pc:spChg chg="mod">
          <ac:chgData name="Usman Ali" userId="cf221570517d1eae" providerId="LiveId" clId="{6D0FBC76-AD30-4B3E-BCCC-5D57F6FE5366}" dt="2023-06-11T18:40:59.975" v="1" actId="27636"/>
          <ac:spMkLst>
            <pc:docMk/>
            <pc:sldMk cId="3748459874" sldId="296"/>
            <ac:spMk id="3" creationId="{35E3EA69-4E0E-41BD-8095-A124225A2647}"/>
          </ac:spMkLst>
        </pc:spChg>
        <pc:picChg chg="mod">
          <ac:chgData name="Usman Ali" userId="cf221570517d1eae" providerId="LiveId" clId="{6D0FBC76-AD30-4B3E-BCCC-5D57F6FE5366}" dt="2023-06-11T18:41:28.147" v="8" actId="688"/>
          <ac:picMkLst>
            <pc:docMk/>
            <pc:sldMk cId="3748459874" sldId="296"/>
            <ac:picMk id="8" creationId="{973AF44E-9DE4-D295-2FC7-77633CE31A99}"/>
          </ac:picMkLst>
        </pc:picChg>
      </pc:sldChg>
      <pc:sldChg chg="addSp delSp modSp add mod">
        <pc:chgData name="Usman Ali" userId="cf221570517d1eae" providerId="LiveId" clId="{6D0FBC76-AD30-4B3E-BCCC-5D57F6FE5366}" dt="2023-06-11T18:53:53.620" v="135" actId="1076"/>
        <pc:sldMkLst>
          <pc:docMk/>
          <pc:sldMk cId="35111839" sldId="297"/>
        </pc:sldMkLst>
        <pc:spChg chg="del mod">
          <ac:chgData name="Usman Ali" userId="cf221570517d1eae" providerId="LiveId" clId="{6D0FBC76-AD30-4B3E-BCCC-5D57F6FE5366}" dt="2023-06-11T18:52:20.142" v="123" actId="478"/>
          <ac:spMkLst>
            <pc:docMk/>
            <pc:sldMk cId="35111839" sldId="297"/>
            <ac:spMk id="2" creationId="{935C0770-A36E-4500-AA2E-F3DE8416AD1E}"/>
          </ac:spMkLst>
        </pc:spChg>
        <pc:spChg chg="add del mod">
          <ac:chgData name="Usman Ali" userId="cf221570517d1eae" providerId="LiveId" clId="{6D0FBC76-AD30-4B3E-BCCC-5D57F6FE5366}" dt="2023-06-11T18:52:23.171" v="125" actId="478"/>
          <ac:spMkLst>
            <pc:docMk/>
            <pc:sldMk cId="35111839" sldId="297"/>
            <ac:spMk id="7" creationId="{E835779A-075B-E708-55DE-8DA4D9BC27F7}"/>
          </ac:spMkLst>
        </pc:spChg>
        <pc:picChg chg="add del mod">
          <ac:chgData name="Usman Ali" userId="cf221570517d1eae" providerId="LiveId" clId="{6D0FBC76-AD30-4B3E-BCCC-5D57F6FE5366}" dt="2023-06-11T18:53:28.261" v="131" actId="478"/>
          <ac:picMkLst>
            <pc:docMk/>
            <pc:sldMk cId="35111839" sldId="297"/>
            <ac:picMk id="5" creationId="{782B9933-29AA-B439-3806-6BAE88CCCEE7}"/>
          </ac:picMkLst>
        </pc:picChg>
        <pc:picChg chg="add mod modCrop">
          <ac:chgData name="Usman Ali" userId="cf221570517d1eae" providerId="LiveId" clId="{6D0FBC76-AD30-4B3E-BCCC-5D57F6FE5366}" dt="2023-06-11T18:53:53.620" v="135" actId="1076"/>
          <ac:picMkLst>
            <pc:docMk/>
            <pc:sldMk cId="35111839" sldId="297"/>
            <ac:picMk id="9" creationId="{39E15FAE-D6CA-3FAC-5B50-309E888F785C}"/>
          </ac:picMkLst>
        </pc:picChg>
        <pc:picChg chg="del">
          <ac:chgData name="Usman Ali" userId="cf221570517d1eae" providerId="LiveId" clId="{6D0FBC76-AD30-4B3E-BCCC-5D57F6FE5366}" dt="2023-06-11T18:52:03.384" v="118" actId="478"/>
          <ac:picMkLst>
            <pc:docMk/>
            <pc:sldMk cId="35111839" sldId="297"/>
            <ac:picMk id="41" creationId="{17B08A8E-400A-B638-3AA8-FEF2964841A8}"/>
          </ac:picMkLst>
        </pc:picChg>
      </pc:sldChg>
      <pc:sldChg chg="addSp delSp modSp add mod">
        <pc:chgData name="Usman Ali" userId="cf221570517d1eae" providerId="LiveId" clId="{6D0FBC76-AD30-4B3E-BCCC-5D57F6FE5366}" dt="2023-06-11T19:08:40.180" v="317" actId="1440"/>
        <pc:sldMkLst>
          <pc:docMk/>
          <pc:sldMk cId="236960227" sldId="298"/>
        </pc:sldMkLst>
        <pc:spChg chg="add del">
          <ac:chgData name="Usman Ali" userId="cf221570517d1eae" providerId="LiveId" clId="{6D0FBC76-AD30-4B3E-BCCC-5D57F6FE5366}" dt="2023-06-11T19:02:09.175" v="272"/>
          <ac:spMkLst>
            <pc:docMk/>
            <pc:sldMk cId="236960227" sldId="298"/>
            <ac:spMk id="2" creationId="{10BEC407-9C7C-0DEC-6CC9-2A745BAB57F0}"/>
          </ac:spMkLst>
        </pc:spChg>
        <pc:spChg chg="add del mod">
          <ac:chgData name="Usman Ali" userId="cf221570517d1eae" providerId="LiveId" clId="{6D0FBC76-AD30-4B3E-BCCC-5D57F6FE5366}" dt="2023-06-11T19:02:25.967" v="277" actId="478"/>
          <ac:spMkLst>
            <pc:docMk/>
            <pc:sldMk cId="236960227" sldId="298"/>
            <ac:spMk id="3" creationId="{267B7D7E-8916-91AB-A3D1-304720D39ECC}"/>
          </ac:spMkLst>
        </pc:spChg>
        <pc:spChg chg="mod">
          <ac:chgData name="Usman Ali" userId="cf221570517d1eae" providerId="LiveId" clId="{6D0FBC76-AD30-4B3E-BCCC-5D57F6FE5366}" dt="2023-06-11T19:08:18.565" v="309" actId="1076"/>
          <ac:spMkLst>
            <pc:docMk/>
            <pc:sldMk cId="236960227" sldId="298"/>
            <ac:spMk id="5" creationId="{F8657664-A458-4DDD-ACC2-1D87FCD6FCA9}"/>
          </ac:spMkLst>
        </pc:spChg>
        <pc:spChg chg="add del mod">
          <ac:chgData name="Usman Ali" userId="cf221570517d1eae" providerId="LiveId" clId="{6D0FBC76-AD30-4B3E-BCCC-5D57F6FE5366}" dt="2023-06-11T19:03:05.851" v="284"/>
          <ac:spMkLst>
            <pc:docMk/>
            <pc:sldMk cId="236960227" sldId="298"/>
            <ac:spMk id="6" creationId="{F2E3A9DE-30C0-51E2-1FB7-FF443F27E649}"/>
          </ac:spMkLst>
        </pc:spChg>
        <pc:spChg chg="add del mod">
          <ac:chgData name="Usman Ali" userId="cf221570517d1eae" providerId="LiveId" clId="{6D0FBC76-AD30-4B3E-BCCC-5D57F6FE5366}" dt="2023-06-11T19:03:05.848" v="282" actId="478"/>
          <ac:spMkLst>
            <pc:docMk/>
            <pc:sldMk cId="236960227" sldId="298"/>
            <ac:spMk id="7" creationId="{75ED17E3-D7DF-A2DB-1A70-1391FE35F452}"/>
          </ac:spMkLst>
        </pc:spChg>
        <pc:spChg chg="add del mod">
          <ac:chgData name="Usman Ali" userId="cf221570517d1eae" providerId="LiveId" clId="{6D0FBC76-AD30-4B3E-BCCC-5D57F6FE5366}" dt="2023-06-11T19:04:36.564" v="294" actId="478"/>
          <ac:spMkLst>
            <pc:docMk/>
            <pc:sldMk cId="236960227" sldId="298"/>
            <ac:spMk id="8" creationId="{4181472D-4C75-2F09-8886-EFE542C6731C}"/>
          </ac:spMkLst>
        </pc:spChg>
        <pc:spChg chg="add del">
          <ac:chgData name="Usman Ali" userId="cf221570517d1eae" providerId="LiveId" clId="{6D0FBC76-AD30-4B3E-BCCC-5D57F6FE5366}" dt="2023-06-11T19:03:39.773" v="291"/>
          <ac:spMkLst>
            <pc:docMk/>
            <pc:sldMk cId="236960227" sldId="298"/>
            <ac:spMk id="9" creationId="{190ED7AB-3F5C-58F3-5EB9-7718597BF941}"/>
          </ac:spMkLst>
        </pc:spChg>
        <pc:spChg chg="add del mod">
          <ac:chgData name="Usman Ali" userId="cf221570517d1eae" providerId="LiveId" clId="{6D0FBC76-AD30-4B3E-BCCC-5D57F6FE5366}" dt="2023-06-11T19:05:23.419" v="303" actId="478"/>
          <ac:spMkLst>
            <pc:docMk/>
            <pc:sldMk cId="236960227" sldId="298"/>
            <ac:spMk id="15" creationId="{3928BF9A-0D9B-7962-6FF7-32C05F1442DD}"/>
          </ac:spMkLst>
        </pc:spChg>
        <pc:spChg chg="del mod">
          <ac:chgData name="Usman Ali" userId="cf221570517d1eae" providerId="LiveId" clId="{6D0FBC76-AD30-4B3E-BCCC-5D57F6FE5366}" dt="2023-06-11T19:02:25.967" v="277" actId="478"/>
          <ac:spMkLst>
            <pc:docMk/>
            <pc:sldMk cId="236960227" sldId="298"/>
            <ac:spMk id="16" creationId="{E9C8BF6A-7E1B-6167-2170-FE6FF0FF0762}"/>
          </ac:spMkLst>
        </pc:spChg>
        <pc:spChg chg="add mod">
          <ac:chgData name="Usman Ali" userId="cf221570517d1eae" providerId="LiveId" clId="{6D0FBC76-AD30-4B3E-BCCC-5D57F6FE5366}" dt="2023-06-11T19:08:25.866" v="311" actId="14100"/>
          <ac:spMkLst>
            <pc:docMk/>
            <pc:sldMk cId="236960227" sldId="298"/>
            <ac:spMk id="17" creationId="{64C57D29-F6C1-6428-C6FE-B076E3A17AD8}"/>
          </ac:spMkLst>
        </pc:spChg>
        <pc:spChg chg="del mod">
          <ac:chgData name="Usman Ali" userId="cf221570517d1eae" providerId="LiveId" clId="{6D0FBC76-AD30-4B3E-BCCC-5D57F6FE5366}" dt="2023-06-11T19:03:19.668" v="288" actId="478"/>
          <ac:spMkLst>
            <pc:docMk/>
            <pc:sldMk cId="236960227" sldId="298"/>
            <ac:spMk id="21" creationId="{9BD486AF-C3D0-D35F-4799-FDDA8E105FEA}"/>
          </ac:spMkLst>
        </pc:spChg>
        <pc:picChg chg="add del">
          <ac:chgData name="Usman Ali" userId="cf221570517d1eae" providerId="LiveId" clId="{6D0FBC76-AD30-4B3E-BCCC-5D57F6FE5366}" dt="2023-06-11T19:04:26.491" v="293" actId="22"/>
          <ac:picMkLst>
            <pc:docMk/>
            <pc:sldMk cId="236960227" sldId="298"/>
            <ac:picMk id="11" creationId="{80544DDF-D0FB-411F-9CC6-1AF8191ACA80}"/>
          </ac:picMkLst>
        </pc:picChg>
        <pc:picChg chg="del">
          <ac:chgData name="Usman Ali" userId="cf221570517d1eae" providerId="LiveId" clId="{6D0FBC76-AD30-4B3E-BCCC-5D57F6FE5366}" dt="2023-06-11T19:02:03.304" v="270" actId="478"/>
          <ac:picMkLst>
            <pc:docMk/>
            <pc:sldMk cId="236960227" sldId="298"/>
            <ac:picMk id="18" creationId="{E8FA6543-8F7F-C578-4EC2-E03E580E0E3B}"/>
          </ac:picMkLst>
        </pc:picChg>
        <pc:picChg chg="add mod">
          <ac:chgData name="Usman Ali" userId="cf221570517d1eae" providerId="LiveId" clId="{6D0FBC76-AD30-4B3E-BCCC-5D57F6FE5366}" dt="2023-06-11T19:08:40.180" v="317" actId="1440"/>
          <ac:picMkLst>
            <pc:docMk/>
            <pc:sldMk cId="236960227" sldId="298"/>
            <ac:picMk id="20" creationId="{079B406D-37AF-8954-F625-B13192182A20}"/>
          </ac:picMkLst>
        </pc:picChg>
      </pc:sldChg>
      <pc:sldChg chg="add del">
        <pc:chgData name="Usman Ali" userId="cf221570517d1eae" providerId="LiveId" clId="{6D0FBC76-AD30-4B3E-BCCC-5D57F6FE5366}" dt="2023-06-11T18:58:02.079" v="193"/>
        <pc:sldMkLst>
          <pc:docMk/>
          <pc:sldMk cId="560528599" sldId="298"/>
        </pc:sldMkLst>
      </pc:sldChg>
      <pc:sldChg chg="add del">
        <pc:chgData name="Usman Ali" userId="cf221570517d1eae" providerId="LiveId" clId="{6D0FBC76-AD30-4B3E-BCCC-5D57F6FE5366}" dt="2023-06-11T18:58:09.322" v="195"/>
        <pc:sldMkLst>
          <pc:docMk/>
          <pc:sldMk cId="1527359208" sldId="298"/>
        </pc:sldMkLst>
      </pc:sldChg>
      <pc:sldChg chg="addSp delSp modSp add mod">
        <pc:chgData name="Usman Ali" userId="cf221570517d1eae" providerId="LiveId" clId="{6D0FBC76-AD30-4B3E-BCCC-5D57F6FE5366}" dt="2023-06-11T19:25:33.339" v="501" actId="20577"/>
        <pc:sldMkLst>
          <pc:docMk/>
          <pc:sldMk cId="1902161959" sldId="299"/>
        </pc:sldMkLst>
        <pc:spChg chg="add del mod">
          <ac:chgData name="Usman Ali" userId="cf221570517d1eae" providerId="LiveId" clId="{6D0FBC76-AD30-4B3E-BCCC-5D57F6FE5366}" dt="2023-06-11T19:15:24.909" v="328" actId="478"/>
          <ac:spMkLst>
            <pc:docMk/>
            <pc:sldMk cId="1902161959" sldId="299"/>
            <ac:spMk id="3" creationId="{63CBE7D4-DD72-1560-A30A-02AEE2776E5C}"/>
          </ac:spMkLst>
        </pc:spChg>
        <pc:spChg chg="mod">
          <ac:chgData name="Usman Ali" userId="cf221570517d1eae" providerId="LiveId" clId="{6D0FBC76-AD30-4B3E-BCCC-5D57F6FE5366}" dt="2023-06-11T19:25:33.339" v="501" actId="20577"/>
          <ac:spMkLst>
            <pc:docMk/>
            <pc:sldMk cId="1902161959" sldId="299"/>
            <ac:spMk id="4" creationId="{FAD2AE59-5630-4D5C-83A9-4CDEF4D7DCFB}"/>
          </ac:spMkLst>
        </pc:spChg>
        <pc:spChg chg="del mod">
          <ac:chgData name="Usman Ali" userId="cf221570517d1eae" providerId="LiveId" clId="{6D0FBC76-AD30-4B3E-BCCC-5D57F6FE5366}" dt="2023-06-11T19:15:14.520" v="325" actId="478"/>
          <ac:spMkLst>
            <pc:docMk/>
            <pc:sldMk cId="1902161959" sldId="299"/>
            <ac:spMk id="5" creationId="{F8657664-A458-4DDD-ACC2-1D87FCD6FCA9}"/>
          </ac:spMkLst>
        </pc:spChg>
        <pc:spChg chg="del">
          <ac:chgData name="Usman Ali" userId="cf221570517d1eae" providerId="LiveId" clId="{6D0FBC76-AD30-4B3E-BCCC-5D57F6FE5366}" dt="2023-06-11T19:25:30.942" v="500" actId="478"/>
          <ac:spMkLst>
            <pc:docMk/>
            <pc:sldMk cId="1902161959" sldId="299"/>
            <ac:spMk id="12" creationId="{5909F2DC-F097-42AB-88E7-0CA09BD5E2C2}"/>
          </ac:spMkLst>
        </pc:spChg>
        <pc:spChg chg="del">
          <ac:chgData name="Usman Ali" userId="cf221570517d1eae" providerId="LiveId" clId="{6D0FBC76-AD30-4B3E-BCCC-5D57F6FE5366}" dt="2023-06-11T19:25:28.443" v="499" actId="478"/>
          <ac:spMkLst>
            <pc:docMk/>
            <pc:sldMk cId="1902161959" sldId="299"/>
            <ac:spMk id="13" creationId="{F4A37AA9-0BEE-42AC-8CC0-AE5B8663553A}"/>
          </ac:spMkLst>
        </pc:spChg>
        <pc:spChg chg="mod">
          <ac:chgData name="Usman Ali" userId="cf221570517d1eae" providerId="LiveId" clId="{6D0FBC76-AD30-4B3E-BCCC-5D57F6FE5366}" dt="2023-06-11T19:15:27.475" v="329" actId="20577"/>
          <ac:spMkLst>
            <pc:docMk/>
            <pc:sldMk cId="1902161959" sldId="299"/>
            <ac:spMk id="17" creationId="{64C57D29-F6C1-6428-C6FE-B076E3A17AD8}"/>
          </ac:spMkLst>
        </pc:spChg>
        <pc:picChg chg="add mod">
          <ac:chgData name="Usman Ali" userId="cf221570517d1eae" providerId="LiveId" clId="{6D0FBC76-AD30-4B3E-BCCC-5D57F6FE5366}" dt="2023-06-11T19:16:04.713" v="334" actId="1440"/>
          <ac:picMkLst>
            <pc:docMk/>
            <pc:sldMk cId="1902161959" sldId="299"/>
            <ac:picMk id="7" creationId="{D30FC9C9-238F-FD20-503E-739FF2913221}"/>
          </ac:picMkLst>
        </pc:picChg>
        <pc:picChg chg="del">
          <ac:chgData name="Usman Ali" userId="cf221570517d1eae" providerId="LiveId" clId="{6D0FBC76-AD30-4B3E-BCCC-5D57F6FE5366}" dt="2023-06-11T19:13:32.063" v="319" actId="478"/>
          <ac:picMkLst>
            <pc:docMk/>
            <pc:sldMk cId="1902161959" sldId="299"/>
            <ac:picMk id="20" creationId="{079B406D-37AF-8954-F625-B13192182A20}"/>
          </ac:picMkLst>
        </pc:picChg>
      </pc:sldChg>
      <pc:sldChg chg="addSp delSp modSp add mod">
        <pc:chgData name="Usman Ali" userId="cf221570517d1eae" providerId="LiveId" clId="{6D0FBC76-AD30-4B3E-BCCC-5D57F6FE5366}" dt="2023-06-11T19:25:25.038" v="498" actId="478"/>
        <pc:sldMkLst>
          <pc:docMk/>
          <pc:sldMk cId="2662569876" sldId="300"/>
        </pc:sldMkLst>
        <pc:spChg chg="mod">
          <ac:chgData name="Usman Ali" userId="cf221570517d1eae" providerId="LiveId" clId="{6D0FBC76-AD30-4B3E-BCCC-5D57F6FE5366}" dt="2023-06-11T19:18:46.684" v="339" actId="20577"/>
          <ac:spMkLst>
            <pc:docMk/>
            <pc:sldMk cId="2662569876" sldId="300"/>
            <ac:spMk id="4" creationId="{FAD2AE59-5630-4D5C-83A9-4CDEF4D7DCFB}"/>
          </ac:spMkLst>
        </pc:spChg>
        <pc:spChg chg="add mod">
          <ac:chgData name="Usman Ali" userId="cf221570517d1eae" providerId="LiveId" clId="{6D0FBC76-AD30-4B3E-BCCC-5D57F6FE5366}" dt="2023-06-11T19:22:11.624" v="372" actId="1076"/>
          <ac:spMkLst>
            <pc:docMk/>
            <pc:sldMk cId="2662569876" sldId="300"/>
            <ac:spMk id="8" creationId="{74AD1AB8-A532-0A59-BCD0-53CA606CED5B}"/>
          </ac:spMkLst>
        </pc:spChg>
        <pc:spChg chg="del">
          <ac:chgData name="Usman Ali" userId="cf221570517d1eae" providerId="LiveId" clId="{6D0FBC76-AD30-4B3E-BCCC-5D57F6FE5366}" dt="2023-06-11T19:25:25.038" v="498" actId="478"/>
          <ac:spMkLst>
            <pc:docMk/>
            <pc:sldMk cId="2662569876" sldId="300"/>
            <ac:spMk id="13" creationId="{F4A37AA9-0BEE-42AC-8CC0-AE5B8663553A}"/>
          </ac:spMkLst>
        </pc:spChg>
        <pc:spChg chg="mod">
          <ac:chgData name="Usman Ali" userId="cf221570517d1eae" providerId="LiveId" clId="{6D0FBC76-AD30-4B3E-BCCC-5D57F6FE5366}" dt="2023-06-11T19:18:51.196" v="341" actId="20577"/>
          <ac:spMkLst>
            <pc:docMk/>
            <pc:sldMk cId="2662569876" sldId="300"/>
            <ac:spMk id="17" creationId="{64C57D29-F6C1-6428-C6FE-B076E3A17AD8}"/>
          </ac:spMkLst>
        </pc:spChg>
        <pc:picChg chg="add mod">
          <ac:chgData name="Usman Ali" userId="cf221570517d1eae" providerId="LiveId" clId="{6D0FBC76-AD30-4B3E-BCCC-5D57F6FE5366}" dt="2023-06-11T19:19:15.133" v="345" actId="1076"/>
          <ac:picMkLst>
            <pc:docMk/>
            <pc:sldMk cId="2662569876" sldId="300"/>
            <ac:picMk id="3" creationId="{DA551D18-7A67-8CE9-D0AA-E5E7680A1AAC}"/>
          </ac:picMkLst>
        </pc:picChg>
        <pc:picChg chg="del">
          <ac:chgData name="Usman Ali" userId="cf221570517d1eae" providerId="LiveId" clId="{6D0FBC76-AD30-4B3E-BCCC-5D57F6FE5366}" dt="2023-06-11T19:19:11.832" v="344" actId="478"/>
          <ac:picMkLst>
            <pc:docMk/>
            <pc:sldMk cId="2662569876" sldId="300"/>
            <ac:picMk id="7" creationId="{D30FC9C9-238F-FD20-503E-739FF2913221}"/>
          </ac:picMkLst>
        </pc:picChg>
        <pc:picChg chg="add mod">
          <ac:chgData name="Usman Ali" userId="cf221570517d1eae" providerId="LiveId" clId="{6D0FBC76-AD30-4B3E-BCCC-5D57F6FE5366}" dt="2023-06-11T19:20:33.855" v="358" actId="1076"/>
          <ac:picMkLst>
            <pc:docMk/>
            <pc:sldMk cId="2662569876" sldId="300"/>
            <ac:picMk id="10" creationId="{C39E383E-8A6F-6798-65A2-CA06707E3AF6}"/>
          </ac:picMkLst>
        </pc:picChg>
        <pc:cxnChg chg="add del mod">
          <ac:chgData name="Usman Ali" userId="cf221570517d1eae" providerId="LiveId" clId="{6D0FBC76-AD30-4B3E-BCCC-5D57F6FE5366}" dt="2023-06-11T19:19:54.022" v="350" actId="478"/>
          <ac:cxnSpMkLst>
            <pc:docMk/>
            <pc:sldMk cId="2662569876" sldId="300"/>
            <ac:cxnSpMk id="6" creationId="{48612CF6-D023-6579-5B85-7C6081524CD6}"/>
          </ac:cxnSpMkLst>
        </pc:cxnChg>
      </pc:sldChg>
      <pc:sldChg chg="addSp delSp modSp add mod">
        <pc:chgData name="Usman Ali" userId="cf221570517d1eae" providerId="LiveId" clId="{6D0FBC76-AD30-4B3E-BCCC-5D57F6FE5366}" dt="2023-06-11T19:25:19.742" v="497" actId="478"/>
        <pc:sldMkLst>
          <pc:docMk/>
          <pc:sldMk cId="1626181306" sldId="301"/>
        </pc:sldMkLst>
        <pc:spChg chg="mod">
          <ac:chgData name="Usman Ali" userId="cf221570517d1eae" providerId="LiveId" clId="{6D0FBC76-AD30-4B3E-BCCC-5D57F6FE5366}" dt="2023-06-11T19:22:02.423" v="370" actId="1076"/>
          <ac:spMkLst>
            <pc:docMk/>
            <pc:sldMk cId="1626181306" sldId="301"/>
            <ac:spMk id="8" creationId="{74AD1AB8-A532-0A59-BCD0-53CA606CED5B}"/>
          </ac:spMkLst>
        </pc:spChg>
        <pc:spChg chg="del">
          <ac:chgData name="Usman Ali" userId="cf221570517d1eae" providerId="LiveId" clId="{6D0FBC76-AD30-4B3E-BCCC-5D57F6FE5366}" dt="2023-06-11T19:25:19.742" v="497" actId="478"/>
          <ac:spMkLst>
            <pc:docMk/>
            <pc:sldMk cId="1626181306" sldId="301"/>
            <ac:spMk id="12" creationId="{5909F2DC-F097-42AB-88E7-0CA09BD5E2C2}"/>
          </ac:spMkLst>
        </pc:spChg>
        <pc:spChg chg="del">
          <ac:chgData name="Usman Ali" userId="cf221570517d1eae" providerId="LiveId" clId="{6D0FBC76-AD30-4B3E-BCCC-5D57F6FE5366}" dt="2023-06-11T19:25:15.755" v="496" actId="478"/>
          <ac:spMkLst>
            <pc:docMk/>
            <pc:sldMk cId="1626181306" sldId="301"/>
            <ac:spMk id="13" creationId="{F4A37AA9-0BEE-42AC-8CC0-AE5B8663553A}"/>
          </ac:spMkLst>
        </pc:spChg>
        <pc:spChg chg="mod">
          <ac:chgData name="Usman Ali" userId="cf221570517d1eae" providerId="LiveId" clId="{6D0FBC76-AD30-4B3E-BCCC-5D57F6FE5366}" dt="2023-06-11T19:21:09.715" v="361" actId="14100"/>
          <ac:spMkLst>
            <pc:docMk/>
            <pc:sldMk cId="1626181306" sldId="301"/>
            <ac:spMk id="17" creationId="{64C57D29-F6C1-6428-C6FE-B076E3A17AD8}"/>
          </ac:spMkLst>
        </pc:spChg>
        <pc:picChg chg="del">
          <ac:chgData name="Usman Ali" userId="cf221570517d1eae" providerId="LiveId" clId="{6D0FBC76-AD30-4B3E-BCCC-5D57F6FE5366}" dt="2023-06-11T19:21:28.035" v="363" actId="478"/>
          <ac:picMkLst>
            <pc:docMk/>
            <pc:sldMk cId="1626181306" sldId="301"/>
            <ac:picMk id="3" creationId="{DA551D18-7A67-8CE9-D0AA-E5E7680A1AAC}"/>
          </ac:picMkLst>
        </pc:picChg>
        <pc:picChg chg="add mod">
          <ac:chgData name="Usman Ali" userId="cf221570517d1eae" providerId="LiveId" clId="{6D0FBC76-AD30-4B3E-BCCC-5D57F6FE5366}" dt="2023-06-11T19:22:04.420" v="371" actId="14100"/>
          <ac:picMkLst>
            <pc:docMk/>
            <pc:sldMk cId="1626181306" sldId="301"/>
            <ac:picMk id="5" creationId="{AD7A4A48-9260-ECB9-9981-C1B0C6C3500C}"/>
          </ac:picMkLst>
        </pc:picChg>
        <pc:picChg chg="add mod">
          <ac:chgData name="Usman Ali" userId="cf221570517d1eae" providerId="LiveId" clId="{6D0FBC76-AD30-4B3E-BCCC-5D57F6FE5366}" dt="2023-06-11T19:21:59.902" v="369" actId="1076"/>
          <ac:picMkLst>
            <pc:docMk/>
            <pc:sldMk cId="1626181306" sldId="301"/>
            <ac:picMk id="7" creationId="{7E319B12-753C-C324-9F82-ED83EB2703C6}"/>
          </ac:picMkLst>
        </pc:picChg>
        <pc:picChg chg="del">
          <ac:chgData name="Usman Ali" userId="cf221570517d1eae" providerId="LiveId" clId="{6D0FBC76-AD30-4B3E-BCCC-5D57F6FE5366}" dt="2023-06-11T19:21:51.751" v="365" actId="478"/>
          <ac:picMkLst>
            <pc:docMk/>
            <pc:sldMk cId="1626181306" sldId="301"/>
            <ac:picMk id="10" creationId="{C39E383E-8A6F-6798-65A2-CA06707E3AF6}"/>
          </ac:picMkLst>
        </pc:picChg>
      </pc:sldChg>
      <pc:sldChg chg="addSp delSp modSp add mod">
        <pc:chgData name="Usman Ali" userId="cf221570517d1eae" providerId="LiveId" clId="{6D0FBC76-AD30-4B3E-BCCC-5D57F6FE5366}" dt="2023-06-11T19:25:11.890" v="495" actId="478"/>
        <pc:sldMkLst>
          <pc:docMk/>
          <pc:sldMk cId="3711530942" sldId="302"/>
        </pc:sldMkLst>
        <pc:spChg chg="mod">
          <ac:chgData name="Usman Ali" userId="cf221570517d1eae" providerId="LiveId" clId="{6D0FBC76-AD30-4B3E-BCCC-5D57F6FE5366}" dt="2023-06-11T19:24:57.087" v="489" actId="14100"/>
          <ac:spMkLst>
            <pc:docMk/>
            <pc:sldMk cId="3711530942" sldId="302"/>
            <ac:spMk id="4" creationId="{FAD2AE59-5630-4D5C-83A9-4CDEF4D7DCFB}"/>
          </ac:spMkLst>
        </pc:spChg>
        <pc:spChg chg="del">
          <ac:chgData name="Usman Ali" userId="cf221570517d1eae" providerId="LiveId" clId="{6D0FBC76-AD30-4B3E-BCCC-5D57F6FE5366}" dt="2023-06-11T19:22:20.446" v="375" actId="478"/>
          <ac:spMkLst>
            <pc:docMk/>
            <pc:sldMk cId="3711530942" sldId="302"/>
            <ac:spMk id="8" creationId="{74AD1AB8-A532-0A59-BCD0-53CA606CED5B}"/>
          </ac:spMkLst>
        </pc:spChg>
        <pc:spChg chg="del">
          <ac:chgData name="Usman Ali" userId="cf221570517d1eae" providerId="LiveId" clId="{6D0FBC76-AD30-4B3E-BCCC-5D57F6FE5366}" dt="2023-06-11T19:25:11.890" v="495" actId="478"/>
          <ac:spMkLst>
            <pc:docMk/>
            <pc:sldMk cId="3711530942" sldId="302"/>
            <ac:spMk id="12" creationId="{5909F2DC-F097-42AB-88E7-0CA09BD5E2C2}"/>
          </ac:spMkLst>
        </pc:spChg>
        <pc:spChg chg="del">
          <ac:chgData name="Usman Ali" userId="cf221570517d1eae" providerId="LiveId" clId="{6D0FBC76-AD30-4B3E-BCCC-5D57F6FE5366}" dt="2023-06-11T19:25:09.413" v="494" actId="478"/>
          <ac:spMkLst>
            <pc:docMk/>
            <pc:sldMk cId="3711530942" sldId="302"/>
            <ac:spMk id="13" creationId="{F4A37AA9-0BEE-42AC-8CC0-AE5B8663553A}"/>
          </ac:spMkLst>
        </pc:spChg>
        <pc:spChg chg="mod">
          <ac:chgData name="Usman Ali" userId="cf221570517d1eae" providerId="LiveId" clId="{6D0FBC76-AD30-4B3E-BCCC-5D57F6FE5366}" dt="2023-06-11T19:25:00.409" v="490" actId="1076"/>
          <ac:spMkLst>
            <pc:docMk/>
            <pc:sldMk cId="3711530942" sldId="302"/>
            <ac:spMk id="17" creationId="{64C57D29-F6C1-6428-C6FE-B076E3A17AD8}"/>
          </ac:spMkLst>
        </pc:spChg>
        <pc:picChg chg="add mod">
          <ac:chgData name="Usman Ali" userId="cf221570517d1eae" providerId="LiveId" clId="{6D0FBC76-AD30-4B3E-BCCC-5D57F6FE5366}" dt="2023-06-11T19:25:04.352" v="492" actId="14100"/>
          <ac:picMkLst>
            <pc:docMk/>
            <pc:sldMk cId="3711530942" sldId="302"/>
            <ac:picMk id="3" creationId="{37206127-B396-B0BF-C4F7-2CC4CA77A89F}"/>
          </ac:picMkLst>
        </pc:picChg>
        <pc:picChg chg="del">
          <ac:chgData name="Usman Ali" userId="cf221570517d1eae" providerId="LiveId" clId="{6D0FBC76-AD30-4B3E-BCCC-5D57F6FE5366}" dt="2023-06-11T19:22:18.372" v="374" actId="478"/>
          <ac:picMkLst>
            <pc:docMk/>
            <pc:sldMk cId="3711530942" sldId="302"/>
            <ac:picMk id="5" creationId="{AD7A4A48-9260-ECB9-9981-C1B0C6C3500C}"/>
          </ac:picMkLst>
        </pc:picChg>
        <pc:picChg chg="del mod">
          <ac:chgData name="Usman Ali" userId="cf221570517d1eae" providerId="LiveId" clId="{6D0FBC76-AD30-4B3E-BCCC-5D57F6FE5366}" dt="2023-06-11T19:22:21.782" v="377" actId="478"/>
          <ac:picMkLst>
            <pc:docMk/>
            <pc:sldMk cId="3711530942" sldId="302"/>
            <ac:picMk id="7" creationId="{7E319B12-753C-C324-9F82-ED83EB2703C6}"/>
          </ac:picMkLst>
        </pc:picChg>
        <pc:picChg chg="add mod">
          <ac:chgData name="Usman Ali" userId="cf221570517d1eae" providerId="LiveId" clId="{6D0FBC76-AD30-4B3E-BCCC-5D57F6FE5366}" dt="2023-06-11T19:25:07.016" v="493" actId="1076"/>
          <ac:picMkLst>
            <pc:docMk/>
            <pc:sldMk cId="3711530942" sldId="302"/>
            <ac:picMk id="9" creationId="{FE8B0A72-80CF-CC3F-2561-9325340F8AF2}"/>
          </ac:picMkLst>
        </pc:picChg>
      </pc:sldChg>
      <pc:sldMasterChg chg="delSldLayout">
        <pc:chgData name="Usman Ali" userId="cf221570517d1eae" providerId="LiveId" clId="{6D0FBC76-AD30-4B3E-BCCC-5D57F6FE5366}" dt="2023-06-11T18:46:50.927" v="93" actId="47"/>
        <pc:sldMasterMkLst>
          <pc:docMk/>
          <pc:sldMasterMk cId="1928452137" sldId="2147483666"/>
        </pc:sldMasterMkLst>
        <pc:sldLayoutChg chg="del">
          <pc:chgData name="Usman Ali" userId="cf221570517d1eae" providerId="LiveId" clId="{6D0FBC76-AD30-4B3E-BCCC-5D57F6FE5366}" dt="2023-06-11T18:46:50.927" v="93" actId="47"/>
          <pc:sldLayoutMkLst>
            <pc:docMk/>
            <pc:sldMasterMk cId="1928452137" sldId="2147483666"/>
            <pc:sldLayoutMk cId="2290034707" sldId="2147483701"/>
          </pc:sldLayoutMkLst>
        </pc:sldLayoutChg>
      </pc:sldMasterChg>
    </pc:docChg>
  </pc:docChgLst>
  <pc:docChgLst>
    <pc:chgData name="Usman Ali" userId="cf221570517d1eae" providerId="LiveId" clId="{F43E86A6-3421-4F0F-9A31-55A5414A608D}"/>
    <pc:docChg chg="undo redo custSel addSld delSld modSld sldOrd">
      <pc:chgData name="Usman Ali" userId="cf221570517d1eae" providerId="LiveId" clId="{F43E86A6-3421-4F0F-9A31-55A5414A608D}" dt="2023-06-21T10:32:44.200" v="615" actId="207"/>
      <pc:docMkLst>
        <pc:docMk/>
      </pc:docMkLst>
      <pc:sldChg chg="modSp mod">
        <pc:chgData name="Usman Ali" userId="cf221570517d1eae" providerId="LiveId" clId="{F43E86A6-3421-4F0F-9A31-55A5414A608D}" dt="2023-06-12T17:00:21.799" v="26" actId="20577"/>
        <pc:sldMkLst>
          <pc:docMk/>
          <pc:sldMk cId="1642425379" sldId="256"/>
        </pc:sldMkLst>
        <pc:spChg chg="mod">
          <ac:chgData name="Usman Ali" userId="cf221570517d1eae" providerId="LiveId" clId="{F43E86A6-3421-4F0F-9A31-55A5414A608D}" dt="2023-06-12T17:00:21.799" v="26" actId="20577"/>
          <ac:spMkLst>
            <pc:docMk/>
            <pc:sldMk cId="1642425379" sldId="256"/>
            <ac:spMk id="2" creationId="{216815C6-3AD0-46E6-A74A-1967BD91AF50}"/>
          </ac:spMkLst>
        </pc:spChg>
      </pc:sldChg>
      <pc:sldChg chg="del">
        <pc:chgData name="Usman Ali" userId="cf221570517d1eae" providerId="LiveId" clId="{F43E86A6-3421-4F0F-9A31-55A5414A608D}" dt="2023-06-12T17:10:12.490" v="105" actId="47"/>
        <pc:sldMkLst>
          <pc:docMk/>
          <pc:sldMk cId="2121178069" sldId="266"/>
        </pc:sldMkLst>
      </pc:sldChg>
      <pc:sldChg chg="modSp mod">
        <pc:chgData name="Usman Ali" userId="cf221570517d1eae" providerId="LiveId" clId="{F43E86A6-3421-4F0F-9A31-55A5414A608D}" dt="2023-06-12T17:01:44.230" v="34" actId="27636"/>
        <pc:sldMkLst>
          <pc:docMk/>
          <pc:sldMk cId="2243494996" sldId="277"/>
        </pc:sldMkLst>
        <pc:spChg chg="mod">
          <ac:chgData name="Usman Ali" userId="cf221570517d1eae" providerId="LiveId" clId="{F43E86A6-3421-4F0F-9A31-55A5414A608D}" dt="2023-06-12T17:01:12.422" v="30" actId="27636"/>
          <ac:spMkLst>
            <pc:docMk/>
            <pc:sldMk cId="2243494996" sldId="277"/>
            <ac:spMk id="2" creationId="{6719F29B-F233-48AF-8261-F33A4E079E3E}"/>
          </ac:spMkLst>
        </pc:spChg>
        <pc:spChg chg="mod">
          <ac:chgData name="Usman Ali" userId="cf221570517d1eae" providerId="LiveId" clId="{F43E86A6-3421-4F0F-9A31-55A5414A608D}" dt="2023-06-12T17:01:44.230" v="34" actId="27636"/>
          <ac:spMkLst>
            <pc:docMk/>
            <pc:sldMk cId="2243494996" sldId="277"/>
            <ac:spMk id="3" creationId="{35E3EA69-4E0E-41BD-8095-A124225A2647}"/>
          </ac:spMkLst>
        </pc:spChg>
      </pc:sldChg>
      <pc:sldChg chg="addSp delSp modSp mod">
        <pc:chgData name="Usman Ali" userId="cf221570517d1eae" providerId="LiveId" clId="{F43E86A6-3421-4F0F-9A31-55A5414A608D}" dt="2023-06-12T17:05:26.695" v="50" actId="14100"/>
        <pc:sldMkLst>
          <pc:docMk/>
          <pc:sldMk cId="1902161959" sldId="299"/>
        </pc:sldMkLst>
        <pc:spChg chg="del mod">
          <ac:chgData name="Usman Ali" userId="cf221570517d1eae" providerId="LiveId" clId="{F43E86A6-3421-4F0F-9A31-55A5414A608D}" dt="2023-06-12T17:03:33.531" v="41"/>
          <ac:spMkLst>
            <pc:docMk/>
            <pc:sldMk cId="1902161959" sldId="299"/>
            <ac:spMk id="17" creationId="{64C57D29-F6C1-6428-C6FE-B076E3A17AD8}"/>
          </ac:spMkLst>
        </pc:spChg>
        <pc:picChg chg="add mod">
          <ac:chgData name="Usman Ali" userId="cf221570517d1eae" providerId="LiveId" clId="{F43E86A6-3421-4F0F-9A31-55A5414A608D}" dt="2023-06-12T17:05:26.695" v="50" actId="14100"/>
          <ac:picMkLst>
            <pc:docMk/>
            <pc:sldMk cId="1902161959" sldId="299"/>
            <ac:picMk id="3" creationId="{1EF74806-3B94-189D-4659-9D21CADC6629}"/>
          </ac:picMkLst>
        </pc:picChg>
        <pc:picChg chg="del">
          <ac:chgData name="Usman Ali" userId="cf221570517d1eae" providerId="LiveId" clId="{F43E86A6-3421-4F0F-9A31-55A5414A608D}" dt="2023-06-12T17:02:21.398" v="35" actId="478"/>
          <ac:picMkLst>
            <pc:docMk/>
            <pc:sldMk cId="1902161959" sldId="299"/>
            <ac:picMk id="9" creationId="{72F2FEA6-407A-41C9-2ED5-150F91B95BFD}"/>
          </ac:picMkLst>
        </pc:picChg>
      </pc:sldChg>
      <pc:sldChg chg="addSp delSp modSp mod">
        <pc:chgData name="Usman Ali" userId="cf221570517d1eae" providerId="LiveId" clId="{F43E86A6-3421-4F0F-9A31-55A5414A608D}" dt="2023-06-12T17:06:30.562" v="73" actId="1076"/>
        <pc:sldMkLst>
          <pc:docMk/>
          <pc:sldMk cId="2741226475" sldId="303"/>
        </pc:sldMkLst>
        <pc:spChg chg="mod">
          <ac:chgData name="Usman Ali" userId="cf221570517d1eae" providerId="LiveId" clId="{F43E86A6-3421-4F0F-9A31-55A5414A608D}" dt="2023-06-12T17:05:48.260" v="66" actId="20577"/>
          <ac:spMkLst>
            <pc:docMk/>
            <pc:sldMk cId="2741226475" sldId="303"/>
            <ac:spMk id="2" creationId="{6719F29B-F233-48AF-8261-F33A4E079E3E}"/>
          </ac:spMkLst>
        </pc:spChg>
        <pc:spChg chg="del">
          <ac:chgData name="Usman Ali" userId="cf221570517d1eae" providerId="LiveId" clId="{F43E86A6-3421-4F0F-9A31-55A5414A608D}" dt="2023-06-12T17:06:22.517" v="68" actId="478"/>
          <ac:spMkLst>
            <pc:docMk/>
            <pc:sldMk cId="2741226475" sldId="303"/>
            <ac:spMk id="3" creationId="{35E3EA69-4E0E-41BD-8095-A124225A2647}"/>
          </ac:spMkLst>
        </pc:spChg>
        <pc:spChg chg="add del mod">
          <ac:chgData name="Usman Ali" userId="cf221570517d1eae" providerId="LiveId" clId="{F43E86A6-3421-4F0F-9A31-55A5414A608D}" dt="2023-06-12T17:06:25.556" v="69" actId="478"/>
          <ac:spMkLst>
            <pc:docMk/>
            <pc:sldMk cId="2741226475" sldId="303"/>
            <ac:spMk id="6" creationId="{810000D2-BE15-3D69-462D-73C5E88AA16D}"/>
          </ac:spMkLst>
        </pc:spChg>
        <pc:picChg chg="add mod">
          <ac:chgData name="Usman Ali" userId="cf221570517d1eae" providerId="LiveId" clId="{F43E86A6-3421-4F0F-9A31-55A5414A608D}" dt="2023-06-12T17:06:30.562" v="73" actId="1076"/>
          <ac:picMkLst>
            <pc:docMk/>
            <pc:sldMk cId="2741226475" sldId="303"/>
            <ac:picMk id="8" creationId="{C5C6763D-0F6D-2EB1-F361-7497A0681F5E}"/>
          </ac:picMkLst>
        </pc:picChg>
        <pc:picChg chg="del">
          <ac:chgData name="Usman Ali" userId="cf221570517d1eae" providerId="LiveId" clId="{F43E86A6-3421-4F0F-9A31-55A5414A608D}" dt="2023-06-12T17:06:19.235" v="67" actId="478"/>
          <ac:picMkLst>
            <pc:docMk/>
            <pc:sldMk cId="2741226475" sldId="303"/>
            <ac:picMk id="10" creationId="{A91610BB-CBE6-8D4A-C33E-95B77A1E5A58}"/>
          </ac:picMkLst>
        </pc:picChg>
      </pc:sldChg>
      <pc:sldChg chg="del">
        <pc:chgData name="Usman Ali" userId="cf221570517d1eae" providerId="LiveId" clId="{F43E86A6-3421-4F0F-9A31-55A5414A608D}" dt="2023-06-12T17:06:39.256" v="75" actId="47"/>
        <pc:sldMkLst>
          <pc:docMk/>
          <pc:sldMk cId="3557901349" sldId="304"/>
        </pc:sldMkLst>
      </pc:sldChg>
      <pc:sldChg chg="del">
        <pc:chgData name="Usman Ali" userId="cf221570517d1eae" providerId="LiveId" clId="{F43E86A6-3421-4F0F-9A31-55A5414A608D}" dt="2023-06-12T17:08:07.837" v="87" actId="47"/>
        <pc:sldMkLst>
          <pc:docMk/>
          <pc:sldMk cId="199417736" sldId="305"/>
        </pc:sldMkLst>
      </pc:sldChg>
      <pc:sldChg chg="del">
        <pc:chgData name="Usman Ali" userId="cf221570517d1eae" providerId="LiveId" clId="{F43E86A6-3421-4F0F-9A31-55A5414A608D}" dt="2023-06-12T17:08:10.039" v="88" actId="47"/>
        <pc:sldMkLst>
          <pc:docMk/>
          <pc:sldMk cId="2226665267" sldId="306"/>
        </pc:sldMkLst>
      </pc:sldChg>
      <pc:sldChg chg="del">
        <pc:chgData name="Usman Ali" userId="cf221570517d1eae" providerId="LiveId" clId="{F43E86A6-3421-4F0F-9A31-55A5414A608D}" dt="2023-06-12T17:08:10.922" v="89" actId="47"/>
        <pc:sldMkLst>
          <pc:docMk/>
          <pc:sldMk cId="2138259450" sldId="307"/>
        </pc:sldMkLst>
      </pc:sldChg>
      <pc:sldChg chg="del">
        <pc:chgData name="Usman Ali" userId="cf221570517d1eae" providerId="LiveId" clId="{F43E86A6-3421-4F0F-9A31-55A5414A608D}" dt="2023-06-12T17:08:11.752" v="90" actId="47"/>
        <pc:sldMkLst>
          <pc:docMk/>
          <pc:sldMk cId="3622779437" sldId="308"/>
        </pc:sldMkLst>
      </pc:sldChg>
      <pc:sldChg chg="del">
        <pc:chgData name="Usman Ali" userId="cf221570517d1eae" providerId="LiveId" clId="{F43E86A6-3421-4F0F-9A31-55A5414A608D}" dt="2023-06-12T17:08:12.600" v="91" actId="47"/>
        <pc:sldMkLst>
          <pc:docMk/>
          <pc:sldMk cId="3322153445" sldId="309"/>
        </pc:sldMkLst>
      </pc:sldChg>
      <pc:sldChg chg="del">
        <pc:chgData name="Usman Ali" userId="cf221570517d1eae" providerId="LiveId" clId="{F43E86A6-3421-4F0F-9A31-55A5414A608D}" dt="2023-06-12T17:08:13.452" v="92" actId="47"/>
        <pc:sldMkLst>
          <pc:docMk/>
          <pc:sldMk cId="1892540177" sldId="310"/>
        </pc:sldMkLst>
      </pc:sldChg>
      <pc:sldChg chg="del">
        <pc:chgData name="Usman Ali" userId="cf221570517d1eae" providerId="LiveId" clId="{F43E86A6-3421-4F0F-9A31-55A5414A608D}" dt="2023-06-12T17:08:14.288" v="93" actId="47"/>
        <pc:sldMkLst>
          <pc:docMk/>
          <pc:sldMk cId="1962338919" sldId="311"/>
        </pc:sldMkLst>
      </pc:sldChg>
      <pc:sldChg chg="del">
        <pc:chgData name="Usman Ali" userId="cf221570517d1eae" providerId="LiveId" clId="{F43E86A6-3421-4F0F-9A31-55A5414A608D}" dt="2023-06-12T17:08:15.153" v="94" actId="47"/>
        <pc:sldMkLst>
          <pc:docMk/>
          <pc:sldMk cId="2696396916" sldId="312"/>
        </pc:sldMkLst>
      </pc:sldChg>
      <pc:sldChg chg="del">
        <pc:chgData name="Usman Ali" userId="cf221570517d1eae" providerId="LiveId" clId="{F43E86A6-3421-4F0F-9A31-55A5414A608D}" dt="2023-06-12T17:10:16.876" v="115" actId="47"/>
        <pc:sldMkLst>
          <pc:docMk/>
          <pc:sldMk cId="303507102" sldId="313"/>
        </pc:sldMkLst>
      </pc:sldChg>
      <pc:sldChg chg="del">
        <pc:chgData name="Usman Ali" userId="cf221570517d1eae" providerId="LiveId" clId="{F43E86A6-3421-4F0F-9A31-55A5414A608D}" dt="2023-06-12T17:10:17.212" v="116" actId="47"/>
        <pc:sldMkLst>
          <pc:docMk/>
          <pc:sldMk cId="3035557324" sldId="314"/>
        </pc:sldMkLst>
      </pc:sldChg>
      <pc:sldChg chg="del">
        <pc:chgData name="Usman Ali" userId="cf221570517d1eae" providerId="LiveId" clId="{F43E86A6-3421-4F0F-9A31-55A5414A608D}" dt="2023-06-12T17:10:16.618" v="114" actId="47"/>
        <pc:sldMkLst>
          <pc:docMk/>
          <pc:sldMk cId="3555988329" sldId="316"/>
        </pc:sldMkLst>
      </pc:sldChg>
      <pc:sldChg chg="del">
        <pc:chgData name="Usman Ali" userId="cf221570517d1eae" providerId="LiveId" clId="{F43E86A6-3421-4F0F-9A31-55A5414A608D}" dt="2023-06-12T17:10:13.537" v="106" actId="47"/>
        <pc:sldMkLst>
          <pc:docMk/>
          <pc:sldMk cId="1826993938" sldId="317"/>
        </pc:sldMkLst>
      </pc:sldChg>
      <pc:sldChg chg="del">
        <pc:chgData name="Usman Ali" userId="cf221570517d1eae" providerId="LiveId" clId="{F43E86A6-3421-4F0F-9A31-55A5414A608D}" dt="2023-06-12T17:10:14.078" v="107" actId="47"/>
        <pc:sldMkLst>
          <pc:docMk/>
          <pc:sldMk cId="3121406597" sldId="318"/>
        </pc:sldMkLst>
      </pc:sldChg>
      <pc:sldChg chg="del">
        <pc:chgData name="Usman Ali" userId="cf221570517d1eae" providerId="LiveId" clId="{F43E86A6-3421-4F0F-9A31-55A5414A608D}" dt="2023-06-12T17:10:14.606" v="108" actId="47"/>
        <pc:sldMkLst>
          <pc:docMk/>
          <pc:sldMk cId="1983213444" sldId="319"/>
        </pc:sldMkLst>
      </pc:sldChg>
      <pc:sldChg chg="del">
        <pc:chgData name="Usman Ali" userId="cf221570517d1eae" providerId="LiveId" clId="{F43E86A6-3421-4F0F-9A31-55A5414A608D}" dt="2023-06-12T17:10:16.381" v="113" actId="47"/>
        <pc:sldMkLst>
          <pc:docMk/>
          <pc:sldMk cId="1060825613" sldId="320"/>
        </pc:sldMkLst>
      </pc:sldChg>
      <pc:sldChg chg="del">
        <pc:chgData name="Usman Ali" userId="cf221570517d1eae" providerId="LiveId" clId="{F43E86A6-3421-4F0F-9A31-55A5414A608D}" dt="2023-06-12T17:10:11.317" v="104" actId="47"/>
        <pc:sldMkLst>
          <pc:docMk/>
          <pc:sldMk cId="3557291341" sldId="321"/>
        </pc:sldMkLst>
      </pc:sldChg>
      <pc:sldChg chg="del">
        <pc:chgData name="Usman Ali" userId="cf221570517d1eae" providerId="LiveId" clId="{F43E86A6-3421-4F0F-9A31-55A5414A608D}" dt="2023-06-12T17:10:15.085" v="109" actId="47"/>
        <pc:sldMkLst>
          <pc:docMk/>
          <pc:sldMk cId="4010909675" sldId="322"/>
        </pc:sldMkLst>
      </pc:sldChg>
      <pc:sldChg chg="del">
        <pc:chgData name="Usman Ali" userId="cf221570517d1eae" providerId="LiveId" clId="{F43E86A6-3421-4F0F-9A31-55A5414A608D}" dt="2023-06-12T17:10:15.548" v="110" actId="47"/>
        <pc:sldMkLst>
          <pc:docMk/>
          <pc:sldMk cId="2377780127" sldId="323"/>
        </pc:sldMkLst>
      </pc:sldChg>
      <pc:sldChg chg="del">
        <pc:chgData name="Usman Ali" userId="cf221570517d1eae" providerId="LiveId" clId="{F43E86A6-3421-4F0F-9A31-55A5414A608D}" dt="2023-06-12T17:10:15.813" v="111" actId="47"/>
        <pc:sldMkLst>
          <pc:docMk/>
          <pc:sldMk cId="3777340723" sldId="324"/>
        </pc:sldMkLst>
      </pc:sldChg>
      <pc:sldChg chg="del">
        <pc:chgData name="Usman Ali" userId="cf221570517d1eae" providerId="LiveId" clId="{F43E86A6-3421-4F0F-9A31-55A5414A608D}" dt="2023-06-12T17:10:16.115" v="112" actId="47"/>
        <pc:sldMkLst>
          <pc:docMk/>
          <pc:sldMk cId="304929934" sldId="325"/>
        </pc:sldMkLst>
      </pc:sldChg>
      <pc:sldChg chg="modSp mod">
        <pc:chgData name="Usman Ali" userId="cf221570517d1eae" providerId="LiveId" clId="{F43E86A6-3421-4F0F-9A31-55A5414A608D}" dt="2023-06-12T17:13:22.677" v="130" actId="20577"/>
        <pc:sldMkLst>
          <pc:docMk/>
          <pc:sldMk cId="749119659" sldId="326"/>
        </pc:sldMkLst>
        <pc:spChg chg="mod">
          <ac:chgData name="Usman Ali" userId="cf221570517d1eae" providerId="LiveId" clId="{F43E86A6-3421-4F0F-9A31-55A5414A608D}" dt="2023-06-12T17:13:22.677" v="130" actId="20577"/>
          <ac:spMkLst>
            <pc:docMk/>
            <pc:sldMk cId="749119659" sldId="326"/>
            <ac:spMk id="2" creationId="{B28F8C6D-1E56-C836-6D64-B41C0EEAF9E0}"/>
          </ac:spMkLst>
        </pc:spChg>
      </pc:sldChg>
      <pc:sldChg chg="addSp delSp modSp mod">
        <pc:chgData name="Usman Ali" userId="cf221570517d1eae" providerId="LiveId" clId="{F43E86A6-3421-4F0F-9A31-55A5414A608D}" dt="2023-06-12T17:15:13.916" v="139" actId="1076"/>
        <pc:sldMkLst>
          <pc:docMk/>
          <pc:sldMk cId="177661561" sldId="327"/>
        </pc:sldMkLst>
        <pc:spChg chg="mod">
          <ac:chgData name="Usman Ali" userId="cf221570517d1eae" providerId="LiveId" clId="{F43E86A6-3421-4F0F-9A31-55A5414A608D}" dt="2023-06-12T17:14:03.963" v="137"/>
          <ac:spMkLst>
            <pc:docMk/>
            <pc:sldMk cId="177661561" sldId="327"/>
            <ac:spMk id="24" creationId="{6A036B7D-6A13-CC80-328E-D003C0404689}"/>
          </ac:spMkLst>
        </pc:spChg>
        <pc:picChg chg="del">
          <ac:chgData name="Usman Ali" userId="cf221570517d1eae" providerId="LiveId" clId="{F43E86A6-3421-4F0F-9A31-55A5414A608D}" dt="2023-06-12T17:13:28.828" v="131" actId="478"/>
          <ac:picMkLst>
            <pc:docMk/>
            <pc:sldMk cId="177661561" sldId="327"/>
            <ac:picMk id="3" creationId="{B4436324-0C3C-1964-1740-B1ADA3ADAA36}"/>
          </ac:picMkLst>
        </pc:picChg>
        <pc:picChg chg="add mod">
          <ac:chgData name="Usman Ali" userId="cf221570517d1eae" providerId="LiveId" clId="{F43E86A6-3421-4F0F-9A31-55A5414A608D}" dt="2023-06-12T17:15:13.916" v="139" actId="1076"/>
          <ac:picMkLst>
            <pc:docMk/>
            <pc:sldMk cId="177661561" sldId="327"/>
            <ac:picMk id="4" creationId="{C81B39FA-51D5-3393-1E1D-B13BD1A11F29}"/>
          </ac:picMkLst>
        </pc:picChg>
        <pc:picChg chg="del">
          <ac:chgData name="Usman Ali" userId="cf221570517d1eae" providerId="LiveId" clId="{F43E86A6-3421-4F0F-9A31-55A5414A608D}" dt="2023-06-12T17:13:29.341" v="132" actId="478"/>
          <ac:picMkLst>
            <pc:docMk/>
            <pc:sldMk cId="177661561" sldId="327"/>
            <ac:picMk id="6" creationId="{2FEB8412-1A4E-CECF-0FB7-FA59FDCB0330}"/>
          </ac:picMkLst>
        </pc:picChg>
      </pc:sldChg>
      <pc:sldChg chg="del">
        <pc:chgData name="Usman Ali" userId="cf221570517d1eae" providerId="LiveId" clId="{F43E86A6-3421-4F0F-9A31-55A5414A608D}" dt="2023-06-12T17:10:23.404" v="117" actId="47"/>
        <pc:sldMkLst>
          <pc:docMk/>
          <pc:sldMk cId="182130112" sldId="329"/>
        </pc:sldMkLst>
      </pc:sldChg>
      <pc:sldChg chg="del">
        <pc:chgData name="Usman Ali" userId="cf221570517d1eae" providerId="LiveId" clId="{F43E86A6-3421-4F0F-9A31-55A5414A608D}" dt="2023-06-12T17:10:25.533" v="118" actId="47"/>
        <pc:sldMkLst>
          <pc:docMk/>
          <pc:sldMk cId="2930093401" sldId="330"/>
        </pc:sldMkLst>
      </pc:sldChg>
      <pc:sldChg chg="del">
        <pc:chgData name="Usman Ali" userId="cf221570517d1eae" providerId="LiveId" clId="{F43E86A6-3421-4F0F-9A31-55A5414A608D}" dt="2023-06-12T17:10:26.112" v="119" actId="47"/>
        <pc:sldMkLst>
          <pc:docMk/>
          <pc:sldMk cId="3833888010" sldId="331"/>
        </pc:sldMkLst>
      </pc:sldChg>
      <pc:sldChg chg="del">
        <pc:chgData name="Usman Ali" userId="cf221570517d1eae" providerId="LiveId" clId="{F43E86A6-3421-4F0F-9A31-55A5414A608D}" dt="2023-06-12T17:10:26.600" v="120" actId="47"/>
        <pc:sldMkLst>
          <pc:docMk/>
          <pc:sldMk cId="1635803535" sldId="332"/>
        </pc:sldMkLst>
      </pc:sldChg>
      <pc:sldChg chg="del">
        <pc:chgData name="Usman Ali" userId="cf221570517d1eae" providerId="LiveId" clId="{F43E86A6-3421-4F0F-9A31-55A5414A608D}" dt="2023-06-12T17:10:27.143" v="121" actId="47"/>
        <pc:sldMkLst>
          <pc:docMk/>
          <pc:sldMk cId="2639576874" sldId="333"/>
        </pc:sldMkLst>
      </pc:sldChg>
      <pc:sldChg chg="del">
        <pc:chgData name="Usman Ali" userId="cf221570517d1eae" providerId="LiveId" clId="{F43E86A6-3421-4F0F-9A31-55A5414A608D}" dt="2023-06-12T17:10:27.802" v="122" actId="47"/>
        <pc:sldMkLst>
          <pc:docMk/>
          <pc:sldMk cId="1524600624" sldId="334"/>
        </pc:sldMkLst>
      </pc:sldChg>
      <pc:sldChg chg="del">
        <pc:chgData name="Usman Ali" userId="cf221570517d1eae" providerId="LiveId" clId="{F43E86A6-3421-4F0F-9A31-55A5414A608D}" dt="2023-06-12T17:10:29.608" v="123" actId="47"/>
        <pc:sldMkLst>
          <pc:docMk/>
          <pc:sldMk cId="2524753789" sldId="335"/>
        </pc:sldMkLst>
      </pc:sldChg>
      <pc:sldChg chg="del">
        <pc:chgData name="Usman Ali" userId="cf221570517d1eae" providerId="LiveId" clId="{F43E86A6-3421-4F0F-9A31-55A5414A608D}" dt="2023-06-12T17:10:30.157" v="124" actId="47"/>
        <pc:sldMkLst>
          <pc:docMk/>
          <pc:sldMk cId="4165187181" sldId="336"/>
        </pc:sldMkLst>
      </pc:sldChg>
      <pc:sldChg chg="del">
        <pc:chgData name="Usman Ali" userId="cf221570517d1eae" providerId="LiveId" clId="{F43E86A6-3421-4F0F-9A31-55A5414A608D}" dt="2023-06-12T17:10:30.691" v="125" actId="47"/>
        <pc:sldMkLst>
          <pc:docMk/>
          <pc:sldMk cId="3156467471" sldId="337"/>
        </pc:sldMkLst>
      </pc:sldChg>
      <pc:sldChg chg="del">
        <pc:chgData name="Usman Ali" userId="cf221570517d1eae" providerId="LiveId" clId="{F43E86A6-3421-4F0F-9A31-55A5414A608D}" dt="2023-06-12T17:10:31.170" v="126" actId="47"/>
        <pc:sldMkLst>
          <pc:docMk/>
          <pc:sldMk cId="454083717" sldId="338"/>
        </pc:sldMkLst>
      </pc:sldChg>
      <pc:sldChg chg="del">
        <pc:chgData name="Usman Ali" userId="cf221570517d1eae" providerId="LiveId" clId="{F43E86A6-3421-4F0F-9A31-55A5414A608D}" dt="2023-06-12T17:10:31.680" v="127" actId="47"/>
        <pc:sldMkLst>
          <pc:docMk/>
          <pc:sldMk cId="2148422151" sldId="339"/>
        </pc:sldMkLst>
      </pc:sldChg>
      <pc:sldChg chg="del">
        <pc:chgData name="Usman Ali" userId="cf221570517d1eae" providerId="LiveId" clId="{F43E86A6-3421-4F0F-9A31-55A5414A608D}" dt="2023-06-12T17:10:32.126" v="128" actId="47"/>
        <pc:sldMkLst>
          <pc:docMk/>
          <pc:sldMk cId="2839094070" sldId="340"/>
        </pc:sldMkLst>
      </pc:sldChg>
      <pc:sldChg chg="addSp delSp modSp add mod">
        <pc:chgData name="Usman Ali" userId="cf221570517d1eae" providerId="LiveId" clId="{F43E86A6-3421-4F0F-9A31-55A5414A608D}" dt="2023-06-12T17:08:03.978" v="85" actId="22"/>
        <pc:sldMkLst>
          <pc:docMk/>
          <pc:sldMk cId="4259627388" sldId="341"/>
        </pc:sldMkLst>
        <pc:spChg chg="mod">
          <ac:chgData name="Usman Ali" userId="cf221570517d1eae" providerId="LiveId" clId="{F43E86A6-3421-4F0F-9A31-55A5414A608D}" dt="2023-06-12T17:07:07.752" v="80"/>
          <ac:spMkLst>
            <pc:docMk/>
            <pc:sldMk cId="4259627388" sldId="341"/>
            <ac:spMk id="2" creationId="{6719F29B-F233-48AF-8261-F33A4E079E3E}"/>
          </ac:spMkLst>
        </pc:spChg>
        <pc:picChg chg="add mod">
          <ac:chgData name="Usman Ali" userId="cf221570517d1eae" providerId="LiveId" clId="{F43E86A6-3421-4F0F-9A31-55A5414A608D}" dt="2023-06-12T17:08:00.874" v="83" actId="1076"/>
          <ac:picMkLst>
            <pc:docMk/>
            <pc:sldMk cId="4259627388" sldId="341"/>
            <ac:picMk id="5" creationId="{6CBFC222-F218-E2F7-93C4-EE52A6378322}"/>
          </ac:picMkLst>
        </pc:picChg>
        <pc:picChg chg="add del">
          <ac:chgData name="Usman Ali" userId="cf221570517d1eae" providerId="LiveId" clId="{F43E86A6-3421-4F0F-9A31-55A5414A608D}" dt="2023-06-12T17:08:03.978" v="85" actId="22"/>
          <ac:picMkLst>
            <pc:docMk/>
            <pc:sldMk cId="4259627388" sldId="341"/>
            <ac:picMk id="7" creationId="{69DCA376-8BED-5167-C9B7-E404226B55CA}"/>
          </ac:picMkLst>
        </pc:picChg>
        <pc:picChg chg="del">
          <ac:chgData name="Usman Ali" userId="cf221570517d1eae" providerId="LiveId" clId="{F43E86A6-3421-4F0F-9A31-55A5414A608D}" dt="2023-06-12T17:07:59.193" v="81" actId="478"/>
          <ac:picMkLst>
            <pc:docMk/>
            <pc:sldMk cId="4259627388" sldId="341"/>
            <ac:picMk id="8" creationId="{C5C6763D-0F6D-2EB1-F361-7497A0681F5E}"/>
          </ac:picMkLst>
        </pc:picChg>
      </pc:sldChg>
      <pc:sldChg chg="addSp delSp modSp add mod">
        <pc:chgData name="Usman Ali" userId="cf221570517d1eae" providerId="LiveId" clId="{F43E86A6-3421-4F0F-9A31-55A5414A608D}" dt="2023-06-12T17:16:09.639" v="144" actId="1076"/>
        <pc:sldMkLst>
          <pc:docMk/>
          <pc:sldMk cId="998072217" sldId="342"/>
        </pc:sldMkLst>
        <pc:spChg chg="mod">
          <ac:chgData name="Usman Ali" userId="cf221570517d1eae" providerId="LiveId" clId="{F43E86A6-3421-4F0F-9A31-55A5414A608D}" dt="2023-06-12T17:15:44.082" v="141"/>
          <ac:spMkLst>
            <pc:docMk/>
            <pc:sldMk cId="998072217" sldId="342"/>
            <ac:spMk id="24" creationId="{6A036B7D-6A13-CC80-328E-D003C0404689}"/>
          </ac:spMkLst>
        </pc:spChg>
        <pc:picChg chg="add mod">
          <ac:chgData name="Usman Ali" userId="cf221570517d1eae" providerId="LiveId" clId="{F43E86A6-3421-4F0F-9A31-55A5414A608D}" dt="2023-06-12T17:16:09.639" v="144" actId="1076"/>
          <ac:picMkLst>
            <pc:docMk/>
            <pc:sldMk cId="998072217" sldId="342"/>
            <ac:picMk id="3" creationId="{2FC5DD55-843E-2BD9-5038-BC1414E15CD9}"/>
          </ac:picMkLst>
        </pc:picChg>
        <pc:picChg chg="del">
          <ac:chgData name="Usman Ali" userId="cf221570517d1eae" providerId="LiveId" clId="{F43E86A6-3421-4F0F-9A31-55A5414A608D}" dt="2023-06-12T17:16:07.856" v="142" actId="478"/>
          <ac:picMkLst>
            <pc:docMk/>
            <pc:sldMk cId="998072217" sldId="342"/>
            <ac:picMk id="4" creationId="{C81B39FA-51D5-3393-1E1D-B13BD1A11F29}"/>
          </ac:picMkLst>
        </pc:picChg>
      </pc:sldChg>
      <pc:sldChg chg="add del">
        <pc:chgData name="Usman Ali" userId="cf221570517d1eae" providerId="LiveId" clId="{F43E86A6-3421-4F0F-9A31-55A5414A608D}" dt="2023-06-12T17:06:54.165" v="77"/>
        <pc:sldMkLst>
          <pc:docMk/>
          <pc:sldMk cId="1907885138" sldId="342"/>
        </pc:sldMkLst>
      </pc:sldChg>
      <pc:sldChg chg="addSp delSp modSp add del mod">
        <pc:chgData name="Usman Ali" userId="cf221570517d1eae" providerId="LiveId" clId="{F43E86A6-3421-4F0F-9A31-55A5414A608D}" dt="2023-06-12T17:10:09.867" v="103" actId="47"/>
        <pc:sldMkLst>
          <pc:docMk/>
          <pc:sldMk cId="3751312102" sldId="342"/>
        </pc:sldMkLst>
        <pc:spChg chg="mod">
          <ac:chgData name="Usman Ali" userId="cf221570517d1eae" providerId="LiveId" clId="{F43E86A6-3421-4F0F-9A31-55A5414A608D}" dt="2023-06-12T17:09:20.368" v="99"/>
          <ac:spMkLst>
            <pc:docMk/>
            <pc:sldMk cId="3751312102" sldId="342"/>
            <ac:spMk id="2" creationId="{6719F29B-F233-48AF-8261-F33A4E079E3E}"/>
          </ac:spMkLst>
        </pc:spChg>
        <pc:picChg chg="del">
          <ac:chgData name="Usman Ali" userId="cf221570517d1eae" providerId="LiveId" clId="{F43E86A6-3421-4F0F-9A31-55A5414A608D}" dt="2023-06-12T17:09:01.900" v="96" actId="478"/>
          <ac:picMkLst>
            <pc:docMk/>
            <pc:sldMk cId="3751312102" sldId="342"/>
            <ac:picMk id="5" creationId="{6CBFC222-F218-E2F7-93C4-EE52A6378322}"/>
          </ac:picMkLst>
        </pc:picChg>
        <pc:picChg chg="add del mod">
          <ac:chgData name="Usman Ali" userId="cf221570517d1eae" providerId="LiveId" clId="{F43E86A6-3421-4F0F-9A31-55A5414A608D}" dt="2023-06-12T17:09:44.334" v="100" actId="478"/>
          <ac:picMkLst>
            <pc:docMk/>
            <pc:sldMk cId="3751312102" sldId="342"/>
            <ac:picMk id="6" creationId="{DA47BDA1-6041-FDD0-F7BF-A74E512262A3}"/>
          </ac:picMkLst>
        </pc:picChg>
        <pc:picChg chg="add mod">
          <ac:chgData name="Usman Ali" userId="cf221570517d1eae" providerId="LiveId" clId="{F43E86A6-3421-4F0F-9A31-55A5414A608D}" dt="2023-06-12T17:09:46.796" v="102" actId="1076"/>
          <ac:picMkLst>
            <pc:docMk/>
            <pc:sldMk cId="3751312102" sldId="342"/>
            <ac:picMk id="8" creationId="{F189E7AD-2D8C-22D8-8A9B-A4E37ADB0999}"/>
          </ac:picMkLst>
        </pc:picChg>
      </pc:sldChg>
      <pc:sldChg chg="add del">
        <pc:chgData name="Usman Ali" userId="cf221570517d1eae" providerId="LiveId" clId="{F43E86A6-3421-4F0F-9A31-55A5414A608D}" dt="2023-06-12T17:07:00.182" v="79"/>
        <pc:sldMkLst>
          <pc:docMk/>
          <pc:sldMk cId="3796810486" sldId="342"/>
        </pc:sldMkLst>
      </pc:sldChg>
      <pc:sldChg chg="addSp delSp modSp add mod">
        <pc:chgData name="Usman Ali" userId="cf221570517d1eae" providerId="LiveId" clId="{F43E86A6-3421-4F0F-9A31-55A5414A608D}" dt="2023-06-12T17:16:46.931" v="149" actId="1076"/>
        <pc:sldMkLst>
          <pc:docMk/>
          <pc:sldMk cId="2500113697" sldId="343"/>
        </pc:sldMkLst>
        <pc:spChg chg="mod">
          <ac:chgData name="Usman Ali" userId="cf221570517d1eae" providerId="LiveId" clId="{F43E86A6-3421-4F0F-9A31-55A5414A608D}" dt="2023-06-12T17:16:26.203" v="146"/>
          <ac:spMkLst>
            <pc:docMk/>
            <pc:sldMk cId="2500113697" sldId="343"/>
            <ac:spMk id="24" creationId="{6A036B7D-6A13-CC80-328E-D003C0404689}"/>
          </ac:spMkLst>
        </pc:spChg>
        <pc:picChg chg="del">
          <ac:chgData name="Usman Ali" userId="cf221570517d1eae" providerId="LiveId" clId="{F43E86A6-3421-4F0F-9A31-55A5414A608D}" dt="2023-06-12T17:16:27.843" v="147" actId="478"/>
          <ac:picMkLst>
            <pc:docMk/>
            <pc:sldMk cId="2500113697" sldId="343"/>
            <ac:picMk id="3" creationId="{2FC5DD55-843E-2BD9-5038-BC1414E15CD9}"/>
          </ac:picMkLst>
        </pc:picChg>
        <pc:picChg chg="add mod">
          <ac:chgData name="Usman Ali" userId="cf221570517d1eae" providerId="LiveId" clId="{F43E86A6-3421-4F0F-9A31-55A5414A608D}" dt="2023-06-12T17:16:46.931" v="149" actId="1076"/>
          <ac:picMkLst>
            <pc:docMk/>
            <pc:sldMk cId="2500113697" sldId="343"/>
            <ac:picMk id="4" creationId="{01CEA380-B66C-A134-19D4-DDEB23CD3418}"/>
          </ac:picMkLst>
        </pc:picChg>
      </pc:sldChg>
      <pc:sldChg chg="addSp delSp modSp add mod">
        <pc:chgData name="Usman Ali" userId="cf221570517d1eae" providerId="LiveId" clId="{F43E86A6-3421-4F0F-9A31-55A5414A608D}" dt="2023-06-12T17:17:16.795" v="153" actId="22"/>
        <pc:sldMkLst>
          <pc:docMk/>
          <pc:sldMk cId="1120867978" sldId="344"/>
        </pc:sldMkLst>
        <pc:spChg chg="mod">
          <ac:chgData name="Usman Ali" userId="cf221570517d1eae" providerId="LiveId" clId="{F43E86A6-3421-4F0F-9A31-55A5414A608D}" dt="2023-06-12T17:17:00.866" v="151"/>
          <ac:spMkLst>
            <pc:docMk/>
            <pc:sldMk cId="1120867978" sldId="344"/>
            <ac:spMk id="24" creationId="{6A036B7D-6A13-CC80-328E-D003C0404689}"/>
          </ac:spMkLst>
        </pc:spChg>
        <pc:picChg chg="add">
          <ac:chgData name="Usman Ali" userId="cf221570517d1eae" providerId="LiveId" clId="{F43E86A6-3421-4F0F-9A31-55A5414A608D}" dt="2023-06-12T17:17:16.795" v="153" actId="22"/>
          <ac:picMkLst>
            <pc:docMk/>
            <pc:sldMk cId="1120867978" sldId="344"/>
            <ac:picMk id="3" creationId="{8B8974D7-919C-9E5A-1A28-7C0C713AA297}"/>
          </ac:picMkLst>
        </pc:picChg>
        <pc:picChg chg="del">
          <ac:chgData name="Usman Ali" userId="cf221570517d1eae" providerId="LiveId" clId="{F43E86A6-3421-4F0F-9A31-55A5414A608D}" dt="2023-06-12T17:17:16.373" v="152" actId="478"/>
          <ac:picMkLst>
            <pc:docMk/>
            <pc:sldMk cId="1120867978" sldId="344"/>
            <ac:picMk id="4" creationId="{01CEA380-B66C-A134-19D4-DDEB23CD3418}"/>
          </ac:picMkLst>
        </pc:picChg>
      </pc:sldChg>
      <pc:sldChg chg="addSp delSp modSp add mod">
        <pc:chgData name="Usman Ali" userId="cf221570517d1eae" providerId="LiveId" clId="{F43E86A6-3421-4F0F-9A31-55A5414A608D}" dt="2023-06-12T17:18:11.225" v="158" actId="1076"/>
        <pc:sldMkLst>
          <pc:docMk/>
          <pc:sldMk cId="2986006525" sldId="345"/>
        </pc:sldMkLst>
        <pc:spChg chg="mod">
          <ac:chgData name="Usman Ali" userId="cf221570517d1eae" providerId="LiveId" clId="{F43E86A6-3421-4F0F-9A31-55A5414A608D}" dt="2023-06-12T17:17:33.429" v="155"/>
          <ac:spMkLst>
            <pc:docMk/>
            <pc:sldMk cId="2986006525" sldId="345"/>
            <ac:spMk id="24" creationId="{6A036B7D-6A13-CC80-328E-D003C0404689}"/>
          </ac:spMkLst>
        </pc:spChg>
        <pc:picChg chg="del">
          <ac:chgData name="Usman Ali" userId="cf221570517d1eae" providerId="LiveId" clId="{F43E86A6-3421-4F0F-9A31-55A5414A608D}" dt="2023-06-12T17:18:09.098" v="156" actId="478"/>
          <ac:picMkLst>
            <pc:docMk/>
            <pc:sldMk cId="2986006525" sldId="345"/>
            <ac:picMk id="3" creationId="{8B8974D7-919C-9E5A-1A28-7C0C713AA297}"/>
          </ac:picMkLst>
        </pc:picChg>
        <pc:picChg chg="add mod">
          <ac:chgData name="Usman Ali" userId="cf221570517d1eae" providerId="LiveId" clId="{F43E86A6-3421-4F0F-9A31-55A5414A608D}" dt="2023-06-12T17:18:11.225" v="158" actId="1076"/>
          <ac:picMkLst>
            <pc:docMk/>
            <pc:sldMk cId="2986006525" sldId="345"/>
            <ac:picMk id="4" creationId="{D72BB87B-D12B-8CD7-9644-5A186EC298A6}"/>
          </ac:picMkLst>
        </pc:picChg>
      </pc:sldChg>
      <pc:sldChg chg="addSp delSp add mod">
        <pc:chgData name="Usman Ali" userId="cf221570517d1eae" providerId="LiveId" clId="{F43E86A6-3421-4F0F-9A31-55A5414A608D}" dt="2023-06-12T17:19:12.982" v="161" actId="22"/>
        <pc:sldMkLst>
          <pc:docMk/>
          <pc:sldMk cId="1782695533" sldId="346"/>
        </pc:sldMkLst>
        <pc:picChg chg="add">
          <ac:chgData name="Usman Ali" userId="cf221570517d1eae" providerId="LiveId" clId="{F43E86A6-3421-4F0F-9A31-55A5414A608D}" dt="2023-06-12T17:19:12.982" v="161" actId="22"/>
          <ac:picMkLst>
            <pc:docMk/>
            <pc:sldMk cId="1782695533" sldId="346"/>
            <ac:picMk id="3" creationId="{137A6DAA-3BA1-086A-E873-F10BF55571E1}"/>
          </ac:picMkLst>
        </pc:picChg>
        <pc:picChg chg="del">
          <ac:chgData name="Usman Ali" userId="cf221570517d1eae" providerId="LiveId" clId="{F43E86A6-3421-4F0F-9A31-55A5414A608D}" dt="2023-06-12T17:19:12.536" v="160" actId="478"/>
          <ac:picMkLst>
            <pc:docMk/>
            <pc:sldMk cId="1782695533" sldId="346"/>
            <ac:picMk id="4" creationId="{D72BB87B-D12B-8CD7-9644-5A186EC298A6}"/>
          </ac:picMkLst>
        </pc:picChg>
      </pc:sldChg>
      <pc:sldChg chg="delSp modSp add mod">
        <pc:chgData name="Usman Ali" userId="cf221570517d1eae" providerId="LiveId" clId="{F43E86A6-3421-4F0F-9A31-55A5414A608D}" dt="2023-06-12T17:26:16.991" v="175" actId="1076"/>
        <pc:sldMkLst>
          <pc:docMk/>
          <pc:sldMk cId="655321813" sldId="347"/>
        </pc:sldMkLst>
        <pc:spChg chg="mod">
          <ac:chgData name="Usman Ali" userId="cf221570517d1eae" providerId="LiveId" clId="{F43E86A6-3421-4F0F-9A31-55A5414A608D}" dt="2023-06-12T17:26:16.991" v="175" actId="1076"/>
          <ac:spMkLst>
            <pc:docMk/>
            <pc:sldMk cId="655321813" sldId="347"/>
            <ac:spMk id="24" creationId="{6A036B7D-6A13-CC80-328E-D003C0404689}"/>
          </ac:spMkLst>
        </pc:spChg>
        <pc:picChg chg="del">
          <ac:chgData name="Usman Ali" userId="cf221570517d1eae" providerId="LiveId" clId="{F43E86A6-3421-4F0F-9A31-55A5414A608D}" dt="2023-06-12T17:25:49.515" v="163" actId="478"/>
          <ac:picMkLst>
            <pc:docMk/>
            <pc:sldMk cId="655321813" sldId="347"/>
            <ac:picMk id="3" creationId="{137A6DAA-3BA1-086A-E873-F10BF55571E1}"/>
          </ac:picMkLst>
        </pc:picChg>
      </pc:sldChg>
      <pc:sldChg chg="addSp delSp modSp add mod ord">
        <pc:chgData name="Usman Ali" userId="cf221570517d1eae" providerId="LiveId" clId="{F43E86A6-3421-4F0F-9A31-55A5414A608D}" dt="2023-06-12T17:27:54.729" v="185" actId="1076"/>
        <pc:sldMkLst>
          <pc:docMk/>
          <pc:sldMk cId="1391227905" sldId="348"/>
        </pc:sldMkLst>
        <pc:spChg chg="mod">
          <ac:chgData name="Usman Ali" userId="cf221570517d1eae" providerId="LiveId" clId="{F43E86A6-3421-4F0F-9A31-55A5414A608D}" dt="2023-06-12T17:27:38.281" v="183"/>
          <ac:spMkLst>
            <pc:docMk/>
            <pc:sldMk cId="1391227905" sldId="348"/>
            <ac:spMk id="24" creationId="{6A036B7D-6A13-CC80-328E-D003C0404689}"/>
          </ac:spMkLst>
        </pc:spChg>
        <pc:picChg chg="del">
          <ac:chgData name="Usman Ali" userId="cf221570517d1eae" providerId="LiveId" clId="{F43E86A6-3421-4F0F-9A31-55A5414A608D}" dt="2023-06-12T17:26:25.777" v="179" actId="478"/>
          <ac:picMkLst>
            <pc:docMk/>
            <pc:sldMk cId="1391227905" sldId="348"/>
            <ac:picMk id="3" creationId="{137A6DAA-3BA1-086A-E873-F10BF55571E1}"/>
          </ac:picMkLst>
        </pc:picChg>
        <pc:picChg chg="add mod">
          <ac:chgData name="Usman Ali" userId="cf221570517d1eae" providerId="LiveId" clId="{F43E86A6-3421-4F0F-9A31-55A5414A608D}" dt="2023-06-12T17:27:54.729" v="185" actId="1076"/>
          <ac:picMkLst>
            <pc:docMk/>
            <pc:sldMk cId="1391227905" sldId="348"/>
            <ac:picMk id="4" creationId="{D768B4B7-CE5D-EADD-B081-A6A3A427C82E}"/>
          </ac:picMkLst>
        </pc:picChg>
      </pc:sldChg>
      <pc:sldChg chg="addSp delSp modSp add mod">
        <pc:chgData name="Usman Ali" userId="cf221570517d1eae" providerId="LiveId" clId="{F43E86A6-3421-4F0F-9A31-55A5414A608D}" dt="2023-06-12T17:28:44.362" v="191" actId="1076"/>
        <pc:sldMkLst>
          <pc:docMk/>
          <pc:sldMk cId="4283677535" sldId="349"/>
        </pc:sldMkLst>
        <pc:spChg chg="mod">
          <ac:chgData name="Usman Ali" userId="cf221570517d1eae" providerId="LiveId" clId="{F43E86A6-3421-4F0F-9A31-55A5414A608D}" dt="2023-06-12T17:28:27.991" v="189" actId="12"/>
          <ac:spMkLst>
            <pc:docMk/>
            <pc:sldMk cId="4283677535" sldId="349"/>
            <ac:spMk id="24" creationId="{6A036B7D-6A13-CC80-328E-D003C0404689}"/>
          </ac:spMkLst>
        </pc:spChg>
        <pc:picChg chg="add mod">
          <ac:chgData name="Usman Ali" userId="cf221570517d1eae" providerId="LiveId" clId="{F43E86A6-3421-4F0F-9A31-55A5414A608D}" dt="2023-06-12T17:28:44.362" v="191" actId="1076"/>
          <ac:picMkLst>
            <pc:docMk/>
            <pc:sldMk cId="4283677535" sldId="349"/>
            <ac:picMk id="3" creationId="{4D5F8A66-B391-DE9D-D393-662290233668}"/>
          </ac:picMkLst>
        </pc:picChg>
        <pc:picChg chg="del">
          <ac:chgData name="Usman Ali" userId="cf221570517d1eae" providerId="LiveId" clId="{F43E86A6-3421-4F0F-9A31-55A5414A608D}" dt="2023-06-12T17:28:08.576" v="187" actId="478"/>
          <ac:picMkLst>
            <pc:docMk/>
            <pc:sldMk cId="4283677535" sldId="349"/>
            <ac:picMk id="4" creationId="{D768B4B7-CE5D-EADD-B081-A6A3A427C82E}"/>
          </ac:picMkLst>
        </pc:picChg>
      </pc:sldChg>
      <pc:sldChg chg="addSp delSp modSp add mod">
        <pc:chgData name="Usman Ali" userId="cf221570517d1eae" providerId="LiveId" clId="{F43E86A6-3421-4F0F-9A31-55A5414A608D}" dt="2023-06-12T17:29:23.773" v="199" actId="478"/>
        <pc:sldMkLst>
          <pc:docMk/>
          <pc:sldMk cId="67317079" sldId="350"/>
        </pc:sldMkLst>
        <pc:spChg chg="mod">
          <ac:chgData name="Usman Ali" userId="cf221570517d1eae" providerId="LiveId" clId="{F43E86A6-3421-4F0F-9A31-55A5414A608D}" dt="2023-06-12T17:29:02.350" v="194" actId="12"/>
          <ac:spMkLst>
            <pc:docMk/>
            <pc:sldMk cId="67317079" sldId="350"/>
            <ac:spMk id="24" creationId="{6A036B7D-6A13-CC80-328E-D003C0404689}"/>
          </ac:spMkLst>
        </pc:spChg>
        <pc:picChg chg="del">
          <ac:chgData name="Usman Ali" userId="cf221570517d1eae" providerId="LiveId" clId="{F43E86A6-3421-4F0F-9A31-55A5414A608D}" dt="2023-06-12T17:29:04.175" v="195" actId="478"/>
          <ac:picMkLst>
            <pc:docMk/>
            <pc:sldMk cId="67317079" sldId="350"/>
            <ac:picMk id="3" creationId="{4D5F8A66-B391-DE9D-D393-662290233668}"/>
          </ac:picMkLst>
        </pc:picChg>
        <pc:picChg chg="add mod">
          <ac:chgData name="Usman Ali" userId="cf221570517d1eae" providerId="LiveId" clId="{F43E86A6-3421-4F0F-9A31-55A5414A608D}" dt="2023-06-12T17:29:20.569" v="197" actId="1076"/>
          <ac:picMkLst>
            <pc:docMk/>
            <pc:sldMk cId="67317079" sldId="350"/>
            <ac:picMk id="4" creationId="{73AB9840-07D4-A274-85C5-AAD3626CE6A5}"/>
          </ac:picMkLst>
        </pc:picChg>
        <pc:picChg chg="add del">
          <ac:chgData name="Usman Ali" userId="cf221570517d1eae" providerId="LiveId" clId="{F43E86A6-3421-4F0F-9A31-55A5414A608D}" dt="2023-06-12T17:29:23.773" v="199" actId="478"/>
          <ac:picMkLst>
            <pc:docMk/>
            <pc:sldMk cId="67317079" sldId="350"/>
            <ac:picMk id="6" creationId="{62041C7E-B6E6-8B20-ED5B-7A759C369798}"/>
          </ac:picMkLst>
        </pc:picChg>
      </pc:sldChg>
      <pc:sldChg chg="addSp delSp modSp add mod">
        <pc:chgData name="Usman Ali" userId="cf221570517d1eae" providerId="LiveId" clId="{F43E86A6-3421-4F0F-9A31-55A5414A608D}" dt="2023-06-12T17:30:02.405" v="207" actId="478"/>
        <pc:sldMkLst>
          <pc:docMk/>
          <pc:sldMk cId="1682644022" sldId="351"/>
        </pc:sldMkLst>
        <pc:spChg chg="mod">
          <ac:chgData name="Usman Ali" userId="cf221570517d1eae" providerId="LiveId" clId="{F43E86A6-3421-4F0F-9A31-55A5414A608D}" dt="2023-06-12T17:29:41.987" v="202" actId="12"/>
          <ac:spMkLst>
            <pc:docMk/>
            <pc:sldMk cId="1682644022" sldId="351"/>
            <ac:spMk id="24" creationId="{6A036B7D-6A13-CC80-328E-D003C0404689}"/>
          </ac:spMkLst>
        </pc:spChg>
        <pc:picChg chg="add mod">
          <ac:chgData name="Usman Ali" userId="cf221570517d1eae" providerId="LiveId" clId="{F43E86A6-3421-4F0F-9A31-55A5414A608D}" dt="2023-06-12T17:29:59.218" v="205" actId="1076"/>
          <ac:picMkLst>
            <pc:docMk/>
            <pc:sldMk cId="1682644022" sldId="351"/>
            <ac:picMk id="3" creationId="{C2AE82DC-4DA8-B9F9-046B-0FB5AE3FA889}"/>
          </ac:picMkLst>
        </pc:picChg>
        <pc:picChg chg="del">
          <ac:chgData name="Usman Ali" userId="cf221570517d1eae" providerId="LiveId" clId="{F43E86A6-3421-4F0F-9A31-55A5414A608D}" dt="2023-06-12T17:29:43.229" v="203" actId="478"/>
          <ac:picMkLst>
            <pc:docMk/>
            <pc:sldMk cId="1682644022" sldId="351"/>
            <ac:picMk id="4" creationId="{73AB9840-07D4-A274-85C5-AAD3626CE6A5}"/>
          </ac:picMkLst>
        </pc:picChg>
        <pc:picChg chg="add del">
          <ac:chgData name="Usman Ali" userId="cf221570517d1eae" providerId="LiveId" clId="{F43E86A6-3421-4F0F-9A31-55A5414A608D}" dt="2023-06-12T17:30:02.405" v="207" actId="478"/>
          <ac:picMkLst>
            <pc:docMk/>
            <pc:sldMk cId="1682644022" sldId="351"/>
            <ac:picMk id="6" creationId="{6A1728B1-2CB6-7B89-1BC4-CB91FEF32528}"/>
          </ac:picMkLst>
        </pc:picChg>
      </pc:sldChg>
      <pc:sldChg chg="addSp delSp modSp add mod">
        <pc:chgData name="Usman Ali" userId="cf221570517d1eae" providerId="LiveId" clId="{F43E86A6-3421-4F0F-9A31-55A5414A608D}" dt="2023-06-12T17:31:44.650" v="228" actId="14100"/>
        <pc:sldMkLst>
          <pc:docMk/>
          <pc:sldMk cId="3447533966" sldId="352"/>
        </pc:sldMkLst>
        <pc:spChg chg="add del">
          <ac:chgData name="Usman Ali" userId="cf221570517d1eae" providerId="LiveId" clId="{F43E86A6-3421-4F0F-9A31-55A5414A608D}" dt="2023-06-12T17:30:18.979" v="211"/>
          <ac:spMkLst>
            <pc:docMk/>
            <pc:sldMk cId="3447533966" sldId="352"/>
            <ac:spMk id="2" creationId="{31DF14CF-37B0-A89E-9490-2ACD854A12C0}"/>
          </ac:spMkLst>
        </pc:spChg>
        <pc:spChg chg="add del mod">
          <ac:chgData name="Usman Ali" userId="cf221570517d1eae" providerId="LiveId" clId="{F43E86A6-3421-4F0F-9A31-55A5414A608D}" dt="2023-06-12T17:31:09.042" v="219" actId="478"/>
          <ac:spMkLst>
            <pc:docMk/>
            <pc:sldMk cId="3447533966" sldId="352"/>
            <ac:spMk id="4" creationId="{71F663B7-E050-EBF4-26EC-FC6DAFC5DC15}"/>
          </ac:spMkLst>
        </pc:spChg>
        <pc:spChg chg="mod">
          <ac:chgData name="Usman Ali" userId="cf221570517d1eae" providerId="LiveId" clId="{F43E86A6-3421-4F0F-9A31-55A5414A608D}" dt="2023-06-12T17:31:44.650" v="228" actId="14100"/>
          <ac:spMkLst>
            <pc:docMk/>
            <pc:sldMk cId="3447533966" sldId="352"/>
            <ac:spMk id="24" creationId="{6A036B7D-6A13-CC80-328E-D003C0404689}"/>
          </ac:spMkLst>
        </pc:spChg>
        <pc:picChg chg="del">
          <ac:chgData name="Usman Ali" userId="cf221570517d1eae" providerId="LiveId" clId="{F43E86A6-3421-4F0F-9A31-55A5414A608D}" dt="2023-06-12T17:30:14.555" v="209" actId="478"/>
          <ac:picMkLst>
            <pc:docMk/>
            <pc:sldMk cId="3447533966" sldId="352"/>
            <ac:picMk id="3" creationId="{C2AE82DC-4DA8-B9F9-046B-0FB5AE3FA889}"/>
          </ac:picMkLst>
        </pc:picChg>
      </pc:sldChg>
      <pc:sldChg chg="addSp delSp modSp add mod ord">
        <pc:chgData name="Usman Ali" userId="cf221570517d1eae" providerId="LiveId" clId="{F43E86A6-3421-4F0F-9A31-55A5414A608D}" dt="2023-06-12T17:32:31.904" v="236" actId="1076"/>
        <pc:sldMkLst>
          <pc:docMk/>
          <pc:sldMk cId="539210064" sldId="353"/>
        </pc:sldMkLst>
        <pc:spChg chg="mod">
          <ac:chgData name="Usman Ali" userId="cf221570517d1eae" providerId="LiveId" clId="{F43E86A6-3421-4F0F-9A31-55A5414A608D}" dt="2023-06-12T17:32:01.276" v="233" actId="12"/>
          <ac:spMkLst>
            <pc:docMk/>
            <pc:sldMk cId="539210064" sldId="353"/>
            <ac:spMk id="24" creationId="{6A036B7D-6A13-CC80-328E-D003C0404689}"/>
          </ac:spMkLst>
        </pc:spChg>
        <pc:picChg chg="del">
          <ac:chgData name="Usman Ali" userId="cf221570517d1eae" providerId="LiveId" clId="{F43E86A6-3421-4F0F-9A31-55A5414A608D}" dt="2023-06-12T17:32:02.684" v="234" actId="478"/>
          <ac:picMkLst>
            <pc:docMk/>
            <pc:sldMk cId="539210064" sldId="353"/>
            <ac:picMk id="3" creationId="{C2AE82DC-4DA8-B9F9-046B-0FB5AE3FA889}"/>
          </ac:picMkLst>
        </pc:picChg>
        <pc:picChg chg="add mod">
          <ac:chgData name="Usman Ali" userId="cf221570517d1eae" providerId="LiveId" clId="{F43E86A6-3421-4F0F-9A31-55A5414A608D}" dt="2023-06-12T17:32:31.904" v="236" actId="1076"/>
          <ac:picMkLst>
            <pc:docMk/>
            <pc:sldMk cId="539210064" sldId="353"/>
            <ac:picMk id="4" creationId="{47D3EE00-6777-E853-2E66-48897B199FBE}"/>
          </ac:picMkLst>
        </pc:picChg>
      </pc:sldChg>
      <pc:sldChg chg="addSp delSp modSp add mod">
        <pc:chgData name="Usman Ali" userId="cf221570517d1eae" providerId="LiveId" clId="{F43E86A6-3421-4F0F-9A31-55A5414A608D}" dt="2023-06-12T17:33:39.756" v="247" actId="1076"/>
        <pc:sldMkLst>
          <pc:docMk/>
          <pc:sldMk cId="1928460663" sldId="354"/>
        </pc:sldMkLst>
        <pc:spChg chg="add del mod">
          <ac:chgData name="Usman Ali" userId="cf221570517d1eae" providerId="LiveId" clId="{F43E86A6-3421-4F0F-9A31-55A5414A608D}" dt="2023-06-12T17:33:10.490" v="243" actId="478"/>
          <ac:spMkLst>
            <pc:docMk/>
            <pc:sldMk cId="1928460663" sldId="354"/>
            <ac:spMk id="2" creationId="{C4E5E048-C350-C7E6-E07B-1AFD66ECD86E}"/>
          </ac:spMkLst>
        </pc:spChg>
        <pc:spChg chg="mod">
          <ac:chgData name="Usman Ali" userId="cf221570517d1eae" providerId="LiveId" clId="{F43E86A6-3421-4F0F-9A31-55A5414A608D}" dt="2023-06-12T17:33:17.942" v="245" actId="12"/>
          <ac:spMkLst>
            <pc:docMk/>
            <pc:sldMk cId="1928460663" sldId="354"/>
            <ac:spMk id="24" creationId="{6A036B7D-6A13-CC80-328E-D003C0404689}"/>
          </ac:spMkLst>
        </pc:spChg>
        <pc:picChg chg="del">
          <ac:chgData name="Usman Ali" userId="cf221570517d1eae" providerId="LiveId" clId="{F43E86A6-3421-4F0F-9A31-55A5414A608D}" dt="2023-06-12T17:32:42.911" v="238" actId="478"/>
          <ac:picMkLst>
            <pc:docMk/>
            <pc:sldMk cId="1928460663" sldId="354"/>
            <ac:picMk id="4" creationId="{47D3EE00-6777-E853-2E66-48897B199FBE}"/>
          </ac:picMkLst>
        </pc:picChg>
        <pc:picChg chg="add mod">
          <ac:chgData name="Usman Ali" userId="cf221570517d1eae" providerId="LiveId" clId="{F43E86A6-3421-4F0F-9A31-55A5414A608D}" dt="2023-06-12T17:33:39.756" v="247" actId="1076"/>
          <ac:picMkLst>
            <pc:docMk/>
            <pc:sldMk cId="1928460663" sldId="354"/>
            <ac:picMk id="5" creationId="{AC19CACC-9F0B-3AB2-4621-4957174E0351}"/>
          </ac:picMkLst>
        </pc:picChg>
      </pc:sldChg>
      <pc:sldChg chg="addSp delSp modSp add mod">
        <pc:chgData name="Usman Ali" userId="cf221570517d1eae" providerId="LiveId" clId="{F43E86A6-3421-4F0F-9A31-55A5414A608D}" dt="2023-06-12T17:40:29.292" v="268" actId="1076"/>
        <pc:sldMkLst>
          <pc:docMk/>
          <pc:sldMk cId="2613601504" sldId="355"/>
        </pc:sldMkLst>
        <pc:spChg chg="add mod">
          <ac:chgData name="Usman Ali" userId="cf221570517d1eae" providerId="LiveId" clId="{F43E86A6-3421-4F0F-9A31-55A5414A608D}" dt="2023-06-12T17:40:29.292" v="268" actId="1076"/>
          <ac:spMkLst>
            <pc:docMk/>
            <pc:sldMk cId="2613601504" sldId="355"/>
            <ac:spMk id="2" creationId="{CC468B63-0D02-855F-E75C-CDEEB61AF1C3}"/>
          </ac:spMkLst>
        </pc:spChg>
        <pc:spChg chg="del mod">
          <ac:chgData name="Usman Ali" userId="cf221570517d1eae" providerId="LiveId" clId="{F43E86A6-3421-4F0F-9A31-55A5414A608D}" dt="2023-06-12T17:39:49.560" v="254"/>
          <ac:spMkLst>
            <pc:docMk/>
            <pc:sldMk cId="2613601504" sldId="355"/>
            <ac:spMk id="24" creationId="{6A036B7D-6A13-CC80-328E-D003C0404689}"/>
          </ac:spMkLst>
        </pc:spChg>
        <pc:picChg chg="del">
          <ac:chgData name="Usman Ali" userId="cf221570517d1eae" providerId="LiveId" clId="{F43E86A6-3421-4F0F-9A31-55A5414A608D}" dt="2023-06-12T17:39:49.558" v="252" actId="478"/>
          <ac:picMkLst>
            <pc:docMk/>
            <pc:sldMk cId="2613601504" sldId="355"/>
            <ac:picMk id="5" creationId="{AC19CACC-9F0B-3AB2-4621-4957174E0351}"/>
          </ac:picMkLst>
        </pc:picChg>
      </pc:sldChg>
      <pc:sldChg chg="add del">
        <pc:chgData name="Usman Ali" userId="cf221570517d1eae" providerId="LiveId" clId="{F43E86A6-3421-4F0F-9A31-55A5414A608D}" dt="2023-06-12T17:34:08.987" v="249" actId="47"/>
        <pc:sldMkLst>
          <pc:docMk/>
          <pc:sldMk cId="2696558955" sldId="355"/>
        </pc:sldMkLst>
      </pc:sldChg>
      <pc:sldChg chg="addSp delSp modSp add mod ord">
        <pc:chgData name="Usman Ali" userId="cf221570517d1eae" providerId="LiveId" clId="{F43E86A6-3421-4F0F-9A31-55A5414A608D}" dt="2023-06-12T17:42:37.796" v="283" actId="1076"/>
        <pc:sldMkLst>
          <pc:docMk/>
          <pc:sldMk cId="1435310710" sldId="356"/>
        </pc:sldMkLst>
        <pc:spChg chg="add mod">
          <ac:chgData name="Usman Ali" userId="cf221570517d1eae" providerId="LiveId" clId="{F43E86A6-3421-4F0F-9A31-55A5414A608D}" dt="2023-06-12T17:41:31.566" v="281" actId="1076"/>
          <ac:spMkLst>
            <pc:docMk/>
            <pc:sldMk cId="1435310710" sldId="356"/>
            <ac:spMk id="2" creationId="{241CC988-C1BF-B1D2-CE3C-61BC5EFC7D2E}"/>
          </ac:spMkLst>
        </pc:spChg>
        <pc:spChg chg="mod">
          <ac:chgData name="Usman Ali" userId="cf221570517d1eae" providerId="LiveId" clId="{F43E86A6-3421-4F0F-9A31-55A5414A608D}" dt="2023-06-12T17:41:09.968" v="276" actId="5793"/>
          <ac:spMkLst>
            <pc:docMk/>
            <pc:sldMk cId="1435310710" sldId="356"/>
            <ac:spMk id="24" creationId="{6A036B7D-6A13-CC80-328E-D003C0404689}"/>
          </ac:spMkLst>
        </pc:spChg>
        <pc:picChg chg="add mod">
          <ac:chgData name="Usman Ali" userId="cf221570517d1eae" providerId="LiveId" clId="{F43E86A6-3421-4F0F-9A31-55A5414A608D}" dt="2023-06-12T17:42:37.796" v="283" actId="1076"/>
          <ac:picMkLst>
            <pc:docMk/>
            <pc:sldMk cId="1435310710" sldId="356"/>
            <ac:picMk id="4" creationId="{08C239C9-AEAD-066B-D889-7D54A474CCAD}"/>
          </ac:picMkLst>
        </pc:picChg>
        <pc:picChg chg="del">
          <ac:chgData name="Usman Ali" userId="cf221570517d1eae" providerId="LiveId" clId="{F43E86A6-3421-4F0F-9A31-55A5414A608D}" dt="2023-06-12T17:40:53.387" v="274" actId="478"/>
          <ac:picMkLst>
            <pc:docMk/>
            <pc:sldMk cId="1435310710" sldId="356"/>
            <ac:picMk id="5" creationId="{AC19CACC-9F0B-3AB2-4621-4957174E0351}"/>
          </ac:picMkLst>
        </pc:picChg>
      </pc:sldChg>
      <pc:sldChg chg="addSp delSp modSp add mod">
        <pc:chgData name="Usman Ali" userId="cf221570517d1eae" providerId="LiveId" clId="{F43E86A6-3421-4F0F-9A31-55A5414A608D}" dt="2023-06-12T17:43:38.530" v="295" actId="22"/>
        <pc:sldMkLst>
          <pc:docMk/>
          <pc:sldMk cId="3919559532" sldId="357"/>
        </pc:sldMkLst>
        <pc:spChg chg="del">
          <ac:chgData name="Usman Ali" userId="cf221570517d1eae" providerId="LiveId" clId="{F43E86A6-3421-4F0F-9A31-55A5414A608D}" dt="2023-06-12T17:42:44.495" v="285" actId="478"/>
          <ac:spMkLst>
            <pc:docMk/>
            <pc:sldMk cId="3919559532" sldId="357"/>
            <ac:spMk id="2" creationId="{241CC988-C1BF-B1D2-CE3C-61BC5EFC7D2E}"/>
          </ac:spMkLst>
        </pc:spChg>
        <pc:spChg chg="add del">
          <ac:chgData name="Usman Ali" userId="cf221570517d1eae" providerId="LiveId" clId="{F43E86A6-3421-4F0F-9A31-55A5414A608D}" dt="2023-06-12T17:43:38.530" v="295" actId="22"/>
          <ac:spMkLst>
            <pc:docMk/>
            <pc:sldMk cId="3919559532" sldId="357"/>
            <ac:spMk id="7" creationId="{EA51162C-A28B-A399-E749-F5E76205B133}"/>
          </ac:spMkLst>
        </pc:spChg>
        <pc:spChg chg="mod">
          <ac:chgData name="Usman Ali" userId="cf221570517d1eae" providerId="LiveId" clId="{F43E86A6-3421-4F0F-9A31-55A5414A608D}" dt="2023-06-12T17:43:00.815" v="289" actId="12"/>
          <ac:spMkLst>
            <pc:docMk/>
            <pc:sldMk cId="3919559532" sldId="357"/>
            <ac:spMk id="24" creationId="{6A036B7D-6A13-CC80-328E-D003C0404689}"/>
          </ac:spMkLst>
        </pc:spChg>
        <pc:picChg chg="del mod">
          <ac:chgData name="Usman Ali" userId="cf221570517d1eae" providerId="LiveId" clId="{F43E86A6-3421-4F0F-9A31-55A5414A608D}" dt="2023-06-12T17:43:05.894" v="291" actId="478"/>
          <ac:picMkLst>
            <pc:docMk/>
            <pc:sldMk cId="3919559532" sldId="357"/>
            <ac:picMk id="4" creationId="{08C239C9-AEAD-066B-D889-7D54A474CCAD}"/>
          </ac:picMkLst>
        </pc:picChg>
        <pc:picChg chg="add mod">
          <ac:chgData name="Usman Ali" userId="cf221570517d1eae" providerId="LiveId" clId="{F43E86A6-3421-4F0F-9A31-55A5414A608D}" dt="2023-06-12T17:43:26.208" v="293" actId="1076"/>
          <ac:picMkLst>
            <pc:docMk/>
            <pc:sldMk cId="3919559532" sldId="357"/>
            <ac:picMk id="5" creationId="{28B43420-032D-1E5B-5322-ED6122A9608A}"/>
          </ac:picMkLst>
        </pc:picChg>
      </pc:sldChg>
      <pc:sldChg chg="addSp delSp modSp add mod">
        <pc:chgData name="Usman Ali" userId="cf221570517d1eae" providerId="LiveId" clId="{F43E86A6-3421-4F0F-9A31-55A5414A608D}" dt="2023-06-12T17:44:42.476" v="301" actId="1076"/>
        <pc:sldMkLst>
          <pc:docMk/>
          <pc:sldMk cId="1348422538" sldId="358"/>
        </pc:sldMkLst>
        <pc:spChg chg="mod">
          <ac:chgData name="Usman Ali" userId="cf221570517d1eae" providerId="LiveId" clId="{F43E86A6-3421-4F0F-9A31-55A5414A608D}" dt="2023-06-12T17:43:55.564" v="299" actId="12"/>
          <ac:spMkLst>
            <pc:docMk/>
            <pc:sldMk cId="1348422538" sldId="358"/>
            <ac:spMk id="24" creationId="{6A036B7D-6A13-CC80-328E-D003C0404689}"/>
          </ac:spMkLst>
        </pc:spChg>
        <pc:picChg chg="add mod">
          <ac:chgData name="Usman Ali" userId="cf221570517d1eae" providerId="LiveId" clId="{F43E86A6-3421-4F0F-9A31-55A5414A608D}" dt="2023-06-12T17:44:42.476" v="301" actId="1076"/>
          <ac:picMkLst>
            <pc:docMk/>
            <pc:sldMk cId="1348422538" sldId="358"/>
            <ac:picMk id="3" creationId="{67A7FA8E-4616-4786-67CC-CE362CA87BD6}"/>
          </ac:picMkLst>
        </pc:picChg>
        <pc:picChg chg="del">
          <ac:chgData name="Usman Ali" userId="cf221570517d1eae" providerId="LiveId" clId="{F43E86A6-3421-4F0F-9A31-55A5414A608D}" dt="2023-06-12T17:43:42.746" v="297" actId="478"/>
          <ac:picMkLst>
            <pc:docMk/>
            <pc:sldMk cId="1348422538" sldId="358"/>
            <ac:picMk id="5" creationId="{28B43420-032D-1E5B-5322-ED6122A9608A}"/>
          </ac:picMkLst>
        </pc:picChg>
      </pc:sldChg>
      <pc:sldChg chg="addSp delSp modSp add mod">
        <pc:chgData name="Usman Ali" userId="cf221570517d1eae" providerId="LiveId" clId="{F43E86A6-3421-4F0F-9A31-55A5414A608D}" dt="2023-06-12T17:45:34.328" v="307" actId="1076"/>
        <pc:sldMkLst>
          <pc:docMk/>
          <pc:sldMk cId="1940083615" sldId="359"/>
        </pc:sldMkLst>
        <pc:spChg chg="mod">
          <ac:chgData name="Usman Ali" userId="cf221570517d1eae" providerId="LiveId" clId="{F43E86A6-3421-4F0F-9A31-55A5414A608D}" dt="2023-06-12T17:45:02.550" v="304" actId="12"/>
          <ac:spMkLst>
            <pc:docMk/>
            <pc:sldMk cId="1940083615" sldId="359"/>
            <ac:spMk id="24" creationId="{6A036B7D-6A13-CC80-328E-D003C0404689}"/>
          </ac:spMkLst>
        </pc:spChg>
        <pc:picChg chg="del">
          <ac:chgData name="Usman Ali" userId="cf221570517d1eae" providerId="LiveId" clId="{F43E86A6-3421-4F0F-9A31-55A5414A608D}" dt="2023-06-12T17:45:04.022" v="305" actId="478"/>
          <ac:picMkLst>
            <pc:docMk/>
            <pc:sldMk cId="1940083615" sldId="359"/>
            <ac:picMk id="3" creationId="{67A7FA8E-4616-4786-67CC-CE362CA87BD6}"/>
          </ac:picMkLst>
        </pc:picChg>
        <pc:picChg chg="add mod">
          <ac:chgData name="Usman Ali" userId="cf221570517d1eae" providerId="LiveId" clId="{F43E86A6-3421-4F0F-9A31-55A5414A608D}" dt="2023-06-12T17:45:34.328" v="307" actId="1076"/>
          <ac:picMkLst>
            <pc:docMk/>
            <pc:sldMk cId="1940083615" sldId="359"/>
            <ac:picMk id="4" creationId="{3EED634F-123E-9751-931E-46CE2FDBBB4B}"/>
          </ac:picMkLst>
        </pc:picChg>
      </pc:sldChg>
      <pc:sldChg chg="modSp add mod ord">
        <pc:chgData name="Usman Ali" userId="cf221570517d1eae" providerId="LiveId" clId="{F43E86A6-3421-4F0F-9A31-55A5414A608D}" dt="2023-06-21T09:54:00.121" v="460"/>
        <pc:sldMkLst>
          <pc:docMk/>
          <pc:sldMk cId="335112199" sldId="360"/>
        </pc:sldMkLst>
        <pc:spChg chg="mod">
          <ac:chgData name="Usman Ali" userId="cf221570517d1eae" providerId="LiveId" clId="{F43E86A6-3421-4F0F-9A31-55A5414A608D}" dt="2023-06-21T09:50:12.488" v="396" actId="1076"/>
          <ac:spMkLst>
            <pc:docMk/>
            <pc:sldMk cId="335112199" sldId="360"/>
            <ac:spMk id="2" creationId="{CC468B63-0D02-855F-E75C-CDEEB61AF1C3}"/>
          </ac:spMkLst>
        </pc:spChg>
      </pc:sldChg>
      <pc:sldChg chg="delSp modSp add mod">
        <pc:chgData name="Usman Ali" userId="cf221570517d1eae" providerId="LiveId" clId="{F43E86A6-3421-4F0F-9A31-55A5414A608D}" dt="2023-06-21T09:53:55.911" v="458" actId="20577"/>
        <pc:sldMkLst>
          <pc:docMk/>
          <pc:sldMk cId="1247876388" sldId="361"/>
        </pc:sldMkLst>
        <pc:spChg chg="mod">
          <ac:chgData name="Usman Ali" userId="cf221570517d1eae" providerId="LiveId" clId="{F43E86A6-3421-4F0F-9A31-55A5414A608D}" dt="2023-06-21T09:53:55.911" v="458" actId="20577"/>
          <ac:spMkLst>
            <pc:docMk/>
            <pc:sldMk cId="1247876388" sldId="361"/>
            <ac:spMk id="24" creationId="{6A036B7D-6A13-CC80-328E-D003C0404689}"/>
          </ac:spMkLst>
        </pc:spChg>
        <pc:picChg chg="del">
          <ac:chgData name="Usman Ali" userId="cf221570517d1eae" providerId="LiveId" clId="{F43E86A6-3421-4F0F-9A31-55A5414A608D}" dt="2023-06-21T09:50:19.074" v="398" actId="478"/>
          <ac:picMkLst>
            <pc:docMk/>
            <pc:sldMk cId="1247876388" sldId="361"/>
            <ac:picMk id="4" creationId="{3EED634F-123E-9751-931E-46CE2FDBBB4B}"/>
          </ac:picMkLst>
        </pc:picChg>
      </pc:sldChg>
      <pc:sldChg chg="modSp add mod">
        <pc:chgData name="Usman Ali" userId="cf221570517d1eae" providerId="LiveId" clId="{F43E86A6-3421-4F0F-9A31-55A5414A608D}" dt="2023-06-21T09:55:47.014" v="508" actId="20577"/>
        <pc:sldMkLst>
          <pc:docMk/>
          <pc:sldMk cId="3905011456" sldId="362"/>
        </pc:sldMkLst>
        <pc:spChg chg="mod">
          <ac:chgData name="Usman Ali" userId="cf221570517d1eae" providerId="LiveId" clId="{F43E86A6-3421-4F0F-9A31-55A5414A608D}" dt="2023-06-21T09:55:47.014" v="508" actId="20577"/>
          <ac:spMkLst>
            <pc:docMk/>
            <pc:sldMk cId="3905011456" sldId="362"/>
            <ac:spMk id="24" creationId="{6A036B7D-6A13-CC80-328E-D003C0404689}"/>
          </ac:spMkLst>
        </pc:spChg>
      </pc:sldChg>
      <pc:sldChg chg="modSp add mod">
        <pc:chgData name="Usman Ali" userId="cf221570517d1eae" providerId="LiveId" clId="{F43E86A6-3421-4F0F-9A31-55A5414A608D}" dt="2023-06-21T09:56:49.625" v="523" actId="20577"/>
        <pc:sldMkLst>
          <pc:docMk/>
          <pc:sldMk cId="3216212626" sldId="363"/>
        </pc:sldMkLst>
        <pc:spChg chg="mod">
          <ac:chgData name="Usman Ali" userId="cf221570517d1eae" providerId="LiveId" clId="{F43E86A6-3421-4F0F-9A31-55A5414A608D}" dt="2023-06-21T09:56:49.625" v="523" actId="20577"/>
          <ac:spMkLst>
            <pc:docMk/>
            <pc:sldMk cId="3216212626" sldId="363"/>
            <ac:spMk id="24" creationId="{6A036B7D-6A13-CC80-328E-D003C0404689}"/>
          </ac:spMkLst>
        </pc:spChg>
      </pc:sldChg>
      <pc:sldChg chg="addSp delSp modSp add mod">
        <pc:chgData name="Usman Ali" userId="cf221570517d1eae" providerId="LiveId" clId="{F43E86A6-3421-4F0F-9A31-55A5414A608D}" dt="2023-06-21T09:58:01.559" v="539" actId="1076"/>
        <pc:sldMkLst>
          <pc:docMk/>
          <pc:sldMk cId="803473877" sldId="364"/>
        </pc:sldMkLst>
        <pc:spChg chg="del mod">
          <ac:chgData name="Usman Ali" userId="cf221570517d1eae" providerId="LiveId" clId="{F43E86A6-3421-4F0F-9A31-55A5414A608D}" dt="2023-06-21T09:57:38.636" v="528"/>
          <ac:spMkLst>
            <pc:docMk/>
            <pc:sldMk cId="803473877" sldId="364"/>
            <ac:spMk id="2" creationId="{CC468B63-0D02-855F-E75C-CDEEB61AF1C3}"/>
          </ac:spMkLst>
        </pc:spChg>
        <pc:picChg chg="add mod">
          <ac:chgData name="Usman Ali" userId="cf221570517d1eae" providerId="LiveId" clId="{F43E86A6-3421-4F0F-9A31-55A5414A608D}" dt="2023-06-21T09:58:01.559" v="539" actId="1076"/>
          <ac:picMkLst>
            <pc:docMk/>
            <pc:sldMk cId="803473877" sldId="364"/>
            <ac:picMk id="4" creationId="{1FD449CE-6568-17AA-8D96-EE5FCF6A374E}"/>
          </ac:picMkLst>
        </pc:picChg>
      </pc:sldChg>
      <pc:sldChg chg="add del">
        <pc:chgData name="Usman Ali" userId="cf221570517d1eae" providerId="LiveId" clId="{F43E86A6-3421-4F0F-9A31-55A5414A608D}" dt="2023-06-21T09:57:44.611" v="532"/>
        <pc:sldMkLst>
          <pc:docMk/>
          <pc:sldMk cId="733147822" sldId="365"/>
        </pc:sldMkLst>
      </pc:sldChg>
      <pc:sldChg chg="add del">
        <pc:chgData name="Usman Ali" userId="cf221570517d1eae" providerId="LiveId" clId="{F43E86A6-3421-4F0F-9A31-55A5414A608D}" dt="2023-06-21T09:57:40.624" v="530"/>
        <pc:sldMkLst>
          <pc:docMk/>
          <pc:sldMk cId="1232076652" sldId="365"/>
        </pc:sldMkLst>
      </pc:sldChg>
      <pc:sldChg chg="delSp add del mod">
        <pc:chgData name="Usman Ali" userId="cf221570517d1eae" providerId="LiveId" clId="{F43E86A6-3421-4F0F-9A31-55A5414A608D}" dt="2023-06-21T10:14:14.662" v="544" actId="47"/>
        <pc:sldMkLst>
          <pc:docMk/>
          <pc:sldMk cId="2443487261" sldId="365"/>
        </pc:sldMkLst>
        <pc:picChg chg="del">
          <ac:chgData name="Usman Ali" userId="cf221570517d1eae" providerId="LiveId" clId="{F43E86A6-3421-4F0F-9A31-55A5414A608D}" dt="2023-06-21T10:14:09.795" v="541" actId="478"/>
          <ac:picMkLst>
            <pc:docMk/>
            <pc:sldMk cId="2443487261" sldId="365"/>
            <ac:picMk id="4" creationId="{1FD449CE-6568-17AA-8D96-EE5FCF6A374E}"/>
          </ac:picMkLst>
        </pc:picChg>
      </pc:sldChg>
      <pc:sldChg chg="addSp delSp modSp add mod ord">
        <pc:chgData name="Usman Ali" userId="cf221570517d1eae" providerId="LiveId" clId="{F43E86A6-3421-4F0F-9A31-55A5414A608D}" dt="2023-06-21T10:14:27.976" v="547"/>
        <pc:sldMkLst>
          <pc:docMk/>
          <pc:sldMk cId="616433554" sldId="366"/>
        </pc:sldMkLst>
        <pc:picChg chg="add mod">
          <ac:chgData name="Usman Ali" userId="cf221570517d1eae" providerId="LiveId" clId="{F43E86A6-3421-4F0F-9A31-55A5414A608D}" dt="2023-06-21T10:14:21.826" v="545"/>
          <ac:picMkLst>
            <pc:docMk/>
            <pc:sldMk cId="616433554" sldId="366"/>
            <ac:picMk id="3" creationId="{5DBEE42E-CED8-903A-7C60-DA5118172F45}"/>
          </ac:picMkLst>
        </pc:picChg>
        <pc:picChg chg="del">
          <ac:chgData name="Usman Ali" userId="cf221570517d1eae" providerId="LiveId" clId="{F43E86A6-3421-4F0F-9A31-55A5414A608D}" dt="2023-06-21T10:14:12.476" v="543" actId="478"/>
          <ac:picMkLst>
            <pc:docMk/>
            <pc:sldMk cId="616433554" sldId="366"/>
            <ac:picMk id="4" creationId="{1FD449CE-6568-17AA-8D96-EE5FCF6A374E}"/>
          </ac:picMkLst>
        </pc:picChg>
      </pc:sldChg>
      <pc:sldChg chg="add del">
        <pc:chgData name="Usman Ali" userId="cf221570517d1eae" providerId="LiveId" clId="{F43E86A6-3421-4F0F-9A31-55A5414A608D}" dt="2023-06-21T10:16:30.166" v="557" actId="47"/>
        <pc:sldMkLst>
          <pc:docMk/>
          <pc:sldMk cId="2590522597" sldId="367"/>
        </pc:sldMkLst>
      </pc:sldChg>
      <pc:sldChg chg="modSp add mod">
        <pc:chgData name="Usman Ali" userId="cf221570517d1eae" providerId="LiveId" clId="{F43E86A6-3421-4F0F-9A31-55A5414A608D}" dt="2023-06-21T10:16:19.774" v="556"/>
        <pc:sldMkLst>
          <pc:docMk/>
          <pc:sldMk cId="3178529839" sldId="368"/>
        </pc:sldMkLst>
        <pc:spChg chg="mod">
          <ac:chgData name="Usman Ali" userId="cf221570517d1eae" providerId="LiveId" clId="{F43E86A6-3421-4F0F-9A31-55A5414A608D}" dt="2023-06-21T10:16:19.774" v="556"/>
          <ac:spMkLst>
            <pc:docMk/>
            <pc:sldMk cId="3178529839" sldId="368"/>
            <ac:spMk id="24" creationId="{6A036B7D-6A13-CC80-328E-D003C0404689}"/>
          </ac:spMkLst>
        </pc:spChg>
      </pc:sldChg>
      <pc:sldChg chg="add del">
        <pc:chgData name="Usman Ali" userId="cf221570517d1eae" providerId="LiveId" clId="{F43E86A6-3421-4F0F-9A31-55A5414A608D}" dt="2023-06-21T10:15:52.117" v="551"/>
        <pc:sldMkLst>
          <pc:docMk/>
          <pc:sldMk cId="2176476259" sldId="369"/>
        </pc:sldMkLst>
      </pc:sldChg>
      <pc:sldChg chg="add del">
        <pc:chgData name="Usman Ali" userId="cf221570517d1eae" providerId="LiveId" clId="{F43E86A6-3421-4F0F-9A31-55A5414A608D}" dt="2023-06-21T10:16:01.368" v="553"/>
        <pc:sldMkLst>
          <pc:docMk/>
          <pc:sldMk cId="2233643116" sldId="369"/>
        </pc:sldMkLst>
      </pc:sldChg>
      <pc:sldChg chg="add del">
        <pc:chgData name="Usman Ali" userId="cf221570517d1eae" providerId="LiveId" clId="{F43E86A6-3421-4F0F-9A31-55A5414A608D}" dt="2023-06-21T10:16:06.588" v="555"/>
        <pc:sldMkLst>
          <pc:docMk/>
          <pc:sldMk cId="2626341285" sldId="369"/>
        </pc:sldMkLst>
      </pc:sldChg>
      <pc:sldChg chg="modSp add mod ord">
        <pc:chgData name="Usman Ali" userId="cf221570517d1eae" providerId="LiveId" clId="{F43E86A6-3421-4F0F-9A31-55A5414A608D}" dt="2023-06-21T10:16:52.257" v="572" actId="20577"/>
        <pc:sldMkLst>
          <pc:docMk/>
          <pc:sldMk cId="2768953447" sldId="369"/>
        </pc:sldMkLst>
        <pc:spChg chg="mod">
          <ac:chgData name="Usman Ali" userId="cf221570517d1eae" providerId="LiveId" clId="{F43E86A6-3421-4F0F-9A31-55A5414A608D}" dt="2023-06-21T10:16:52.257" v="572" actId="20577"/>
          <ac:spMkLst>
            <pc:docMk/>
            <pc:sldMk cId="2768953447" sldId="369"/>
            <ac:spMk id="24" creationId="{6A036B7D-6A13-CC80-328E-D003C0404689}"/>
          </ac:spMkLst>
        </pc:spChg>
      </pc:sldChg>
      <pc:sldChg chg="addSp delSp modSp add mod ord">
        <pc:chgData name="Usman Ali" userId="cf221570517d1eae" providerId="LiveId" clId="{F43E86A6-3421-4F0F-9A31-55A5414A608D}" dt="2023-06-21T10:30:36.725" v="591"/>
        <pc:sldMkLst>
          <pc:docMk/>
          <pc:sldMk cId="808541362" sldId="370"/>
        </pc:sldMkLst>
        <pc:spChg chg="add mod">
          <ac:chgData name="Usman Ali" userId="cf221570517d1eae" providerId="LiveId" clId="{F43E86A6-3421-4F0F-9A31-55A5414A608D}" dt="2023-06-21T10:30:29.203" v="589" actId="1076"/>
          <ac:spMkLst>
            <pc:docMk/>
            <pc:sldMk cId="808541362" sldId="370"/>
            <ac:spMk id="2" creationId="{43104830-E2E4-68AF-5BB0-C04EB7E99D98}"/>
          </ac:spMkLst>
        </pc:spChg>
        <pc:picChg chg="del">
          <ac:chgData name="Usman Ali" userId="cf221570517d1eae" providerId="LiveId" clId="{F43E86A6-3421-4F0F-9A31-55A5414A608D}" dt="2023-06-21T10:29:41.495" v="574" actId="478"/>
          <ac:picMkLst>
            <pc:docMk/>
            <pc:sldMk cId="808541362" sldId="370"/>
            <ac:picMk id="3" creationId="{5DBEE42E-CED8-903A-7C60-DA5118172F45}"/>
          </ac:picMkLst>
        </pc:picChg>
      </pc:sldChg>
      <pc:sldChg chg="modSp add mod">
        <pc:chgData name="Usman Ali" userId="cf221570517d1eae" providerId="LiveId" clId="{F43E86A6-3421-4F0F-9A31-55A5414A608D}" dt="2023-06-21T10:31:40.505" v="600" actId="14100"/>
        <pc:sldMkLst>
          <pc:docMk/>
          <pc:sldMk cId="1476637174" sldId="371"/>
        </pc:sldMkLst>
        <pc:spChg chg="mod">
          <ac:chgData name="Usman Ali" userId="cf221570517d1eae" providerId="LiveId" clId="{F43E86A6-3421-4F0F-9A31-55A5414A608D}" dt="2023-06-21T10:31:40.505" v="600" actId="14100"/>
          <ac:spMkLst>
            <pc:docMk/>
            <pc:sldMk cId="1476637174" sldId="371"/>
            <ac:spMk id="2" creationId="{43104830-E2E4-68AF-5BB0-C04EB7E99D98}"/>
          </ac:spMkLst>
        </pc:spChg>
      </pc:sldChg>
      <pc:sldChg chg="modSp add mod">
        <pc:chgData name="Usman Ali" userId="cf221570517d1eae" providerId="LiveId" clId="{F43E86A6-3421-4F0F-9A31-55A5414A608D}" dt="2023-06-21T10:32:10.496" v="609" actId="20577"/>
        <pc:sldMkLst>
          <pc:docMk/>
          <pc:sldMk cId="2145097594" sldId="372"/>
        </pc:sldMkLst>
        <pc:spChg chg="mod">
          <ac:chgData name="Usman Ali" userId="cf221570517d1eae" providerId="LiveId" clId="{F43E86A6-3421-4F0F-9A31-55A5414A608D}" dt="2023-06-21T10:32:10.496" v="609" actId="20577"/>
          <ac:spMkLst>
            <pc:docMk/>
            <pc:sldMk cId="2145097594" sldId="372"/>
            <ac:spMk id="2" creationId="{43104830-E2E4-68AF-5BB0-C04EB7E99D98}"/>
          </ac:spMkLst>
        </pc:spChg>
      </pc:sldChg>
      <pc:sldChg chg="modSp add mod">
        <pc:chgData name="Usman Ali" userId="cf221570517d1eae" providerId="LiveId" clId="{F43E86A6-3421-4F0F-9A31-55A5414A608D}" dt="2023-06-21T10:32:44.200" v="615" actId="207"/>
        <pc:sldMkLst>
          <pc:docMk/>
          <pc:sldMk cId="739209779" sldId="373"/>
        </pc:sldMkLst>
        <pc:spChg chg="mod">
          <ac:chgData name="Usman Ali" userId="cf221570517d1eae" providerId="LiveId" clId="{F43E86A6-3421-4F0F-9A31-55A5414A608D}" dt="2023-06-21T10:32:44.200" v="615" actId="207"/>
          <ac:spMkLst>
            <pc:docMk/>
            <pc:sldMk cId="739209779" sldId="373"/>
            <ac:spMk id="2" creationId="{43104830-E2E4-68AF-5BB0-C04EB7E99D98}"/>
          </ac:spMkLst>
        </pc:spChg>
      </pc:sldChg>
    </pc:docChg>
  </pc:docChgLst>
  <pc:docChgLst>
    <pc:chgData name="Usman Ali" userId="cf221570517d1eae" providerId="LiveId" clId="{36859FB4-0672-4354-9400-DCCC228007D0}"/>
    <pc:docChg chg="undo custSel addSld delSld modSld sldOrd">
      <pc:chgData name="Usman Ali" userId="cf221570517d1eae" providerId="LiveId" clId="{36859FB4-0672-4354-9400-DCCC228007D0}" dt="2023-06-12T16:49:01.242" v="671" actId="1076"/>
      <pc:docMkLst>
        <pc:docMk/>
      </pc:docMkLst>
      <pc:sldChg chg="modSp mod">
        <pc:chgData name="Usman Ali" userId="cf221570517d1eae" providerId="LiveId" clId="{36859FB4-0672-4354-9400-DCCC228007D0}" dt="2023-06-11T19:28:34.727" v="24" actId="6549"/>
        <pc:sldMkLst>
          <pc:docMk/>
          <pc:sldMk cId="1642425379" sldId="256"/>
        </pc:sldMkLst>
        <pc:spChg chg="mod">
          <ac:chgData name="Usman Ali" userId="cf221570517d1eae" providerId="LiveId" clId="{36859FB4-0672-4354-9400-DCCC228007D0}" dt="2023-06-11T19:28:34.727" v="24" actId="6549"/>
          <ac:spMkLst>
            <pc:docMk/>
            <pc:sldMk cId="1642425379" sldId="256"/>
            <ac:spMk id="2" creationId="{216815C6-3AD0-46E6-A74A-1967BD91AF50}"/>
          </ac:spMkLst>
        </pc:spChg>
      </pc:sldChg>
      <pc:sldChg chg="addSp delSp modSp mod addCm delCm">
        <pc:chgData name="Usman Ali" userId="cf221570517d1eae" providerId="LiveId" clId="{36859FB4-0672-4354-9400-DCCC228007D0}" dt="2023-06-12T16:07:34.058" v="490" actId="1076"/>
        <pc:sldMkLst>
          <pc:docMk/>
          <pc:sldMk cId="2121178069" sldId="266"/>
        </pc:sldMkLst>
        <pc:spChg chg="del mod">
          <ac:chgData name="Usman Ali" userId="cf221570517d1eae" providerId="LiveId" clId="{36859FB4-0672-4354-9400-DCCC228007D0}" dt="2023-06-12T16:07:28.742" v="487" actId="478"/>
          <ac:spMkLst>
            <pc:docMk/>
            <pc:sldMk cId="2121178069" sldId="266"/>
            <ac:spMk id="2" creationId="{5CE54ABB-4929-4810-950B-2DAEA0A5BAB4}"/>
          </ac:spMkLst>
        </pc:spChg>
        <pc:spChg chg="del">
          <ac:chgData name="Usman Ali" userId="cf221570517d1eae" providerId="LiveId" clId="{36859FB4-0672-4354-9400-DCCC228007D0}" dt="2023-06-12T15:45:05.765" v="343" actId="478"/>
          <ac:spMkLst>
            <pc:docMk/>
            <pc:sldMk cId="2121178069" sldId="266"/>
            <ac:spMk id="3" creationId="{D5E1C399-8F48-44F5-9461-3C89866D4CE1}"/>
          </ac:spMkLst>
        </pc:spChg>
        <pc:spChg chg="del">
          <ac:chgData name="Usman Ali" userId="cf221570517d1eae" providerId="LiveId" clId="{36859FB4-0672-4354-9400-DCCC228007D0}" dt="2023-06-12T15:45:05.765" v="343" actId="478"/>
          <ac:spMkLst>
            <pc:docMk/>
            <pc:sldMk cId="2121178069" sldId="266"/>
            <ac:spMk id="4" creationId="{A112B089-A8F9-45B1-BE6E-EAC10163F082}"/>
          </ac:spMkLst>
        </pc:spChg>
        <pc:spChg chg="del">
          <ac:chgData name="Usman Ali" userId="cf221570517d1eae" providerId="LiveId" clId="{36859FB4-0672-4354-9400-DCCC228007D0}" dt="2023-06-12T15:45:05.765" v="343" actId="478"/>
          <ac:spMkLst>
            <pc:docMk/>
            <pc:sldMk cId="2121178069" sldId="266"/>
            <ac:spMk id="5" creationId="{CF515C5D-2CDB-4E66-B2B8-1451BC44247F}"/>
          </ac:spMkLst>
        </pc:spChg>
        <pc:spChg chg="del">
          <ac:chgData name="Usman Ali" userId="cf221570517d1eae" providerId="LiveId" clId="{36859FB4-0672-4354-9400-DCCC228007D0}" dt="2023-06-12T15:45:05.765" v="343" actId="478"/>
          <ac:spMkLst>
            <pc:docMk/>
            <pc:sldMk cId="2121178069" sldId="266"/>
            <ac:spMk id="6" creationId="{0FE22F9B-4BF8-41DC-8F1C-836B546E59AD}"/>
          </ac:spMkLst>
        </pc:spChg>
        <pc:spChg chg="del">
          <ac:chgData name="Usman Ali" userId="cf221570517d1eae" providerId="LiveId" clId="{36859FB4-0672-4354-9400-DCCC228007D0}" dt="2023-06-12T15:45:05.765" v="343" actId="478"/>
          <ac:spMkLst>
            <pc:docMk/>
            <pc:sldMk cId="2121178069" sldId="266"/>
            <ac:spMk id="7" creationId="{6B35F89A-6CDF-41F7-BD87-18B45BD7330B}"/>
          </ac:spMkLst>
        </pc:spChg>
        <pc:spChg chg="del">
          <ac:chgData name="Usman Ali" userId="cf221570517d1eae" providerId="LiveId" clId="{36859FB4-0672-4354-9400-DCCC228007D0}" dt="2023-06-12T15:45:05.765" v="343" actId="478"/>
          <ac:spMkLst>
            <pc:docMk/>
            <pc:sldMk cId="2121178069" sldId="266"/>
            <ac:spMk id="8" creationId="{E92B9716-8D44-4864-8986-720957B34362}"/>
          </ac:spMkLst>
        </pc:spChg>
        <pc:spChg chg="add del mod">
          <ac:chgData name="Usman Ali" userId="cf221570517d1eae" providerId="LiveId" clId="{36859FB4-0672-4354-9400-DCCC228007D0}" dt="2023-06-12T15:45:10.389" v="344" actId="478"/>
          <ac:spMkLst>
            <pc:docMk/>
            <pc:sldMk cId="2121178069" sldId="266"/>
            <ac:spMk id="13" creationId="{7EA1306C-37C5-EFDF-1475-232323CCA538}"/>
          </ac:spMkLst>
        </pc:spChg>
        <pc:spChg chg="add del mod">
          <ac:chgData name="Usman Ali" userId="cf221570517d1eae" providerId="LiveId" clId="{36859FB4-0672-4354-9400-DCCC228007D0}" dt="2023-06-12T15:45:10.389" v="344" actId="478"/>
          <ac:spMkLst>
            <pc:docMk/>
            <pc:sldMk cId="2121178069" sldId="266"/>
            <ac:spMk id="15" creationId="{B58B8C06-0D2A-725D-151E-5A36ED3A8703}"/>
          </ac:spMkLst>
        </pc:spChg>
        <pc:spChg chg="add del mod">
          <ac:chgData name="Usman Ali" userId="cf221570517d1eae" providerId="LiveId" clId="{36859FB4-0672-4354-9400-DCCC228007D0}" dt="2023-06-12T15:45:10.389" v="344" actId="478"/>
          <ac:spMkLst>
            <pc:docMk/>
            <pc:sldMk cId="2121178069" sldId="266"/>
            <ac:spMk id="17" creationId="{599D3FE8-D00F-9DC9-C9B7-1A28F255D249}"/>
          </ac:spMkLst>
        </pc:spChg>
        <pc:spChg chg="add del mod">
          <ac:chgData name="Usman Ali" userId="cf221570517d1eae" providerId="LiveId" clId="{36859FB4-0672-4354-9400-DCCC228007D0}" dt="2023-06-12T15:45:10.389" v="344" actId="478"/>
          <ac:spMkLst>
            <pc:docMk/>
            <pc:sldMk cId="2121178069" sldId="266"/>
            <ac:spMk id="19" creationId="{515EAA32-B207-EECF-73E7-37C160AF13EA}"/>
          </ac:spMkLst>
        </pc:spChg>
        <pc:spChg chg="add del mod">
          <ac:chgData name="Usman Ali" userId="cf221570517d1eae" providerId="LiveId" clId="{36859FB4-0672-4354-9400-DCCC228007D0}" dt="2023-06-12T15:45:10.389" v="344" actId="478"/>
          <ac:spMkLst>
            <pc:docMk/>
            <pc:sldMk cId="2121178069" sldId="266"/>
            <ac:spMk id="21" creationId="{E5448908-3725-25C2-8D27-50E0FFADD691}"/>
          </ac:spMkLst>
        </pc:spChg>
        <pc:spChg chg="add del mod">
          <ac:chgData name="Usman Ali" userId="cf221570517d1eae" providerId="LiveId" clId="{36859FB4-0672-4354-9400-DCCC228007D0}" dt="2023-06-12T15:45:10.389" v="344" actId="478"/>
          <ac:spMkLst>
            <pc:docMk/>
            <pc:sldMk cId="2121178069" sldId="266"/>
            <ac:spMk id="23" creationId="{FE750315-3D54-BADC-85F2-96D8EF6EBDD5}"/>
          </ac:spMkLst>
        </pc:spChg>
        <pc:spChg chg="add mod">
          <ac:chgData name="Usman Ali" userId="cf221570517d1eae" providerId="LiveId" clId="{36859FB4-0672-4354-9400-DCCC228007D0}" dt="2023-06-12T16:07:32.819" v="489" actId="1076"/>
          <ac:spMkLst>
            <pc:docMk/>
            <pc:sldMk cId="2121178069" sldId="266"/>
            <ac:spMk id="24" creationId="{6A036B7D-6A13-CC80-328E-D003C0404689}"/>
          </ac:spMkLst>
        </pc:spChg>
        <pc:spChg chg="add del mod">
          <ac:chgData name="Usman Ali" userId="cf221570517d1eae" providerId="LiveId" clId="{36859FB4-0672-4354-9400-DCCC228007D0}" dt="2023-06-12T15:46:30.950" v="362"/>
          <ac:spMkLst>
            <pc:docMk/>
            <pc:sldMk cId="2121178069" sldId="266"/>
            <ac:spMk id="25" creationId="{63A6019A-616F-2657-5392-52C33326397E}"/>
          </ac:spMkLst>
        </pc:spChg>
        <pc:spChg chg="add del">
          <ac:chgData name="Usman Ali" userId="cf221570517d1eae" providerId="LiveId" clId="{36859FB4-0672-4354-9400-DCCC228007D0}" dt="2023-06-12T15:46:27.550" v="360"/>
          <ac:spMkLst>
            <pc:docMk/>
            <pc:sldMk cId="2121178069" sldId="266"/>
            <ac:spMk id="26" creationId="{7DF06D6E-6C36-A069-B0B3-4E45569BF93F}"/>
          </ac:spMkLst>
        </pc:spChg>
        <pc:spChg chg="add del mod">
          <ac:chgData name="Usman Ali" userId="cf221570517d1eae" providerId="LiveId" clId="{36859FB4-0672-4354-9400-DCCC228007D0}" dt="2023-06-12T15:46:46.846" v="367" actId="478"/>
          <ac:spMkLst>
            <pc:docMk/>
            <pc:sldMk cId="2121178069" sldId="266"/>
            <ac:spMk id="27" creationId="{F8C51F4C-8139-139C-6560-AEC995E00297}"/>
          </ac:spMkLst>
        </pc:spChg>
        <pc:spChg chg="add del mod">
          <ac:chgData name="Usman Ali" userId="cf221570517d1eae" providerId="LiveId" clId="{36859FB4-0672-4354-9400-DCCC228007D0}" dt="2023-06-12T15:46:46.846" v="367" actId="478"/>
          <ac:spMkLst>
            <pc:docMk/>
            <pc:sldMk cId="2121178069" sldId="266"/>
            <ac:spMk id="28" creationId="{BFB431CC-17BA-4867-BCEB-FE6F4C993788}"/>
          </ac:spMkLst>
        </pc:spChg>
        <pc:spChg chg="add del mod">
          <ac:chgData name="Usman Ali" userId="cf221570517d1eae" providerId="LiveId" clId="{36859FB4-0672-4354-9400-DCCC228007D0}" dt="2023-06-12T15:47:03.316" v="372" actId="478"/>
          <ac:spMkLst>
            <pc:docMk/>
            <pc:sldMk cId="2121178069" sldId="266"/>
            <ac:spMk id="29" creationId="{97F6D05B-D3EC-23C7-5ABD-056E5E621FF9}"/>
          </ac:spMkLst>
        </pc:spChg>
        <pc:spChg chg="add del">
          <ac:chgData name="Usman Ali" userId="cf221570517d1eae" providerId="LiveId" clId="{36859FB4-0672-4354-9400-DCCC228007D0}" dt="2023-06-12T15:47:03.316" v="372" actId="478"/>
          <ac:spMkLst>
            <pc:docMk/>
            <pc:sldMk cId="2121178069" sldId="266"/>
            <ac:spMk id="30" creationId="{212BD83F-AC88-9376-247B-89D6569520AD}"/>
          </ac:spMkLst>
        </pc:spChg>
        <pc:spChg chg="add del mod">
          <ac:chgData name="Usman Ali" userId="cf221570517d1eae" providerId="LiveId" clId="{36859FB4-0672-4354-9400-DCCC228007D0}" dt="2023-06-12T15:47:41.543" v="392"/>
          <ac:spMkLst>
            <pc:docMk/>
            <pc:sldMk cId="2121178069" sldId="266"/>
            <ac:spMk id="31" creationId="{2B814AA0-BC26-9AFC-EBEF-16FAC81021C7}"/>
          </ac:spMkLst>
        </pc:spChg>
        <pc:spChg chg="add del mod">
          <ac:chgData name="Usman Ali" userId="cf221570517d1eae" providerId="LiveId" clId="{36859FB4-0672-4354-9400-DCCC228007D0}" dt="2023-06-12T16:07:29.447" v="488" actId="478"/>
          <ac:spMkLst>
            <pc:docMk/>
            <pc:sldMk cId="2121178069" sldId="266"/>
            <ac:spMk id="39" creationId="{42F8608D-D23C-84C5-18B5-ED576E0674A0}"/>
          </ac:spMkLst>
        </pc:spChg>
        <pc:picChg chg="add del mod">
          <ac:chgData name="Usman Ali" userId="cf221570517d1eae" providerId="LiveId" clId="{36859FB4-0672-4354-9400-DCCC228007D0}" dt="2023-06-12T15:54:21.155" v="414" actId="478"/>
          <ac:picMkLst>
            <pc:docMk/>
            <pc:sldMk cId="2121178069" sldId="266"/>
            <ac:picMk id="33" creationId="{9CF5482A-561F-B42D-0AF6-DA16BDD9B144}"/>
          </ac:picMkLst>
        </pc:picChg>
        <pc:picChg chg="add del">
          <ac:chgData name="Usman Ali" userId="cf221570517d1eae" providerId="LiveId" clId="{36859FB4-0672-4354-9400-DCCC228007D0}" dt="2023-06-12T15:49:11.238" v="396" actId="478"/>
          <ac:picMkLst>
            <pc:docMk/>
            <pc:sldMk cId="2121178069" sldId="266"/>
            <ac:picMk id="35" creationId="{BA243B0A-14DD-E026-E603-2CF30C7FF55A}"/>
          </ac:picMkLst>
        </pc:picChg>
        <pc:picChg chg="add mod">
          <ac:chgData name="Usman Ali" userId="cf221570517d1eae" providerId="LiveId" clId="{36859FB4-0672-4354-9400-DCCC228007D0}" dt="2023-06-12T16:07:34.058" v="490" actId="1076"/>
          <ac:picMkLst>
            <pc:docMk/>
            <pc:sldMk cId="2121178069" sldId="266"/>
            <ac:picMk id="37" creationId="{637BC3B1-3DD7-D5D0-31B6-CE3DA742E792}"/>
          </ac:picMkLst>
        </pc:picChg>
      </pc:sldChg>
      <pc:sldChg chg="del">
        <pc:chgData name="Usman Ali" userId="cf221570517d1eae" providerId="LiveId" clId="{36859FB4-0672-4354-9400-DCCC228007D0}" dt="2023-06-12T16:06:23.212" v="472" actId="47"/>
        <pc:sldMkLst>
          <pc:docMk/>
          <pc:sldMk cId="4151694508" sldId="268"/>
        </pc:sldMkLst>
      </pc:sldChg>
      <pc:sldChg chg="modSp mod">
        <pc:chgData name="Usman Ali" userId="cf221570517d1eae" providerId="LiveId" clId="{36859FB4-0672-4354-9400-DCCC228007D0}" dt="2023-06-11T19:34:54.352" v="59" actId="14100"/>
        <pc:sldMkLst>
          <pc:docMk/>
          <pc:sldMk cId="2243494996" sldId="277"/>
        </pc:sldMkLst>
        <pc:spChg chg="mod">
          <ac:chgData name="Usman Ali" userId="cf221570517d1eae" providerId="LiveId" clId="{36859FB4-0672-4354-9400-DCCC228007D0}" dt="2023-06-11T19:33:29.152" v="33" actId="27636"/>
          <ac:spMkLst>
            <pc:docMk/>
            <pc:sldMk cId="2243494996" sldId="277"/>
            <ac:spMk id="2" creationId="{6719F29B-F233-48AF-8261-F33A4E079E3E}"/>
          </ac:spMkLst>
        </pc:spChg>
        <pc:spChg chg="mod">
          <ac:chgData name="Usman Ali" userId="cf221570517d1eae" providerId="LiveId" clId="{36859FB4-0672-4354-9400-DCCC228007D0}" dt="2023-06-11T19:34:54.352" v="59" actId="14100"/>
          <ac:spMkLst>
            <pc:docMk/>
            <pc:sldMk cId="2243494996" sldId="277"/>
            <ac:spMk id="3" creationId="{35E3EA69-4E0E-41BD-8095-A124225A2647}"/>
          </ac:spMkLst>
        </pc:spChg>
      </pc:sldChg>
      <pc:sldChg chg="del">
        <pc:chgData name="Usman Ali" userId="cf221570517d1eae" providerId="LiveId" clId="{36859FB4-0672-4354-9400-DCCC228007D0}" dt="2023-06-11T19:28:43.106" v="25" actId="47"/>
        <pc:sldMkLst>
          <pc:docMk/>
          <pc:sldMk cId="1417396711" sldId="280"/>
        </pc:sldMkLst>
      </pc:sldChg>
      <pc:sldChg chg="del">
        <pc:chgData name="Usman Ali" userId="cf221570517d1eae" providerId="LiveId" clId="{36859FB4-0672-4354-9400-DCCC228007D0}" dt="2023-06-11T19:28:50.536" v="28" actId="47"/>
        <pc:sldMkLst>
          <pc:docMk/>
          <pc:sldMk cId="840906796" sldId="295"/>
        </pc:sldMkLst>
      </pc:sldChg>
      <pc:sldChg chg="del">
        <pc:chgData name="Usman Ali" userId="cf221570517d1eae" providerId="LiveId" clId="{36859FB4-0672-4354-9400-DCCC228007D0}" dt="2023-06-11T19:28:47.199" v="27" actId="47"/>
        <pc:sldMkLst>
          <pc:docMk/>
          <pc:sldMk cId="3748459874" sldId="296"/>
        </pc:sldMkLst>
      </pc:sldChg>
      <pc:sldChg chg="del">
        <pc:chgData name="Usman Ali" userId="cf221570517d1eae" providerId="LiveId" clId="{36859FB4-0672-4354-9400-DCCC228007D0}" dt="2023-06-11T19:28:45.079" v="26" actId="47"/>
        <pc:sldMkLst>
          <pc:docMk/>
          <pc:sldMk cId="35111839" sldId="297"/>
        </pc:sldMkLst>
      </pc:sldChg>
      <pc:sldChg chg="del">
        <pc:chgData name="Usman Ali" userId="cf221570517d1eae" providerId="LiveId" clId="{36859FB4-0672-4354-9400-DCCC228007D0}" dt="2023-06-12T16:06:24.964" v="473" actId="47"/>
        <pc:sldMkLst>
          <pc:docMk/>
          <pc:sldMk cId="236960227" sldId="298"/>
        </pc:sldMkLst>
      </pc:sldChg>
      <pc:sldChg chg="addSp delSp modSp mod ord">
        <pc:chgData name="Usman Ali" userId="cf221570517d1eae" providerId="LiveId" clId="{36859FB4-0672-4354-9400-DCCC228007D0}" dt="2023-06-11T19:45:22.505" v="139" actId="1076"/>
        <pc:sldMkLst>
          <pc:docMk/>
          <pc:sldMk cId="1902161959" sldId="299"/>
        </pc:sldMkLst>
        <pc:spChg chg="add del mod">
          <ac:chgData name="Usman Ali" userId="cf221570517d1eae" providerId="LiveId" clId="{36859FB4-0672-4354-9400-DCCC228007D0}" dt="2023-06-11T19:35:17.536" v="64" actId="478"/>
          <ac:spMkLst>
            <pc:docMk/>
            <pc:sldMk cId="1902161959" sldId="299"/>
            <ac:spMk id="3" creationId="{503E7C53-DC98-F91D-19BF-2A9CC9B8F602}"/>
          </ac:spMkLst>
        </pc:spChg>
        <pc:spChg chg="del mod">
          <ac:chgData name="Usman Ali" userId="cf221570517d1eae" providerId="LiveId" clId="{36859FB4-0672-4354-9400-DCCC228007D0}" dt="2023-06-11T19:35:14.811" v="63" actId="478"/>
          <ac:spMkLst>
            <pc:docMk/>
            <pc:sldMk cId="1902161959" sldId="299"/>
            <ac:spMk id="4" creationId="{FAD2AE59-5630-4D5C-83A9-4CDEF4D7DCFB}"/>
          </ac:spMkLst>
        </pc:spChg>
        <pc:spChg chg="mod">
          <ac:chgData name="Usman Ali" userId="cf221570517d1eae" providerId="LiveId" clId="{36859FB4-0672-4354-9400-DCCC228007D0}" dt="2023-06-11T19:38:28.836" v="104" actId="1076"/>
          <ac:spMkLst>
            <pc:docMk/>
            <pc:sldMk cId="1902161959" sldId="299"/>
            <ac:spMk id="17" creationId="{64C57D29-F6C1-6428-C6FE-B076E3A17AD8}"/>
          </ac:spMkLst>
        </pc:spChg>
        <pc:picChg chg="add del mod">
          <ac:chgData name="Usman Ali" userId="cf221570517d1eae" providerId="LiveId" clId="{36859FB4-0672-4354-9400-DCCC228007D0}" dt="2023-06-11T19:45:20.224" v="138" actId="478"/>
          <ac:picMkLst>
            <pc:docMk/>
            <pc:sldMk cId="1902161959" sldId="299"/>
            <ac:picMk id="6" creationId="{305A8A74-E24F-0AE5-E189-389F4127123B}"/>
          </ac:picMkLst>
        </pc:picChg>
        <pc:picChg chg="del">
          <ac:chgData name="Usman Ali" userId="cf221570517d1eae" providerId="LiveId" clId="{36859FB4-0672-4354-9400-DCCC228007D0}" dt="2023-06-11T19:36:26.200" v="77" actId="478"/>
          <ac:picMkLst>
            <pc:docMk/>
            <pc:sldMk cId="1902161959" sldId="299"/>
            <ac:picMk id="7" creationId="{D30FC9C9-238F-FD20-503E-739FF2913221}"/>
          </ac:picMkLst>
        </pc:picChg>
        <pc:picChg chg="add mod">
          <ac:chgData name="Usman Ali" userId="cf221570517d1eae" providerId="LiveId" clId="{36859FB4-0672-4354-9400-DCCC228007D0}" dt="2023-06-11T19:45:22.505" v="139" actId="1076"/>
          <ac:picMkLst>
            <pc:docMk/>
            <pc:sldMk cId="1902161959" sldId="299"/>
            <ac:picMk id="9" creationId="{72F2FEA6-407A-41C9-2ED5-150F91B95BFD}"/>
          </ac:picMkLst>
        </pc:picChg>
      </pc:sldChg>
      <pc:sldChg chg="del">
        <pc:chgData name="Usman Ali" userId="cf221570517d1eae" providerId="LiveId" clId="{36859FB4-0672-4354-9400-DCCC228007D0}" dt="2023-06-11T19:28:55.840" v="29" actId="47"/>
        <pc:sldMkLst>
          <pc:docMk/>
          <pc:sldMk cId="2662569876" sldId="300"/>
        </pc:sldMkLst>
      </pc:sldChg>
      <pc:sldChg chg="del">
        <pc:chgData name="Usman Ali" userId="cf221570517d1eae" providerId="LiveId" clId="{36859FB4-0672-4354-9400-DCCC228007D0}" dt="2023-06-12T16:06:26.273" v="474" actId="47"/>
        <pc:sldMkLst>
          <pc:docMk/>
          <pc:sldMk cId="1626181306" sldId="301"/>
        </pc:sldMkLst>
      </pc:sldChg>
      <pc:sldChg chg="del">
        <pc:chgData name="Usman Ali" userId="cf221570517d1eae" providerId="LiveId" clId="{36859FB4-0672-4354-9400-DCCC228007D0}" dt="2023-06-12T16:06:27.585" v="475" actId="47"/>
        <pc:sldMkLst>
          <pc:docMk/>
          <pc:sldMk cId="3711530942" sldId="302"/>
        </pc:sldMkLst>
      </pc:sldChg>
      <pc:sldChg chg="addSp delSp modSp add mod ord">
        <pc:chgData name="Usman Ali" userId="cf221570517d1eae" providerId="LiveId" clId="{36859FB4-0672-4354-9400-DCCC228007D0}" dt="2023-06-11T19:47:39.325" v="142" actId="1076"/>
        <pc:sldMkLst>
          <pc:docMk/>
          <pc:sldMk cId="2741226475" sldId="303"/>
        </pc:sldMkLst>
        <pc:spChg chg="mod">
          <ac:chgData name="Usman Ali" userId="cf221570517d1eae" providerId="LiveId" clId="{36859FB4-0672-4354-9400-DCCC228007D0}" dt="2023-06-11T19:37:05.270" v="87" actId="14100"/>
          <ac:spMkLst>
            <pc:docMk/>
            <pc:sldMk cId="2741226475" sldId="303"/>
            <ac:spMk id="2" creationId="{6719F29B-F233-48AF-8261-F33A4E079E3E}"/>
          </ac:spMkLst>
        </pc:spChg>
        <pc:spChg chg="mod">
          <ac:chgData name="Usman Ali" userId="cf221570517d1eae" providerId="LiveId" clId="{36859FB4-0672-4354-9400-DCCC228007D0}" dt="2023-06-11T19:37:32.295" v="96" actId="27636"/>
          <ac:spMkLst>
            <pc:docMk/>
            <pc:sldMk cId="2741226475" sldId="303"/>
            <ac:spMk id="3" creationId="{35E3EA69-4E0E-41BD-8095-A124225A2647}"/>
          </ac:spMkLst>
        </pc:spChg>
        <pc:spChg chg="del">
          <ac:chgData name="Usman Ali" userId="cf221570517d1eae" providerId="LiveId" clId="{36859FB4-0672-4354-9400-DCCC228007D0}" dt="2023-06-11T19:37:36.263" v="97" actId="478"/>
          <ac:spMkLst>
            <pc:docMk/>
            <pc:sldMk cId="2741226475" sldId="303"/>
            <ac:spMk id="5" creationId="{AF29EA23-F34E-486A-B8B2-0C3019266975}"/>
          </ac:spMkLst>
        </pc:spChg>
        <pc:spChg chg="del">
          <ac:chgData name="Usman Ali" userId="cf221570517d1eae" providerId="LiveId" clId="{36859FB4-0672-4354-9400-DCCC228007D0}" dt="2023-06-11T19:37:39.382" v="98" actId="478"/>
          <ac:spMkLst>
            <pc:docMk/>
            <pc:sldMk cId="2741226475" sldId="303"/>
            <ac:spMk id="6" creationId="{B69DF042-37C5-4E09-AA4C-AA66649C9533}"/>
          </ac:spMkLst>
        </pc:spChg>
        <pc:picChg chg="add del mod">
          <ac:chgData name="Usman Ali" userId="cf221570517d1eae" providerId="LiveId" clId="{36859FB4-0672-4354-9400-DCCC228007D0}" dt="2023-06-11T19:47:36.646" v="140" actId="478"/>
          <ac:picMkLst>
            <pc:docMk/>
            <pc:sldMk cId="2741226475" sldId="303"/>
            <ac:picMk id="8" creationId="{2517B362-7A8D-B9BB-7314-CC20493BB7C6}"/>
          </ac:picMkLst>
        </pc:picChg>
        <pc:picChg chg="add mod">
          <ac:chgData name="Usman Ali" userId="cf221570517d1eae" providerId="LiveId" clId="{36859FB4-0672-4354-9400-DCCC228007D0}" dt="2023-06-11T19:47:39.325" v="142" actId="1076"/>
          <ac:picMkLst>
            <pc:docMk/>
            <pc:sldMk cId="2741226475" sldId="303"/>
            <ac:picMk id="10" creationId="{A91610BB-CBE6-8D4A-C33E-95B77A1E5A58}"/>
          </ac:picMkLst>
        </pc:picChg>
      </pc:sldChg>
      <pc:sldChg chg="delSp modSp add mod">
        <pc:chgData name="Usman Ali" userId="cf221570517d1eae" providerId="LiveId" clId="{36859FB4-0672-4354-9400-DCCC228007D0}" dt="2023-06-11T19:39:38.178" v="126" actId="27636"/>
        <pc:sldMkLst>
          <pc:docMk/>
          <pc:sldMk cId="3557901349" sldId="304"/>
        </pc:sldMkLst>
        <pc:spChg chg="mod">
          <ac:chgData name="Usman Ali" userId="cf221570517d1eae" providerId="LiveId" clId="{36859FB4-0672-4354-9400-DCCC228007D0}" dt="2023-06-11T19:39:08.794" v="111" actId="14100"/>
          <ac:spMkLst>
            <pc:docMk/>
            <pc:sldMk cId="3557901349" sldId="304"/>
            <ac:spMk id="2" creationId="{6719F29B-F233-48AF-8261-F33A4E079E3E}"/>
          </ac:spMkLst>
        </pc:spChg>
        <pc:spChg chg="mod">
          <ac:chgData name="Usman Ali" userId="cf221570517d1eae" providerId="LiveId" clId="{36859FB4-0672-4354-9400-DCCC228007D0}" dt="2023-06-11T19:39:38.178" v="126" actId="27636"/>
          <ac:spMkLst>
            <pc:docMk/>
            <pc:sldMk cId="3557901349" sldId="304"/>
            <ac:spMk id="3" creationId="{35E3EA69-4E0E-41BD-8095-A124225A2647}"/>
          </ac:spMkLst>
        </pc:spChg>
        <pc:picChg chg="del mod">
          <ac:chgData name="Usman Ali" userId="cf221570517d1eae" providerId="LiveId" clId="{36859FB4-0672-4354-9400-DCCC228007D0}" dt="2023-06-11T19:39:19.176" v="113" actId="478"/>
          <ac:picMkLst>
            <pc:docMk/>
            <pc:sldMk cId="3557901349" sldId="304"/>
            <ac:picMk id="8" creationId="{2517B362-7A8D-B9BB-7314-CC20493BB7C6}"/>
          </ac:picMkLst>
        </pc:picChg>
      </pc:sldChg>
      <pc:sldChg chg="addSp delSp modSp add mod">
        <pc:chgData name="Usman Ali" userId="cf221570517d1eae" providerId="LiveId" clId="{36859FB4-0672-4354-9400-DCCC228007D0}" dt="2023-06-11T19:54:43.805" v="160" actId="1076"/>
        <pc:sldMkLst>
          <pc:docMk/>
          <pc:sldMk cId="199417736" sldId="305"/>
        </pc:sldMkLst>
        <pc:spChg chg="mod">
          <ac:chgData name="Usman Ali" userId="cf221570517d1eae" providerId="LiveId" clId="{36859FB4-0672-4354-9400-DCCC228007D0}" dt="2023-06-11T19:50:29.369" v="148"/>
          <ac:spMkLst>
            <pc:docMk/>
            <pc:sldMk cId="199417736" sldId="305"/>
            <ac:spMk id="2" creationId="{6719F29B-F233-48AF-8261-F33A4E079E3E}"/>
          </ac:spMkLst>
        </pc:spChg>
        <pc:spChg chg="mod">
          <ac:chgData name="Usman Ali" userId="cf221570517d1eae" providerId="LiveId" clId="{36859FB4-0672-4354-9400-DCCC228007D0}" dt="2023-06-11T19:50:44.860" v="152" actId="14100"/>
          <ac:spMkLst>
            <pc:docMk/>
            <pc:sldMk cId="199417736" sldId="305"/>
            <ac:spMk id="3" creationId="{35E3EA69-4E0E-41BD-8095-A124225A2647}"/>
          </ac:spMkLst>
        </pc:spChg>
        <pc:picChg chg="add del mod">
          <ac:chgData name="Usman Ali" userId="cf221570517d1eae" providerId="LiveId" clId="{36859FB4-0672-4354-9400-DCCC228007D0}" dt="2023-06-11T19:50:48.375" v="153" actId="478"/>
          <ac:picMkLst>
            <pc:docMk/>
            <pc:sldMk cId="199417736" sldId="305"/>
            <ac:picMk id="6" creationId="{30D02894-3BC7-7018-9264-AFAAC23175B6}"/>
          </ac:picMkLst>
        </pc:picChg>
        <pc:picChg chg="add mod">
          <ac:chgData name="Usman Ali" userId="cf221570517d1eae" providerId="LiveId" clId="{36859FB4-0672-4354-9400-DCCC228007D0}" dt="2023-06-11T19:54:43.805" v="160" actId="1076"/>
          <ac:picMkLst>
            <pc:docMk/>
            <pc:sldMk cId="199417736" sldId="305"/>
            <ac:picMk id="8" creationId="{B7A3E258-B074-C0EE-E82D-B0A526FEC74F}"/>
          </ac:picMkLst>
        </pc:picChg>
      </pc:sldChg>
      <pc:sldChg chg="add">
        <pc:chgData name="Usman Ali" userId="cf221570517d1eae" providerId="LiveId" clId="{36859FB4-0672-4354-9400-DCCC228007D0}" dt="2023-06-11T19:54:49.847" v="161"/>
        <pc:sldMkLst>
          <pc:docMk/>
          <pc:sldMk cId="2226665267" sldId="306"/>
        </pc:sldMkLst>
      </pc:sldChg>
      <pc:sldChg chg="addSp delSp modSp add mod">
        <pc:chgData name="Usman Ali" userId="cf221570517d1eae" providerId="LiveId" clId="{36859FB4-0672-4354-9400-DCCC228007D0}" dt="2023-06-12T15:16:02.266" v="204" actId="1076"/>
        <pc:sldMkLst>
          <pc:docMk/>
          <pc:sldMk cId="2138259450" sldId="307"/>
        </pc:sldMkLst>
        <pc:spChg chg="mod">
          <ac:chgData name="Usman Ali" userId="cf221570517d1eae" providerId="LiveId" clId="{36859FB4-0672-4354-9400-DCCC228007D0}" dt="2023-06-12T15:10:20.575" v="195" actId="1076"/>
          <ac:spMkLst>
            <pc:docMk/>
            <pc:sldMk cId="2138259450" sldId="307"/>
            <ac:spMk id="2" creationId="{6719F29B-F233-48AF-8261-F33A4E079E3E}"/>
          </ac:spMkLst>
        </pc:spChg>
        <pc:spChg chg="mod">
          <ac:chgData name="Usman Ali" userId="cf221570517d1eae" providerId="LiveId" clId="{36859FB4-0672-4354-9400-DCCC228007D0}" dt="2023-06-12T15:10:53.967" v="201" actId="12"/>
          <ac:spMkLst>
            <pc:docMk/>
            <pc:sldMk cId="2138259450" sldId="307"/>
            <ac:spMk id="3" creationId="{35E3EA69-4E0E-41BD-8095-A124225A2647}"/>
          </ac:spMkLst>
        </pc:spChg>
        <pc:picChg chg="add mod">
          <ac:chgData name="Usman Ali" userId="cf221570517d1eae" providerId="LiveId" clId="{36859FB4-0672-4354-9400-DCCC228007D0}" dt="2023-06-12T15:16:02.266" v="204" actId="1076"/>
          <ac:picMkLst>
            <pc:docMk/>
            <pc:sldMk cId="2138259450" sldId="307"/>
            <ac:picMk id="6" creationId="{6A1927B8-A35F-9441-5210-41BD66E66BD1}"/>
          </ac:picMkLst>
        </pc:picChg>
        <pc:picChg chg="del">
          <ac:chgData name="Usman Ali" userId="cf221570517d1eae" providerId="LiveId" clId="{36859FB4-0672-4354-9400-DCCC228007D0}" dt="2023-06-12T15:15:58.832" v="202" actId="478"/>
          <ac:picMkLst>
            <pc:docMk/>
            <pc:sldMk cId="2138259450" sldId="307"/>
            <ac:picMk id="8" creationId="{B7A3E258-B074-C0EE-E82D-B0A526FEC74F}"/>
          </ac:picMkLst>
        </pc:picChg>
      </pc:sldChg>
      <pc:sldChg chg="addSp delSp modSp add mod">
        <pc:chgData name="Usman Ali" userId="cf221570517d1eae" providerId="LiveId" clId="{36859FB4-0672-4354-9400-DCCC228007D0}" dt="2023-06-12T15:28:45.261" v="309" actId="1076"/>
        <pc:sldMkLst>
          <pc:docMk/>
          <pc:sldMk cId="3622779437" sldId="308"/>
        </pc:sldMkLst>
        <pc:spChg chg="mod">
          <ac:chgData name="Usman Ali" userId="cf221570517d1eae" providerId="LiveId" clId="{36859FB4-0672-4354-9400-DCCC228007D0}" dt="2023-06-12T15:17:28.167" v="206"/>
          <ac:spMkLst>
            <pc:docMk/>
            <pc:sldMk cId="3622779437" sldId="308"/>
            <ac:spMk id="2" creationId="{6719F29B-F233-48AF-8261-F33A4E079E3E}"/>
          </ac:spMkLst>
        </pc:spChg>
        <pc:spChg chg="mod">
          <ac:chgData name="Usman Ali" userId="cf221570517d1eae" providerId="LiveId" clId="{36859FB4-0672-4354-9400-DCCC228007D0}" dt="2023-06-12T15:22:19.737" v="218"/>
          <ac:spMkLst>
            <pc:docMk/>
            <pc:sldMk cId="3622779437" sldId="308"/>
            <ac:spMk id="3" creationId="{35E3EA69-4E0E-41BD-8095-A124225A2647}"/>
          </ac:spMkLst>
        </pc:spChg>
        <pc:spChg chg="add mod">
          <ac:chgData name="Usman Ali" userId="cf221570517d1eae" providerId="LiveId" clId="{36859FB4-0672-4354-9400-DCCC228007D0}" dt="2023-06-12T15:24:35.527" v="266" actId="14100"/>
          <ac:spMkLst>
            <pc:docMk/>
            <pc:sldMk cId="3622779437" sldId="308"/>
            <ac:spMk id="5" creationId="{2535BDB6-3854-4C0C-064E-03AEAD065443}"/>
          </ac:spMkLst>
        </pc:spChg>
        <pc:spChg chg="add del mod">
          <ac:chgData name="Usman Ali" userId="cf221570517d1eae" providerId="LiveId" clId="{36859FB4-0672-4354-9400-DCCC228007D0}" dt="2023-06-12T15:27:23.291" v="302" actId="478"/>
          <ac:spMkLst>
            <pc:docMk/>
            <pc:sldMk cId="3622779437" sldId="308"/>
            <ac:spMk id="7" creationId="{97F35559-2971-0534-1B80-56FF4364A27C}"/>
          </ac:spMkLst>
        </pc:spChg>
        <pc:spChg chg="add del mod">
          <ac:chgData name="Usman Ali" userId="cf221570517d1eae" providerId="LiveId" clId="{36859FB4-0672-4354-9400-DCCC228007D0}" dt="2023-06-12T15:27:24.872" v="303" actId="478"/>
          <ac:spMkLst>
            <pc:docMk/>
            <pc:sldMk cId="3622779437" sldId="308"/>
            <ac:spMk id="8" creationId="{B506BCEB-A8E5-B43B-508B-38B3F6C50DB6}"/>
          </ac:spMkLst>
        </pc:spChg>
        <pc:spChg chg="add del mod">
          <ac:chgData name="Usman Ali" userId="cf221570517d1eae" providerId="LiveId" clId="{36859FB4-0672-4354-9400-DCCC228007D0}" dt="2023-06-12T15:27:26.345" v="304" actId="478"/>
          <ac:spMkLst>
            <pc:docMk/>
            <pc:sldMk cId="3622779437" sldId="308"/>
            <ac:spMk id="9" creationId="{1D332A95-F8F4-FECA-1B75-2C282FA2568A}"/>
          </ac:spMkLst>
        </pc:spChg>
        <pc:spChg chg="add del mod">
          <ac:chgData name="Usman Ali" userId="cf221570517d1eae" providerId="LiveId" clId="{36859FB4-0672-4354-9400-DCCC228007D0}" dt="2023-06-12T15:28:41.104" v="308" actId="478"/>
          <ac:spMkLst>
            <pc:docMk/>
            <pc:sldMk cId="3622779437" sldId="308"/>
            <ac:spMk id="10" creationId="{3384B723-50EF-4ECD-4D3E-5D52E2F34623}"/>
          </ac:spMkLst>
        </pc:spChg>
        <pc:picChg chg="del">
          <ac:chgData name="Usman Ali" userId="cf221570517d1eae" providerId="LiveId" clId="{36859FB4-0672-4354-9400-DCCC228007D0}" dt="2023-06-12T15:18:03.791" v="215" actId="478"/>
          <ac:picMkLst>
            <pc:docMk/>
            <pc:sldMk cId="3622779437" sldId="308"/>
            <ac:picMk id="6" creationId="{6A1927B8-A35F-9441-5210-41BD66E66BD1}"/>
          </ac:picMkLst>
        </pc:picChg>
        <pc:picChg chg="add mod">
          <ac:chgData name="Usman Ali" userId="cf221570517d1eae" providerId="LiveId" clId="{36859FB4-0672-4354-9400-DCCC228007D0}" dt="2023-06-12T15:28:45.261" v="309" actId="1076"/>
          <ac:picMkLst>
            <pc:docMk/>
            <pc:sldMk cId="3622779437" sldId="308"/>
            <ac:picMk id="12" creationId="{2FFF3BF8-E42F-7642-5C07-48D9C24AFA02}"/>
          </ac:picMkLst>
        </pc:picChg>
      </pc:sldChg>
      <pc:sldChg chg="addSp delSp modSp add mod">
        <pc:chgData name="Usman Ali" userId="cf221570517d1eae" providerId="LiveId" clId="{36859FB4-0672-4354-9400-DCCC228007D0}" dt="2023-06-12T15:29:44.281" v="317" actId="1076"/>
        <pc:sldMkLst>
          <pc:docMk/>
          <pc:sldMk cId="3322153445" sldId="309"/>
        </pc:sldMkLst>
        <pc:spChg chg="mod">
          <ac:chgData name="Usman Ali" userId="cf221570517d1eae" providerId="LiveId" clId="{36859FB4-0672-4354-9400-DCCC228007D0}" dt="2023-06-12T15:29:15.257" v="313" actId="113"/>
          <ac:spMkLst>
            <pc:docMk/>
            <pc:sldMk cId="3322153445" sldId="309"/>
            <ac:spMk id="5" creationId="{2535BDB6-3854-4C0C-064E-03AEAD065443}"/>
          </ac:spMkLst>
        </pc:spChg>
        <pc:spChg chg="del mod">
          <ac:chgData name="Usman Ali" userId="cf221570517d1eae" providerId="LiveId" clId="{36859FB4-0672-4354-9400-DCCC228007D0}" dt="2023-06-12T15:27:16.516" v="301" actId="21"/>
          <ac:spMkLst>
            <pc:docMk/>
            <pc:sldMk cId="3322153445" sldId="309"/>
            <ac:spMk id="7" creationId="{97F35559-2971-0534-1B80-56FF4364A27C}"/>
          </ac:spMkLst>
        </pc:spChg>
        <pc:spChg chg="del">
          <ac:chgData name="Usman Ali" userId="cf221570517d1eae" providerId="LiveId" clId="{36859FB4-0672-4354-9400-DCCC228007D0}" dt="2023-06-12T15:25:57.009" v="293" actId="478"/>
          <ac:spMkLst>
            <pc:docMk/>
            <pc:sldMk cId="3322153445" sldId="309"/>
            <ac:spMk id="8" creationId="{B506BCEB-A8E5-B43B-508B-38B3F6C50DB6}"/>
          </ac:spMkLst>
        </pc:spChg>
        <pc:spChg chg="del">
          <ac:chgData name="Usman Ali" userId="cf221570517d1eae" providerId="LiveId" clId="{36859FB4-0672-4354-9400-DCCC228007D0}" dt="2023-06-12T15:25:50.736" v="292" actId="478"/>
          <ac:spMkLst>
            <pc:docMk/>
            <pc:sldMk cId="3322153445" sldId="309"/>
            <ac:spMk id="9" creationId="{1D332A95-F8F4-FECA-1B75-2C282FA2568A}"/>
          </ac:spMkLst>
        </pc:spChg>
        <pc:spChg chg="del">
          <ac:chgData name="Usman Ali" userId="cf221570517d1eae" providerId="LiveId" clId="{36859FB4-0672-4354-9400-DCCC228007D0}" dt="2023-06-12T15:25:49.047" v="291" actId="478"/>
          <ac:spMkLst>
            <pc:docMk/>
            <pc:sldMk cId="3322153445" sldId="309"/>
            <ac:spMk id="10" creationId="{3384B723-50EF-4ECD-4D3E-5D52E2F34623}"/>
          </ac:spMkLst>
        </pc:spChg>
        <pc:picChg chg="add del mod">
          <ac:chgData name="Usman Ali" userId="cf221570517d1eae" providerId="LiveId" clId="{36859FB4-0672-4354-9400-DCCC228007D0}" dt="2023-06-12T15:28:48.311" v="310" actId="478"/>
          <ac:picMkLst>
            <pc:docMk/>
            <pc:sldMk cId="3322153445" sldId="309"/>
            <ac:picMk id="11" creationId="{33736F74-ED12-C248-E71B-B3FDBEB1F53F}"/>
          </ac:picMkLst>
        </pc:picChg>
        <pc:picChg chg="add mod">
          <ac:chgData name="Usman Ali" userId="cf221570517d1eae" providerId="LiveId" clId="{36859FB4-0672-4354-9400-DCCC228007D0}" dt="2023-06-12T15:29:44.281" v="317" actId="1076"/>
          <ac:picMkLst>
            <pc:docMk/>
            <pc:sldMk cId="3322153445" sldId="309"/>
            <ac:picMk id="13" creationId="{CEDFF62C-D803-8D00-1D2D-DCBC4B4CE2B5}"/>
          </ac:picMkLst>
        </pc:picChg>
      </pc:sldChg>
      <pc:sldChg chg="addSp delSp modSp add mod">
        <pc:chgData name="Usman Ali" userId="cf221570517d1eae" providerId="LiveId" clId="{36859FB4-0672-4354-9400-DCCC228007D0}" dt="2023-06-12T15:30:36.133" v="324" actId="1076"/>
        <pc:sldMkLst>
          <pc:docMk/>
          <pc:sldMk cId="1892540177" sldId="310"/>
        </pc:sldMkLst>
        <pc:spChg chg="mod">
          <ac:chgData name="Usman Ali" userId="cf221570517d1eae" providerId="LiveId" clId="{36859FB4-0672-4354-9400-DCCC228007D0}" dt="2023-06-12T15:30:14.428" v="321" actId="113"/>
          <ac:spMkLst>
            <pc:docMk/>
            <pc:sldMk cId="1892540177" sldId="310"/>
            <ac:spMk id="5" creationId="{2535BDB6-3854-4C0C-064E-03AEAD065443}"/>
          </ac:spMkLst>
        </pc:spChg>
        <pc:picChg chg="add mod">
          <ac:chgData name="Usman Ali" userId="cf221570517d1eae" providerId="LiveId" clId="{36859FB4-0672-4354-9400-DCCC228007D0}" dt="2023-06-12T15:30:36.133" v="324" actId="1076"/>
          <ac:picMkLst>
            <pc:docMk/>
            <pc:sldMk cId="1892540177" sldId="310"/>
            <ac:picMk id="7" creationId="{BDFE93CE-868B-8389-8523-8346A705D9F0}"/>
          </ac:picMkLst>
        </pc:picChg>
        <pc:picChg chg="del">
          <ac:chgData name="Usman Ali" userId="cf221570517d1eae" providerId="LiveId" clId="{36859FB4-0672-4354-9400-DCCC228007D0}" dt="2023-06-12T15:30:33.297" v="322" actId="478"/>
          <ac:picMkLst>
            <pc:docMk/>
            <pc:sldMk cId="1892540177" sldId="310"/>
            <ac:picMk id="13" creationId="{CEDFF62C-D803-8D00-1D2D-DCBC4B4CE2B5}"/>
          </ac:picMkLst>
        </pc:picChg>
      </pc:sldChg>
      <pc:sldChg chg="addSp delSp modSp add mod">
        <pc:chgData name="Usman Ali" userId="cf221570517d1eae" providerId="LiveId" clId="{36859FB4-0672-4354-9400-DCCC228007D0}" dt="2023-06-12T15:38:47.654" v="341" actId="1076"/>
        <pc:sldMkLst>
          <pc:docMk/>
          <pc:sldMk cId="1962338919" sldId="311"/>
        </pc:sldMkLst>
        <pc:spChg chg="mod">
          <ac:chgData name="Usman Ali" userId="cf221570517d1eae" providerId="LiveId" clId="{36859FB4-0672-4354-9400-DCCC228007D0}" dt="2023-06-12T15:38:28.329" v="339" actId="27636"/>
          <ac:spMkLst>
            <pc:docMk/>
            <pc:sldMk cId="1962338919" sldId="311"/>
            <ac:spMk id="5" creationId="{2535BDB6-3854-4C0C-064E-03AEAD065443}"/>
          </ac:spMkLst>
        </pc:spChg>
        <pc:picChg chg="del mod">
          <ac:chgData name="Usman Ali" userId="cf221570517d1eae" providerId="LiveId" clId="{36859FB4-0672-4354-9400-DCCC228007D0}" dt="2023-06-12T15:31:31.084" v="337" actId="478"/>
          <ac:picMkLst>
            <pc:docMk/>
            <pc:sldMk cId="1962338919" sldId="311"/>
            <ac:picMk id="7" creationId="{BDFE93CE-868B-8389-8523-8346A705D9F0}"/>
          </ac:picMkLst>
        </pc:picChg>
        <pc:picChg chg="add mod">
          <ac:chgData name="Usman Ali" userId="cf221570517d1eae" providerId="LiveId" clId="{36859FB4-0672-4354-9400-DCCC228007D0}" dt="2023-06-12T15:38:47.654" v="341" actId="1076"/>
          <ac:picMkLst>
            <pc:docMk/>
            <pc:sldMk cId="1962338919" sldId="311"/>
            <ac:picMk id="8" creationId="{7D7DCA4E-F233-C3A5-6835-15A25F140470}"/>
          </ac:picMkLst>
        </pc:picChg>
      </pc:sldChg>
      <pc:sldChg chg="add">
        <pc:chgData name="Usman Ali" userId="cf221570517d1eae" providerId="LiveId" clId="{36859FB4-0672-4354-9400-DCCC228007D0}" dt="2023-06-12T15:38:50.589" v="342"/>
        <pc:sldMkLst>
          <pc:docMk/>
          <pc:sldMk cId="2696396916" sldId="312"/>
        </pc:sldMkLst>
      </pc:sldChg>
      <pc:sldChg chg="addSp delSp modSp add mod">
        <pc:chgData name="Usman Ali" userId="cf221570517d1eae" providerId="LiveId" clId="{36859FB4-0672-4354-9400-DCCC228007D0}" dt="2023-06-12T16:06:43.768" v="479" actId="1076"/>
        <pc:sldMkLst>
          <pc:docMk/>
          <pc:sldMk cId="303507102" sldId="313"/>
        </pc:sldMkLst>
        <pc:spChg chg="del">
          <ac:chgData name="Usman Ali" userId="cf221570517d1eae" providerId="LiveId" clId="{36859FB4-0672-4354-9400-DCCC228007D0}" dt="2023-06-12T16:06:11.209" v="468" actId="478"/>
          <ac:spMkLst>
            <pc:docMk/>
            <pc:sldMk cId="303507102" sldId="313"/>
            <ac:spMk id="2" creationId="{5CE54ABB-4929-4810-950B-2DAEA0A5BAB4}"/>
          </ac:spMkLst>
        </pc:spChg>
        <pc:spChg chg="add del mod">
          <ac:chgData name="Usman Ali" userId="cf221570517d1eae" providerId="LiveId" clId="{36859FB4-0672-4354-9400-DCCC228007D0}" dt="2023-06-12T16:06:13.566" v="469" actId="478"/>
          <ac:spMkLst>
            <pc:docMk/>
            <pc:sldMk cId="303507102" sldId="313"/>
            <ac:spMk id="6" creationId="{E6257C49-B878-9DD8-038C-215702A3CFFF}"/>
          </ac:spMkLst>
        </pc:spChg>
        <pc:spChg chg="mod">
          <ac:chgData name="Usman Ali" userId="cf221570517d1eae" providerId="LiveId" clId="{36859FB4-0672-4354-9400-DCCC228007D0}" dt="2023-06-12T16:06:42.595" v="478" actId="1076"/>
          <ac:spMkLst>
            <pc:docMk/>
            <pc:sldMk cId="303507102" sldId="313"/>
            <ac:spMk id="24" creationId="{6A036B7D-6A13-CC80-328E-D003C0404689}"/>
          </ac:spMkLst>
        </pc:spChg>
        <pc:picChg chg="add mod">
          <ac:chgData name="Usman Ali" userId="cf221570517d1eae" providerId="LiveId" clId="{36859FB4-0672-4354-9400-DCCC228007D0}" dt="2023-06-12T16:06:43.768" v="479" actId="1076"/>
          <ac:picMkLst>
            <pc:docMk/>
            <pc:sldMk cId="303507102" sldId="313"/>
            <ac:picMk id="4" creationId="{DDDDED94-9E1C-2DB5-BBA5-0A4C8A11EE4D}"/>
          </ac:picMkLst>
        </pc:picChg>
        <pc:picChg chg="del">
          <ac:chgData name="Usman Ali" userId="cf221570517d1eae" providerId="LiveId" clId="{36859FB4-0672-4354-9400-DCCC228007D0}" dt="2023-06-12T15:49:34.626" v="399" actId="478"/>
          <ac:picMkLst>
            <pc:docMk/>
            <pc:sldMk cId="303507102" sldId="313"/>
            <ac:picMk id="33" creationId="{9CF5482A-561F-B42D-0AF6-DA16BDD9B144}"/>
          </ac:picMkLst>
        </pc:picChg>
      </pc:sldChg>
      <pc:sldChg chg="addSp delSp modSp add mod">
        <pc:chgData name="Usman Ali" userId="cf221570517d1eae" providerId="LiveId" clId="{36859FB4-0672-4354-9400-DCCC228007D0}" dt="2023-06-12T16:06:39.003" v="477" actId="1076"/>
        <pc:sldMkLst>
          <pc:docMk/>
          <pc:sldMk cId="3035557324" sldId="314"/>
        </pc:sldMkLst>
        <pc:spChg chg="del">
          <ac:chgData name="Usman Ali" userId="cf221570517d1eae" providerId="LiveId" clId="{36859FB4-0672-4354-9400-DCCC228007D0}" dt="2023-06-12T16:06:17.917" v="470" actId="478"/>
          <ac:spMkLst>
            <pc:docMk/>
            <pc:sldMk cId="3035557324" sldId="314"/>
            <ac:spMk id="2" creationId="{5CE54ABB-4929-4810-950B-2DAEA0A5BAB4}"/>
          </ac:spMkLst>
        </pc:spChg>
        <pc:spChg chg="add del mod">
          <ac:chgData name="Usman Ali" userId="cf221570517d1eae" providerId="LiveId" clId="{36859FB4-0672-4354-9400-DCCC228007D0}" dt="2023-06-12T16:06:19.279" v="471" actId="478"/>
          <ac:spMkLst>
            <pc:docMk/>
            <pc:sldMk cId="3035557324" sldId="314"/>
            <ac:spMk id="7" creationId="{B9BF844E-F92E-C014-70AF-BC1D076B3D8C}"/>
          </ac:spMkLst>
        </pc:spChg>
        <pc:spChg chg="mod">
          <ac:chgData name="Usman Ali" userId="cf221570517d1eae" providerId="LiveId" clId="{36859FB4-0672-4354-9400-DCCC228007D0}" dt="2023-06-12T16:06:37.753" v="476" actId="1076"/>
          <ac:spMkLst>
            <pc:docMk/>
            <pc:sldMk cId="3035557324" sldId="314"/>
            <ac:spMk id="24" creationId="{6A036B7D-6A13-CC80-328E-D003C0404689}"/>
          </ac:spMkLst>
        </pc:spChg>
        <pc:picChg chg="del mod">
          <ac:chgData name="Usman Ali" userId="cf221570517d1eae" providerId="LiveId" clId="{36859FB4-0672-4354-9400-DCCC228007D0}" dt="2023-06-12T15:51:22.942" v="409" actId="478"/>
          <ac:picMkLst>
            <pc:docMk/>
            <pc:sldMk cId="3035557324" sldId="314"/>
            <ac:picMk id="4" creationId="{DDDDED94-9E1C-2DB5-BBA5-0A4C8A11EE4D}"/>
          </ac:picMkLst>
        </pc:picChg>
        <pc:picChg chg="add mod">
          <ac:chgData name="Usman Ali" userId="cf221570517d1eae" providerId="LiveId" clId="{36859FB4-0672-4354-9400-DCCC228007D0}" dt="2023-06-12T16:06:39.003" v="477" actId="1076"/>
          <ac:picMkLst>
            <pc:docMk/>
            <pc:sldMk cId="3035557324" sldId="314"/>
            <ac:picMk id="5" creationId="{8FF6858E-A727-7F1B-C836-2DDC589F032E}"/>
          </ac:picMkLst>
        </pc:picChg>
      </pc:sldChg>
      <pc:sldChg chg="add del">
        <pc:chgData name="Usman Ali" userId="cf221570517d1eae" providerId="LiveId" clId="{36859FB4-0672-4354-9400-DCCC228007D0}" dt="2023-06-12T15:54:12.504" v="413" actId="47"/>
        <pc:sldMkLst>
          <pc:docMk/>
          <pc:sldMk cId="4245647663" sldId="315"/>
        </pc:sldMkLst>
      </pc:sldChg>
      <pc:sldChg chg="addSp delSp modSp add mod">
        <pc:chgData name="Usman Ali" userId="cf221570517d1eae" providerId="LiveId" clId="{36859FB4-0672-4354-9400-DCCC228007D0}" dt="2023-06-12T16:06:07.134" v="467" actId="478"/>
        <pc:sldMkLst>
          <pc:docMk/>
          <pc:sldMk cId="3555988329" sldId="316"/>
        </pc:sldMkLst>
        <pc:spChg chg="del">
          <ac:chgData name="Usman Ali" userId="cf221570517d1eae" providerId="LiveId" clId="{36859FB4-0672-4354-9400-DCCC228007D0}" dt="2023-06-12T16:06:05.214" v="466" actId="478"/>
          <ac:spMkLst>
            <pc:docMk/>
            <pc:sldMk cId="3555988329" sldId="316"/>
            <ac:spMk id="2" creationId="{5CE54ABB-4929-4810-950B-2DAEA0A5BAB4}"/>
          </ac:spMkLst>
        </pc:spChg>
        <pc:spChg chg="add del mod">
          <ac:chgData name="Usman Ali" userId="cf221570517d1eae" providerId="LiveId" clId="{36859FB4-0672-4354-9400-DCCC228007D0}" dt="2023-06-12T16:06:07.134" v="467" actId="478"/>
          <ac:spMkLst>
            <pc:docMk/>
            <pc:sldMk cId="3555988329" sldId="316"/>
            <ac:spMk id="4" creationId="{0EDDD4F8-16FF-E3C7-9A08-F124A10A6A33}"/>
          </ac:spMkLst>
        </pc:spChg>
      </pc:sldChg>
      <pc:sldChg chg="addSp delSp modSp add mod">
        <pc:chgData name="Usman Ali" userId="cf221570517d1eae" providerId="LiveId" clId="{36859FB4-0672-4354-9400-DCCC228007D0}" dt="2023-06-12T16:07:44.394" v="494" actId="1076"/>
        <pc:sldMkLst>
          <pc:docMk/>
          <pc:sldMk cId="1826993938" sldId="317"/>
        </pc:sldMkLst>
        <pc:spChg chg="del">
          <ac:chgData name="Usman Ali" userId="cf221570517d1eae" providerId="LiveId" clId="{36859FB4-0672-4354-9400-DCCC228007D0}" dt="2023-06-12T16:07:37.482" v="491" actId="478"/>
          <ac:spMkLst>
            <pc:docMk/>
            <pc:sldMk cId="1826993938" sldId="317"/>
            <ac:spMk id="2" creationId="{5CE54ABB-4929-4810-950B-2DAEA0A5BAB4}"/>
          </ac:spMkLst>
        </pc:spChg>
        <pc:spChg chg="add del mod">
          <ac:chgData name="Usman Ali" userId="cf221570517d1eae" providerId="LiveId" clId="{36859FB4-0672-4354-9400-DCCC228007D0}" dt="2023-06-12T16:07:41.167" v="492" actId="478"/>
          <ac:spMkLst>
            <pc:docMk/>
            <pc:sldMk cId="1826993938" sldId="317"/>
            <ac:spMk id="6" creationId="{8FC340ED-B258-A7F3-5A08-D87332723194}"/>
          </ac:spMkLst>
        </pc:spChg>
        <pc:spChg chg="mod">
          <ac:chgData name="Usman Ali" userId="cf221570517d1eae" providerId="LiveId" clId="{36859FB4-0672-4354-9400-DCCC228007D0}" dt="2023-06-12T16:07:43.471" v="493" actId="1076"/>
          <ac:spMkLst>
            <pc:docMk/>
            <pc:sldMk cId="1826993938" sldId="317"/>
            <ac:spMk id="24" creationId="{6A036B7D-6A13-CC80-328E-D003C0404689}"/>
          </ac:spMkLst>
        </pc:spChg>
        <pc:picChg chg="add mod">
          <ac:chgData name="Usman Ali" userId="cf221570517d1eae" providerId="LiveId" clId="{36859FB4-0672-4354-9400-DCCC228007D0}" dt="2023-06-12T16:07:44.394" v="494" actId="1076"/>
          <ac:picMkLst>
            <pc:docMk/>
            <pc:sldMk cId="1826993938" sldId="317"/>
            <ac:picMk id="4" creationId="{392832BF-7071-0FFA-1DC8-307DE2881498}"/>
          </ac:picMkLst>
        </pc:picChg>
        <pc:picChg chg="del">
          <ac:chgData name="Usman Ali" userId="cf221570517d1eae" providerId="LiveId" clId="{36859FB4-0672-4354-9400-DCCC228007D0}" dt="2023-06-12T15:58:57.581" v="440" actId="478"/>
          <ac:picMkLst>
            <pc:docMk/>
            <pc:sldMk cId="1826993938" sldId="317"/>
            <ac:picMk id="37" creationId="{637BC3B1-3DD7-D5D0-31B6-CE3DA742E792}"/>
          </ac:picMkLst>
        </pc:picChg>
      </pc:sldChg>
      <pc:sldChg chg="addSp delSp modSp add mod">
        <pc:chgData name="Usman Ali" userId="cf221570517d1eae" providerId="LiveId" clId="{36859FB4-0672-4354-9400-DCCC228007D0}" dt="2023-06-12T16:07:54.103" v="498" actId="1076"/>
        <pc:sldMkLst>
          <pc:docMk/>
          <pc:sldMk cId="3121406597" sldId="318"/>
        </pc:sldMkLst>
        <pc:spChg chg="del">
          <ac:chgData name="Usman Ali" userId="cf221570517d1eae" providerId="LiveId" clId="{36859FB4-0672-4354-9400-DCCC228007D0}" dt="2023-06-12T16:07:48.883" v="495" actId="478"/>
          <ac:spMkLst>
            <pc:docMk/>
            <pc:sldMk cId="3121406597" sldId="318"/>
            <ac:spMk id="2" creationId="{5CE54ABB-4929-4810-950B-2DAEA0A5BAB4}"/>
          </ac:spMkLst>
        </pc:spChg>
        <pc:spChg chg="add del mod">
          <ac:chgData name="Usman Ali" userId="cf221570517d1eae" providerId="LiveId" clId="{36859FB4-0672-4354-9400-DCCC228007D0}" dt="2023-06-12T16:07:50.845" v="496" actId="478"/>
          <ac:spMkLst>
            <pc:docMk/>
            <pc:sldMk cId="3121406597" sldId="318"/>
            <ac:spMk id="7" creationId="{6A6953C0-8C09-50B9-5F9F-9ACBA5CD33FE}"/>
          </ac:spMkLst>
        </pc:spChg>
        <pc:spChg chg="mod">
          <ac:chgData name="Usman Ali" userId="cf221570517d1eae" providerId="LiveId" clId="{36859FB4-0672-4354-9400-DCCC228007D0}" dt="2023-06-12T16:07:53.321" v="497" actId="1076"/>
          <ac:spMkLst>
            <pc:docMk/>
            <pc:sldMk cId="3121406597" sldId="318"/>
            <ac:spMk id="24" creationId="{6A036B7D-6A13-CC80-328E-D003C0404689}"/>
          </ac:spMkLst>
        </pc:spChg>
        <pc:picChg chg="del">
          <ac:chgData name="Usman Ali" userId="cf221570517d1eae" providerId="LiveId" clId="{36859FB4-0672-4354-9400-DCCC228007D0}" dt="2023-06-12T16:00:52.110" v="450" actId="478"/>
          <ac:picMkLst>
            <pc:docMk/>
            <pc:sldMk cId="3121406597" sldId="318"/>
            <ac:picMk id="4" creationId="{392832BF-7071-0FFA-1DC8-307DE2881498}"/>
          </ac:picMkLst>
        </pc:picChg>
        <pc:picChg chg="add mod">
          <ac:chgData name="Usman Ali" userId="cf221570517d1eae" providerId="LiveId" clId="{36859FB4-0672-4354-9400-DCCC228007D0}" dt="2023-06-12T16:07:54.103" v="498" actId="1076"/>
          <ac:picMkLst>
            <pc:docMk/>
            <pc:sldMk cId="3121406597" sldId="318"/>
            <ac:picMk id="5" creationId="{DE26AC8A-3D31-717F-4DA6-375188D46FFC}"/>
          </ac:picMkLst>
        </pc:picChg>
      </pc:sldChg>
      <pc:sldChg chg="addSp delSp modSp add mod">
        <pc:chgData name="Usman Ali" userId="cf221570517d1eae" providerId="LiveId" clId="{36859FB4-0672-4354-9400-DCCC228007D0}" dt="2023-06-12T16:08:03.411" v="502" actId="1076"/>
        <pc:sldMkLst>
          <pc:docMk/>
          <pc:sldMk cId="1983213444" sldId="319"/>
        </pc:sldMkLst>
        <pc:spChg chg="del">
          <ac:chgData name="Usman Ali" userId="cf221570517d1eae" providerId="LiveId" clId="{36859FB4-0672-4354-9400-DCCC228007D0}" dt="2023-06-12T16:07:58.057" v="499" actId="478"/>
          <ac:spMkLst>
            <pc:docMk/>
            <pc:sldMk cId="1983213444" sldId="319"/>
            <ac:spMk id="2" creationId="{5CE54ABB-4929-4810-950B-2DAEA0A5BAB4}"/>
          </ac:spMkLst>
        </pc:spChg>
        <pc:spChg chg="add del mod">
          <ac:chgData name="Usman Ali" userId="cf221570517d1eae" providerId="LiveId" clId="{36859FB4-0672-4354-9400-DCCC228007D0}" dt="2023-06-12T16:08:00.240" v="500" actId="478"/>
          <ac:spMkLst>
            <pc:docMk/>
            <pc:sldMk cId="1983213444" sldId="319"/>
            <ac:spMk id="7" creationId="{EEB64E57-5270-4577-669C-85F2AF7D6863}"/>
          </ac:spMkLst>
        </pc:spChg>
        <pc:spChg chg="mod">
          <ac:chgData name="Usman Ali" userId="cf221570517d1eae" providerId="LiveId" clId="{36859FB4-0672-4354-9400-DCCC228007D0}" dt="2023-06-12T16:08:02.103" v="501" actId="1076"/>
          <ac:spMkLst>
            <pc:docMk/>
            <pc:sldMk cId="1983213444" sldId="319"/>
            <ac:spMk id="24" creationId="{6A036B7D-6A13-CC80-328E-D003C0404689}"/>
          </ac:spMkLst>
        </pc:spChg>
        <pc:picChg chg="add mod">
          <ac:chgData name="Usman Ali" userId="cf221570517d1eae" providerId="LiveId" clId="{36859FB4-0672-4354-9400-DCCC228007D0}" dt="2023-06-12T16:08:03.411" v="502" actId="1076"/>
          <ac:picMkLst>
            <pc:docMk/>
            <pc:sldMk cId="1983213444" sldId="319"/>
            <ac:picMk id="4" creationId="{24EC8A41-9794-505B-FBE1-71293ACB0E56}"/>
          </ac:picMkLst>
        </pc:picChg>
        <pc:picChg chg="del">
          <ac:chgData name="Usman Ali" userId="cf221570517d1eae" providerId="LiveId" clId="{36859FB4-0672-4354-9400-DCCC228007D0}" dt="2023-06-12T16:01:22.336" v="454" actId="478"/>
          <ac:picMkLst>
            <pc:docMk/>
            <pc:sldMk cId="1983213444" sldId="319"/>
            <ac:picMk id="5" creationId="{DE26AC8A-3D31-717F-4DA6-375188D46FFC}"/>
          </ac:picMkLst>
        </pc:picChg>
      </pc:sldChg>
      <pc:sldChg chg="delSp modSp new mod">
        <pc:chgData name="Usman Ali" userId="cf221570517d1eae" providerId="LiveId" clId="{36859FB4-0672-4354-9400-DCCC228007D0}" dt="2023-06-12T16:06:01.391" v="465" actId="1076"/>
        <pc:sldMkLst>
          <pc:docMk/>
          <pc:sldMk cId="1060825613" sldId="320"/>
        </pc:sldMkLst>
        <pc:spChg chg="mod">
          <ac:chgData name="Usman Ali" userId="cf221570517d1eae" providerId="LiveId" clId="{36859FB4-0672-4354-9400-DCCC228007D0}" dt="2023-06-12T16:06:01.391" v="465" actId="1076"/>
          <ac:spMkLst>
            <pc:docMk/>
            <pc:sldMk cId="1060825613" sldId="320"/>
            <ac:spMk id="2" creationId="{B28F8C6D-1E56-C836-6D64-B41C0EEAF9E0}"/>
          </ac:spMkLst>
        </pc:spChg>
        <pc:spChg chg="del">
          <ac:chgData name="Usman Ali" userId="cf221570517d1eae" providerId="LiveId" clId="{36859FB4-0672-4354-9400-DCCC228007D0}" dt="2023-06-12T16:05:56.692" v="464" actId="478"/>
          <ac:spMkLst>
            <pc:docMk/>
            <pc:sldMk cId="1060825613" sldId="320"/>
            <ac:spMk id="3" creationId="{270AA97E-DD34-DCB2-0A57-4F78564CC817}"/>
          </ac:spMkLst>
        </pc:spChg>
        <pc:spChg chg="del">
          <ac:chgData name="Usman Ali" userId="cf221570517d1eae" providerId="LiveId" clId="{36859FB4-0672-4354-9400-DCCC228007D0}" dt="2023-06-12T16:05:56.692" v="464" actId="478"/>
          <ac:spMkLst>
            <pc:docMk/>
            <pc:sldMk cId="1060825613" sldId="320"/>
            <ac:spMk id="4" creationId="{E47C1E71-5292-B2B8-33A4-0027E9A59D15}"/>
          </ac:spMkLst>
        </pc:spChg>
        <pc:spChg chg="del">
          <ac:chgData name="Usman Ali" userId="cf221570517d1eae" providerId="LiveId" clId="{36859FB4-0672-4354-9400-DCCC228007D0}" dt="2023-06-12T16:05:56.692" v="464" actId="478"/>
          <ac:spMkLst>
            <pc:docMk/>
            <pc:sldMk cId="1060825613" sldId="320"/>
            <ac:spMk id="5" creationId="{8839904A-EB7B-6589-D23C-A6046A39812D}"/>
          </ac:spMkLst>
        </pc:spChg>
        <pc:spChg chg="del">
          <ac:chgData name="Usman Ali" userId="cf221570517d1eae" providerId="LiveId" clId="{36859FB4-0672-4354-9400-DCCC228007D0}" dt="2023-06-12T16:05:56.692" v="464" actId="478"/>
          <ac:spMkLst>
            <pc:docMk/>
            <pc:sldMk cId="1060825613" sldId="320"/>
            <ac:spMk id="6" creationId="{79131CD0-0BC3-EF69-0457-C315B3AD4A43}"/>
          </ac:spMkLst>
        </pc:spChg>
        <pc:spChg chg="del">
          <ac:chgData name="Usman Ali" userId="cf221570517d1eae" providerId="LiveId" clId="{36859FB4-0672-4354-9400-DCCC228007D0}" dt="2023-06-12T16:05:56.692" v="464" actId="478"/>
          <ac:spMkLst>
            <pc:docMk/>
            <pc:sldMk cId="1060825613" sldId="320"/>
            <ac:spMk id="7" creationId="{C53769A3-C0A3-63B7-3E69-C5EA8CF20E87}"/>
          </ac:spMkLst>
        </pc:spChg>
        <pc:spChg chg="del">
          <ac:chgData name="Usman Ali" userId="cf221570517d1eae" providerId="LiveId" clId="{36859FB4-0672-4354-9400-DCCC228007D0}" dt="2023-06-12T16:05:56.692" v="464" actId="478"/>
          <ac:spMkLst>
            <pc:docMk/>
            <pc:sldMk cId="1060825613" sldId="320"/>
            <ac:spMk id="8" creationId="{E6BA13CE-1DD3-1022-81E6-97302BB2AC34}"/>
          </ac:spMkLst>
        </pc:spChg>
      </pc:sldChg>
      <pc:sldChg chg="delSp modSp new mod">
        <pc:chgData name="Usman Ali" userId="cf221570517d1eae" providerId="LiveId" clId="{36859FB4-0672-4354-9400-DCCC228007D0}" dt="2023-06-12T16:07:20.468" v="486" actId="478"/>
        <pc:sldMkLst>
          <pc:docMk/>
          <pc:sldMk cId="3557291341" sldId="321"/>
        </pc:sldMkLst>
        <pc:spChg chg="mod">
          <ac:chgData name="Usman Ali" userId="cf221570517d1eae" providerId="LiveId" clId="{36859FB4-0672-4354-9400-DCCC228007D0}" dt="2023-06-12T16:07:17.997" v="485" actId="1076"/>
          <ac:spMkLst>
            <pc:docMk/>
            <pc:sldMk cId="3557291341" sldId="321"/>
            <ac:spMk id="2" creationId="{6B9B6F45-4C7C-F2B2-DB8F-89DF2CB85D3F}"/>
          </ac:spMkLst>
        </pc:spChg>
        <pc:spChg chg="del">
          <ac:chgData name="Usman Ali" userId="cf221570517d1eae" providerId="LiveId" clId="{36859FB4-0672-4354-9400-DCCC228007D0}" dt="2023-06-12T16:07:20.468" v="486" actId="478"/>
          <ac:spMkLst>
            <pc:docMk/>
            <pc:sldMk cId="3557291341" sldId="321"/>
            <ac:spMk id="3" creationId="{BC334D72-2AFF-3D03-1D2C-1BF922808734}"/>
          </ac:spMkLst>
        </pc:spChg>
      </pc:sldChg>
      <pc:sldChg chg="delSp modSp new mod">
        <pc:chgData name="Usman Ali" userId="cf221570517d1eae" providerId="LiveId" clId="{36859FB4-0672-4354-9400-DCCC228007D0}" dt="2023-06-12T16:08:39.427" v="508" actId="1076"/>
        <pc:sldMkLst>
          <pc:docMk/>
          <pc:sldMk cId="4010909675" sldId="322"/>
        </pc:sldMkLst>
        <pc:spChg chg="mod">
          <ac:chgData name="Usman Ali" userId="cf221570517d1eae" providerId="LiveId" clId="{36859FB4-0672-4354-9400-DCCC228007D0}" dt="2023-06-12T16:08:39.427" v="508" actId="1076"/>
          <ac:spMkLst>
            <pc:docMk/>
            <pc:sldMk cId="4010909675" sldId="322"/>
            <ac:spMk id="2" creationId="{153BF760-7164-A09D-ACAE-BB4F7365B055}"/>
          </ac:spMkLst>
        </pc:spChg>
        <pc:spChg chg="del">
          <ac:chgData name="Usman Ali" userId="cf221570517d1eae" providerId="LiveId" clId="{36859FB4-0672-4354-9400-DCCC228007D0}" dt="2023-06-12T16:08:12.501" v="504" actId="478"/>
          <ac:spMkLst>
            <pc:docMk/>
            <pc:sldMk cId="4010909675" sldId="322"/>
            <ac:spMk id="3" creationId="{13497A50-E2D3-A3D3-9532-AB2AA67C7C29}"/>
          </ac:spMkLst>
        </pc:spChg>
        <pc:spChg chg="del">
          <ac:chgData name="Usman Ali" userId="cf221570517d1eae" providerId="LiveId" clId="{36859FB4-0672-4354-9400-DCCC228007D0}" dt="2023-06-12T16:08:21.409" v="506" actId="478"/>
          <ac:spMkLst>
            <pc:docMk/>
            <pc:sldMk cId="4010909675" sldId="322"/>
            <ac:spMk id="4" creationId="{0EAF4013-A62F-8947-BF63-8C1D5DBE26F3}"/>
          </ac:spMkLst>
        </pc:spChg>
        <pc:spChg chg="del">
          <ac:chgData name="Usman Ali" userId="cf221570517d1eae" providerId="LiveId" clId="{36859FB4-0672-4354-9400-DCCC228007D0}" dt="2023-06-12T16:08:12.501" v="504" actId="478"/>
          <ac:spMkLst>
            <pc:docMk/>
            <pc:sldMk cId="4010909675" sldId="322"/>
            <ac:spMk id="5" creationId="{5E39FDFB-0CB9-EBC3-29C6-0DD2AF26CA4E}"/>
          </ac:spMkLst>
        </pc:spChg>
        <pc:spChg chg="del">
          <ac:chgData name="Usman Ali" userId="cf221570517d1eae" providerId="LiveId" clId="{36859FB4-0672-4354-9400-DCCC228007D0}" dt="2023-06-12T16:08:16.006" v="505" actId="478"/>
          <ac:spMkLst>
            <pc:docMk/>
            <pc:sldMk cId="4010909675" sldId="322"/>
            <ac:spMk id="6" creationId="{C4035045-4D70-B055-3D97-750C44D919C1}"/>
          </ac:spMkLst>
        </pc:spChg>
        <pc:spChg chg="del">
          <ac:chgData name="Usman Ali" userId="cf221570517d1eae" providerId="LiveId" clId="{36859FB4-0672-4354-9400-DCCC228007D0}" dt="2023-06-12T16:08:12.501" v="504" actId="478"/>
          <ac:spMkLst>
            <pc:docMk/>
            <pc:sldMk cId="4010909675" sldId="322"/>
            <ac:spMk id="7" creationId="{A3915EC0-DCAE-09A9-E03D-1D22337B3C69}"/>
          </ac:spMkLst>
        </pc:spChg>
        <pc:spChg chg="del">
          <ac:chgData name="Usman Ali" userId="cf221570517d1eae" providerId="LiveId" clId="{36859FB4-0672-4354-9400-DCCC228007D0}" dt="2023-06-12T16:08:16.006" v="505" actId="478"/>
          <ac:spMkLst>
            <pc:docMk/>
            <pc:sldMk cId="4010909675" sldId="322"/>
            <ac:spMk id="8" creationId="{325F06D2-5904-EAA2-10BD-596D71F9EE69}"/>
          </ac:spMkLst>
        </pc:spChg>
      </pc:sldChg>
      <pc:sldChg chg="addSp delSp modSp add mod ord">
        <pc:chgData name="Usman Ali" userId="cf221570517d1eae" providerId="LiveId" clId="{36859FB4-0672-4354-9400-DCCC228007D0}" dt="2023-06-12T16:09:32.112" v="519" actId="1076"/>
        <pc:sldMkLst>
          <pc:docMk/>
          <pc:sldMk cId="2377780127" sldId="323"/>
        </pc:sldMkLst>
        <pc:spChg chg="mod">
          <ac:chgData name="Usman Ali" userId="cf221570517d1eae" providerId="LiveId" clId="{36859FB4-0672-4354-9400-DCCC228007D0}" dt="2023-06-12T16:09:15.738" v="517" actId="12"/>
          <ac:spMkLst>
            <pc:docMk/>
            <pc:sldMk cId="2377780127" sldId="323"/>
            <ac:spMk id="24" creationId="{6A036B7D-6A13-CC80-328E-D003C0404689}"/>
          </ac:spMkLst>
        </pc:spChg>
        <pc:picChg chg="add mod">
          <ac:chgData name="Usman Ali" userId="cf221570517d1eae" providerId="LiveId" clId="{36859FB4-0672-4354-9400-DCCC228007D0}" dt="2023-06-12T16:09:32.112" v="519" actId="1076"/>
          <ac:picMkLst>
            <pc:docMk/>
            <pc:sldMk cId="2377780127" sldId="323"/>
            <ac:picMk id="3" creationId="{2F8F8486-5C9C-1D17-2DE0-F22C1C14BC64}"/>
          </ac:picMkLst>
        </pc:picChg>
        <pc:picChg chg="del">
          <ac:chgData name="Usman Ali" userId="cf221570517d1eae" providerId="LiveId" clId="{36859FB4-0672-4354-9400-DCCC228007D0}" dt="2023-06-12T16:08:54.915" v="512" actId="478"/>
          <ac:picMkLst>
            <pc:docMk/>
            <pc:sldMk cId="2377780127" sldId="323"/>
            <ac:picMk id="4" creationId="{24EC8A41-9794-505B-FBE1-71293ACB0E56}"/>
          </ac:picMkLst>
        </pc:picChg>
      </pc:sldChg>
      <pc:sldChg chg="addSp delSp modSp add mod">
        <pc:chgData name="Usman Ali" userId="cf221570517d1eae" providerId="LiveId" clId="{36859FB4-0672-4354-9400-DCCC228007D0}" dt="2023-06-12T16:10:34.927" v="527" actId="1076"/>
        <pc:sldMkLst>
          <pc:docMk/>
          <pc:sldMk cId="3777340723" sldId="324"/>
        </pc:sldMkLst>
        <pc:spChg chg="mod">
          <ac:chgData name="Usman Ali" userId="cf221570517d1eae" providerId="LiveId" clId="{36859FB4-0672-4354-9400-DCCC228007D0}" dt="2023-06-12T16:09:55.318" v="524" actId="12"/>
          <ac:spMkLst>
            <pc:docMk/>
            <pc:sldMk cId="3777340723" sldId="324"/>
            <ac:spMk id="24" creationId="{6A036B7D-6A13-CC80-328E-D003C0404689}"/>
          </ac:spMkLst>
        </pc:spChg>
        <pc:picChg chg="del">
          <ac:chgData name="Usman Ali" userId="cf221570517d1eae" providerId="LiveId" clId="{36859FB4-0672-4354-9400-DCCC228007D0}" dt="2023-06-12T16:10:31.659" v="525" actId="478"/>
          <ac:picMkLst>
            <pc:docMk/>
            <pc:sldMk cId="3777340723" sldId="324"/>
            <ac:picMk id="3" creationId="{2F8F8486-5C9C-1D17-2DE0-F22C1C14BC64}"/>
          </ac:picMkLst>
        </pc:picChg>
        <pc:picChg chg="add mod">
          <ac:chgData name="Usman Ali" userId="cf221570517d1eae" providerId="LiveId" clId="{36859FB4-0672-4354-9400-DCCC228007D0}" dt="2023-06-12T16:10:34.927" v="527" actId="1076"/>
          <ac:picMkLst>
            <pc:docMk/>
            <pc:sldMk cId="3777340723" sldId="324"/>
            <ac:picMk id="4" creationId="{C6089DA8-BAC4-BA2E-470D-55743FCD3E69}"/>
          </ac:picMkLst>
        </pc:picChg>
      </pc:sldChg>
      <pc:sldChg chg="addSp delSp modSp add mod">
        <pc:chgData name="Usman Ali" userId="cf221570517d1eae" providerId="LiveId" clId="{36859FB4-0672-4354-9400-DCCC228007D0}" dt="2023-06-12T16:11:25.247" v="535" actId="1076"/>
        <pc:sldMkLst>
          <pc:docMk/>
          <pc:sldMk cId="304929934" sldId="325"/>
        </pc:sldMkLst>
        <pc:spChg chg="mod">
          <ac:chgData name="Usman Ali" userId="cf221570517d1eae" providerId="LiveId" clId="{36859FB4-0672-4354-9400-DCCC228007D0}" dt="2023-06-12T16:11:07.250" v="532" actId="12"/>
          <ac:spMkLst>
            <pc:docMk/>
            <pc:sldMk cId="304929934" sldId="325"/>
            <ac:spMk id="24" creationId="{6A036B7D-6A13-CC80-328E-D003C0404689}"/>
          </ac:spMkLst>
        </pc:spChg>
        <pc:picChg chg="add mod">
          <ac:chgData name="Usman Ali" userId="cf221570517d1eae" providerId="LiveId" clId="{36859FB4-0672-4354-9400-DCCC228007D0}" dt="2023-06-12T16:11:25.247" v="535" actId="1076"/>
          <ac:picMkLst>
            <pc:docMk/>
            <pc:sldMk cId="304929934" sldId="325"/>
            <ac:picMk id="3" creationId="{506E80B6-5CB1-6961-7883-D07F1932003C}"/>
          </ac:picMkLst>
        </pc:picChg>
        <pc:picChg chg="del">
          <ac:chgData name="Usman Ali" userId="cf221570517d1eae" providerId="LiveId" clId="{36859FB4-0672-4354-9400-DCCC228007D0}" dt="2023-06-12T16:11:23.165" v="533" actId="478"/>
          <ac:picMkLst>
            <pc:docMk/>
            <pc:sldMk cId="304929934" sldId="325"/>
            <ac:picMk id="4" creationId="{C6089DA8-BAC4-BA2E-470D-55743FCD3E69}"/>
          </ac:picMkLst>
        </pc:picChg>
      </pc:sldChg>
      <pc:sldChg chg="modSp add mod ord">
        <pc:chgData name="Usman Ali" userId="cf221570517d1eae" providerId="LiveId" clId="{36859FB4-0672-4354-9400-DCCC228007D0}" dt="2023-06-12T16:40:34.019" v="624"/>
        <pc:sldMkLst>
          <pc:docMk/>
          <pc:sldMk cId="749119659" sldId="326"/>
        </pc:sldMkLst>
        <pc:spChg chg="mod">
          <ac:chgData name="Usman Ali" userId="cf221570517d1eae" providerId="LiveId" clId="{36859FB4-0672-4354-9400-DCCC228007D0}" dt="2023-06-12T16:31:49.267" v="539"/>
          <ac:spMkLst>
            <pc:docMk/>
            <pc:sldMk cId="749119659" sldId="326"/>
            <ac:spMk id="2" creationId="{B28F8C6D-1E56-C836-6D64-B41C0EEAF9E0}"/>
          </ac:spMkLst>
        </pc:spChg>
      </pc:sldChg>
      <pc:sldChg chg="addSp delSp modSp add mod ord">
        <pc:chgData name="Usman Ali" userId="cf221570517d1eae" providerId="LiveId" clId="{36859FB4-0672-4354-9400-DCCC228007D0}" dt="2023-06-12T16:34:59.762" v="572" actId="20577"/>
        <pc:sldMkLst>
          <pc:docMk/>
          <pc:sldMk cId="177661561" sldId="327"/>
        </pc:sldMkLst>
        <pc:spChg chg="mod">
          <ac:chgData name="Usman Ali" userId="cf221570517d1eae" providerId="LiveId" clId="{36859FB4-0672-4354-9400-DCCC228007D0}" dt="2023-06-12T16:34:59.762" v="572" actId="20577"/>
          <ac:spMkLst>
            <pc:docMk/>
            <pc:sldMk cId="177661561" sldId="327"/>
            <ac:spMk id="24" creationId="{6A036B7D-6A13-CC80-328E-D003C0404689}"/>
          </ac:spMkLst>
        </pc:spChg>
        <pc:picChg chg="add mod">
          <ac:chgData name="Usman Ali" userId="cf221570517d1eae" providerId="LiveId" clId="{36859FB4-0672-4354-9400-DCCC228007D0}" dt="2023-06-12T16:34:01.455" v="554" actId="1076"/>
          <ac:picMkLst>
            <pc:docMk/>
            <pc:sldMk cId="177661561" sldId="327"/>
            <ac:picMk id="3" creationId="{B4436324-0C3C-1964-1740-B1ADA3ADAA36}"/>
          </ac:picMkLst>
        </pc:picChg>
        <pc:picChg chg="del">
          <ac:chgData name="Usman Ali" userId="cf221570517d1eae" providerId="LiveId" clId="{36859FB4-0672-4354-9400-DCCC228007D0}" dt="2023-06-12T16:31:57.929" v="543" actId="478"/>
          <ac:picMkLst>
            <pc:docMk/>
            <pc:sldMk cId="177661561" sldId="327"/>
            <ac:picMk id="4" creationId="{DDDDED94-9E1C-2DB5-BBA5-0A4C8A11EE4D}"/>
          </ac:picMkLst>
        </pc:picChg>
        <pc:picChg chg="add mod">
          <ac:chgData name="Usman Ali" userId="cf221570517d1eae" providerId="LiveId" clId="{36859FB4-0672-4354-9400-DCCC228007D0}" dt="2023-06-12T16:34:53.980" v="558" actId="1076"/>
          <ac:picMkLst>
            <pc:docMk/>
            <pc:sldMk cId="177661561" sldId="327"/>
            <ac:picMk id="6" creationId="{2FEB8412-1A4E-CECF-0FB7-FA59FDCB0330}"/>
          </ac:picMkLst>
        </pc:picChg>
      </pc:sldChg>
      <pc:sldChg chg="delSp add del mod">
        <pc:chgData name="Usman Ali" userId="cf221570517d1eae" providerId="LiveId" clId="{36859FB4-0672-4354-9400-DCCC228007D0}" dt="2023-06-12T16:40:05.447" v="614" actId="47"/>
        <pc:sldMkLst>
          <pc:docMk/>
          <pc:sldMk cId="948611588" sldId="328"/>
        </pc:sldMkLst>
        <pc:picChg chg="del">
          <ac:chgData name="Usman Ali" userId="cf221570517d1eae" providerId="LiveId" clId="{36859FB4-0672-4354-9400-DCCC228007D0}" dt="2023-06-12T16:34:11.096" v="556" actId="478"/>
          <ac:picMkLst>
            <pc:docMk/>
            <pc:sldMk cId="948611588" sldId="328"/>
            <ac:picMk id="3" creationId="{B4436324-0C3C-1964-1740-B1ADA3ADAA36}"/>
          </ac:picMkLst>
        </pc:picChg>
      </pc:sldChg>
      <pc:sldChg chg="addSp delSp modSp add mod">
        <pc:chgData name="Usman Ali" userId="cf221570517d1eae" providerId="LiveId" clId="{36859FB4-0672-4354-9400-DCCC228007D0}" dt="2023-06-12T16:35:49.029" v="580" actId="1076"/>
        <pc:sldMkLst>
          <pc:docMk/>
          <pc:sldMk cId="182130112" sldId="329"/>
        </pc:sldMkLst>
        <pc:spChg chg="mod">
          <ac:chgData name="Usman Ali" userId="cf221570517d1eae" providerId="LiveId" clId="{36859FB4-0672-4354-9400-DCCC228007D0}" dt="2023-06-12T16:35:28.869" v="578" actId="12"/>
          <ac:spMkLst>
            <pc:docMk/>
            <pc:sldMk cId="182130112" sldId="329"/>
            <ac:spMk id="24" creationId="{6A036B7D-6A13-CC80-328E-D003C0404689}"/>
          </ac:spMkLst>
        </pc:spChg>
        <pc:picChg chg="del">
          <ac:chgData name="Usman Ali" userId="cf221570517d1eae" providerId="LiveId" clId="{36859FB4-0672-4354-9400-DCCC228007D0}" dt="2023-06-12T16:35:06.477" v="575" actId="478"/>
          <ac:picMkLst>
            <pc:docMk/>
            <pc:sldMk cId="182130112" sldId="329"/>
            <ac:picMk id="3" creationId="{B4436324-0C3C-1964-1740-B1ADA3ADAA36}"/>
          </ac:picMkLst>
        </pc:picChg>
        <pc:picChg chg="add mod">
          <ac:chgData name="Usman Ali" userId="cf221570517d1eae" providerId="LiveId" clId="{36859FB4-0672-4354-9400-DCCC228007D0}" dt="2023-06-12T16:35:49.029" v="580" actId="1076"/>
          <ac:picMkLst>
            <pc:docMk/>
            <pc:sldMk cId="182130112" sldId="329"/>
            <ac:picMk id="4" creationId="{8F259235-BF3D-321F-FE04-59E012F134DD}"/>
          </ac:picMkLst>
        </pc:picChg>
        <pc:picChg chg="del">
          <ac:chgData name="Usman Ali" userId="cf221570517d1eae" providerId="LiveId" clId="{36859FB4-0672-4354-9400-DCCC228007D0}" dt="2023-06-12T16:35:05.975" v="574" actId="478"/>
          <ac:picMkLst>
            <pc:docMk/>
            <pc:sldMk cId="182130112" sldId="329"/>
            <ac:picMk id="6" creationId="{2FEB8412-1A4E-CECF-0FB7-FA59FDCB0330}"/>
          </ac:picMkLst>
        </pc:picChg>
      </pc:sldChg>
      <pc:sldChg chg="addSp delSp modSp add mod">
        <pc:chgData name="Usman Ali" userId="cf221570517d1eae" providerId="LiveId" clId="{36859FB4-0672-4354-9400-DCCC228007D0}" dt="2023-06-12T16:36:26.258" v="586" actId="1076"/>
        <pc:sldMkLst>
          <pc:docMk/>
          <pc:sldMk cId="2930093401" sldId="330"/>
        </pc:sldMkLst>
        <pc:spChg chg="mod">
          <ac:chgData name="Usman Ali" userId="cf221570517d1eae" providerId="LiveId" clId="{36859FB4-0672-4354-9400-DCCC228007D0}" dt="2023-06-12T16:36:09.360" v="584" actId="12"/>
          <ac:spMkLst>
            <pc:docMk/>
            <pc:sldMk cId="2930093401" sldId="330"/>
            <ac:spMk id="24" creationId="{6A036B7D-6A13-CC80-328E-D003C0404689}"/>
          </ac:spMkLst>
        </pc:spChg>
        <pc:picChg chg="add mod">
          <ac:chgData name="Usman Ali" userId="cf221570517d1eae" providerId="LiveId" clId="{36859FB4-0672-4354-9400-DCCC228007D0}" dt="2023-06-12T16:36:26.258" v="586" actId="1076"/>
          <ac:picMkLst>
            <pc:docMk/>
            <pc:sldMk cId="2930093401" sldId="330"/>
            <ac:picMk id="3" creationId="{9FB45E83-C76F-FFD3-83EE-36C0DA0482F2}"/>
          </ac:picMkLst>
        </pc:picChg>
        <pc:picChg chg="del">
          <ac:chgData name="Usman Ali" userId="cf221570517d1eae" providerId="LiveId" clId="{36859FB4-0672-4354-9400-DCCC228007D0}" dt="2023-06-12T16:35:55.489" v="582" actId="478"/>
          <ac:picMkLst>
            <pc:docMk/>
            <pc:sldMk cId="2930093401" sldId="330"/>
            <ac:picMk id="4" creationId="{8F259235-BF3D-321F-FE04-59E012F134DD}"/>
          </ac:picMkLst>
        </pc:picChg>
      </pc:sldChg>
      <pc:sldChg chg="addSp delSp modSp add mod">
        <pc:chgData name="Usman Ali" userId="cf221570517d1eae" providerId="LiveId" clId="{36859FB4-0672-4354-9400-DCCC228007D0}" dt="2023-06-12T16:37:22.679" v="593" actId="1076"/>
        <pc:sldMkLst>
          <pc:docMk/>
          <pc:sldMk cId="3833888010" sldId="331"/>
        </pc:sldMkLst>
        <pc:spChg chg="mod">
          <ac:chgData name="Usman Ali" userId="cf221570517d1eae" providerId="LiveId" clId="{36859FB4-0672-4354-9400-DCCC228007D0}" dt="2023-06-12T16:36:50.995" v="591" actId="12"/>
          <ac:spMkLst>
            <pc:docMk/>
            <pc:sldMk cId="3833888010" sldId="331"/>
            <ac:spMk id="24" creationId="{6A036B7D-6A13-CC80-328E-D003C0404689}"/>
          </ac:spMkLst>
        </pc:spChg>
        <pc:picChg chg="del">
          <ac:chgData name="Usman Ali" userId="cf221570517d1eae" providerId="LiveId" clId="{36859FB4-0672-4354-9400-DCCC228007D0}" dt="2023-06-12T16:36:34.249" v="588" actId="478"/>
          <ac:picMkLst>
            <pc:docMk/>
            <pc:sldMk cId="3833888010" sldId="331"/>
            <ac:picMk id="3" creationId="{9FB45E83-C76F-FFD3-83EE-36C0DA0482F2}"/>
          </ac:picMkLst>
        </pc:picChg>
        <pc:picChg chg="add mod">
          <ac:chgData name="Usman Ali" userId="cf221570517d1eae" providerId="LiveId" clId="{36859FB4-0672-4354-9400-DCCC228007D0}" dt="2023-06-12T16:37:22.679" v="593" actId="1076"/>
          <ac:picMkLst>
            <pc:docMk/>
            <pc:sldMk cId="3833888010" sldId="331"/>
            <ac:picMk id="4" creationId="{18131ABC-D4CE-1A3A-D3E4-1E3EC1B15C20}"/>
          </ac:picMkLst>
        </pc:picChg>
      </pc:sldChg>
      <pc:sldChg chg="addSp delSp modSp add mod">
        <pc:chgData name="Usman Ali" userId="cf221570517d1eae" providerId="LiveId" clId="{36859FB4-0672-4354-9400-DCCC228007D0}" dt="2023-06-12T16:38:18.324" v="599" actId="1076"/>
        <pc:sldMkLst>
          <pc:docMk/>
          <pc:sldMk cId="1635803535" sldId="332"/>
        </pc:sldMkLst>
        <pc:spChg chg="mod">
          <ac:chgData name="Usman Ali" userId="cf221570517d1eae" providerId="LiveId" clId="{36859FB4-0672-4354-9400-DCCC228007D0}" dt="2023-06-12T16:37:51.508" v="597" actId="12"/>
          <ac:spMkLst>
            <pc:docMk/>
            <pc:sldMk cId="1635803535" sldId="332"/>
            <ac:spMk id="24" creationId="{6A036B7D-6A13-CC80-328E-D003C0404689}"/>
          </ac:spMkLst>
        </pc:spChg>
        <pc:picChg chg="add mod">
          <ac:chgData name="Usman Ali" userId="cf221570517d1eae" providerId="LiveId" clId="{36859FB4-0672-4354-9400-DCCC228007D0}" dt="2023-06-12T16:38:18.324" v="599" actId="1076"/>
          <ac:picMkLst>
            <pc:docMk/>
            <pc:sldMk cId="1635803535" sldId="332"/>
            <ac:picMk id="3" creationId="{18287FE5-D047-4A09-3A6F-6173A0F24237}"/>
          </ac:picMkLst>
        </pc:picChg>
        <pc:picChg chg="del">
          <ac:chgData name="Usman Ali" userId="cf221570517d1eae" providerId="LiveId" clId="{36859FB4-0672-4354-9400-DCCC228007D0}" dt="2023-06-12T16:37:28.034" v="595" actId="478"/>
          <ac:picMkLst>
            <pc:docMk/>
            <pc:sldMk cId="1635803535" sldId="332"/>
            <ac:picMk id="4" creationId="{18131ABC-D4CE-1A3A-D3E4-1E3EC1B15C20}"/>
          </ac:picMkLst>
        </pc:picChg>
      </pc:sldChg>
      <pc:sldChg chg="addSp delSp modSp add mod">
        <pc:chgData name="Usman Ali" userId="cf221570517d1eae" providerId="LiveId" clId="{36859FB4-0672-4354-9400-DCCC228007D0}" dt="2023-06-12T16:38:59.582" v="605" actId="1076"/>
        <pc:sldMkLst>
          <pc:docMk/>
          <pc:sldMk cId="2639576874" sldId="333"/>
        </pc:sldMkLst>
        <pc:spChg chg="mod">
          <ac:chgData name="Usman Ali" userId="cf221570517d1eae" providerId="LiveId" clId="{36859FB4-0672-4354-9400-DCCC228007D0}" dt="2023-06-12T16:38:36.954" v="603" actId="12"/>
          <ac:spMkLst>
            <pc:docMk/>
            <pc:sldMk cId="2639576874" sldId="333"/>
            <ac:spMk id="24" creationId="{6A036B7D-6A13-CC80-328E-D003C0404689}"/>
          </ac:spMkLst>
        </pc:spChg>
        <pc:picChg chg="del">
          <ac:chgData name="Usman Ali" userId="cf221570517d1eae" providerId="LiveId" clId="{36859FB4-0672-4354-9400-DCCC228007D0}" dt="2023-06-12T16:38:21.703" v="601" actId="478"/>
          <ac:picMkLst>
            <pc:docMk/>
            <pc:sldMk cId="2639576874" sldId="333"/>
            <ac:picMk id="3" creationId="{18287FE5-D047-4A09-3A6F-6173A0F24237}"/>
          </ac:picMkLst>
        </pc:picChg>
        <pc:picChg chg="add mod">
          <ac:chgData name="Usman Ali" userId="cf221570517d1eae" providerId="LiveId" clId="{36859FB4-0672-4354-9400-DCCC228007D0}" dt="2023-06-12T16:38:59.582" v="605" actId="1076"/>
          <ac:picMkLst>
            <pc:docMk/>
            <pc:sldMk cId="2639576874" sldId="333"/>
            <ac:picMk id="4" creationId="{B36DC139-385E-5AD8-FE69-029812F22A07}"/>
          </ac:picMkLst>
        </pc:picChg>
      </pc:sldChg>
      <pc:sldChg chg="addSp delSp modSp add mod">
        <pc:chgData name="Usman Ali" userId="cf221570517d1eae" providerId="LiveId" clId="{36859FB4-0672-4354-9400-DCCC228007D0}" dt="2023-06-12T16:39:49.010" v="611" actId="12"/>
        <pc:sldMkLst>
          <pc:docMk/>
          <pc:sldMk cId="1524600624" sldId="334"/>
        </pc:sldMkLst>
        <pc:spChg chg="mod">
          <ac:chgData name="Usman Ali" userId="cf221570517d1eae" providerId="LiveId" clId="{36859FB4-0672-4354-9400-DCCC228007D0}" dt="2023-06-12T16:39:49.010" v="611" actId="12"/>
          <ac:spMkLst>
            <pc:docMk/>
            <pc:sldMk cId="1524600624" sldId="334"/>
            <ac:spMk id="24" creationId="{6A036B7D-6A13-CC80-328E-D003C0404689}"/>
          </ac:spMkLst>
        </pc:spChg>
        <pc:picChg chg="add mod">
          <ac:chgData name="Usman Ali" userId="cf221570517d1eae" providerId="LiveId" clId="{36859FB4-0672-4354-9400-DCCC228007D0}" dt="2023-06-12T16:39:32.699" v="609" actId="1076"/>
          <ac:picMkLst>
            <pc:docMk/>
            <pc:sldMk cId="1524600624" sldId="334"/>
            <ac:picMk id="3" creationId="{22E1EDBA-B3D7-80C6-FE8A-F7F298192DF6}"/>
          </ac:picMkLst>
        </pc:picChg>
        <pc:picChg chg="del">
          <ac:chgData name="Usman Ali" userId="cf221570517d1eae" providerId="LiveId" clId="{36859FB4-0672-4354-9400-DCCC228007D0}" dt="2023-06-12T16:39:31.279" v="607" actId="478"/>
          <ac:picMkLst>
            <pc:docMk/>
            <pc:sldMk cId="1524600624" sldId="334"/>
            <ac:picMk id="4" creationId="{B36DC139-385E-5AD8-FE69-029812F22A07}"/>
          </ac:picMkLst>
        </pc:picChg>
      </pc:sldChg>
      <pc:sldChg chg="add del">
        <pc:chgData name="Usman Ali" userId="cf221570517d1eae" providerId="LiveId" clId="{36859FB4-0672-4354-9400-DCCC228007D0}" dt="2023-06-12T16:40:00.860" v="613" actId="47"/>
        <pc:sldMkLst>
          <pc:docMk/>
          <pc:sldMk cId="414783768" sldId="335"/>
        </pc:sldMkLst>
      </pc:sldChg>
      <pc:sldChg chg="delSp modSp add mod">
        <pc:chgData name="Usman Ali" userId="cf221570517d1eae" providerId="LiveId" clId="{36859FB4-0672-4354-9400-DCCC228007D0}" dt="2023-06-12T16:43:19.917" v="636" actId="403"/>
        <pc:sldMkLst>
          <pc:docMk/>
          <pc:sldMk cId="2524753789" sldId="335"/>
        </pc:sldMkLst>
        <pc:spChg chg="mod">
          <ac:chgData name="Usman Ali" userId="cf221570517d1eae" providerId="LiveId" clId="{36859FB4-0672-4354-9400-DCCC228007D0}" dt="2023-06-12T16:43:19.917" v="636" actId="403"/>
          <ac:spMkLst>
            <pc:docMk/>
            <pc:sldMk cId="2524753789" sldId="335"/>
            <ac:spMk id="24" creationId="{6A036B7D-6A13-CC80-328E-D003C0404689}"/>
          </ac:spMkLst>
        </pc:spChg>
        <pc:picChg chg="del">
          <ac:chgData name="Usman Ali" userId="cf221570517d1eae" providerId="LiveId" clId="{36859FB4-0672-4354-9400-DCCC228007D0}" dt="2023-06-12T16:42:44.642" v="626" actId="478"/>
          <ac:picMkLst>
            <pc:docMk/>
            <pc:sldMk cId="2524753789" sldId="335"/>
            <ac:picMk id="3" creationId="{22E1EDBA-B3D7-80C6-FE8A-F7F298192DF6}"/>
          </ac:picMkLst>
        </pc:picChg>
      </pc:sldChg>
      <pc:sldChg chg="addSp delSp modSp add mod ord">
        <pc:chgData name="Usman Ali" userId="cf221570517d1eae" providerId="LiveId" clId="{36859FB4-0672-4354-9400-DCCC228007D0}" dt="2023-06-12T16:44:52.313" v="645" actId="1076"/>
        <pc:sldMkLst>
          <pc:docMk/>
          <pc:sldMk cId="4165187181" sldId="336"/>
        </pc:sldMkLst>
        <pc:spChg chg="mod">
          <ac:chgData name="Usman Ali" userId="cf221570517d1eae" providerId="LiveId" clId="{36859FB4-0672-4354-9400-DCCC228007D0}" dt="2023-06-12T16:43:50.610" v="642" actId="12"/>
          <ac:spMkLst>
            <pc:docMk/>
            <pc:sldMk cId="4165187181" sldId="336"/>
            <ac:spMk id="24" creationId="{6A036B7D-6A13-CC80-328E-D003C0404689}"/>
          </ac:spMkLst>
        </pc:spChg>
        <pc:picChg chg="del">
          <ac:chgData name="Usman Ali" userId="cf221570517d1eae" providerId="LiveId" clId="{36859FB4-0672-4354-9400-DCCC228007D0}" dt="2023-06-12T16:43:54.107" v="643" actId="478"/>
          <ac:picMkLst>
            <pc:docMk/>
            <pc:sldMk cId="4165187181" sldId="336"/>
            <ac:picMk id="3" creationId="{22E1EDBA-B3D7-80C6-FE8A-F7F298192DF6}"/>
          </ac:picMkLst>
        </pc:picChg>
        <pc:picChg chg="add mod">
          <ac:chgData name="Usman Ali" userId="cf221570517d1eae" providerId="LiveId" clId="{36859FB4-0672-4354-9400-DCCC228007D0}" dt="2023-06-12T16:44:52.313" v="645" actId="1076"/>
          <ac:picMkLst>
            <pc:docMk/>
            <pc:sldMk cId="4165187181" sldId="336"/>
            <ac:picMk id="4" creationId="{9A36C4F8-3FDE-37AC-6EE8-7B45B2051199}"/>
          </ac:picMkLst>
        </pc:picChg>
      </pc:sldChg>
      <pc:sldChg chg="addSp delSp modSp add mod">
        <pc:chgData name="Usman Ali" userId="cf221570517d1eae" providerId="LiveId" clId="{36859FB4-0672-4354-9400-DCCC228007D0}" dt="2023-06-12T16:45:30.725" v="653" actId="1076"/>
        <pc:sldMkLst>
          <pc:docMk/>
          <pc:sldMk cId="3156467471" sldId="337"/>
        </pc:sldMkLst>
        <pc:spChg chg="mod">
          <ac:chgData name="Usman Ali" userId="cf221570517d1eae" providerId="LiveId" clId="{36859FB4-0672-4354-9400-DCCC228007D0}" dt="2023-06-12T16:45:12.462" v="649" actId="12"/>
          <ac:spMkLst>
            <pc:docMk/>
            <pc:sldMk cId="3156467471" sldId="337"/>
            <ac:spMk id="24" creationId="{6A036B7D-6A13-CC80-328E-D003C0404689}"/>
          </ac:spMkLst>
        </pc:spChg>
        <pc:picChg chg="add mod">
          <ac:chgData name="Usman Ali" userId="cf221570517d1eae" providerId="LiveId" clId="{36859FB4-0672-4354-9400-DCCC228007D0}" dt="2023-06-12T16:45:30.725" v="653" actId="1076"/>
          <ac:picMkLst>
            <pc:docMk/>
            <pc:sldMk cId="3156467471" sldId="337"/>
            <ac:picMk id="3" creationId="{FFF58F72-ED69-D19C-260F-16160045DBB2}"/>
          </ac:picMkLst>
        </pc:picChg>
        <pc:picChg chg="del">
          <ac:chgData name="Usman Ali" userId="cf221570517d1eae" providerId="LiveId" clId="{36859FB4-0672-4354-9400-DCCC228007D0}" dt="2023-06-12T16:44:57.520" v="647" actId="478"/>
          <ac:picMkLst>
            <pc:docMk/>
            <pc:sldMk cId="3156467471" sldId="337"/>
            <ac:picMk id="4" creationId="{9A36C4F8-3FDE-37AC-6EE8-7B45B2051199}"/>
          </ac:picMkLst>
        </pc:picChg>
      </pc:sldChg>
      <pc:sldChg chg="addSp delSp modSp add mod">
        <pc:chgData name="Usman Ali" userId="cf221570517d1eae" providerId="LiveId" clId="{36859FB4-0672-4354-9400-DCCC228007D0}" dt="2023-06-12T16:46:46.746" v="659" actId="1076"/>
        <pc:sldMkLst>
          <pc:docMk/>
          <pc:sldMk cId="454083717" sldId="338"/>
        </pc:sldMkLst>
        <pc:spChg chg="mod">
          <ac:chgData name="Usman Ali" userId="cf221570517d1eae" providerId="LiveId" clId="{36859FB4-0672-4354-9400-DCCC228007D0}" dt="2023-06-12T16:45:52.673" v="657" actId="12"/>
          <ac:spMkLst>
            <pc:docMk/>
            <pc:sldMk cId="454083717" sldId="338"/>
            <ac:spMk id="24" creationId="{6A036B7D-6A13-CC80-328E-D003C0404689}"/>
          </ac:spMkLst>
        </pc:spChg>
        <pc:picChg chg="del">
          <ac:chgData name="Usman Ali" userId="cf221570517d1eae" providerId="LiveId" clId="{36859FB4-0672-4354-9400-DCCC228007D0}" dt="2023-06-12T16:45:35.416" v="655" actId="478"/>
          <ac:picMkLst>
            <pc:docMk/>
            <pc:sldMk cId="454083717" sldId="338"/>
            <ac:picMk id="3" creationId="{FFF58F72-ED69-D19C-260F-16160045DBB2}"/>
          </ac:picMkLst>
        </pc:picChg>
        <pc:picChg chg="add mod">
          <ac:chgData name="Usman Ali" userId="cf221570517d1eae" providerId="LiveId" clId="{36859FB4-0672-4354-9400-DCCC228007D0}" dt="2023-06-12T16:46:46.746" v="659" actId="1076"/>
          <ac:picMkLst>
            <pc:docMk/>
            <pc:sldMk cId="454083717" sldId="338"/>
            <ac:picMk id="4" creationId="{FF644B2D-70CC-B990-CD15-C75D2328A477}"/>
          </ac:picMkLst>
        </pc:picChg>
      </pc:sldChg>
      <pc:sldChg chg="addSp delSp modSp add mod">
        <pc:chgData name="Usman Ali" userId="cf221570517d1eae" providerId="LiveId" clId="{36859FB4-0672-4354-9400-DCCC228007D0}" dt="2023-06-12T16:48:15.202" v="665" actId="1076"/>
        <pc:sldMkLst>
          <pc:docMk/>
          <pc:sldMk cId="2148422151" sldId="339"/>
        </pc:sldMkLst>
        <pc:spChg chg="mod">
          <ac:chgData name="Usman Ali" userId="cf221570517d1eae" providerId="LiveId" clId="{36859FB4-0672-4354-9400-DCCC228007D0}" dt="2023-06-12T16:47:21.917" v="663" actId="12"/>
          <ac:spMkLst>
            <pc:docMk/>
            <pc:sldMk cId="2148422151" sldId="339"/>
            <ac:spMk id="24" creationId="{6A036B7D-6A13-CC80-328E-D003C0404689}"/>
          </ac:spMkLst>
        </pc:spChg>
        <pc:picChg chg="add mod">
          <ac:chgData name="Usman Ali" userId="cf221570517d1eae" providerId="LiveId" clId="{36859FB4-0672-4354-9400-DCCC228007D0}" dt="2023-06-12T16:48:15.202" v="665" actId="1076"/>
          <ac:picMkLst>
            <pc:docMk/>
            <pc:sldMk cId="2148422151" sldId="339"/>
            <ac:picMk id="3" creationId="{DC632F0F-D397-B5E0-A446-B342332C6589}"/>
          </ac:picMkLst>
        </pc:picChg>
        <pc:picChg chg="del">
          <ac:chgData name="Usman Ali" userId="cf221570517d1eae" providerId="LiveId" clId="{36859FB4-0672-4354-9400-DCCC228007D0}" dt="2023-06-12T16:46:56.665" v="661" actId="478"/>
          <ac:picMkLst>
            <pc:docMk/>
            <pc:sldMk cId="2148422151" sldId="339"/>
            <ac:picMk id="4" creationId="{FF644B2D-70CC-B990-CD15-C75D2328A477}"/>
          </ac:picMkLst>
        </pc:picChg>
      </pc:sldChg>
      <pc:sldChg chg="addSp delSp modSp add mod">
        <pc:chgData name="Usman Ali" userId="cf221570517d1eae" providerId="LiveId" clId="{36859FB4-0672-4354-9400-DCCC228007D0}" dt="2023-06-12T16:49:01.242" v="671" actId="1076"/>
        <pc:sldMkLst>
          <pc:docMk/>
          <pc:sldMk cId="2839094070" sldId="340"/>
        </pc:sldMkLst>
        <pc:spChg chg="mod">
          <ac:chgData name="Usman Ali" userId="cf221570517d1eae" providerId="LiveId" clId="{36859FB4-0672-4354-9400-DCCC228007D0}" dt="2023-06-12T16:48:48.547" v="669" actId="12"/>
          <ac:spMkLst>
            <pc:docMk/>
            <pc:sldMk cId="2839094070" sldId="340"/>
            <ac:spMk id="24" creationId="{6A036B7D-6A13-CC80-328E-D003C0404689}"/>
          </ac:spMkLst>
        </pc:spChg>
        <pc:picChg chg="del">
          <ac:chgData name="Usman Ali" userId="cf221570517d1eae" providerId="LiveId" clId="{36859FB4-0672-4354-9400-DCCC228007D0}" dt="2023-06-12T16:48:22.774" v="667" actId="478"/>
          <ac:picMkLst>
            <pc:docMk/>
            <pc:sldMk cId="2839094070" sldId="340"/>
            <ac:picMk id="3" creationId="{DC632F0F-D397-B5E0-A446-B342332C6589}"/>
          </ac:picMkLst>
        </pc:picChg>
        <pc:picChg chg="add mod">
          <ac:chgData name="Usman Ali" userId="cf221570517d1eae" providerId="LiveId" clId="{36859FB4-0672-4354-9400-DCCC228007D0}" dt="2023-06-12T16:49:01.242" v="671" actId="1076"/>
          <ac:picMkLst>
            <pc:docMk/>
            <pc:sldMk cId="2839094070" sldId="340"/>
            <ac:picMk id="4" creationId="{ABB1E1B9-606F-FE9D-D1A9-114D745071B4}"/>
          </ac:picMkLst>
        </pc:picChg>
      </pc:sldChg>
      <pc:sldMasterChg chg="delSldLayout">
        <pc:chgData name="Usman Ali" userId="cf221570517d1eae" providerId="LiveId" clId="{36859FB4-0672-4354-9400-DCCC228007D0}" dt="2023-06-11T19:28:45.079" v="26" actId="47"/>
        <pc:sldMasterMkLst>
          <pc:docMk/>
          <pc:sldMasterMk cId="1928452137" sldId="2147483666"/>
        </pc:sldMasterMkLst>
        <pc:sldLayoutChg chg="del">
          <pc:chgData name="Usman Ali" userId="cf221570517d1eae" providerId="LiveId" clId="{36859FB4-0672-4354-9400-DCCC228007D0}" dt="2023-06-11T19:28:45.079" v="26"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hyperlink" Target="mailto:uakk101@gmail.com"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896947" y="3582956"/>
            <a:ext cx="6036906" cy="1744823"/>
          </a:xfrm>
        </p:spPr>
        <p:txBody>
          <a:bodyPr/>
          <a:lstStyle/>
          <a:p>
            <a:r>
              <a:rPr lang="en-US" sz="5400" dirty="0"/>
              <a:t>Machine Learning</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5327779"/>
            <a:ext cx="4941770" cy="396660"/>
          </a:xfrm>
        </p:spPr>
        <p:txBody>
          <a:bodyPr>
            <a:normAutofit fontScale="92500" lnSpcReduction="10000"/>
          </a:bodyPr>
          <a:lstStyle/>
          <a:p>
            <a:r>
              <a:rPr lang="en-US" sz="2400" dirty="0"/>
              <a:t>Usman Ali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Importing Specific Functions from a Module</a:t>
            </a:r>
          </a:p>
        </p:txBody>
      </p:sp>
      <p:pic>
        <p:nvPicPr>
          <p:cNvPr id="3" name="Picture 2">
            <a:extLst>
              <a:ext uri="{FF2B5EF4-FFF2-40B4-BE49-F238E27FC236}">
                <a16:creationId xmlns:a16="http://schemas.microsoft.com/office/drawing/2014/main" id="{8B8974D7-919C-9E5A-1A28-7C0C713AA297}"/>
              </a:ext>
            </a:extLst>
          </p:cNvPr>
          <p:cNvPicPr>
            <a:picLocks noChangeAspect="1"/>
          </p:cNvPicPr>
          <p:nvPr/>
        </p:nvPicPr>
        <p:blipFill>
          <a:blip r:embed="rId2"/>
          <a:stretch>
            <a:fillRect/>
          </a:stretch>
        </p:blipFill>
        <p:spPr>
          <a:xfrm>
            <a:off x="1709737" y="2286000"/>
            <a:ext cx="8772525" cy="2286000"/>
          </a:xfrm>
          <a:prstGeom prst="rect">
            <a:avLst/>
          </a:prstGeom>
        </p:spPr>
      </p:pic>
    </p:spTree>
    <p:extLst>
      <p:ext uri="{BB962C8B-B14F-4D97-AF65-F5344CB8AC3E}">
        <p14:creationId xmlns:p14="http://schemas.microsoft.com/office/powerpoint/2010/main" val="112086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Creating a Custom Module</a:t>
            </a:r>
          </a:p>
        </p:txBody>
      </p:sp>
      <p:pic>
        <p:nvPicPr>
          <p:cNvPr id="4" name="Picture 3">
            <a:extLst>
              <a:ext uri="{FF2B5EF4-FFF2-40B4-BE49-F238E27FC236}">
                <a16:creationId xmlns:a16="http://schemas.microsoft.com/office/drawing/2014/main" id="{D72BB87B-D12B-8CD7-9644-5A186EC298A6}"/>
              </a:ext>
            </a:extLst>
          </p:cNvPr>
          <p:cNvPicPr>
            <a:picLocks noChangeAspect="1"/>
          </p:cNvPicPr>
          <p:nvPr/>
        </p:nvPicPr>
        <p:blipFill>
          <a:blip r:embed="rId2"/>
          <a:stretch>
            <a:fillRect/>
          </a:stretch>
        </p:blipFill>
        <p:spPr>
          <a:xfrm>
            <a:off x="1991280" y="1857375"/>
            <a:ext cx="7410450" cy="3143250"/>
          </a:xfrm>
          <a:prstGeom prst="rect">
            <a:avLst/>
          </a:prstGeom>
        </p:spPr>
      </p:pic>
    </p:spTree>
    <p:extLst>
      <p:ext uri="{BB962C8B-B14F-4D97-AF65-F5344CB8AC3E}">
        <p14:creationId xmlns:p14="http://schemas.microsoft.com/office/powerpoint/2010/main" val="298600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Creating a Custom Module</a:t>
            </a:r>
          </a:p>
        </p:txBody>
      </p:sp>
      <p:pic>
        <p:nvPicPr>
          <p:cNvPr id="3" name="Picture 2">
            <a:extLst>
              <a:ext uri="{FF2B5EF4-FFF2-40B4-BE49-F238E27FC236}">
                <a16:creationId xmlns:a16="http://schemas.microsoft.com/office/drawing/2014/main" id="{137A6DAA-3BA1-086A-E873-F10BF55571E1}"/>
              </a:ext>
            </a:extLst>
          </p:cNvPr>
          <p:cNvPicPr>
            <a:picLocks noChangeAspect="1"/>
          </p:cNvPicPr>
          <p:nvPr/>
        </p:nvPicPr>
        <p:blipFill>
          <a:blip r:embed="rId2"/>
          <a:stretch>
            <a:fillRect/>
          </a:stretch>
        </p:blipFill>
        <p:spPr>
          <a:xfrm>
            <a:off x="1219200" y="2247900"/>
            <a:ext cx="9753600" cy="2362200"/>
          </a:xfrm>
          <a:prstGeom prst="rect">
            <a:avLst/>
          </a:prstGeom>
        </p:spPr>
      </p:pic>
    </p:spTree>
    <p:extLst>
      <p:ext uri="{BB962C8B-B14F-4D97-AF65-F5344CB8AC3E}">
        <p14:creationId xmlns:p14="http://schemas.microsoft.com/office/powerpoint/2010/main" val="178269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2209800" y="2659559"/>
            <a:ext cx="8202227" cy="769441"/>
          </a:xfrm>
          <a:prstGeom prst="rect">
            <a:avLst/>
          </a:prstGeom>
          <a:noFill/>
        </p:spPr>
        <p:txBody>
          <a:bodyPr wrap="square" rtlCol="0">
            <a:spAutoFit/>
          </a:bodyPr>
          <a:lstStyle/>
          <a:p>
            <a:pPr algn="l"/>
            <a:r>
              <a:rPr lang="en-US" sz="4400" b="0" i="0" dirty="0">
                <a:solidFill>
                  <a:srgbClr val="374151"/>
                </a:solidFill>
                <a:effectLst/>
                <a:latin typeface="Söhne"/>
              </a:rPr>
              <a:t>String Manipulation in Python</a:t>
            </a:r>
          </a:p>
        </p:txBody>
      </p:sp>
    </p:spTree>
    <p:extLst>
      <p:ext uri="{BB962C8B-B14F-4D97-AF65-F5344CB8AC3E}">
        <p14:creationId xmlns:p14="http://schemas.microsoft.com/office/powerpoint/2010/main" val="65532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1200329"/>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Strings are sequences of characters</a:t>
            </a:r>
          </a:p>
          <a:p>
            <a:pPr marL="285750" indent="-285750" algn="l">
              <a:buFont typeface="Wingdings" panose="05000000000000000000" pitchFamily="2" charset="2"/>
              <a:buChar char="Ø"/>
            </a:pPr>
            <a:r>
              <a:rPr lang="en-US" b="0" i="0" dirty="0">
                <a:solidFill>
                  <a:srgbClr val="374151"/>
                </a:solidFill>
                <a:effectLst/>
                <a:latin typeface="Söhne"/>
              </a:rPr>
              <a:t>Enclosed in single quotes (' ') or double quotes (" ")</a:t>
            </a:r>
          </a:p>
          <a:p>
            <a:pPr marL="285750" indent="-285750" algn="l">
              <a:buFont typeface="Wingdings" panose="05000000000000000000" pitchFamily="2" charset="2"/>
              <a:buChar char="Ø"/>
            </a:pPr>
            <a:r>
              <a:rPr lang="en-US" b="0" i="0" dirty="0">
                <a:solidFill>
                  <a:srgbClr val="374151"/>
                </a:solidFill>
                <a:effectLst/>
                <a:latin typeface="Söhne"/>
              </a:rPr>
              <a:t>Immutable: Cannot be modified once created</a:t>
            </a:r>
          </a:p>
          <a:p>
            <a:pPr marL="285750" indent="-285750" algn="l">
              <a:buFont typeface="Wingdings" panose="05000000000000000000" pitchFamily="2" charset="2"/>
              <a:buChar char="Ø"/>
            </a:pPr>
            <a:r>
              <a:rPr lang="en-US" b="0" i="0" dirty="0">
                <a:solidFill>
                  <a:srgbClr val="374151"/>
                </a:solidFill>
                <a:effectLst/>
                <a:latin typeface="Söhne"/>
              </a:rPr>
              <a:t>Accessing Characters in a String</a:t>
            </a:r>
          </a:p>
        </p:txBody>
      </p:sp>
      <p:pic>
        <p:nvPicPr>
          <p:cNvPr id="4" name="Picture 3">
            <a:extLst>
              <a:ext uri="{FF2B5EF4-FFF2-40B4-BE49-F238E27FC236}">
                <a16:creationId xmlns:a16="http://schemas.microsoft.com/office/drawing/2014/main" id="{D768B4B7-CE5D-EADD-B081-A6A3A427C82E}"/>
              </a:ext>
            </a:extLst>
          </p:cNvPr>
          <p:cNvPicPr>
            <a:picLocks noChangeAspect="1"/>
          </p:cNvPicPr>
          <p:nvPr/>
        </p:nvPicPr>
        <p:blipFill>
          <a:blip r:embed="rId2"/>
          <a:stretch>
            <a:fillRect/>
          </a:stretch>
        </p:blipFill>
        <p:spPr>
          <a:xfrm>
            <a:off x="2019393" y="2676802"/>
            <a:ext cx="7105650" cy="2019300"/>
          </a:xfrm>
          <a:prstGeom prst="rect">
            <a:avLst/>
          </a:prstGeom>
        </p:spPr>
      </p:pic>
    </p:spTree>
    <p:extLst>
      <p:ext uri="{BB962C8B-B14F-4D97-AF65-F5344CB8AC3E}">
        <p14:creationId xmlns:p14="http://schemas.microsoft.com/office/powerpoint/2010/main" val="139122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Extracting a portion of a string</a:t>
            </a:r>
          </a:p>
          <a:p>
            <a:pPr marL="285750" indent="-285750" algn="l">
              <a:buFont typeface="Wingdings" panose="05000000000000000000" pitchFamily="2" charset="2"/>
              <a:buChar char="Ø"/>
            </a:pPr>
            <a:r>
              <a:rPr lang="en-US" b="0" i="0" dirty="0">
                <a:solidFill>
                  <a:srgbClr val="374151"/>
                </a:solidFill>
                <a:effectLst/>
                <a:latin typeface="Söhne"/>
              </a:rPr>
              <a:t>Syntax: </a:t>
            </a:r>
            <a:r>
              <a:rPr lang="en-US" b="0" i="0" dirty="0" err="1">
                <a:solidFill>
                  <a:srgbClr val="374151"/>
                </a:solidFill>
                <a:effectLst/>
                <a:latin typeface="Söhne"/>
              </a:rPr>
              <a:t>string_name</a:t>
            </a:r>
            <a:r>
              <a:rPr lang="en-US" b="0" i="0" dirty="0">
                <a:solidFill>
                  <a:srgbClr val="374151"/>
                </a:solidFill>
                <a:effectLst/>
                <a:latin typeface="Söhne"/>
              </a:rPr>
              <a:t>[</a:t>
            </a:r>
            <a:r>
              <a:rPr lang="en-US" b="0" i="0" dirty="0" err="1">
                <a:solidFill>
                  <a:srgbClr val="374151"/>
                </a:solidFill>
                <a:effectLst/>
                <a:latin typeface="Söhne"/>
              </a:rPr>
              <a:t>start:end</a:t>
            </a:r>
            <a:r>
              <a:rPr lang="en-US" b="0" i="0" dirty="0">
                <a:solidFill>
                  <a:srgbClr val="374151"/>
                </a:solidFill>
                <a:effectLst/>
                <a:latin typeface="Söhne"/>
              </a:rPr>
              <a:t>]</a:t>
            </a:r>
          </a:p>
        </p:txBody>
      </p:sp>
      <p:pic>
        <p:nvPicPr>
          <p:cNvPr id="3" name="Picture 2">
            <a:extLst>
              <a:ext uri="{FF2B5EF4-FFF2-40B4-BE49-F238E27FC236}">
                <a16:creationId xmlns:a16="http://schemas.microsoft.com/office/drawing/2014/main" id="{4D5F8A66-B391-DE9D-D393-662290233668}"/>
              </a:ext>
            </a:extLst>
          </p:cNvPr>
          <p:cNvPicPr>
            <a:picLocks noChangeAspect="1"/>
          </p:cNvPicPr>
          <p:nvPr/>
        </p:nvPicPr>
        <p:blipFill>
          <a:blip r:embed="rId2"/>
          <a:stretch>
            <a:fillRect/>
          </a:stretch>
        </p:blipFill>
        <p:spPr>
          <a:xfrm>
            <a:off x="2286370" y="2309812"/>
            <a:ext cx="7086600" cy="2238375"/>
          </a:xfrm>
          <a:prstGeom prst="rect">
            <a:avLst/>
          </a:prstGeom>
        </p:spPr>
      </p:pic>
    </p:spTree>
    <p:extLst>
      <p:ext uri="{BB962C8B-B14F-4D97-AF65-F5344CB8AC3E}">
        <p14:creationId xmlns:p14="http://schemas.microsoft.com/office/powerpoint/2010/main" val="428367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algn="l"/>
            <a:r>
              <a:rPr lang="en-US" b="0" i="0" dirty="0">
                <a:solidFill>
                  <a:srgbClr val="374151"/>
                </a:solidFill>
                <a:effectLst/>
                <a:latin typeface="Söhne"/>
              </a:rPr>
              <a:t>String Concatenation</a:t>
            </a:r>
          </a:p>
          <a:p>
            <a:pPr marL="285750" indent="-285750" algn="l">
              <a:buFont typeface="Wingdings" panose="05000000000000000000" pitchFamily="2" charset="2"/>
              <a:buChar char="Ø"/>
            </a:pPr>
            <a:r>
              <a:rPr lang="en-US" b="0" i="0" dirty="0">
                <a:solidFill>
                  <a:srgbClr val="374151"/>
                </a:solidFill>
                <a:effectLst/>
                <a:latin typeface="Söhne"/>
              </a:rPr>
              <a:t>Combining strings using the + operator</a:t>
            </a:r>
          </a:p>
        </p:txBody>
      </p:sp>
      <p:pic>
        <p:nvPicPr>
          <p:cNvPr id="4" name="Picture 3">
            <a:extLst>
              <a:ext uri="{FF2B5EF4-FFF2-40B4-BE49-F238E27FC236}">
                <a16:creationId xmlns:a16="http://schemas.microsoft.com/office/drawing/2014/main" id="{73AB9840-07D4-A274-85C5-AAD3626CE6A5}"/>
              </a:ext>
            </a:extLst>
          </p:cNvPr>
          <p:cNvPicPr>
            <a:picLocks noChangeAspect="1"/>
          </p:cNvPicPr>
          <p:nvPr/>
        </p:nvPicPr>
        <p:blipFill>
          <a:blip r:embed="rId2"/>
          <a:stretch>
            <a:fillRect/>
          </a:stretch>
        </p:blipFill>
        <p:spPr>
          <a:xfrm>
            <a:off x="1983003" y="2220343"/>
            <a:ext cx="7000875" cy="1866900"/>
          </a:xfrm>
          <a:prstGeom prst="rect">
            <a:avLst/>
          </a:prstGeom>
        </p:spPr>
      </p:pic>
    </p:spTree>
    <p:extLst>
      <p:ext uri="{BB962C8B-B14F-4D97-AF65-F5344CB8AC3E}">
        <p14:creationId xmlns:p14="http://schemas.microsoft.com/office/powerpoint/2010/main" val="6731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algn="l"/>
            <a:r>
              <a:rPr lang="en-US" b="0" i="0" dirty="0">
                <a:solidFill>
                  <a:srgbClr val="374151"/>
                </a:solidFill>
                <a:effectLst/>
                <a:latin typeface="Söhne"/>
              </a:rPr>
              <a:t>String Length</a:t>
            </a:r>
          </a:p>
          <a:p>
            <a:pPr marL="285750" indent="-285750" algn="l">
              <a:buFont typeface="Wingdings" panose="05000000000000000000" pitchFamily="2" charset="2"/>
              <a:buChar char="Ø"/>
            </a:pPr>
            <a:r>
              <a:rPr lang="en-US" b="0" i="0" dirty="0">
                <a:solidFill>
                  <a:srgbClr val="374151"/>
                </a:solidFill>
                <a:effectLst/>
                <a:latin typeface="Söhne"/>
              </a:rPr>
              <a:t>Finding the length of a string using the </a:t>
            </a:r>
            <a:r>
              <a:rPr lang="en-US" b="0" i="0" dirty="0" err="1">
                <a:solidFill>
                  <a:srgbClr val="374151"/>
                </a:solidFill>
                <a:effectLst/>
                <a:latin typeface="Söhne"/>
              </a:rPr>
              <a:t>len</a:t>
            </a:r>
            <a:r>
              <a:rPr lang="en-US" b="0" i="0" dirty="0">
                <a:solidFill>
                  <a:srgbClr val="374151"/>
                </a:solidFill>
                <a:effectLst/>
                <a:latin typeface="Söhne"/>
              </a:rPr>
              <a:t>() function</a:t>
            </a:r>
          </a:p>
        </p:txBody>
      </p:sp>
      <p:pic>
        <p:nvPicPr>
          <p:cNvPr id="3" name="Picture 2">
            <a:extLst>
              <a:ext uri="{FF2B5EF4-FFF2-40B4-BE49-F238E27FC236}">
                <a16:creationId xmlns:a16="http://schemas.microsoft.com/office/drawing/2014/main" id="{C2AE82DC-4DA8-B9F9-046B-0FB5AE3FA889}"/>
              </a:ext>
            </a:extLst>
          </p:cNvPr>
          <p:cNvPicPr>
            <a:picLocks noChangeAspect="1"/>
          </p:cNvPicPr>
          <p:nvPr/>
        </p:nvPicPr>
        <p:blipFill>
          <a:blip r:embed="rId2"/>
          <a:stretch>
            <a:fillRect/>
          </a:stretch>
        </p:blipFill>
        <p:spPr>
          <a:xfrm>
            <a:off x="1644680" y="2181730"/>
            <a:ext cx="7943850" cy="2009775"/>
          </a:xfrm>
          <a:prstGeom prst="rect">
            <a:avLst/>
          </a:prstGeom>
        </p:spPr>
      </p:pic>
    </p:spTree>
    <p:extLst>
      <p:ext uri="{BB962C8B-B14F-4D97-AF65-F5344CB8AC3E}">
        <p14:creationId xmlns:p14="http://schemas.microsoft.com/office/powerpoint/2010/main" val="168264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95652" y="1624346"/>
            <a:ext cx="8802950" cy="30469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Söhne"/>
              </a:rPr>
              <a:t>Python provides various built-in methods for string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Söhne"/>
              </a:rPr>
              <a:t>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rgbClr val="374151"/>
                </a:solidFill>
                <a:effectLst/>
                <a:latin typeface="Söhne Mono"/>
              </a:rPr>
              <a:t>upper()</a:t>
            </a:r>
            <a:r>
              <a:rPr kumimoji="0" lang="en-US" altLang="en-US" sz="2000" b="1" i="0" u="none" strike="noStrike" cap="none" normalizeH="0" baseline="0" dirty="0">
                <a:ln>
                  <a:noFill/>
                </a:ln>
                <a:solidFill>
                  <a:srgbClr val="374151"/>
                </a:solidFill>
                <a:effectLst/>
                <a:latin typeface="Söhne"/>
              </a:rPr>
              <a:t>: Converts a string to uppercase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rgbClr val="374151"/>
                </a:solidFill>
                <a:effectLst/>
                <a:latin typeface="Söhne Mono"/>
              </a:rPr>
              <a:t>lower()</a:t>
            </a:r>
            <a:r>
              <a:rPr kumimoji="0" lang="en-US" altLang="en-US" sz="2000" b="1" i="0" u="none" strike="noStrike" cap="none" normalizeH="0" baseline="0" dirty="0">
                <a:ln>
                  <a:noFill/>
                </a:ln>
                <a:solidFill>
                  <a:srgbClr val="374151"/>
                </a:solidFill>
                <a:effectLst/>
                <a:latin typeface="Söhne"/>
              </a:rPr>
              <a:t>: Converts a string to lowercase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rgbClr val="374151"/>
                </a:solidFill>
                <a:effectLst/>
                <a:latin typeface="Söhne Mono"/>
              </a:rPr>
              <a:t>replace()</a:t>
            </a:r>
            <a:r>
              <a:rPr kumimoji="0" lang="en-US" altLang="en-US" sz="2000" b="1" i="0" u="none" strike="noStrike" cap="none" normalizeH="0" baseline="0" dirty="0">
                <a:ln>
                  <a:noFill/>
                </a:ln>
                <a:solidFill>
                  <a:srgbClr val="374151"/>
                </a:solidFill>
                <a:effectLst/>
                <a:latin typeface="Söhne"/>
              </a:rPr>
              <a:t>: Replaces occurrences of a substring with another substring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53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algn="l"/>
            <a:r>
              <a:rPr lang="en-US" b="0" i="0" dirty="0">
                <a:solidFill>
                  <a:srgbClr val="374151"/>
                </a:solidFill>
                <a:effectLst/>
                <a:latin typeface="Söhne"/>
              </a:rPr>
              <a:t>String Formatting</a:t>
            </a:r>
          </a:p>
          <a:p>
            <a:pPr marL="285750" indent="-285750" algn="l">
              <a:buFont typeface="Wingdings" panose="05000000000000000000" pitchFamily="2" charset="2"/>
              <a:buChar char="Ø"/>
            </a:pPr>
            <a:r>
              <a:rPr lang="en-US" b="0" i="0" dirty="0">
                <a:solidFill>
                  <a:srgbClr val="374151"/>
                </a:solidFill>
                <a:effectLst/>
                <a:latin typeface="Söhne"/>
              </a:rPr>
              <a:t>Creating formatted strings using placeholders</a:t>
            </a:r>
          </a:p>
        </p:txBody>
      </p:sp>
      <p:pic>
        <p:nvPicPr>
          <p:cNvPr id="4" name="Picture 3">
            <a:extLst>
              <a:ext uri="{FF2B5EF4-FFF2-40B4-BE49-F238E27FC236}">
                <a16:creationId xmlns:a16="http://schemas.microsoft.com/office/drawing/2014/main" id="{47D3EE00-6777-E853-2E66-48897B199FBE}"/>
              </a:ext>
            </a:extLst>
          </p:cNvPr>
          <p:cNvPicPr>
            <a:picLocks noChangeAspect="1"/>
          </p:cNvPicPr>
          <p:nvPr/>
        </p:nvPicPr>
        <p:blipFill>
          <a:blip r:embed="rId2"/>
          <a:stretch>
            <a:fillRect/>
          </a:stretch>
        </p:blipFill>
        <p:spPr>
          <a:xfrm>
            <a:off x="1681579" y="2127127"/>
            <a:ext cx="8686800" cy="2781300"/>
          </a:xfrm>
          <a:prstGeom prst="rect">
            <a:avLst/>
          </a:prstGeom>
        </p:spPr>
      </p:pic>
    </p:spTree>
    <p:extLst>
      <p:ext uri="{BB962C8B-B14F-4D97-AF65-F5344CB8AC3E}">
        <p14:creationId xmlns:p14="http://schemas.microsoft.com/office/powerpoint/2010/main" val="53921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66214" y="442565"/>
            <a:ext cx="5593409" cy="2986435"/>
          </a:xfrm>
        </p:spPr>
        <p:txBody>
          <a:bodyPr>
            <a:normAutofit/>
          </a:bodyPr>
          <a:lstStyle/>
          <a:p>
            <a:pPr algn="ctr"/>
            <a:r>
              <a:rPr lang="en-US" sz="2800" b="1" i="0" dirty="0">
                <a:solidFill>
                  <a:srgbClr val="000000"/>
                </a:solidFill>
                <a:effectLst/>
                <a:latin typeface="Verdana" panose="020B0604030504040204" pitchFamily="34" charset="0"/>
              </a:rPr>
              <a:t>Machine Learning</a:t>
            </a:r>
            <a:r>
              <a:rPr lang="en-US" sz="2800" b="0" i="0" dirty="0">
                <a:solidFill>
                  <a:srgbClr val="000000"/>
                </a:solidFill>
                <a:effectLst/>
                <a:latin typeface="Verdana" panose="020B0604030504040204" pitchFamily="34" charset="0"/>
              </a:rPr>
              <a:t> is a subfield of </a:t>
            </a:r>
            <a:r>
              <a:rPr lang="en-US" sz="2800" b="1" i="0" dirty="0">
                <a:solidFill>
                  <a:srgbClr val="000000"/>
                </a:solidFill>
                <a:effectLst/>
                <a:latin typeface="Verdana" panose="020B0604030504040204" pitchFamily="34" charset="0"/>
              </a:rPr>
              <a:t>Artificial intelligence</a:t>
            </a:r>
            <a:endParaRPr lang="en-US" sz="2800" b="0" i="0" dirty="0">
              <a:solidFill>
                <a:srgbClr val="000000"/>
              </a:solidFill>
              <a:effectLst/>
              <a:latin typeface="Verdana" panose="020B0604030504040204" pitchFamily="34" charset="0"/>
            </a:endParaRPr>
          </a:p>
          <a:p>
            <a:pPr algn="ctr"/>
            <a:r>
              <a:rPr lang="en-US" sz="2800" b="0" i="1" dirty="0">
                <a:solidFill>
                  <a:srgbClr val="000000"/>
                </a:solidFill>
                <a:effectLst/>
                <a:latin typeface="Verdana" panose="020B0604030504040204" pitchFamily="34" charset="0"/>
              </a:rPr>
              <a:t>"Learning machines to imitate human intelligence"</a:t>
            </a:r>
            <a:endParaRPr lang="en-US" sz="2800" b="0" i="0" dirty="0">
              <a:solidFill>
                <a:srgbClr val="000000"/>
              </a:solidFill>
              <a:effectLst/>
              <a:latin typeface="Verdana" panose="020B0604030504040204" pitchFamily="34" charset="0"/>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13542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151"/>
                </a:solidFill>
                <a:effectLst/>
                <a:latin typeface="Söhne"/>
              </a:rPr>
              <a:t>String Splitting and Joining</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374151"/>
                </a:solidFill>
                <a:effectLst/>
                <a:latin typeface="Söhne"/>
              </a:rPr>
              <a:t>Splitting a string into a list of substrings using </a:t>
            </a:r>
            <a:r>
              <a:rPr kumimoji="0" lang="en-US" altLang="en-US" b="1" i="0" u="none" strike="noStrike" cap="none" normalizeH="0" baseline="0" dirty="0">
                <a:ln>
                  <a:noFill/>
                </a:ln>
                <a:solidFill>
                  <a:srgbClr val="374151"/>
                </a:solidFill>
                <a:effectLst/>
                <a:latin typeface="Söhne Mono"/>
              </a:rPr>
              <a:t>split()</a:t>
            </a:r>
            <a:endParaRPr kumimoji="0" lang="en-US" altLang="en-US" sz="1800" b="0" i="0" u="none" strike="noStrike" cap="none" normalizeH="0" baseline="0" dirty="0">
              <a:ln>
                <a:noFill/>
              </a:ln>
              <a:solidFill>
                <a:srgbClr val="37415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374151"/>
                </a:solidFill>
                <a:effectLst/>
                <a:latin typeface="Söhne"/>
              </a:rPr>
              <a:t>Joining a list of strings into a single string using </a:t>
            </a:r>
            <a:r>
              <a:rPr kumimoji="0" lang="en-US" altLang="en-US" b="1" i="0" u="none" strike="noStrike" cap="none" normalizeH="0" baseline="0" dirty="0">
                <a:ln>
                  <a:noFill/>
                </a:ln>
                <a:solidFill>
                  <a:srgbClr val="374151"/>
                </a:solidFill>
                <a:effectLst/>
                <a:latin typeface="Söhne Mono"/>
              </a:rPr>
              <a:t>join()</a:t>
            </a:r>
            <a:endParaRPr kumimoji="0" lang="en-US" altLang="en-US" sz="1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C19CACC-9F0B-3AB2-4621-4957174E0351}"/>
              </a:ext>
            </a:extLst>
          </p:cNvPr>
          <p:cNvPicPr>
            <a:picLocks noChangeAspect="1"/>
          </p:cNvPicPr>
          <p:nvPr/>
        </p:nvPicPr>
        <p:blipFill>
          <a:blip r:embed="rId2"/>
          <a:stretch>
            <a:fillRect/>
          </a:stretch>
        </p:blipFill>
        <p:spPr>
          <a:xfrm>
            <a:off x="1500187" y="2645508"/>
            <a:ext cx="9191625" cy="2647950"/>
          </a:xfrm>
          <a:prstGeom prst="rect">
            <a:avLst/>
          </a:prstGeom>
        </p:spPr>
      </p:pic>
    </p:spTree>
    <p:extLst>
      <p:ext uri="{BB962C8B-B14F-4D97-AF65-F5344CB8AC3E}">
        <p14:creationId xmlns:p14="http://schemas.microsoft.com/office/powerpoint/2010/main" val="192846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
        <p:nvSpPr>
          <p:cNvPr id="2" name="TextBox 1">
            <a:extLst>
              <a:ext uri="{FF2B5EF4-FFF2-40B4-BE49-F238E27FC236}">
                <a16:creationId xmlns:a16="http://schemas.microsoft.com/office/drawing/2014/main" id="{CC468B63-0D02-855F-E75C-CDEEB61AF1C3}"/>
              </a:ext>
            </a:extLst>
          </p:cNvPr>
          <p:cNvSpPr txBox="1"/>
          <p:nvPr/>
        </p:nvSpPr>
        <p:spPr>
          <a:xfrm>
            <a:off x="1447061" y="2932413"/>
            <a:ext cx="8841419" cy="646331"/>
          </a:xfrm>
          <a:prstGeom prst="rect">
            <a:avLst/>
          </a:prstGeom>
          <a:noFill/>
        </p:spPr>
        <p:txBody>
          <a:bodyPr wrap="square" rtlCol="0">
            <a:spAutoFit/>
          </a:bodyPr>
          <a:lstStyle/>
          <a:p>
            <a:r>
              <a:rPr lang="en-US" sz="3600" b="0" i="0" dirty="0">
                <a:solidFill>
                  <a:srgbClr val="374151"/>
                </a:solidFill>
                <a:effectLst/>
                <a:latin typeface="Söhne"/>
              </a:rPr>
              <a:t>Introduction to Sets and Frozen Sets in Python</a:t>
            </a:r>
            <a:endParaRPr lang="en-US" sz="3600" dirty="0"/>
          </a:p>
        </p:txBody>
      </p:sp>
    </p:spTree>
    <p:extLst>
      <p:ext uri="{BB962C8B-B14F-4D97-AF65-F5344CB8AC3E}">
        <p14:creationId xmlns:p14="http://schemas.microsoft.com/office/powerpoint/2010/main" val="2613601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1354217"/>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Sets are unordered collections of unique elements in Python.</a:t>
            </a:r>
          </a:p>
          <a:p>
            <a:pPr marL="285750" indent="-285750" algn="l">
              <a:buFont typeface="Wingdings" panose="05000000000000000000" pitchFamily="2" charset="2"/>
              <a:buChar char="Ø"/>
            </a:pPr>
            <a:r>
              <a:rPr lang="en-US" b="0" i="0" dirty="0">
                <a:solidFill>
                  <a:srgbClr val="374151"/>
                </a:solidFill>
                <a:effectLst/>
                <a:latin typeface="Söhne"/>
              </a:rPr>
              <a:t>Frozen Sets are immutable sets.</a:t>
            </a:r>
          </a:p>
          <a:p>
            <a:pPr algn="l"/>
            <a:endParaRPr lang="en-US" b="0" i="0" dirty="0">
              <a:solidFill>
                <a:srgbClr val="374151"/>
              </a:solidFill>
              <a:effectLst/>
              <a:latin typeface="Söhne"/>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241CC988-C1BF-B1D2-CE3C-61BC5EFC7D2E}"/>
              </a:ext>
            </a:extLst>
          </p:cNvPr>
          <p:cNvSpPr txBox="1"/>
          <p:nvPr/>
        </p:nvSpPr>
        <p:spPr>
          <a:xfrm>
            <a:off x="1063471" y="2267547"/>
            <a:ext cx="6555419" cy="1200329"/>
          </a:xfrm>
          <a:prstGeom prst="rect">
            <a:avLst/>
          </a:prstGeom>
          <a:noFill/>
        </p:spPr>
        <p:txBody>
          <a:bodyPr wrap="square" rtlCol="0">
            <a:spAutoFit/>
          </a:bodyPr>
          <a:lstStyle/>
          <a:p>
            <a:pPr algn="l"/>
            <a:r>
              <a:rPr lang="en-US" b="0" i="0" dirty="0">
                <a:solidFill>
                  <a:srgbClr val="374151"/>
                </a:solidFill>
                <a:effectLst/>
                <a:latin typeface="Söhne"/>
              </a:rPr>
              <a:t>Sets in Python:</a:t>
            </a:r>
          </a:p>
          <a:p>
            <a:pPr marL="285750" indent="-285750" algn="l">
              <a:buFont typeface="Wingdings" panose="05000000000000000000" pitchFamily="2" charset="2"/>
              <a:buChar char="Ø"/>
            </a:pPr>
            <a:r>
              <a:rPr lang="en-US" b="0" i="0" dirty="0">
                <a:solidFill>
                  <a:srgbClr val="374151"/>
                </a:solidFill>
                <a:effectLst/>
                <a:latin typeface="Söhne"/>
              </a:rPr>
              <a:t>Created using curly braces {} or the set() constructor.</a:t>
            </a:r>
          </a:p>
          <a:p>
            <a:pPr marL="285750" indent="-285750" algn="l">
              <a:buFont typeface="Wingdings" panose="05000000000000000000" pitchFamily="2" charset="2"/>
              <a:buChar char="Ø"/>
            </a:pPr>
            <a:r>
              <a:rPr lang="en-US" b="0" i="0" dirty="0">
                <a:solidFill>
                  <a:srgbClr val="374151"/>
                </a:solidFill>
                <a:effectLst/>
                <a:latin typeface="Söhne"/>
              </a:rPr>
              <a:t>Elements are enclosed in curly braces and separated by commas.</a:t>
            </a:r>
          </a:p>
          <a:p>
            <a:pPr marL="285750" indent="-285750" algn="l">
              <a:buFont typeface="Wingdings" panose="05000000000000000000" pitchFamily="2" charset="2"/>
              <a:buChar char="Ø"/>
            </a:pPr>
            <a:r>
              <a:rPr lang="en-US" b="0" i="0" dirty="0">
                <a:solidFill>
                  <a:srgbClr val="374151"/>
                </a:solidFill>
                <a:effectLst/>
                <a:latin typeface="Söhne"/>
              </a:rPr>
              <a:t>Duplicate elements are automatically removed.</a:t>
            </a:r>
          </a:p>
        </p:txBody>
      </p:sp>
      <p:pic>
        <p:nvPicPr>
          <p:cNvPr id="4" name="Picture 3">
            <a:extLst>
              <a:ext uri="{FF2B5EF4-FFF2-40B4-BE49-F238E27FC236}">
                <a16:creationId xmlns:a16="http://schemas.microsoft.com/office/drawing/2014/main" id="{08C239C9-AEAD-066B-D889-7D54A474CCAD}"/>
              </a:ext>
            </a:extLst>
          </p:cNvPr>
          <p:cNvPicPr>
            <a:picLocks noChangeAspect="1"/>
          </p:cNvPicPr>
          <p:nvPr/>
        </p:nvPicPr>
        <p:blipFill>
          <a:blip r:embed="rId2"/>
          <a:stretch>
            <a:fillRect/>
          </a:stretch>
        </p:blipFill>
        <p:spPr>
          <a:xfrm>
            <a:off x="1733504" y="3621764"/>
            <a:ext cx="8334375" cy="1447800"/>
          </a:xfrm>
          <a:prstGeom prst="rect">
            <a:avLst/>
          </a:prstGeom>
        </p:spPr>
      </p:pic>
    </p:spTree>
    <p:extLst>
      <p:ext uri="{BB962C8B-B14F-4D97-AF65-F5344CB8AC3E}">
        <p14:creationId xmlns:p14="http://schemas.microsoft.com/office/powerpoint/2010/main" val="143531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Sets do not allow indexing and slicing.</a:t>
            </a:r>
          </a:p>
          <a:p>
            <a:pPr marL="285750" indent="-285750" algn="l">
              <a:buFont typeface="Wingdings" panose="05000000000000000000" pitchFamily="2" charset="2"/>
              <a:buChar char="Ø"/>
            </a:pPr>
            <a:r>
              <a:rPr lang="en-US" b="0" i="0" dirty="0">
                <a:solidFill>
                  <a:srgbClr val="374151"/>
                </a:solidFill>
                <a:effectLst/>
                <a:latin typeface="Söhne"/>
              </a:rPr>
              <a:t>Sets are mutable, meaning you can add or remove elements from them.</a:t>
            </a:r>
          </a:p>
        </p:txBody>
      </p:sp>
      <p:pic>
        <p:nvPicPr>
          <p:cNvPr id="5" name="Picture 4">
            <a:extLst>
              <a:ext uri="{FF2B5EF4-FFF2-40B4-BE49-F238E27FC236}">
                <a16:creationId xmlns:a16="http://schemas.microsoft.com/office/drawing/2014/main" id="{28B43420-032D-1E5B-5322-ED6122A9608A}"/>
              </a:ext>
            </a:extLst>
          </p:cNvPr>
          <p:cNvPicPr>
            <a:picLocks noChangeAspect="1"/>
          </p:cNvPicPr>
          <p:nvPr/>
        </p:nvPicPr>
        <p:blipFill>
          <a:blip r:embed="rId2"/>
          <a:stretch>
            <a:fillRect/>
          </a:stretch>
        </p:blipFill>
        <p:spPr>
          <a:xfrm>
            <a:off x="1790976" y="2443162"/>
            <a:ext cx="6610350" cy="1971675"/>
          </a:xfrm>
          <a:prstGeom prst="rect">
            <a:avLst/>
          </a:prstGeom>
        </p:spPr>
      </p:pic>
    </p:spTree>
    <p:extLst>
      <p:ext uri="{BB962C8B-B14F-4D97-AF65-F5344CB8AC3E}">
        <p14:creationId xmlns:p14="http://schemas.microsoft.com/office/powerpoint/2010/main" val="391955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923330"/>
          </a:xfrm>
          <a:prstGeom prst="rect">
            <a:avLst/>
          </a:prstGeom>
          <a:noFill/>
        </p:spPr>
        <p:txBody>
          <a:bodyPr wrap="square" rtlCol="0">
            <a:spAutoFit/>
          </a:bodyPr>
          <a:lstStyle/>
          <a:p>
            <a:pPr algn="l"/>
            <a:r>
              <a:rPr lang="en-US" b="0" i="0" dirty="0">
                <a:solidFill>
                  <a:srgbClr val="374151"/>
                </a:solidFill>
                <a:effectLst/>
                <a:latin typeface="Söhne"/>
              </a:rPr>
              <a:t>Frozen Sets in Python:</a:t>
            </a:r>
          </a:p>
          <a:p>
            <a:pPr marL="285750" indent="-285750" algn="l">
              <a:buFont typeface="Wingdings" panose="05000000000000000000" pitchFamily="2" charset="2"/>
              <a:buChar char="Ø"/>
            </a:pPr>
            <a:r>
              <a:rPr lang="en-US" b="0" i="0" dirty="0">
                <a:solidFill>
                  <a:srgbClr val="374151"/>
                </a:solidFill>
                <a:effectLst/>
                <a:latin typeface="Söhne"/>
              </a:rPr>
              <a:t>Created using the </a:t>
            </a:r>
            <a:r>
              <a:rPr lang="en-US" b="0" i="0" dirty="0" err="1">
                <a:solidFill>
                  <a:srgbClr val="374151"/>
                </a:solidFill>
                <a:effectLst/>
                <a:latin typeface="Söhne"/>
              </a:rPr>
              <a:t>frozenset</a:t>
            </a:r>
            <a:r>
              <a:rPr lang="en-US" b="0" i="0" dirty="0">
                <a:solidFill>
                  <a:srgbClr val="374151"/>
                </a:solidFill>
                <a:effectLst/>
                <a:latin typeface="Söhne"/>
              </a:rPr>
              <a:t>() constructor.</a:t>
            </a:r>
          </a:p>
          <a:p>
            <a:pPr marL="285750" indent="-285750" algn="l">
              <a:buFont typeface="Wingdings" panose="05000000000000000000" pitchFamily="2" charset="2"/>
              <a:buChar char="Ø"/>
            </a:pPr>
            <a:r>
              <a:rPr lang="en-US" b="0" i="0" dirty="0">
                <a:solidFill>
                  <a:srgbClr val="374151"/>
                </a:solidFill>
                <a:effectLst/>
                <a:latin typeface="Söhne"/>
              </a:rPr>
              <a:t>Frozen sets are immutable and cannot be modified.</a:t>
            </a:r>
          </a:p>
        </p:txBody>
      </p:sp>
      <p:pic>
        <p:nvPicPr>
          <p:cNvPr id="3" name="Picture 2">
            <a:extLst>
              <a:ext uri="{FF2B5EF4-FFF2-40B4-BE49-F238E27FC236}">
                <a16:creationId xmlns:a16="http://schemas.microsoft.com/office/drawing/2014/main" id="{67A7FA8E-4616-4786-67CC-CE362CA87BD6}"/>
              </a:ext>
            </a:extLst>
          </p:cNvPr>
          <p:cNvPicPr>
            <a:picLocks noChangeAspect="1"/>
          </p:cNvPicPr>
          <p:nvPr/>
        </p:nvPicPr>
        <p:blipFill>
          <a:blip r:embed="rId2"/>
          <a:stretch>
            <a:fillRect/>
          </a:stretch>
        </p:blipFill>
        <p:spPr>
          <a:xfrm>
            <a:off x="1436009" y="2679391"/>
            <a:ext cx="8467725" cy="1943100"/>
          </a:xfrm>
          <a:prstGeom prst="rect">
            <a:avLst/>
          </a:prstGeom>
        </p:spPr>
      </p:pic>
    </p:spTree>
    <p:extLst>
      <p:ext uri="{BB962C8B-B14F-4D97-AF65-F5344CB8AC3E}">
        <p14:creationId xmlns:p14="http://schemas.microsoft.com/office/powerpoint/2010/main" val="134842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Frozen sets are useful when you want to create an immutable set.</a:t>
            </a:r>
          </a:p>
          <a:p>
            <a:pPr marL="285750" indent="-285750" algn="l">
              <a:buFont typeface="Wingdings" panose="05000000000000000000" pitchFamily="2" charset="2"/>
              <a:buChar char="Ø"/>
            </a:pPr>
            <a:r>
              <a:rPr lang="en-US" b="0" i="0" dirty="0">
                <a:solidFill>
                  <a:srgbClr val="374151"/>
                </a:solidFill>
                <a:effectLst/>
                <a:latin typeface="Söhne"/>
              </a:rPr>
              <a:t>They can be used as keys in dictionaries.</a:t>
            </a:r>
          </a:p>
        </p:txBody>
      </p:sp>
      <p:pic>
        <p:nvPicPr>
          <p:cNvPr id="4" name="Picture 3">
            <a:extLst>
              <a:ext uri="{FF2B5EF4-FFF2-40B4-BE49-F238E27FC236}">
                <a16:creationId xmlns:a16="http://schemas.microsoft.com/office/drawing/2014/main" id="{3EED634F-123E-9751-931E-46CE2FDBBB4B}"/>
              </a:ext>
            </a:extLst>
          </p:cNvPr>
          <p:cNvPicPr>
            <a:picLocks noChangeAspect="1"/>
          </p:cNvPicPr>
          <p:nvPr/>
        </p:nvPicPr>
        <p:blipFill>
          <a:blip r:embed="rId2"/>
          <a:stretch>
            <a:fillRect/>
          </a:stretch>
        </p:blipFill>
        <p:spPr>
          <a:xfrm>
            <a:off x="1237418" y="2557462"/>
            <a:ext cx="8172450" cy="1743075"/>
          </a:xfrm>
          <a:prstGeom prst="rect">
            <a:avLst/>
          </a:prstGeom>
        </p:spPr>
      </p:pic>
    </p:spTree>
    <p:extLst>
      <p:ext uri="{BB962C8B-B14F-4D97-AF65-F5344CB8AC3E}">
        <p14:creationId xmlns:p14="http://schemas.microsoft.com/office/powerpoint/2010/main" val="1940083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
        <p:nvSpPr>
          <p:cNvPr id="2" name="TextBox 1">
            <a:extLst>
              <a:ext uri="{FF2B5EF4-FFF2-40B4-BE49-F238E27FC236}">
                <a16:creationId xmlns:a16="http://schemas.microsoft.com/office/drawing/2014/main" id="{CC468B63-0D02-855F-E75C-CDEEB61AF1C3}"/>
              </a:ext>
            </a:extLst>
          </p:cNvPr>
          <p:cNvSpPr txBox="1"/>
          <p:nvPr/>
        </p:nvSpPr>
        <p:spPr>
          <a:xfrm>
            <a:off x="1778492" y="2222199"/>
            <a:ext cx="8919099" cy="1569660"/>
          </a:xfrm>
          <a:prstGeom prst="rect">
            <a:avLst/>
          </a:prstGeom>
          <a:noFill/>
        </p:spPr>
        <p:txBody>
          <a:bodyPr wrap="square" rtlCol="0">
            <a:spAutoFit/>
          </a:bodyPr>
          <a:lstStyle/>
          <a:p>
            <a:r>
              <a:rPr lang="en-US" sz="4800" dirty="0"/>
              <a:t>Introduction to Object-Oriented programming in Python</a:t>
            </a:r>
          </a:p>
        </p:txBody>
      </p:sp>
    </p:spTree>
    <p:extLst>
      <p:ext uri="{BB962C8B-B14F-4D97-AF65-F5344CB8AC3E}">
        <p14:creationId xmlns:p14="http://schemas.microsoft.com/office/powerpoint/2010/main" val="335112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pic>
        <p:nvPicPr>
          <p:cNvPr id="3" name="Picture 2">
            <a:extLst>
              <a:ext uri="{FF2B5EF4-FFF2-40B4-BE49-F238E27FC236}">
                <a16:creationId xmlns:a16="http://schemas.microsoft.com/office/drawing/2014/main" id="{5DBEE42E-CED8-903A-7C60-DA5118172F45}"/>
              </a:ext>
            </a:extLst>
          </p:cNvPr>
          <p:cNvPicPr>
            <a:picLocks noChangeAspect="1"/>
          </p:cNvPicPr>
          <p:nvPr/>
        </p:nvPicPr>
        <p:blipFill>
          <a:blip r:embed="rId2"/>
          <a:stretch>
            <a:fillRect/>
          </a:stretch>
        </p:blipFill>
        <p:spPr>
          <a:xfrm>
            <a:off x="2286476" y="616301"/>
            <a:ext cx="7619047" cy="5625397"/>
          </a:xfrm>
          <a:prstGeom prst="rect">
            <a:avLst/>
          </a:prstGeom>
        </p:spPr>
      </p:pic>
    </p:spTree>
    <p:extLst>
      <p:ext uri="{BB962C8B-B14F-4D97-AF65-F5344CB8AC3E}">
        <p14:creationId xmlns:p14="http://schemas.microsoft.com/office/powerpoint/2010/main" val="616433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pic>
        <p:nvPicPr>
          <p:cNvPr id="4" name="Picture 3">
            <a:extLst>
              <a:ext uri="{FF2B5EF4-FFF2-40B4-BE49-F238E27FC236}">
                <a16:creationId xmlns:a16="http://schemas.microsoft.com/office/drawing/2014/main" id="{1FD449CE-6568-17AA-8D96-EE5FCF6A374E}"/>
              </a:ext>
            </a:extLst>
          </p:cNvPr>
          <p:cNvPicPr>
            <a:picLocks noChangeAspect="1"/>
          </p:cNvPicPr>
          <p:nvPr/>
        </p:nvPicPr>
        <p:blipFill>
          <a:blip r:embed="rId2"/>
          <a:stretch>
            <a:fillRect/>
          </a:stretch>
        </p:blipFill>
        <p:spPr>
          <a:xfrm>
            <a:off x="3509985" y="625598"/>
            <a:ext cx="5172029" cy="5283255"/>
          </a:xfrm>
          <a:prstGeom prst="rect">
            <a:avLst/>
          </a:prstGeom>
        </p:spPr>
      </p:pic>
    </p:spTree>
    <p:extLst>
      <p:ext uri="{BB962C8B-B14F-4D97-AF65-F5344CB8AC3E}">
        <p14:creationId xmlns:p14="http://schemas.microsoft.com/office/powerpoint/2010/main" val="803473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2308324"/>
          </a:xfrm>
          <a:prstGeom prst="rect">
            <a:avLst/>
          </a:prstGeom>
          <a:noFill/>
        </p:spPr>
        <p:txBody>
          <a:bodyPr wrap="square" rtlCol="0">
            <a:spAutoFit/>
          </a:bodyPr>
          <a:lstStyle/>
          <a:p>
            <a:pPr algn="l"/>
            <a:r>
              <a:rPr lang="en-US" b="0" i="0" dirty="0">
                <a:solidFill>
                  <a:srgbClr val="222222"/>
                </a:solidFill>
                <a:effectLst/>
                <a:latin typeface="source sans pro" panose="020B0503030403020204" pitchFamily="34" charset="0"/>
              </a:rPr>
              <a:t>Primitive data structures—like numbers, </a:t>
            </a:r>
            <a:r>
              <a:rPr lang="en-US" b="0" i="0" strike="noStrike" dirty="0">
                <a:effectLst/>
                <a:latin typeface="source sans pro" panose="020B0503030403020204" pitchFamily="34" charset="0"/>
              </a:rPr>
              <a:t>string</a:t>
            </a:r>
            <a:r>
              <a:rPr lang="en-US" b="0" i="0" dirty="0">
                <a:solidFill>
                  <a:srgbClr val="222222"/>
                </a:solidFill>
                <a:effectLst/>
                <a:latin typeface="source sans pro" panose="020B0503030403020204" pitchFamily="34" charset="0"/>
              </a:rPr>
              <a:t>, and lists—are designed to represent simple pieces of information, such as the cost of an apple, the name of a poem, or your favorite colors, respectively. What if you want to represent something more complex?</a:t>
            </a:r>
          </a:p>
          <a:p>
            <a:pPr algn="l"/>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For example, let’s say you want to track employees in an organization. You need to store some basic information about each employee, such as their name, age, position, and the year they started working.</a:t>
            </a:r>
          </a:p>
        </p:txBody>
      </p:sp>
    </p:spTree>
    <p:extLst>
      <p:ext uri="{BB962C8B-B14F-4D97-AF65-F5344CB8AC3E}">
        <p14:creationId xmlns:p14="http://schemas.microsoft.com/office/powerpoint/2010/main" val="124787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pic>
        <p:nvPicPr>
          <p:cNvPr id="4" name="Picture 3">
            <a:extLst>
              <a:ext uri="{FF2B5EF4-FFF2-40B4-BE49-F238E27FC236}">
                <a16:creationId xmlns:a16="http://schemas.microsoft.com/office/drawing/2014/main" id="{AF0BE94A-E1BC-8290-FBFB-AF153499E5B7}"/>
              </a:ext>
            </a:extLst>
          </p:cNvPr>
          <p:cNvPicPr>
            <a:picLocks noChangeAspect="1"/>
          </p:cNvPicPr>
          <p:nvPr/>
        </p:nvPicPr>
        <p:blipFill>
          <a:blip r:embed="rId2"/>
          <a:stretch>
            <a:fillRect/>
          </a:stretch>
        </p:blipFill>
        <p:spPr>
          <a:xfrm>
            <a:off x="1809750" y="0"/>
            <a:ext cx="8572500" cy="6858000"/>
          </a:xfrm>
          <a:prstGeom prst="rect">
            <a:avLst/>
          </a:prstGeom>
        </p:spPr>
      </p:pic>
    </p:spTree>
    <p:extLst>
      <p:ext uri="{BB962C8B-B14F-4D97-AF65-F5344CB8AC3E}">
        <p14:creationId xmlns:p14="http://schemas.microsoft.com/office/powerpoint/2010/main" val="1902161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2985433"/>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 class ?</a:t>
            </a:r>
          </a:p>
          <a:p>
            <a:pPr algn="l"/>
            <a:r>
              <a:rPr lang="en-US" b="0" i="0" dirty="0">
                <a:solidFill>
                  <a:srgbClr val="222222"/>
                </a:solidFill>
                <a:effectLst/>
                <a:latin typeface="source sans pro" panose="020B0503030403020204" pitchFamily="34" charset="0"/>
              </a:rPr>
              <a:t> </a:t>
            </a:r>
          </a:p>
          <a:p>
            <a:pPr algn="l"/>
            <a:r>
              <a:rPr lang="en-US" b="0" i="0" dirty="0">
                <a:solidFill>
                  <a:srgbClr val="222222"/>
                </a:solidFill>
                <a:effectLst/>
                <a:latin typeface="source sans pro" panose="020B0503030403020204" pitchFamily="34" charset="0"/>
              </a:rPr>
              <a:t> class is a template definition of the methods and variables in a particular kind of object.</a:t>
            </a:r>
          </a:p>
          <a:p>
            <a:pPr algn="l"/>
            <a:endParaRPr lang="en-US" dirty="0">
              <a:solidFill>
                <a:srgbClr val="222222"/>
              </a:solidFill>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A class is a way of organizing information about a type of data so a programmer can reuse elements when making multiple instances of that data type—for example, if a programmer wanted to make three instances of a Car, maybe a BMW, a Ferrari, and a Ford instance.</a:t>
            </a:r>
          </a:p>
        </p:txBody>
      </p:sp>
    </p:spTree>
    <p:extLst>
      <p:ext uri="{BB962C8B-B14F-4D97-AF65-F5344CB8AC3E}">
        <p14:creationId xmlns:p14="http://schemas.microsoft.com/office/powerpoint/2010/main" val="3905011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31</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3539430"/>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 class ?</a:t>
            </a:r>
          </a:p>
          <a:p>
            <a:pPr algn="l"/>
            <a:r>
              <a:rPr lang="en-US" b="0" i="0" dirty="0">
                <a:solidFill>
                  <a:srgbClr val="222222"/>
                </a:solidFill>
                <a:effectLst/>
                <a:latin typeface="source sans pro" panose="020B0503030403020204" pitchFamily="34" charset="0"/>
              </a:rPr>
              <a:t> </a:t>
            </a:r>
          </a:p>
          <a:p>
            <a:pPr algn="just">
              <a:buFont typeface="+mj-lt"/>
              <a:buAutoNum type="arabicPeriod"/>
            </a:pPr>
            <a:r>
              <a:rPr lang="en-US" b="0" i="0" dirty="0">
                <a:solidFill>
                  <a:srgbClr val="222222"/>
                </a:solidFill>
                <a:effectLst/>
                <a:latin typeface="source sans pro" panose="020B0503030403020204" pitchFamily="34" charset="0"/>
              </a:rPr>
              <a:t> </a:t>
            </a:r>
            <a:r>
              <a:rPr lang="en-US" b="1" i="0" dirty="0">
                <a:solidFill>
                  <a:srgbClr val="006699"/>
                </a:solidFill>
                <a:effectLst/>
                <a:latin typeface="inter-regular"/>
              </a:rPr>
              <a:t>class</a:t>
            </a:r>
            <a:r>
              <a:rPr lang="en-US" b="0" i="0" dirty="0">
                <a:solidFill>
                  <a:srgbClr val="000000"/>
                </a:solidFill>
                <a:effectLst/>
                <a:latin typeface="inter-regular"/>
              </a:rPr>
              <a:t> car: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a:t>
            </a:r>
            <a:r>
              <a:rPr lang="en-US" b="0" i="0" dirty="0" err="1">
                <a:solidFill>
                  <a:srgbClr val="000000"/>
                </a:solidFill>
                <a:effectLst/>
                <a:latin typeface="inter-regular"/>
              </a:rPr>
              <a:t>self,modelname</a:t>
            </a:r>
            <a:r>
              <a:rPr lang="en-US" b="0" i="0" dirty="0">
                <a:solidFill>
                  <a:srgbClr val="000000"/>
                </a:solidFill>
                <a:effectLst/>
                <a:latin typeface="inter-regular"/>
              </a:rPr>
              <a:t>, year):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self.modelname</a:t>
            </a:r>
            <a:r>
              <a:rPr lang="en-US" b="0" i="0" dirty="0">
                <a:solidFill>
                  <a:srgbClr val="000000"/>
                </a:solidFill>
                <a:effectLst/>
                <a:latin typeface="inter-regular"/>
              </a:rPr>
              <a:t> = </a:t>
            </a:r>
            <a:r>
              <a:rPr lang="en-US" b="0" i="0" dirty="0" err="1">
                <a:solidFill>
                  <a:srgbClr val="000000"/>
                </a:solidFill>
                <a:effectLst/>
                <a:latin typeface="inter-regular"/>
              </a:rPr>
              <a:t>modelname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self.year</a:t>
            </a:r>
            <a:r>
              <a:rPr lang="en-US" b="0" i="0" dirty="0">
                <a:solidFill>
                  <a:srgbClr val="000000"/>
                </a:solidFill>
                <a:effectLst/>
                <a:latin typeface="inter-regular"/>
              </a:rPr>
              <a:t> = year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self.modelname,self.year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c1 = car(</a:t>
            </a:r>
            <a:r>
              <a:rPr lang="en-US" b="0" i="0" dirty="0">
                <a:solidFill>
                  <a:srgbClr val="0000FF"/>
                </a:solidFill>
                <a:effectLst/>
                <a:latin typeface="inter-regular"/>
              </a:rPr>
              <a:t>"Toyota"</a:t>
            </a:r>
            <a:r>
              <a:rPr lang="en-US" b="0" i="0" dirty="0">
                <a:solidFill>
                  <a:srgbClr val="000000"/>
                </a:solidFill>
                <a:effectLst/>
                <a:latin typeface="inter-regular"/>
              </a:rPr>
              <a:t>, 2016)  </a:t>
            </a:r>
          </a:p>
          <a:p>
            <a:pPr algn="just">
              <a:buFont typeface="+mj-lt"/>
              <a:buAutoNum type="arabicPeriod"/>
            </a:pPr>
            <a:r>
              <a:rPr lang="en-US" b="0" i="0" dirty="0">
                <a:solidFill>
                  <a:srgbClr val="000000"/>
                </a:solidFill>
                <a:effectLst/>
                <a:latin typeface="inter-regular"/>
              </a:rPr>
              <a:t>c1.display()  </a:t>
            </a:r>
          </a:p>
        </p:txBody>
      </p:sp>
    </p:spTree>
    <p:extLst>
      <p:ext uri="{BB962C8B-B14F-4D97-AF65-F5344CB8AC3E}">
        <p14:creationId xmlns:p14="http://schemas.microsoft.com/office/powerpoint/2010/main" val="3178529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32</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1877437"/>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an Object?</a:t>
            </a:r>
          </a:p>
          <a:p>
            <a:pPr algn="l"/>
            <a:r>
              <a:rPr lang="en-US" b="0" i="0" dirty="0">
                <a:solidFill>
                  <a:srgbClr val="222222"/>
                </a:solidFill>
                <a:effectLst/>
                <a:latin typeface="source sans pro" panose="020B0503030403020204" pitchFamily="34" charset="0"/>
              </a:rPr>
              <a:t> </a:t>
            </a:r>
            <a:endParaRPr lang="en-US" dirty="0">
              <a:solidFill>
                <a:srgbClr val="222222"/>
              </a:solidFill>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An object is a member or an "instance" of a class. An object has a state in which all of its properties have values that you either explicitly define or that are defined by default settings.</a:t>
            </a:r>
          </a:p>
        </p:txBody>
      </p:sp>
    </p:spTree>
    <p:extLst>
      <p:ext uri="{BB962C8B-B14F-4D97-AF65-F5344CB8AC3E}">
        <p14:creationId xmlns:p14="http://schemas.microsoft.com/office/powerpoint/2010/main" val="3216212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33</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3539430"/>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 object?</a:t>
            </a:r>
          </a:p>
          <a:p>
            <a:pPr algn="l"/>
            <a:r>
              <a:rPr lang="en-US" b="0" i="0" dirty="0">
                <a:solidFill>
                  <a:srgbClr val="222222"/>
                </a:solidFill>
                <a:effectLst/>
                <a:latin typeface="source sans pro" panose="020B0503030403020204" pitchFamily="34" charset="0"/>
              </a:rPr>
              <a:t> </a:t>
            </a:r>
          </a:p>
          <a:p>
            <a:pPr algn="just">
              <a:buFont typeface="+mj-lt"/>
              <a:buAutoNum type="arabicPeriod"/>
            </a:pPr>
            <a:r>
              <a:rPr lang="en-US" b="0" i="0" dirty="0">
                <a:solidFill>
                  <a:srgbClr val="222222"/>
                </a:solidFill>
                <a:effectLst/>
                <a:latin typeface="source sans pro" panose="020B0503030403020204" pitchFamily="34" charset="0"/>
              </a:rPr>
              <a:t> </a:t>
            </a:r>
            <a:r>
              <a:rPr lang="en-US" b="1" i="0" dirty="0">
                <a:solidFill>
                  <a:srgbClr val="006699"/>
                </a:solidFill>
                <a:effectLst/>
                <a:latin typeface="inter-regular"/>
              </a:rPr>
              <a:t>class</a:t>
            </a:r>
            <a:r>
              <a:rPr lang="en-US" b="0" i="0" dirty="0">
                <a:solidFill>
                  <a:srgbClr val="000000"/>
                </a:solidFill>
                <a:effectLst/>
                <a:latin typeface="inter-regular"/>
              </a:rPr>
              <a:t> car: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a:t>
            </a:r>
            <a:r>
              <a:rPr lang="en-US" b="0" i="0" dirty="0" err="1">
                <a:solidFill>
                  <a:srgbClr val="000000"/>
                </a:solidFill>
                <a:effectLst/>
                <a:latin typeface="inter-regular"/>
              </a:rPr>
              <a:t>self,modelname</a:t>
            </a:r>
            <a:r>
              <a:rPr lang="en-US" b="0" i="0" dirty="0">
                <a:solidFill>
                  <a:srgbClr val="000000"/>
                </a:solidFill>
                <a:effectLst/>
                <a:latin typeface="inter-regular"/>
              </a:rPr>
              <a:t>, year):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self.modelname</a:t>
            </a:r>
            <a:r>
              <a:rPr lang="en-US" b="0" i="0" dirty="0">
                <a:solidFill>
                  <a:srgbClr val="000000"/>
                </a:solidFill>
                <a:effectLst/>
                <a:latin typeface="inter-regular"/>
              </a:rPr>
              <a:t> = </a:t>
            </a:r>
            <a:r>
              <a:rPr lang="en-US" b="0" i="0" dirty="0" err="1">
                <a:solidFill>
                  <a:srgbClr val="000000"/>
                </a:solidFill>
                <a:effectLst/>
                <a:latin typeface="inter-regular"/>
              </a:rPr>
              <a:t>modelname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self.year</a:t>
            </a:r>
            <a:r>
              <a:rPr lang="en-US" b="0" i="0" dirty="0">
                <a:solidFill>
                  <a:srgbClr val="000000"/>
                </a:solidFill>
                <a:effectLst/>
                <a:latin typeface="inter-regular"/>
              </a:rPr>
              <a:t> = year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self.modelname,self.year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c1 = car(</a:t>
            </a:r>
            <a:r>
              <a:rPr lang="en-US" b="0" i="0" dirty="0">
                <a:solidFill>
                  <a:srgbClr val="0000FF"/>
                </a:solidFill>
                <a:effectLst/>
                <a:latin typeface="inter-regular"/>
              </a:rPr>
              <a:t>"Toyota"</a:t>
            </a:r>
            <a:r>
              <a:rPr lang="en-US" b="0" i="0" dirty="0">
                <a:solidFill>
                  <a:srgbClr val="000000"/>
                </a:solidFill>
                <a:effectLst/>
                <a:latin typeface="inter-regular"/>
              </a:rPr>
              <a:t>, 2016)  </a:t>
            </a:r>
          </a:p>
          <a:p>
            <a:pPr algn="just">
              <a:buFont typeface="+mj-lt"/>
              <a:buAutoNum type="arabicPeriod"/>
            </a:pPr>
            <a:r>
              <a:rPr lang="en-US" b="0" i="0" dirty="0">
                <a:solidFill>
                  <a:srgbClr val="000000"/>
                </a:solidFill>
                <a:effectLst/>
                <a:latin typeface="inter-regular"/>
              </a:rPr>
              <a:t>c1.display()  </a:t>
            </a:r>
          </a:p>
        </p:txBody>
      </p:sp>
    </p:spTree>
    <p:extLst>
      <p:ext uri="{BB962C8B-B14F-4D97-AF65-F5344CB8AC3E}">
        <p14:creationId xmlns:p14="http://schemas.microsoft.com/office/powerpoint/2010/main" val="276895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34</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1"/>
            <a:ext cx="8643151" cy="301621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Inheritance</a:t>
            </a:r>
          </a:p>
          <a:p>
            <a:r>
              <a:rPr lang="en-US" dirty="0"/>
              <a:t>Inheritance is the most important aspect of object-oriented programming, which simulates the real-world concept of inheritance. It specifies that the child object acquires all the properties and behaviors of the parent object.</a:t>
            </a:r>
          </a:p>
          <a:p>
            <a:endParaRPr lang="en-US" dirty="0"/>
          </a:p>
          <a:p>
            <a:r>
              <a:rPr lang="en-US" dirty="0"/>
              <a:t>By using inheritance, we can create a class that uses all the properties and behavior of another class. The new class is known as a derived class or child class, and the one whose properties are acquired is known as a base class or parent class.</a:t>
            </a:r>
          </a:p>
          <a:p>
            <a:endParaRPr lang="en-US" dirty="0"/>
          </a:p>
          <a:p>
            <a:r>
              <a:rPr lang="en-US" dirty="0"/>
              <a:t>It provides the re-usability of the code.</a:t>
            </a:r>
          </a:p>
        </p:txBody>
      </p:sp>
    </p:spTree>
    <p:extLst>
      <p:ext uri="{BB962C8B-B14F-4D97-AF65-F5344CB8AC3E}">
        <p14:creationId xmlns:p14="http://schemas.microsoft.com/office/powerpoint/2010/main" val="808541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35</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0"/>
            <a:ext cx="9679250" cy="2677656"/>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Polymorphism</a:t>
            </a:r>
          </a:p>
          <a:p>
            <a:r>
              <a:rPr lang="en-US" sz="2000" dirty="0"/>
              <a:t>Polymorphism contains two words "poly" and "morphs". Poly means many, and morph means shape. By polymorphism, we understand that one task can be performed in different ways. For example - you have a class animal, and all animals speak. But they speak differently. Here, the "speak" behavior is polymorphic in a sense and depends on the animal. So, the abstract "animal" concept does not actually "speak", but specific animals (like dogs and cats) have a concrete implementation of the action "speak".</a:t>
            </a:r>
            <a:endParaRPr lang="en-US" sz="1400" dirty="0"/>
          </a:p>
        </p:txBody>
      </p:sp>
    </p:spTree>
    <p:extLst>
      <p:ext uri="{BB962C8B-B14F-4D97-AF65-F5344CB8AC3E}">
        <p14:creationId xmlns:p14="http://schemas.microsoft.com/office/powerpoint/2010/main" val="1476637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36</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0"/>
            <a:ext cx="9679250" cy="224676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Encapsulation</a:t>
            </a:r>
          </a:p>
          <a:p>
            <a:r>
              <a:rPr lang="en-US" sz="2800" dirty="0"/>
              <a:t>Encapsulation is also an essential aspect of object-oriented programming. It is used to restrict access to methods and variables. In encapsulation, code, and data are wrapped together within a single unit from being modified by accident.</a:t>
            </a:r>
            <a:endParaRPr lang="en-US" sz="1400" dirty="0"/>
          </a:p>
        </p:txBody>
      </p:sp>
    </p:spTree>
    <p:extLst>
      <p:ext uri="{BB962C8B-B14F-4D97-AF65-F5344CB8AC3E}">
        <p14:creationId xmlns:p14="http://schemas.microsoft.com/office/powerpoint/2010/main" val="214509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37</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0"/>
            <a:ext cx="9679250" cy="3754874"/>
          </a:xfrm>
          <a:prstGeom prst="rect">
            <a:avLst/>
          </a:prstGeom>
          <a:noFill/>
        </p:spPr>
        <p:txBody>
          <a:bodyPr wrap="square" rtlCol="0">
            <a:spAutoFit/>
          </a:bodyPr>
          <a:lstStyle/>
          <a:p>
            <a:pPr algn="just"/>
            <a:r>
              <a:rPr lang="en-US" sz="2800" b="1" i="0" dirty="0">
                <a:effectLst>
                  <a:outerShdw blurRad="38100" dist="38100" dir="2700000" algn="tl">
                    <a:srgbClr val="000000">
                      <a:alpha val="43137"/>
                    </a:srgbClr>
                  </a:outerShdw>
                </a:effectLst>
                <a:latin typeface="erdana"/>
              </a:rPr>
              <a:t>Data Abstraction</a:t>
            </a:r>
          </a:p>
          <a:p>
            <a:pPr algn="just"/>
            <a:r>
              <a:rPr lang="en-US" sz="2800" b="0" i="0" dirty="0">
                <a:solidFill>
                  <a:srgbClr val="333333"/>
                </a:solidFill>
                <a:effectLst/>
                <a:latin typeface="inter-regular"/>
              </a:rPr>
              <a:t>Data abstraction and encapsulation both are often used as synonyms. Both are nearly synonyms because data abstraction is achieved through encapsulation.</a:t>
            </a:r>
          </a:p>
          <a:p>
            <a:pPr algn="just"/>
            <a:r>
              <a:rPr lang="en-US" sz="2800" b="0" i="0" dirty="0">
                <a:solidFill>
                  <a:srgbClr val="333333"/>
                </a:solidFill>
                <a:effectLst/>
                <a:latin typeface="inter-regular"/>
              </a:rPr>
              <a:t>Abstraction is used to hide internal details and show only functionalities. Abstracting something means to give names to things so that the name captures the core of what a function or a whole program does.</a:t>
            </a:r>
          </a:p>
          <a:p>
            <a:endParaRPr lang="en-US" sz="1400" dirty="0"/>
          </a:p>
        </p:txBody>
      </p:sp>
    </p:spTree>
    <p:extLst>
      <p:ext uri="{BB962C8B-B14F-4D97-AF65-F5344CB8AC3E}">
        <p14:creationId xmlns:p14="http://schemas.microsoft.com/office/powerpoint/2010/main" val="739209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007360" y="1615736"/>
            <a:ext cx="5439410" cy="1524735"/>
          </a:xfrm>
        </p:spPr>
        <p:txBody>
          <a:bodyPr/>
          <a:lstStyle/>
          <a:p>
            <a:r>
              <a:rPr lang="en-US" sz="72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8615680" y="5876923"/>
            <a:ext cx="3393440" cy="479427"/>
          </a:xfrm>
        </p:spPr>
        <p:txBody>
          <a:bodyPr>
            <a:normAutofit fontScale="92500" lnSpcReduction="20000"/>
          </a:bodyPr>
          <a:lstStyle/>
          <a:p>
            <a:r>
              <a:rPr lang="en-US" sz="2000" dirty="0"/>
              <a:t>Email: </a:t>
            </a:r>
            <a:r>
              <a:rPr lang="en-US" sz="2000" dirty="0">
                <a:hlinkClick r:id="rId2"/>
              </a:rPr>
              <a:t>uakk101@gmail.com</a:t>
            </a:r>
            <a:endParaRPr lang="en-US" sz="2000" dirty="0"/>
          </a:p>
          <a:p>
            <a:endParaRPr lang="en-US" sz="2000"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38</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10229" y="136525"/>
            <a:ext cx="10380016" cy="5246007"/>
          </a:xfrm>
        </p:spPr>
        <p:txBody>
          <a:bodyPr>
            <a:normAutofit/>
          </a:bodyPr>
          <a:lstStyle/>
          <a:p>
            <a:pPr algn="l"/>
            <a:r>
              <a:rPr lang="en-US" b="0" i="0" dirty="0">
                <a:solidFill>
                  <a:srgbClr val="000000"/>
                </a:solidFill>
                <a:effectLst/>
                <a:latin typeface="Segoe UI" panose="020B0502040204020203" pitchFamily="34" charset="0"/>
              </a:rPr>
              <a:t>Machine Learning (ML)</a:t>
            </a:r>
            <a:br>
              <a:rPr lang="en-US" b="0" i="0" dirty="0">
                <a:solidFill>
                  <a:srgbClr val="000000"/>
                </a:solidFill>
                <a:effectLst/>
                <a:latin typeface="Segoe UI" panose="020B0502040204020203" pitchFamily="34" charset="0"/>
              </a:rPr>
            </a:br>
            <a:r>
              <a:rPr lang="en-US" b="0" i="0" dirty="0">
                <a:solidFill>
                  <a:srgbClr val="000000"/>
                </a:solidFill>
                <a:effectLst/>
                <a:latin typeface="Verdana" panose="020B0604030504040204" pitchFamily="34" charset="0"/>
              </a:rPr>
              <a:t>Traditional programming </a:t>
            </a:r>
            <a:r>
              <a:rPr lang="en-US" b="1" i="0" dirty="0">
                <a:solidFill>
                  <a:srgbClr val="000000"/>
                </a:solidFill>
                <a:effectLst/>
                <a:latin typeface="Verdana" panose="020B0604030504040204" pitchFamily="34" charset="0"/>
              </a:rPr>
              <a:t>uses known algorithms</a:t>
            </a:r>
            <a:r>
              <a:rPr lang="en-US" b="0" i="0" dirty="0">
                <a:solidFill>
                  <a:srgbClr val="000000"/>
                </a:solidFill>
                <a:effectLst/>
                <a:latin typeface="Verdana" panose="020B0604030504040204" pitchFamily="34" charset="0"/>
              </a:rPr>
              <a:t> to produce results from data:</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		</a:t>
            </a:r>
            <a:r>
              <a:rPr lang="en-US" b="0" i="0" dirty="0">
                <a:solidFill>
                  <a:srgbClr val="FF0000"/>
                </a:solidFill>
                <a:effectLst>
                  <a:outerShdw blurRad="38100" dist="38100" dir="2700000" algn="tl">
                    <a:srgbClr val="000000">
                      <a:alpha val="43137"/>
                    </a:srgbClr>
                  </a:outerShdw>
                </a:effectLst>
                <a:latin typeface="Verdana" panose="020B0604030504040204" pitchFamily="34" charset="0"/>
              </a:rPr>
              <a:t>Data + Algorithms = </a:t>
            </a:r>
            <a:r>
              <a:rPr lang="en-US" b="1" i="0" dirty="0">
                <a:solidFill>
                  <a:srgbClr val="FF0000"/>
                </a:solidFill>
                <a:effectLst>
                  <a:outerShdw blurRad="38100" dist="38100" dir="2700000" algn="tl">
                    <a:srgbClr val="000000">
                      <a:alpha val="43137"/>
                    </a:srgbClr>
                  </a:outerShdw>
                </a:effectLst>
                <a:latin typeface="Verdana" panose="020B0604030504040204" pitchFamily="34" charset="0"/>
              </a:rPr>
              <a:t>Results</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Machine learning </a:t>
            </a:r>
            <a:r>
              <a:rPr lang="en-US" b="1" i="0" dirty="0">
                <a:solidFill>
                  <a:srgbClr val="000000"/>
                </a:solidFill>
                <a:effectLst/>
                <a:latin typeface="Verdana" panose="020B0604030504040204" pitchFamily="34" charset="0"/>
              </a:rPr>
              <a:t>creates new algorithms</a:t>
            </a:r>
            <a:r>
              <a:rPr lang="en-US" b="0" i="0" dirty="0">
                <a:solidFill>
                  <a:srgbClr val="000000"/>
                </a:solidFill>
                <a:effectLst/>
                <a:latin typeface="Verdana" panose="020B0604030504040204" pitchFamily="34" charset="0"/>
              </a:rPr>
              <a:t> from data and results:</a:t>
            </a:r>
            <a:br>
              <a:rPr lang="en-US" b="0" i="0" dirty="0">
                <a:solidFill>
                  <a:srgbClr val="000000"/>
                </a:solidFill>
                <a:effectLst/>
                <a:latin typeface="Verdana" panose="020B0604030504040204" pitchFamily="34" charset="0"/>
              </a:rPr>
            </a:b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Data + Results = </a:t>
            </a:r>
            <a:r>
              <a:rPr lang="en-US" b="1" i="0" dirty="0">
                <a:solidFill>
                  <a:srgbClr val="FF0000"/>
                </a:solidFill>
                <a:effectLst/>
                <a:latin typeface="Verdana" panose="020B0604030504040204" pitchFamily="34" charset="0"/>
              </a:rPr>
              <a:t>Algorithms</a:t>
            </a:r>
            <a:endParaRPr lang="en-US" b="0" i="0" dirty="0">
              <a:solidFill>
                <a:srgbClr val="FF0000"/>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274122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2743" y="597160"/>
            <a:ext cx="4718145" cy="906891"/>
          </a:xfrm>
        </p:spPr>
        <p:txBody>
          <a:bodyPr>
            <a:normAutofit/>
          </a:bodyPr>
          <a:lstStyle/>
          <a:p>
            <a:r>
              <a:rPr lang="en-US" b="0" i="0" dirty="0">
                <a:solidFill>
                  <a:srgbClr val="374151"/>
                </a:solidFill>
                <a:effectLst/>
                <a:latin typeface="Söhne"/>
              </a:rPr>
              <a:t>Iterating through a Dictionary</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pic>
        <p:nvPicPr>
          <p:cNvPr id="5" name="Picture 4">
            <a:extLst>
              <a:ext uri="{FF2B5EF4-FFF2-40B4-BE49-F238E27FC236}">
                <a16:creationId xmlns:a16="http://schemas.microsoft.com/office/drawing/2014/main" id="{6CBFC222-F218-E2F7-93C4-EE52A6378322}"/>
              </a:ext>
            </a:extLst>
          </p:cNvPr>
          <p:cNvPicPr>
            <a:picLocks noChangeAspect="1"/>
          </p:cNvPicPr>
          <p:nvPr/>
        </p:nvPicPr>
        <p:blipFill>
          <a:blip r:embed="rId2"/>
          <a:stretch>
            <a:fillRect/>
          </a:stretch>
        </p:blipFill>
        <p:spPr>
          <a:xfrm>
            <a:off x="1835412" y="1700212"/>
            <a:ext cx="7686675" cy="3457575"/>
          </a:xfrm>
          <a:prstGeom prst="rect">
            <a:avLst/>
          </a:prstGeom>
        </p:spPr>
      </p:pic>
    </p:spTree>
    <p:extLst>
      <p:ext uri="{BB962C8B-B14F-4D97-AF65-F5344CB8AC3E}">
        <p14:creationId xmlns:p14="http://schemas.microsoft.com/office/powerpoint/2010/main" val="425962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8C6D-1E56-C836-6D64-B41C0EEAF9E0}"/>
              </a:ext>
            </a:extLst>
          </p:cNvPr>
          <p:cNvSpPr>
            <a:spLocks noGrp="1"/>
          </p:cNvSpPr>
          <p:nvPr>
            <p:ph type="title"/>
          </p:nvPr>
        </p:nvSpPr>
        <p:spPr>
          <a:xfrm>
            <a:off x="1885156" y="2766218"/>
            <a:ext cx="8421688" cy="1325563"/>
          </a:xfrm>
        </p:spPr>
        <p:txBody>
          <a:bodyPr/>
          <a:lstStyle/>
          <a:p>
            <a:r>
              <a:rPr lang="en-US" b="0" i="0" dirty="0">
                <a:solidFill>
                  <a:srgbClr val="374151"/>
                </a:solidFill>
                <a:effectLst/>
                <a:latin typeface="Söhne"/>
              </a:rPr>
              <a:t>Functions </a:t>
            </a:r>
            <a:r>
              <a:rPr lang="en-US" b="0" i="0" dirty="0">
                <a:solidFill>
                  <a:srgbClr val="0F172A"/>
                </a:solidFill>
                <a:effectLst/>
                <a:latin typeface="ui-sans-serif"/>
              </a:rPr>
              <a:t>in Python</a:t>
            </a:r>
            <a:endParaRPr lang="en-US" dirty="0"/>
          </a:p>
        </p:txBody>
      </p:sp>
      <p:sp>
        <p:nvSpPr>
          <p:cNvPr id="9" name="Date Placeholder 8">
            <a:extLst>
              <a:ext uri="{FF2B5EF4-FFF2-40B4-BE49-F238E27FC236}">
                <a16:creationId xmlns:a16="http://schemas.microsoft.com/office/drawing/2014/main" id="{A0C02973-8F0F-6933-4288-82489304EFD2}"/>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73ADD54E-E091-5BFE-A35A-6A6466B244A3}"/>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6CD4D686-B238-44A9-7E2F-5ABE5C4D4CC5}"/>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74911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923330"/>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Functions are blocks of reusable code that perform specific tasks.</a:t>
            </a:r>
          </a:p>
          <a:p>
            <a:pPr marL="285750" indent="-285750" algn="l">
              <a:buFont typeface="Wingdings" panose="05000000000000000000" pitchFamily="2" charset="2"/>
              <a:buChar char="Ø"/>
            </a:pPr>
            <a:r>
              <a:rPr lang="en-US" b="0" i="0" dirty="0">
                <a:solidFill>
                  <a:srgbClr val="374151"/>
                </a:solidFill>
                <a:effectLst/>
                <a:latin typeface="Söhne"/>
              </a:rPr>
              <a:t>They help in organizing code, improving reusability, and promoting modularity.</a:t>
            </a:r>
          </a:p>
          <a:p>
            <a:pPr marL="285750" indent="-285750" algn="l">
              <a:buFont typeface="Wingdings" panose="05000000000000000000" pitchFamily="2" charset="2"/>
              <a:buChar char="Ø"/>
            </a:pPr>
            <a:endParaRPr lang="en-US" b="0" i="0" dirty="0">
              <a:solidFill>
                <a:srgbClr val="374151"/>
              </a:solidFill>
              <a:effectLst/>
              <a:latin typeface="Söhne"/>
            </a:endParaRPr>
          </a:p>
        </p:txBody>
      </p:sp>
      <p:pic>
        <p:nvPicPr>
          <p:cNvPr id="4" name="Picture 3">
            <a:extLst>
              <a:ext uri="{FF2B5EF4-FFF2-40B4-BE49-F238E27FC236}">
                <a16:creationId xmlns:a16="http://schemas.microsoft.com/office/drawing/2014/main" id="{C81B39FA-51D5-3393-1E1D-B13BD1A11F29}"/>
              </a:ext>
            </a:extLst>
          </p:cNvPr>
          <p:cNvPicPr>
            <a:picLocks noChangeAspect="1"/>
          </p:cNvPicPr>
          <p:nvPr/>
        </p:nvPicPr>
        <p:blipFill>
          <a:blip r:embed="rId2"/>
          <a:stretch>
            <a:fillRect/>
          </a:stretch>
        </p:blipFill>
        <p:spPr>
          <a:xfrm>
            <a:off x="1428750" y="2303660"/>
            <a:ext cx="9334500" cy="1933575"/>
          </a:xfrm>
          <a:prstGeom prst="rect">
            <a:avLst/>
          </a:prstGeom>
        </p:spPr>
      </p:pic>
    </p:spTree>
    <p:extLst>
      <p:ext uri="{BB962C8B-B14F-4D97-AF65-F5344CB8AC3E}">
        <p14:creationId xmlns:p14="http://schemas.microsoft.com/office/powerpoint/2010/main" val="17766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Function with Parameters</a:t>
            </a:r>
          </a:p>
        </p:txBody>
      </p:sp>
      <p:pic>
        <p:nvPicPr>
          <p:cNvPr id="3" name="Picture 2">
            <a:extLst>
              <a:ext uri="{FF2B5EF4-FFF2-40B4-BE49-F238E27FC236}">
                <a16:creationId xmlns:a16="http://schemas.microsoft.com/office/drawing/2014/main" id="{2FC5DD55-843E-2BD9-5038-BC1414E15CD9}"/>
              </a:ext>
            </a:extLst>
          </p:cNvPr>
          <p:cNvPicPr>
            <a:picLocks noChangeAspect="1"/>
          </p:cNvPicPr>
          <p:nvPr/>
        </p:nvPicPr>
        <p:blipFill>
          <a:blip r:embed="rId2"/>
          <a:stretch>
            <a:fillRect/>
          </a:stretch>
        </p:blipFill>
        <p:spPr>
          <a:xfrm>
            <a:off x="1758287" y="1910779"/>
            <a:ext cx="7343775" cy="2486025"/>
          </a:xfrm>
          <a:prstGeom prst="rect">
            <a:avLst/>
          </a:prstGeom>
        </p:spPr>
      </p:pic>
    </p:spTree>
    <p:extLst>
      <p:ext uri="{BB962C8B-B14F-4D97-AF65-F5344CB8AC3E}">
        <p14:creationId xmlns:p14="http://schemas.microsoft.com/office/powerpoint/2010/main" val="99807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Importing and Using a Module</a:t>
            </a:r>
          </a:p>
        </p:txBody>
      </p:sp>
      <p:pic>
        <p:nvPicPr>
          <p:cNvPr id="4" name="Picture 3">
            <a:extLst>
              <a:ext uri="{FF2B5EF4-FFF2-40B4-BE49-F238E27FC236}">
                <a16:creationId xmlns:a16="http://schemas.microsoft.com/office/drawing/2014/main" id="{01CEA380-B66C-A134-19D4-DDEB23CD3418}"/>
              </a:ext>
            </a:extLst>
          </p:cNvPr>
          <p:cNvPicPr>
            <a:picLocks noChangeAspect="1"/>
          </p:cNvPicPr>
          <p:nvPr/>
        </p:nvPicPr>
        <p:blipFill>
          <a:blip r:embed="rId2"/>
          <a:stretch>
            <a:fillRect/>
          </a:stretch>
        </p:blipFill>
        <p:spPr>
          <a:xfrm>
            <a:off x="2105164" y="2058232"/>
            <a:ext cx="7324725" cy="2457450"/>
          </a:xfrm>
          <a:prstGeom prst="rect">
            <a:avLst/>
          </a:prstGeom>
        </p:spPr>
      </p:pic>
    </p:spTree>
    <p:extLst>
      <p:ext uri="{BB962C8B-B14F-4D97-AF65-F5344CB8AC3E}">
        <p14:creationId xmlns:p14="http://schemas.microsoft.com/office/powerpoint/2010/main" val="250011369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424</TotalTime>
  <Words>1174</Words>
  <Application>Microsoft Office PowerPoint</Application>
  <PresentationFormat>Widescreen</PresentationFormat>
  <Paragraphs>202</Paragraphs>
  <Slides>38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erdana</vt:lpstr>
      <vt:lpstr>inter-regular</vt:lpstr>
      <vt:lpstr>Segoe UI</vt:lpstr>
      <vt:lpstr>Söhne</vt:lpstr>
      <vt:lpstr>Söhne Mono</vt:lpstr>
      <vt:lpstr>Source Sans Pro</vt:lpstr>
      <vt:lpstr>Tenorite</vt:lpstr>
      <vt:lpstr>ui-sans-serif</vt:lpstr>
      <vt:lpstr>Verdana</vt:lpstr>
      <vt:lpstr>Wingdings</vt:lpstr>
      <vt:lpstr>Monoline</vt:lpstr>
      <vt:lpstr>Machine Learning</vt:lpstr>
      <vt:lpstr>PowerPoint Presentation</vt:lpstr>
      <vt:lpstr>PowerPoint Presentation</vt:lpstr>
      <vt:lpstr>Machine Learning (ML) Traditional programming uses known algorithms to produce results from data:   Data + Algorithms = Results Machine learning creates new algorithms from data and results:   Data + Results = Algorithms</vt:lpstr>
      <vt:lpstr>Iterating through a Dictionary</vt:lpstr>
      <vt:lpstr>Functions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Usman Ali</dc:creator>
  <cp:lastModifiedBy>Usman Ali</cp:lastModifiedBy>
  <cp:revision>1</cp:revision>
  <dcterms:created xsi:type="dcterms:W3CDTF">2023-06-11T17:59:32Z</dcterms:created>
  <dcterms:modified xsi:type="dcterms:W3CDTF">2023-07-27T09:05:40Z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