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69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5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3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34EA8E-E8D7-46BE-8283-1A6E9260C16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65228D-3075-4EA6-8640-18D7DB2E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C5275-556A-A97E-FD4C-D7FDCCC3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270" y="1833036"/>
            <a:ext cx="7735457" cy="1515533"/>
          </a:xfrm>
        </p:spPr>
        <p:txBody>
          <a:bodyPr>
            <a:normAutofit fontScale="90000"/>
          </a:bodyPr>
          <a:lstStyle/>
          <a:p>
            <a:r>
              <a:rPr lang="uk-UA" dirty="0"/>
              <a:t>Моделювання та оптимізація роботи торгового автомату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1F62DA-EAD9-C639-11B0-71E8040A6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3" y="3786906"/>
            <a:ext cx="6815669" cy="1320802"/>
          </a:xfrm>
        </p:spPr>
        <p:txBody>
          <a:bodyPr/>
          <a:lstStyle/>
          <a:p>
            <a:r>
              <a:rPr lang="uk-UA" dirty="0"/>
              <a:t>Виконав студент групи КМ-12</a:t>
            </a:r>
            <a:br>
              <a:rPr lang="uk-UA" dirty="0"/>
            </a:br>
            <a:r>
              <a:rPr lang="uk-UA" dirty="0"/>
              <a:t>Погребняк Костянтин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9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Дякую за увагу | Save">
            <a:extLst>
              <a:ext uri="{FF2B5EF4-FFF2-40B4-BE49-F238E27FC236}">
                <a16:creationId xmlns:a16="http://schemas.microsoft.com/office/drawing/2014/main" id="{F1BB82C8-5BC8-C691-FC82-1C37105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04" y="1140542"/>
            <a:ext cx="24860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5BCA2-F8D8-9716-5B3E-21062C2C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9206" y="0"/>
            <a:ext cx="6815669" cy="1096391"/>
          </a:xfrm>
        </p:spPr>
        <p:txBody>
          <a:bodyPr/>
          <a:lstStyle/>
          <a:p>
            <a:r>
              <a:rPr lang="uk-UA" dirty="0"/>
              <a:t>Вступ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EDF993-F2A0-C41B-4942-CBA4E5658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474" y="1791094"/>
            <a:ext cx="8436583" cy="4095084"/>
          </a:xfrm>
        </p:spPr>
        <p:txBody>
          <a:bodyPr>
            <a:noAutofit/>
          </a:bodyPr>
          <a:lstStyle/>
          <a:p>
            <a:pPr algn="just"/>
            <a:r>
              <a:rPr lang="uk-UA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 технології дозволяють нам переносити реальні процеси в цифровий простір для вивчення, управління та вдосконалення. Спробуємо розглянути, як моделювання та оптимізація можуть взаємодіяти для забезпечення ефективної роботи автомата зі </a:t>
            </a:r>
            <a:r>
              <a:rPr lang="uk-UA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снеками</a:t>
            </a:r>
            <a:r>
              <a:rPr lang="uk-UA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k-UA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розглянемо важливі аспекти, такі як функціональність автомата, вибір товарів, оплата, ведення обліку продажів та взаємодія з користувачем. Програма, яку ми розробимо, відіграє роль інструмента для імітації реальної роботи автомата та вивчення впливу різних факторів на його ефективність.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Снековий торговий автомат Necta Sfera (ID#1565491638), цена: 68800 ₴,  купить на Prom.ua">
            <a:extLst>
              <a:ext uri="{FF2B5EF4-FFF2-40B4-BE49-F238E27FC236}">
                <a16:creationId xmlns:a16="http://schemas.microsoft.com/office/drawing/2014/main" id="{9D0769FA-566C-6501-81CA-09A59BBC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60" y="1451728"/>
            <a:ext cx="1832562" cy="29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9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2517A-878D-2750-4A22-91523B7F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7313" y="-139612"/>
            <a:ext cx="6815669" cy="1515533"/>
          </a:xfrm>
        </p:spPr>
        <p:txBody>
          <a:bodyPr/>
          <a:lstStyle/>
          <a:p>
            <a:r>
              <a:rPr lang="uk-UA" dirty="0"/>
              <a:t>Мета роботи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5CEAED-6CBE-A95B-4C9E-F348D558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984" y="2381455"/>
            <a:ext cx="8396235" cy="2555931"/>
          </a:xfrm>
        </p:spPr>
        <p:txBody>
          <a:bodyPr>
            <a:normAutofit/>
          </a:bodyPr>
          <a:lstStyle/>
          <a:p>
            <a:pPr algn="just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програмне забезпечення для моделювання робити торгового автомату для покупки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снеків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також оптимізація розподілення </a:t>
            </a:r>
            <a:r>
              <a:rPr lang="uk-UA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снеків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наступний тиждень залежно від продаж.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5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0E976-ADEC-94BF-CEBD-E98D0195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713" y="264644"/>
            <a:ext cx="6815669" cy="857507"/>
          </a:xfrm>
        </p:spPr>
        <p:txBody>
          <a:bodyPr/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75ED99-C2B7-D5CB-3222-F6175148B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39" y="1303788"/>
            <a:ext cx="10402529" cy="5382147"/>
          </a:xfrm>
        </p:spPr>
        <p:txBody>
          <a:bodyPr>
            <a:normAutofit/>
          </a:bodyPr>
          <a:lstStyle/>
          <a:p>
            <a:pPr algn="just"/>
            <a:r>
              <a:rPr lang="uk-U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Задачі: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автомата 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вибору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оплати.Відображення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залишків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продажів.Виведення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звіту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транзакцію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загальну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виручку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імітує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 торгового автомату 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взаємодію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користувачем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торговий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автомат,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вибору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їхньої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оплати.</a:t>
            </a:r>
          </a:p>
          <a:p>
            <a:pPr algn="just"/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Кінцевий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результат: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імітує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 автомата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снеками,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здатна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відображати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залишки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здійснювати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виводити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звіти</a:t>
            </a:r>
            <a:endParaRPr lang="ru-RU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A7FB6-E4C5-E1D5-7737-9CB212FB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2935" y="-9833"/>
            <a:ext cx="8689976" cy="1371599"/>
          </a:xfrm>
        </p:spPr>
        <p:txBody>
          <a:bodyPr/>
          <a:lstStyle/>
          <a:p>
            <a:r>
              <a:rPr lang="ru-RU" dirty="0" err="1"/>
              <a:t>Розподіл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68F598C1-F1ED-5549-BC34-0CB9147D0A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4663" y="1644445"/>
                <a:ext cx="8689976" cy="4038599"/>
              </a:xfrm>
            </p:spPr>
            <p:txBody>
              <a:bodyPr>
                <a:normAutofit/>
              </a:bodyPr>
              <a:lstStyle/>
              <a:p>
                <a:r>
                  <a:rPr lang="uk-UA" dirty="0">
                    <a:solidFill>
                      <a:schemeClr val="tx1"/>
                    </a:solidFill>
                  </a:rPr>
                  <a:t>Для того щоб збільшити можливу виручку нам потрібно постійно загружати товари в залежності від попиту на них.</a:t>
                </a:r>
                <a:br>
                  <a:rPr lang="uk-UA" dirty="0">
                    <a:solidFill>
                      <a:schemeClr val="tx1"/>
                    </a:solidFill>
                  </a:rPr>
                </a:br>
                <a:r>
                  <a:rPr lang="uk-UA" dirty="0">
                    <a:solidFill>
                      <a:schemeClr val="tx1"/>
                    </a:solidFill>
                  </a:rPr>
                  <a:t>Для кожного товару ми обчислюємо його кількість на наступному тижні за формулою: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k*(s/a)</a:t>
                </a:r>
              </a:p>
              <a:p>
                <a:r>
                  <a:rPr lang="uk-UA" dirty="0">
                    <a:solidFill>
                      <a:schemeClr val="tx1"/>
                    </a:solidFill>
                  </a:rPr>
                  <a:t>,де </a:t>
                </a:r>
                <a:r>
                  <a:rPr lang="en-US" dirty="0">
                    <a:solidFill>
                      <a:schemeClr val="tx1"/>
                    </a:solidFill>
                  </a:rPr>
                  <a:t>n-</a:t>
                </a:r>
                <a:r>
                  <a:rPr lang="uk-UA" dirty="0">
                    <a:solidFill>
                      <a:schemeClr val="tx1"/>
                    </a:solidFill>
                  </a:rPr>
                  <a:t>новий запас товару, </a:t>
                </a:r>
                <a:r>
                  <a:rPr lang="en-US" dirty="0">
                    <a:solidFill>
                      <a:schemeClr val="tx1"/>
                    </a:solidFill>
                  </a:rPr>
                  <a:t>k-</a:t>
                </a:r>
                <a:r>
                  <a:rPr lang="uk-UA" dirty="0">
                    <a:solidFill>
                      <a:schemeClr val="tx1"/>
                    </a:solidFill>
                  </a:rPr>
                  <a:t>загальна </a:t>
                </a:r>
                <a:r>
                  <a:rPr lang="uk-UA" dirty="0" err="1">
                    <a:solidFill>
                      <a:schemeClr val="tx1"/>
                    </a:solidFill>
                  </a:rPr>
                  <a:t>вмістимість</a:t>
                </a:r>
                <a:r>
                  <a:rPr lang="uk-UA" dirty="0">
                    <a:solidFill>
                      <a:schemeClr val="tx1"/>
                    </a:solidFill>
                  </a:rPr>
                  <a:t> автомату,</a:t>
                </a:r>
                <a:r>
                  <a:rPr lang="en-US" dirty="0">
                    <a:solidFill>
                      <a:schemeClr val="tx1"/>
                    </a:solidFill>
                  </a:rPr>
                  <a:t> s-</a:t>
                </a:r>
                <a:r>
                  <a:rPr lang="uk-UA" dirty="0">
                    <a:solidFill>
                      <a:schemeClr val="tx1"/>
                    </a:solidFill>
                  </a:rPr>
                  <a:t>кількість продаж товару,</a:t>
                </a:r>
                <a:r>
                  <a:rPr lang="en-US" dirty="0">
                    <a:solidFill>
                      <a:schemeClr val="tx1"/>
                    </a:solidFill>
                  </a:rPr>
                  <a:t>a-</a:t>
                </a:r>
                <a:r>
                  <a:rPr lang="uk-UA" dirty="0">
                    <a:solidFill>
                      <a:schemeClr val="tx1"/>
                    </a:solidFill>
                  </a:rPr>
                  <a:t>загальна кількість продаж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uk-U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68F598C1-F1ED-5549-BC34-0CB9147D0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4663" y="1644445"/>
                <a:ext cx="8689976" cy="40385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7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E9CB2-1E4F-0495-70AF-BF525500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1498" y="311085"/>
            <a:ext cx="5788086" cy="1556992"/>
          </a:xfrm>
        </p:spPr>
        <p:txBody>
          <a:bodyPr/>
          <a:lstStyle/>
          <a:p>
            <a:r>
              <a:rPr lang="uk-UA" dirty="0"/>
              <a:t>Алгоритм роботи моделі автомату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36502C-3125-A69D-611A-CF78146A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444" y="1684393"/>
            <a:ext cx="1756556" cy="48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1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894D3-29BD-044D-B570-42F28990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316" y="127820"/>
            <a:ext cx="7658459" cy="1172026"/>
          </a:xfrm>
        </p:spPr>
        <p:txBody>
          <a:bodyPr>
            <a:normAutofit/>
          </a:bodyPr>
          <a:lstStyle/>
          <a:p>
            <a:r>
              <a:rPr lang="uk-UA" sz="4000" dirty="0"/>
              <a:t>Використані інструменти</a:t>
            </a:r>
            <a:endParaRPr lang="en-US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2AACC0-0944-9525-CA1A-448C6F8C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28" y="1900084"/>
            <a:ext cx="7353659" cy="3025877"/>
          </a:xfrm>
        </p:spPr>
        <p:txBody>
          <a:bodyPr>
            <a:normAutofit/>
          </a:bodyPr>
          <a:lstStyle/>
          <a:p>
            <a:pPr algn="just"/>
            <a:r>
              <a:rPr lang="uk-UA" dirty="0">
                <a:solidFill>
                  <a:schemeClr val="tx1"/>
                </a:solidFill>
              </a:rPr>
              <a:t>Мова програмування </a:t>
            </a:r>
            <a:r>
              <a:rPr lang="en-US" dirty="0">
                <a:solidFill>
                  <a:schemeClr val="tx1"/>
                </a:solidFill>
              </a:rPr>
              <a:t>Python: </a:t>
            </a:r>
            <a:r>
              <a:rPr lang="uk-UA" dirty="0">
                <a:solidFill>
                  <a:schemeClr val="tx1"/>
                </a:solidFill>
              </a:rPr>
              <a:t>Основна мова програмування для розробки програми. </a:t>
            </a:r>
          </a:p>
          <a:p>
            <a:pPr algn="just"/>
            <a:r>
              <a:rPr lang="uk-UA" dirty="0">
                <a:solidFill>
                  <a:schemeClr val="tx1"/>
                </a:solidFill>
              </a:rPr>
              <a:t>Бібліотека </a:t>
            </a:r>
            <a:r>
              <a:rPr lang="en-US" dirty="0">
                <a:solidFill>
                  <a:schemeClr val="tx1"/>
                </a:solidFill>
              </a:rPr>
              <a:t>re: </a:t>
            </a:r>
            <a:r>
              <a:rPr lang="uk-UA" dirty="0">
                <a:solidFill>
                  <a:schemeClr val="tx1"/>
                </a:solidFill>
              </a:rPr>
              <a:t>Використовується для роботи з регулярними виразами. </a:t>
            </a:r>
          </a:p>
          <a:p>
            <a:pPr algn="just"/>
            <a:r>
              <a:rPr lang="uk-UA" dirty="0">
                <a:solidFill>
                  <a:schemeClr val="tx1"/>
                </a:solidFill>
              </a:rPr>
              <a:t>Бібліотека </a:t>
            </a:r>
            <a:r>
              <a:rPr lang="en-US" dirty="0">
                <a:solidFill>
                  <a:schemeClr val="tx1"/>
                </a:solidFill>
              </a:rPr>
              <a:t>sys: </a:t>
            </a:r>
            <a:r>
              <a:rPr lang="uk-UA" dirty="0">
                <a:solidFill>
                  <a:schemeClr val="tx1"/>
                </a:solidFill>
              </a:rPr>
              <a:t>Використовується для взаємодії з операційною системою.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8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5ACF6-5D5A-C2B2-5CFA-4733F2E0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13" y="0"/>
            <a:ext cx="8689976" cy="1371599"/>
          </a:xfrm>
        </p:spPr>
        <p:txBody>
          <a:bodyPr/>
          <a:lstStyle/>
          <a:p>
            <a:r>
              <a:rPr lang="uk-UA" dirty="0"/>
              <a:t>Робота моделі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591B1C-4799-44B7-DE3D-E88E7437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64" y="2027971"/>
            <a:ext cx="4353533" cy="25911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95BCCC-3F57-7F01-B0B6-5A530DE0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00" y="1745167"/>
            <a:ext cx="475363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DCCDC-5D63-5F2C-66FC-981D9D8A3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5889" y="98322"/>
            <a:ext cx="8689976" cy="1096295"/>
          </a:xfrm>
        </p:spPr>
        <p:txBody>
          <a:bodyPr/>
          <a:lstStyle/>
          <a:p>
            <a:r>
              <a:rPr lang="uk-UA" dirty="0"/>
              <a:t>Робота оптимізації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9D547-27FA-EABE-6E56-D239BAA3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2" y="1732119"/>
            <a:ext cx="5638258" cy="40963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970CF-B8F9-9B4C-B7D2-D1E6D71C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40" y="1255803"/>
            <a:ext cx="576342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88711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57</TotalTime>
  <Words>302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Tw Cen MT</vt:lpstr>
      <vt:lpstr>Капля</vt:lpstr>
      <vt:lpstr>Моделювання та оптимізація роботи торгового автомату</vt:lpstr>
      <vt:lpstr>Вступ</vt:lpstr>
      <vt:lpstr>Мета роботи</vt:lpstr>
      <vt:lpstr>Постановка задачі</vt:lpstr>
      <vt:lpstr>Розподіл товарів</vt:lpstr>
      <vt:lpstr>Алгоритм роботи моделі автомату</vt:lpstr>
      <vt:lpstr>Використані інструменти</vt:lpstr>
      <vt:lpstr>Робота моделі</vt:lpstr>
      <vt:lpstr>Робота оптимізації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та оптимізація роботи торгового автомату</dc:title>
  <dc:creator>Office3859</dc:creator>
  <cp:lastModifiedBy>Office3859</cp:lastModifiedBy>
  <cp:revision>4</cp:revision>
  <dcterms:created xsi:type="dcterms:W3CDTF">2024-01-24T08:29:31Z</dcterms:created>
  <dcterms:modified xsi:type="dcterms:W3CDTF">2024-01-24T09:28:15Z</dcterms:modified>
</cp:coreProperties>
</file>