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A624-4A1F-2647-AB52-0201E9EE07E1}" type="datetimeFigureOut">
              <a:rPr lang="es-ES" smtClean="0"/>
              <a:t>1/9/21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F6E63-0520-CA45-94A3-5CEDB84F2D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96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0C0FA-FBA3-334A-AADB-A53B15C03B6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37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B9E5C-D3A3-6547-A79C-26963480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58B226-D75F-B04D-85BC-8EE1F43B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782F-0EC2-4C4B-972B-F7B567D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D8ED0-C030-D344-8E1F-7B56DA34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BCFC8-1550-0544-BDEC-D444D3EF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7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0CB88-61C2-3F48-9182-0CA99BC6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F8623C-E4FA-214D-88DD-8A7E24097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17155-BDF7-5048-B497-0EE42249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351D6-24FF-104F-B544-6FDA3438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3F48-4F48-3A4A-BA64-528A46A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098B0-4A27-0246-B62E-2C463372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C4F38-9999-EF45-8F76-414FF0F76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3ED4F-FCED-FA48-9973-3F6847DA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C6056-ECE7-8447-91BF-E48927A2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907D5-265E-9A41-95E5-FCB2A275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37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0FE09-CB48-734A-896C-82C1476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04D7F-B29F-B445-8911-B4F87A2A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1F3CA-3FE3-8A40-9ECF-383DFC25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DB685-861E-D24C-9514-B2A0A765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D857E-CBC4-A048-B2AB-297CD5F5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1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66639-B80F-6540-8E90-B8C3DBB6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3C68E0-2893-D74C-96E4-A0231CF0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5645C-27F3-004C-9042-21D20384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25C0A-F9C5-A149-A9B8-FDAFEE24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C5843-C1A2-C04A-891E-88A7F3C3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6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EA7CC-5233-BE40-A5EC-B5D1FAAE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C7C57-9190-3049-9D68-57CB0A78A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731CD-43D5-9047-AA72-06882DAF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ADB64-42E5-1449-A133-378726AC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392B7-5DDE-2A48-AE4F-3FB678EC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142E6-55A2-6245-AB96-CC90CFF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54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8EA1-FCD1-9D47-9081-BBD4E2C8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842E5-2193-E546-9420-8E749715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2CCDF-1CCE-D54E-91E4-3B483521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CF7A6C-E978-B641-963A-9B814226C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912D9D-E255-BC45-BCFC-8A0265D0C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57459F-05B6-A448-8027-9BE0E8E1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AAF322-8586-BD48-8DB2-F700BB56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D46B47-D1D3-D14F-ABEB-8546C6B0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E2ED-1277-7749-8290-CE258E0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32DDA5-1B29-B140-A878-16FE6D58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E6F2DE-4B72-7E4A-89AA-EE3FA462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D45C30-209D-B94B-86AD-AB0D803C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1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20BACD-15F1-8D41-9F29-E4C4D602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DC24E3-0D6B-0142-90B2-593C94D8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8FBF0A-BB56-D547-B39A-F5E3C4A8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5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F221-2DA7-4341-A4D9-BE405267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CC7BA-859D-8646-8587-4A48302B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FB07E8-C135-3F44-B69A-E05722D0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E82EE5-FC77-E04D-A460-95A71075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FD524-06EE-1449-A48D-C9EE3D1B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0DC03C-29DC-8441-932F-019C9C91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338F0-5D72-3441-98C4-BB082DBE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15D86D-B531-0D4B-9D1B-B46174B18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8F3EB3-B1B0-4E42-95DC-FDE73253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25240-ADD9-4C48-A5EE-45D20259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D17F0-C59C-9947-A00F-2DD56DFF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283EF-267C-F44D-8211-3D311B33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82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BB0167-E7D7-BC40-8342-1539205C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40F0F-E45B-5848-99E4-3AAD71FB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B0270-477C-3F44-8082-23DC6763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E370-1F08-2B48-ABA6-BC3B2EF929D4}" type="datetimeFigureOut">
              <a:rPr lang="es-ES" smtClean="0"/>
              <a:t>1/9/21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936DD-75F2-DC46-B13C-03BCA9ADB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294C7-5DD9-E24D-BE93-EC7FBA053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ABFD-7343-BD42-B9B9-25CF8D67F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9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81F512-6F3C-8B46-8872-FDC6B25F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" y="0"/>
            <a:ext cx="10225514" cy="6858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307F07F-1BF5-9B48-A4F4-88AE69A2DD18}"/>
              </a:ext>
            </a:extLst>
          </p:cNvPr>
          <p:cNvSpPr/>
          <p:nvPr/>
        </p:nvSpPr>
        <p:spPr>
          <a:xfrm>
            <a:off x="2144111" y="346840"/>
            <a:ext cx="362607" cy="36260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6E9EF8D-25D6-E542-B8CD-22A4E4AFB754}"/>
              </a:ext>
            </a:extLst>
          </p:cNvPr>
          <p:cNvSpPr/>
          <p:nvPr/>
        </p:nvSpPr>
        <p:spPr>
          <a:xfrm>
            <a:off x="2144110" y="3239813"/>
            <a:ext cx="362607" cy="3626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EF3628B-65C6-554B-BA69-53B36F4E109F}"/>
              </a:ext>
            </a:extLst>
          </p:cNvPr>
          <p:cNvSpPr/>
          <p:nvPr/>
        </p:nvSpPr>
        <p:spPr>
          <a:xfrm>
            <a:off x="7577958" y="331073"/>
            <a:ext cx="362607" cy="36260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1D2CC9-7876-B547-85D0-400246FF3DC9}"/>
              </a:ext>
            </a:extLst>
          </p:cNvPr>
          <p:cNvSpPr/>
          <p:nvPr/>
        </p:nvSpPr>
        <p:spPr>
          <a:xfrm>
            <a:off x="3926868" y="3531254"/>
            <a:ext cx="491476" cy="295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E49DAD4-AD05-0845-9845-9FD4D84E614D}"/>
              </a:ext>
            </a:extLst>
          </p:cNvPr>
          <p:cNvSpPr/>
          <p:nvPr/>
        </p:nvSpPr>
        <p:spPr>
          <a:xfrm>
            <a:off x="3681130" y="5955747"/>
            <a:ext cx="491476" cy="295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FAC6893-09B3-B445-87F8-8C046DB5AC85}"/>
              </a:ext>
            </a:extLst>
          </p:cNvPr>
          <p:cNvSpPr/>
          <p:nvPr/>
        </p:nvSpPr>
        <p:spPr>
          <a:xfrm>
            <a:off x="1375366" y="3531254"/>
            <a:ext cx="491476" cy="295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F74834-2529-C44E-A741-B2F0248EDE84}"/>
              </a:ext>
            </a:extLst>
          </p:cNvPr>
          <p:cNvSpPr/>
          <p:nvPr/>
        </p:nvSpPr>
        <p:spPr>
          <a:xfrm>
            <a:off x="2875850" y="3531254"/>
            <a:ext cx="491476" cy="295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0D6462E-E0D6-6745-AF30-ED3B679ED011}"/>
              </a:ext>
            </a:extLst>
          </p:cNvPr>
          <p:cNvSpPr/>
          <p:nvPr/>
        </p:nvSpPr>
        <p:spPr>
          <a:xfrm>
            <a:off x="1074400" y="492438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D903D9B-66B4-304D-B488-AD225EA69DE9}"/>
              </a:ext>
            </a:extLst>
          </p:cNvPr>
          <p:cNvSpPr/>
          <p:nvPr/>
        </p:nvSpPr>
        <p:spPr>
          <a:xfrm>
            <a:off x="1898372" y="2369097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7067040-5E47-E041-8B9C-51A680FE8A1C}"/>
              </a:ext>
            </a:extLst>
          </p:cNvPr>
          <p:cNvSpPr/>
          <p:nvPr/>
        </p:nvSpPr>
        <p:spPr>
          <a:xfrm>
            <a:off x="3811255" y="1283409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43C9B53-DB8C-9E48-A13B-F59E4AC18810}"/>
              </a:ext>
            </a:extLst>
          </p:cNvPr>
          <p:cNvSpPr/>
          <p:nvPr/>
        </p:nvSpPr>
        <p:spPr>
          <a:xfrm>
            <a:off x="3811255" y="478375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CD8BE7A-41D7-464A-9010-ADF39A7D8699}"/>
              </a:ext>
            </a:extLst>
          </p:cNvPr>
          <p:cNvSpPr/>
          <p:nvPr/>
        </p:nvSpPr>
        <p:spPr>
          <a:xfrm>
            <a:off x="2875850" y="482923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88014C9-2BC7-6646-80D0-E0FBF7627EE0}"/>
              </a:ext>
            </a:extLst>
          </p:cNvPr>
          <p:cNvSpPr/>
          <p:nvPr/>
        </p:nvSpPr>
        <p:spPr>
          <a:xfrm>
            <a:off x="2911834" y="1283409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AD965B-E785-F445-BE3C-6C52A1CF4F5D}"/>
              </a:ext>
            </a:extLst>
          </p:cNvPr>
          <p:cNvSpPr/>
          <p:nvPr/>
        </p:nvSpPr>
        <p:spPr>
          <a:xfrm>
            <a:off x="1830492" y="1283409"/>
            <a:ext cx="491476" cy="295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FB80939-B4B2-974F-8633-C5C5E292374C}"/>
              </a:ext>
            </a:extLst>
          </p:cNvPr>
          <p:cNvSpPr/>
          <p:nvPr/>
        </p:nvSpPr>
        <p:spPr>
          <a:xfrm>
            <a:off x="5427352" y="2221295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713ECF2-8073-CC4B-B90E-9FFA80E34B8F}"/>
              </a:ext>
            </a:extLst>
          </p:cNvPr>
          <p:cNvSpPr/>
          <p:nvPr/>
        </p:nvSpPr>
        <p:spPr>
          <a:xfrm>
            <a:off x="8241379" y="2221295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5C2D603-F2FC-C84B-B801-2607DB48A696}"/>
              </a:ext>
            </a:extLst>
          </p:cNvPr>
          <p:cNvSpPr/>
          <p:nvPr/>
        </p:nvSpPr>
        <p:spPr>
          <a:xfrm>
            <a:off x="5245207" y="3273314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6207B96-8417-1F45-A4F1-FE56B2509AD2}"/>
              </a:ext>
            </a:extLst>
          </p:cNvPr>
          <p:cNvSpPr/>
          <p:nvPr/>
        </p:nvSpPr>
        <p:spPr>
          <a:xfrm>
            <a:off x="6028951" y="5370128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8E88B1E-48E9-9E4E-904A-D45C437BF5D8}"/>
              </a:ext>
            </a:extLst>
          </p:cNvPr>
          <p:cNvSpPr/>
          <p:nvPr/>
        </p:nvSpPr>
        <p:spPr>
          <a:xfrm>
            <a:off x="7940565" y="3965682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0A6A271-3510-594A-BBB2-CC2E202A9103}"/>
              </a:ext>
            </a:extLst>
          </p:cNvPr>
          <p:cNvSpPr/>
          <p:nvPr/>
        </p:nvSpPr>
        <p:spPr>
          <a:xfrm>
            <a:off x="9132861" y="4067502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8F4D0EB-37A0-AB4D-A030-76C48651746D}"/>
              </a:ext>
            </a:extLst>
          </p:cNvPr>
          <p:cNvSpPr/>
          <p:nvPr/>
        </p:nvSpPr>
        <p:spPr>
          <a:xfrm>
            <a:off x="7929798" y="4697386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88CC1FA-08D9-D744-BA61-AF17DF511B48}"/>
              </a:ext>
            </a:extLst>
          </p:cNvPr>
          <p:cNvSpPr/>
          <p:nvPr/>
        </p:nvSpPr>
        <p:spPr>
          <a:xfrm>
            <a:off x="9132861" y="4510780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ABAE2AD-32A3-9242-B78C-132F343005B3}"/>
              </a:ext>
            </a:extLst>
          </p:cNvPr>
          <p:cNvSpPr/>
          <p:nvPr/>
        </p:nvSpPr>
        <p:spPr>
          <a:xfrm>
            <a:off x="8671478" y="5889076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23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D1E2721-A872-A347-BFD7-10EA4043A473}"/>
              </a:ext>
            </a:extLst>
          </p:cNvPr>
          <p:cNvGrpSpPr/>
          <p:nvPr/>
        </p:nvGrpSpPr>
        <p:grpSpPr>
          <a:xfrm>
            <a:off x="6028951" y="528143"/>
            <a:ext cx="426162" cy="418704"/>
            <a:chOff x="11170294" y="1218541"/>
            <a:chExt cx="426162" cy="418704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9A31114A-4A25-444C-88A8-553C0CFCF217}"/>
                </a:ext>
              </a:extLst>
            </p:cNvPr>
            <p:cNvSpPr/>
            <p:nvPr/>
          </p:nvSpPr>
          <p:spPr>
            <a:xfrm rot="19085227">
              <a:off x="11177752" y="1218541"/>
              <a:ext cx="418704" cy="4187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2CA07B2-28B3-DC4F-8F66-8A57CD37FB67}"/>
                </a:ext>
              </a:extLst>
            </p:cNvPr>
            <p:cNvSpPr txBox="1"/>
            <p:nvPr/>
          </p:nvSpPr>
          <p:spPr>
            <a:xfrm>
              <a:off x="11170294" y="1227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13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55997BF-D261-904A-AE54-55F61C8E4D3B}"/>
              </a:ext>
            </a:extLst>
          </p:cNvPr>
          <p:cNvGrpSpPr/>
          <p:nvPr/>
        </p:nvGrpSpPr>
        <p:grpSpPr>
          <a:xfrm>
            <a:off x="367644" y="4096802"/>
            <a:ext cx="426162" cy="418704"/>
            <a:chOff x="11375917" y="3756330"/>
            <a:chExt cx="426162" cy="418704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C3C4F086-36A0-B14E-8FDF-F3D2223ED254}"/>
                </a:ext>
              </a:extLst>
            </p:cNvPr>
            <p:cNvSpPr/>
            <p:nvPr/>
          </p:nvSpPr>
          <p:spPr>
            <a:xfrm rot="19085227">
              <a:off x="11383375" y="3756330"/>
              <a:ext cx="418704" cy="4187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FE932B1-C18B-604A-A2C9-C481642F3137}"/>
                </a:ext>
              </a:extLst>
            </p:cNvPr>
            <p:cNvSpPr txBox="1"/>
            <p:nvPr/>
          </p:nvSpPr>
          <p:spPr>
            <a:xfrm>
              <a:off x="11375917" y="37652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11</a:t>
              </a:r>
            </a:p>
          </p:txBody>
        </p: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6E8AD19-458D-E54F-87D3-C41827712BAA}"/>
              </a:ext>
            </a:extLst>
          </p:cNvPr>
          <p:cNvSpPr/>
          <p:nvPr/>
        </p:nvSpPr>
        <p:spPr>
          <a:xfrm>
            <a:off x="9132861" y="4966645"/>
            <a:ext cx="491476" cy="2956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468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53FA03-9602-054B-A0CB-ABB6194B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0" y="18518"/>
            <a:ext cx="5308600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82E7A7-9232-3D4F-A2D0-76F3B04A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0" y="18518"/>
            <a:ext cx="5308600" cy="2514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B1FCE5-F995-464A-85D0-85153A96A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0" y="2651652"/>
            <a:ext cx="5308600" cy="2514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F42399-C639-8B45-9590-9282769D0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50" y="2651652"/>
            <a:ext cx="5308600" cy="2514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72647502-530C-BC41-A87B-9D2ACF28F7BD}"/>
              </a:ext>
            </a:extLst>
          </p:cNvPr>
          <p:cNvSpPr/>
          <p:nvPr/>
        </p:nvSpPr>
        <p:spPr>
          <a:xfrm>
            <a:off x="507210" y="3035037"/>
            <a:ext cx="417509" cy="4175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286F1E7-1D37-254D-BFAF-D959E6B75324}"/>
              </a:ext>
            </a:extLst>
          </p:cNvPr>
          <p:cNvSpPr/>
          <p:nvPr/>
        </p:nvSpPr>
        <p:spPr>
          <a:xfrm>
            <a:off x="516999" y="395285"/>
            <a:ext cx="417509" cy="4175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3706A1-BBAA-2944-9B4E-BB7E07DA516E}"/>
              </a:ext>
            </a:extLst>
          </p:cNvPr>
          <p:cNvSpPr/>
          <p:nvPr/>
        </p:nvSpPr>
        <p:spPr>
          <a:xfrm>
            <a:off x="5924553" y="389727"/>
            <a:ext cx="417509" cy="4175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F49D614-44B3-E74A-BF07-574E416A428F}"/>
              </a:ext>
            </a:extLst>
          </p:cNvPr>
          <p:cNvSpPr/>
          <p:nvPr/>
        </p:nvSpPr>
        <p:spPr>
          <a:xfrm>
            <a:off x="5984349" y="3035036"/>
            <a:ext cx="417509" cy="4175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08B8BAA-A620-BE4D-96EA-AD02CD7F2B35}"/>
              </a:ext>
            </a:extLst>
          </p:cNvPr>
          <p:cNvSpPr/>
          <p:nvPr/>
        </p:nvSpPr>
        <p:spPr>
          <a:xfrm>
            <a:off x="157906" y="5380417"/>
            <a:ext cx="417509" cy="4175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7D1BD88-EAD9-F149-890C-1CAB4E327B2D}"/>
              </a:ext>
            </a:extLst>
          </p:cNvPr>
          <p:cNvSpPr txBox="1"/>
          <p:nvPr/>
        </p:nvSpPr>
        <p:spPr>
          <a:xfrm>
            <a:off x="605892" y="5442242"/>
            <a:ext cx="35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Checkbox to enable/disable method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A6E10F-C4FB-1C42-916F-D2355D3E6EE8}"/>
              </a:ext>
            </a:extLst>
          </p:cNvPr>
          <p:cNvSpPr/>
          <p:nvPr/>
        </p:nvSpPr>
        <p:spPr>
          <a:xfrm>
            <a:off x="3171565" y="1424763"/>
            <a:ext cx="417509" cy="417509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FF97EDD-F35C-324B-82E9-DA7B63B9085D}"/>
              </a:ext>
            </a:extLst>
          </p:cNvPr>
          <p:cNvSpPr/>
          <p:nvPr/>
        </p:nvSpPr>
        <p:spPr>
          <a:xfrm>
            <a:off x="178593" y="5882238"/>
            <a:ext cx="417509" cy="417509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1E86F1-10D6-8649-8CE5-ED99A5DAEE70}"/>
              </a:ext>
            </a:extLst>
          </p:cNvPr>
          <p:cNvSpPr txBox="1"/>
          <p:nvPr/>
        </p:nvSpPr>
        <p:spPr>
          <a:xfrm>
            <a:off x="605892" y="5920614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1st launch from the current result (if any)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D2796D0-A5DB-7847-A0B8-430CBC9D8EAC}"/>
              </a:ext>
            </a:extLst>
          </p:cNvPr>
          <p:cNvSpPr/>
          <p:nvPr/>
        </p:nvSpPr>
        <p:spPr>
          <a:xfrm>
            <a:off x="3589074" y="1866361"/>
            <a:ext cx="417509" cy="41750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08B0F8-CD42-E144-A9C9-CAA7F5069F5B}"/>
              </a:ext>
            </a:extLst>
          </p:cNvPr>
          <p:cNvSpPr/>
          <p:nvPr/>
        </p:nvSpPr>
        <p:spPr>
          <a:xfrm>
            <a:off x="5653235" y="4669407"/>
            <a:ext cx="417509" cy="41750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5AA2CA-02A5-6F40-B9B0-41019A36CF56}"/>
              </a:ext>
            </a:extLst>
          </p:cNvPr>
          <p:cNvSpPr/>
          <p:nvPr/>
        </p:nvSpPr>
        <p:spPr>
          <a:xfrm>
            <a:off x="11043970" y="1761586"/>
            <a:ext cx="417509" cy="41750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0BB918-B216-F645-89EB-6B5735C2CB63}"/>
              </a:ext>
            </a:extLst>
          </p:cNvPr>
          <p:cNvSpPr/>
          <p:nvPr/>
        </p:nvSpPr>
        <p:spPr>
          <a:xfrm>
            <a:off x="10992899" y="4836866"/>
            <a:ext cx="417509" cy="41750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F6E877-03D3-AF4F-8EC1-CD283161A994}"/>
              </a:ext>
            </a:extLst>
          </p:cNvPr>
          <p:cNvSpPr/>
          <p:nvPr/>
        </p:nvSpPr>
        <p:spPr>
          <a:xfrm>
            <a:off x="188382" y="6384929"/>
            <a:ext cx="417509" cy="41750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1F3D5E5-DC3D-5A44-B370-2561DD1DC987}"/>
              </a:ext>
            </a:extLst>
          </p:cNvPr>
          <p:cNvSpPr txBox="1"/>
          <p:nvPr/>
        </p:nvSpPr>
        <p:spPr>
          <a:xfrm>
            <a:off x="605891" y="6410540"/>
            <a:ext cx="388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full independent repetitions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76ECBDA-8866-7E4A-BC3A-F7AA392B663C}"/>
              </a:ext>
            </a:extLst>
          </p:cNvPr>
          <p:cNvSpPr/>
          <p:nvPr/>
        </p:nvSpPr>
        <p:spPr>
          <a:xfrm>
            <a:off x="1291697" y="3936900"/>
            <a:ext cx="417509" cy="41750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27B1C2-3F71-AA4C-AAC0-FA888F6A5A7E}"/>
              </a:ext>
            </a:extLst>
          </p:cNvPr>
          <p:cNvSpPr/>
          <p:nvPr/>
        </p:nvSpPr>
        <p:spPr>
          <a:xfrm>
            <a:off x="7799916" y="1239036"/>
            <a:ext cx="417509" cy="41750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2124D76-49A9-B748-9BFE-4085337F91FF}"/>
              </a:ext>
            </a:extLst>
          </p:cNvPr>
          <p:cNvSpPr/>
          <p:nvPr/>
        </p:nvSpPr>
        <p:spPr>
          <a:xfrm>
            <a:off x="6909065" y="3936900"/>
            <a:ext cx="417509" cy="41750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47CFC3B-3E5E-4D4B-946E-159A9D857D03}"/>
              </a:ext>
            </a:extLst>
          </p:cNvPr>
          <p:cNvSpPr/>
          <p:nvPr/>
        </p:nvSpPr>
        <p:spPr>
          <a:xfrm>
            <a:off x="4783738" y="5373694"/>
            <a:ext cx="417509" cy="41750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16A2077-6A70-6249-9ED5-1AB04C992A68}"/>
              </a:ext>
            </a:extLst>
          </p:cNvPr>
          <p:cNvSpPr txBox="1"/>
          <p:nvPr/>
        </p:nvSpPr>
        <p:spPr>
          <a:xfrm>
            <a:off x="5262201" y="5404506"/>
            <a:ext cx="16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size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A43F8EB-ECA5-4744-82D3-BF12413C06F8}"/>
              </a:ext>
            </a:extLst>
          </p:cNvPr>
          <p:cNvSpPr/>
          <p:nvPr/>
        </p:nvSpPr>
        <p:spPr>
          <a:xfrm>
            <a:off x="4783738" y="5872437"/>
            <a:ext cx="417509" cy="4175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26F8367-DE4E-1542-94C4-0530E97C5B03}"/>
              </a:ext>
            </a:extLst>
          </p:cNvPr>
          <p:cNvSpPr/>
          <p:nvPr/>
        </p:nvSpPr>
        <p:spPr>
          <a:xfrm>
            <a:off x="8609845" y="4718613"/>
            <a:ext cx="417509" cy="4175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27260C5-B3D7-1241-9B81-4AF54CA826E0}"/>
              </a:ext>
            </a:extLst>
          </p:cNvPr>
          <p:cNvSpPr/>
          <p:nvPr/>
        </p:nvSpPr>
        <p:spPr>
          <a:xfrm>
            <a:off x="7997697" y="2026126"/>
            <a:ext cx="417509" cy="4175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562AA1F-A380-CB47-8DC6-8D61D9B30069}"/>
              </a:ext>
            </a:extLst>
          </p:cNvPr>
          <p:cNvSpPr/>
          <p:nvPr/>
        </p:nvSpPr>
        <p:spPr>
          <a:xfrm>
            <a:off x="2922988" y="4718614"/>
            <a:ext cx="417509" cy="4175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4CE6E9A-E200-844A-ABE4-6CAA309DF2AD}"/>
              </a:ext>
            </a:extLst>
          </p:cNvPr>
          <p:cNvSpPr txBox="1"/>
          <p:nvPr/>
        </p:nvSpPr>
        <p:spPr>
          <a:xfrm>
            <a:off x="5262201" y="5896525"/>
            <a:ext cx="10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Iterations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9D352AF-3FCC-4943-B66C-A7C6BEE2CCEC}"/>
              </a:ext>
            </a:extLst>
          </p:cNvPr>
          <p:cNvSpPr/>
          <p:nvPr/>
        </p:nvSpPr>
        <p:spPr>
          <a:xfrm>
            <a:off x="4772809" y="6392766"/>
            <a:ext cx="417509" cy="4175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6DF758A-0E67-1445-8EB4-B2DA407779D8}"/>
              </a:ext>
            </a:extLst>
          </p:cNvPr>
          <p:cNvSpPr txBox="1"/>
          <p:nvPr/>
        </p:nvSpPr>
        <p:spPr>
          <a:xfrm>
            <a:off x="5232531" y="6409017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Crossover rate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885B836-92A9-3E49-B604-ED507FC038D5}"/>
              </a:ext>
            </a:extLst>
          </p:cNvPr>
          <p:cNvSpPr/>
          <p:nvPr/>
        </p:nvSpPr>
        <p:spPr>
          <a:xfrm>
            <a:off x="2513293" y="3793751"/>
            <a:ext cx="417509" cy="4175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0EB6EDA-B5DA-1C44-B555-7CBE116834B6}"/>
              </a:ext>
            </a:extLst>
          </p:cNvPr>
          <p:cNvSpPr/>
          <p:nvPr/>
        </p:nvSpPr>
        <p:spPr>
          <a:xfrm>
            <a:off x="8027365" y="3793751"/>
            <a:ext cx="417509" cy="4175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776692E-4471-8046-8059-290547593974}"/>
              </a:ext>
            </a:extLst>
          </p:cNvPr>
          <p:cNvSpPr/>
          <p:nvPr/>
        </p:nvSpPr>
        <p:spPr>
          <a:xfrm>
            <a:off x="6900711" y="5349606"/>
            <a:ext cx="417509" cy="41750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213E5F9-0A8F-DB46-A53E-9BB583816E9C}"/>
              </a:ext>
            </a:extLst>
          </p:cNvPr>
          <p:cNvSpPr txBox="1"/>
          <p:nvPr/>
        </p:nvSpPr>
        <p:spPr>
          <a:xfrm>
            <a:off x="7304104" y="5382011"/>
            <a:ext cx="22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amplitude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59F6D49-CF87-7748-97BA-43971304359A}"/>
              </a:ext>
            </a:extLst>
          </p:cNvPr>
          <p:cNvSpPr/>
          <p:nvPr/>
        </p:nvSpPr>
        <p:spPr>
          <a:xfrm>
            <a:off x="581012" y="4655406"/>
            <a:ext cx="417509" cy="41750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A2F564A-6F87-904C-81A0-1FB31DF13B44}"/>
              </a:ext>
            </a:extLst>
          </p:cNvPr>
          <p:cNvSpPr/>
          <p:nvPr/>
        </p:nvSpPr>
        <p:spPr>
          <a:xfrm>
            <a:off x="8858250" y="3749821"/>
            <a:ext cx="417509" cy="41750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006A4B4-05D1-734D-92CE-D3D55369BC15}"/>
              </a:ext>
            </a:extLst>
          </p:cNvPr>
          <p:cNvSpPr/>
          <p:nvPr/>
        </p:nvSpPr>
        <p:spPr>
          <a:xfrm>
            <a:off x="6895158" y="5862266"/>
            <a:ext cx="417509" cy="4175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E02C935-4587-D84A-A9B1-E597C1402DB5}"/>
              </a:ext>
            </a:extLst>
          </p:cNvPr>
          <p:cNvSpPr/>
          <p:nvPr/>
        </p:nvSpPr>
        <p:spPr>
          <a:xfrm>
            <a:off x="4336214" y="3820742"/>
            <a:ext cx="417509" cy="4175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5F07A30-0A3E-5C42-BF5A-667F5820554B}"/>
              </a:ext>
            </a:extLst>
          </p:cNvPr>
          <p:cNvSpPr txBox="1"/>
          <p:nvPr/>
        </p:nvSpPr>
        <p:spPr>
          <a:xfrm>
            <a:off x="7304104" y="5872437"/>
            <a:ext cx="336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 probability in x+/-range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F44DAC9-331E-7B4A-A8D9-DB0D8651B524}"/>
              </a:ext>
            </a:extLst>
          </p:cNvPr>
          <p:cNvSpPr/>
          <p:nvPr/>
        </p:nvSpPr>
        <p:spPr>
          <a:xfrm>
            <a:off x="6895158" y="6392766"/>
            <a:ext cx="417509" cy="417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6F3C28B-4CBC-F143-B700-2216AB36E921}"/>
              </a:ext>
            </a:extLst>
          </p:cNvPr>
          <p:cNvSpPr txBox="1"/>
          <p:nvPr/>
        </p:nvSpPr>
        <p:spPr>
          <a:xfrm>
            <a:off x="7312667" y="6404805"/>
            <a:ext cx="341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of solutions per mutant vector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220407A-4989-F848-83FA-5FDF73C60C13}"/>
              </a:ext>
            </a:extLst>
          </p:cNvPr>
          <p:cNvSpPr/>
          <p:nvPr/>
        </p:nvSpPr>
        <p:spPr>
          <a:xfrm>
            <a:off x="6491556" y="4830615"/>
            <a:ext cx="417509" cy="417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C0FBAC7-0F79-4941-B0F1-3D30B9672B2C}"/>
              </a:ext>
            </a:extLst>
          </p:cNvPr>
          <p:cNvGrpSpPr/>
          <p:nvPr/>
        </p:nvGrpSpPr>
        <p:grpSpPr>
          <a:xfrm>
            <a:off x="9644286" y="5333834"/>
            <a:ext cx="417509" cy="417509"/>
            <a:chOff x="10095382" y="5317759"/>
            <a:chExt cx="417509" cy="417509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19A8C76-5726-D845-9A6F-7DF9C3469B9A}"/>
                </a:ext>
              </a:extLst>
            </p:cNvPr>
            <p:cNvSpPr/>
            <p:nvPr/>
          </p:nvSpPr>
          <p:spPr>
            <a:xfrm>
              <a:off x="10095382" y="5317759"/>
              <a:ext cx="417509" cy="4175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" dirty="0">
                <a:solidFill>
                  <a:schemeClr val="bg1"/>
                </a:solidFill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5C6CE1C8-9454-E843-B334-3A7CBA1E1729}"/>
                </a:ext>
              </a:extLst>
            </p:cNvPr>
            <p:cNvSpPr txBox="1"/>
            <p:nvPr/>
          </p:nvSpPr>
          <p:spPr>
            <a:xfrm>
              <a:off x="10095382" y="5337140"/>
              <a:ext cx="417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29C21E1-12E0-DC43-B66E-9DD30D8EFF7F}"/>
              </a:ext>
            </a:extLst>
          </p:cNvPr>
          <p:cNvGrpSpPr/>
          <p:nvPr/>
        </p:nvGrpSpPr>
        <p:grpSpPr>
          <a:xfrm>
            <a:off x="10841507" y="3818618"/>
            <a:ext cx="417509" cy="417509"/>
            <a:chOff x="10095382" y="5317759"/>
            <a:chExt cx="417509" cy="41750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DD7BAE1-4270-2E4C-981D-A63321AA25AF}"/>
                </a:ext>
              </a:extLst>
            </p:cNvPr>
            <p:cNvSpPr/>
            <p:nvPr/>
          </p:nvSpPr>
          <p:spPr>
            <a:xfrm>
              <a:off x="10095382" y="5317759"/>
              <a:ext cx="417509" cy="4175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275DCD69-31B5-F44A-9D8E-B8F7D89FB97D}"/>
                </a:ext>
              </a:extLst>
            </p:cNvPr>
            <p:cNvSpPr txBox="1"/>
            <p:nvPr/>
          </p:nvSpPr>
          <p:spPr>
            <a:xfrm>
              <a:off x="10095382" y="5337140"/>
              <a:ext cx="417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8FE0D5F-3217-EC4F-B63D-9FB13CF26C7C}"/>
              </a:ext>
            </a:extLst>
          </p:cNvPr>
          <p:cNvSpPr txBox="1"/>
          <p:nvPr/>
        </p:nvSpPr>
        <p:spPr>
          <a:xfrm>
            <a:off x="10061795" y="5372596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individual</a:t>
            </a:r>
          </a:p>
        </p:txBody>
      </p:sp>
    </p:spTree>
    <p:extLst>
      <p:ext uri="{BB962C8B-B14F-4D97-AF65-F5344CB8AC3E}">
        <p14:creationId xmlns:p14="http://schemas.microsoft.com/office/powerpoint/2010/main" val="709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3EE82C57-7856-1F4E-AE38-D584340F9310}"/>
              </a:ext>
            </a:extLst>
          </p:cNvPr>
          <p:cNvSpPr/>
          <p:nvPr/>
        </p:nvSpPr>
        <p:spPr>
          <a:xfrm>
            <a:off x="155560" y="4695823"/>
            <a:ext cx="417509" cy="4175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6FA04A-9034-1543-8D4B-D52B7608D1E6}"/>
              </a:ext>
            </a:extLst>
          </p:cNvPr>
          <p:cNvSpPr/>
          <p:nvPr/>
        </p:nvSpPr>
        <p:spPr>
          <a:xfrm>
            <a:off x="155558" y="5224455"/>
            <a:ext cx="417509" cy="417509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8821063-3432-5245-9698-573A8C876342}"/>
              </a:ext>
            </a:extLst>
          </p:cNvPr>
          <p:cNvSpPr/>
          <p:nvPr/>
        </p:nvSpPr>
        <p:spPr>
          <a:xfrm>
            <a:off x="155559" y="5753087"/>
            <a:ext cx="417509" cy="41750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C790938-0FA0-A341-B082-E43A61FDF6EE}"/>
              </a:ext>
            </a:extLst>
          </p:cNvPr>
          <p:cNvSpPr/>
          <p:nvPr/>
        </p:nvSpPr>
        <p:spPr>
          <a:xfrm>
            <a:off x="155558" y="6281719"/>
            <a:ext cx="417509" cy="41750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715FDE2-851B-974D-B396-9977BC60E39A}"/>
              </a:ext>
            </a:extLst>
          </p:cNvPr>
          <p:cNvSpPr/>
          <p:nvPr/>
        </p:nvSpPr>
        <p:spPr>
          <a:xfrm>
            <a:off x="5585481" y="4695017"/>
            <a:ext cx="417509" cy="4175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6A72114-2BD0-034B-9547-35523B6D2B4B}"/>
              </a:ext>
            </a:extLst>
          </p:cNvPr>
          <p:cNvSpPr/>
          <p:nvPr/>
        </p:nvSpPr>
        <p:spPr>
          <a:xfrm>
            <a:off x="5585481" y="5221018"/>
            <a:ext cx="417509" cy="4175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F413857-8212-3947-954B-1E26EE706CA2}"/>
              </a:ext>
            </a:extLst>
          </p:cNvPr>
          <p:cNvSpPr/>
          <p:nvPr/>
        </p:nvSpPr>
        <p:spPr>
          <a:xfrm>
            <a:off x="5585480" y="5753086"/>
            <a:ext cx="417509" cy="41750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35645A-41A7-BF4D-B108-0E81C14B695E}"/>
              </a:ext>
            </a:extLst>
          </p:cNvPr>
          <p:cNvSpPr/>
          <p:nvPr/>
        </p:nvSpPr>
        <p:spPr>
          <a:xfrm>
            <a:off x="5596212" y="6281679"/>
            <a:ext cx="417509" cy="41750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9A4B009-4EE8-A043-9C98-25ECBDE7CBA8}"/>
              </a:ext>
            </a:extLst>
          </p:cNvPr>
          <p:cNvSpPr/>
          <p:nvPr/>
        </p:nvSpPr>
        <p:spPr>
          <a:xfrm>
            <a:off x="8704264" y="4695017"/>
            <a:ext cx="417509" cy="4175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9A6B664-EECC-6D40-8762-2E3A2EDCD8B1}"/>
              </a:ext>
            </a:extLst>
          </p:cNvPr>
          <p:cNvGrpSpPr/>
          <p:nvPr/>
        </p:nvGrpSpPr>
        <p:grpSpPr>
          <a:xfrm>
            <a:off x="2436219" y="-1244"/>
            <a:ext cx="7124102" cy="4720370"/>
            <a:chOff x="2194382" y="20085"/>
            <a:chExt cx="7124102" cy="472037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ADB27054-A4E5-E741-B478-E38C7106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9984" y="20085"/>
              <a:ext cx="7048500" cy="4635500"/>
            </a:xfrm>
            <a:prstGeom prst="rect">
              <a:avLst/>
            </a:prstGeom>
          </p:spPr>
        </p:pic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ADC580B-55D2-234D-B2A6-A88338E7E47B}"/>
                </a:ext>
              </a:extLst>
            </p:cNvPr>
            <p:cNvSpPr/>
            <p:nvPr/>
          </p:nvSpPr>
          <p:spPr>
            <a:xfrm>
              <a:off x="4128110" y="1588116"/>
              <a:ext cx="417509" cy="41750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6FA6BE5-E26B-624C-BC14-4297758ADB41}"/>
                </a:ext>
              </a:extLst>
            </p:cNvPr>
            <p:cNvSpPr/>
            <p:nvPr/>
          </p:nvSpPr>
          <p:spPr>
            <a:xfrm>
              <a:off x="7650598" y="1144589"/>
              <a:ext cx="417509" cy="41750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0FDF52D-F719-5E4B-B5D5-3A4CDC5B19BB}"/>
                </a:ext>
              </a:extLst>
            </p:cNvPr>
            <p:cNvSpPr/>
            <p:nvPr/>
          </p:nvSpPr>
          <p:spPr>
            <a:xfrm>
              <a:off x="7640083" y="3216267"/>
              <a:ext cx="417509" cy="41750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F801FCF-CC77-D44B-BF45-047C0BF4BEDB}"/>
                </a:ext>
              </a:extLst>
            </p:cNvPr>
            <p:cNvSpPr/>
            <p:nvPr/>
          </p:nvSpPr>
          <p:spPr>
            <a:xfrm>
              <a:off x="2674056" y="3298862"/>
              <a:ext cx="417509" cy="41750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D072D99-D4D4-7D4C-9CFE-7F74143E83AE}"/>
                </a:ext>
              </a:extLst>
            </p:cNvPr>
            <p:cNvSpPr/>
            <p:nvPr/>
          </p:nvSpPr>
          <p:spPr>
            <a:xfrm>
              <a:off x="3844250" y="3298862"/>
              <a:ext cx="417509" cy="4175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5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EF6E75E-CE5C-934A-8890-F0E5518C6836}"/>
                </a:ext>
              </a:extLst>
            </p:cNvPr>
            <p:cNvSpPr/>
            <p:nvPr/>
          </p:nvSpPr>
          <p:spPr>
            <a:xfrm>
              <a:off x="5126272" y="3298862"/>
              <a:ext cx="417509" cy="417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1E29D0B-6D59-0441-A2EA-C8280CDB8DF9}"/>
                </a:ext>
              </a:extLst>
            </p:cNvPr>
            <p:cNvSpPr/>
            <p:nvPr/>
          </p:nvSpPr>
          <p:spPr>
            <a:xfrm>
              <a:off x="2194382" y="4073126"/>
              <a:ext cx="417509" cy="41750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077C4FC-8D92-B040-9CE2-A84E67B209BD}"/>
                </a:ext>
              </a:extLst>
            </p:cNvPr>
            <p:cNvSpPr/>
            <p:nvPr/>
          </p:nvSpPr>
          <p:spPr>
            <a:xfrm>
              <a:off x="4022194" y="4322946"/>
              <a:ext cx="417509" cy="41750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D54A67E-2BAB-A345-85FD-2EB71B442B30}"/>
                </a:ext>
              </a:extLst>
            </p:cNvPr>
            <p:cNvSpPr/>
            <p:nvPr/>
          </p:nvSpPr>
          <p:spPr>
            <a:xfrm>
              <a:off x="5804966" y="4097518"/>
              <a:ext cx="417509" cy="4175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47B4CDC-6579-CE45-8A05-FA7AE9991D13}"/>
              </a:ext>
            </a:extLst>
          </p:cNvPr>
          <p:cNvSpPr txBox="1"/>
          <p:nvPr/>
        </p:nvSpPr>
        <p:spPr>
          <a:xfrm>
            <a:off x="9167257" y="4720445"/>
            <a:ext cx="286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simulation (blocking)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7B892F-8F53-3446-9EAD-EE1A06F2FEED}"/>
              </a:ext>
            </a:extLst>
          </p:cNvPr>
          <p:cNvSpPr txBox="1"/>
          <p:nvPr/>
        </p:nvSpPr>
        <p:spPr>
          <a:xfrm>
            <a:off x="6011181" y="6184337"/>
            <a:ext cx="2279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velocity and </a:t>
            </a:r>
          </a:p>
          <a:p>
            <a:r>
              <a:rPr lang="en-US" dirty="0"/>
              <a:t>acceleration too?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8117640-BC0B-7A4A-8308-8CA7770A2EAA}"/>
              </a:ext>
            </a:extLst>
          </p:cNvPr>
          <p:cNvSpPr txBox="1"/>
          <p:nvPr/>
        </p:nvSpPr>
        <p:spPr>
          <a:xfrm>
            <a:off x="579223" y="4743194"/>
            <a:ext cx="406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window for the linkage animation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F206201-AB5A-EF49-827E-CD2801CF1D43}"/>
              </a:ext>
            </a:extLst>
          </p:cNvPr>
          <p:cNvSpPr/>
          <p:nvPr/>
        </p:nvSpPr>
        <p:spPr>
          <a:xfrm>
            <a:off x="573067" y="5139715"/>
            <a:ext cx="4661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 for the angular velocities of the coupler </a:t>
            </a:r>
          </a:p>
          <a:p>
            <a:r>
              <a:rPr lang="en-US" dirty="0"/>
              <a:t>and rocker links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3758EBB-721A-E044-BD3F-6E0DB002FDB8}"/>
              </a:ext>
            </a:extLst>
          </p:cNvPr>
          <p:cNvSpPr/>
          <p:nvPr/>
        </p:nvSpPr>
        <p:spPr>
          <a:xfrm>
            <a:off x="573067" y="5682377"/>
            <a:ext cx="5020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 for the angular accelerations of the coupler </a:t>
            </a:r>
          </a:p>
          <a:p>
            <a:r>
              <a:rPr lang="en-US" dirty="0"/>
              <a:t>and rocker links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04C04D-208A-8C41-A5A7-67A976526097}"/>
              </a:ext>
            </a:extLst>
          </p:cNvPr>
          <p:cNvSpPr/>
          <p:nvPr/>
        </p:nvSpPr>
        <p:spPr>
          <a:xfrm>
            <a:off x="552363" y="6327216"/>
            <a:ext cx="394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Crank’s starting angle to start simulation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0FCBD8D-91A1-D345-B3BC-6B0D10E723CD}"/>
              </a:ext>
            </a:extLst>
          </p:cNvPr>
          <p:cNvSpPr/>
          <p:nvPr/>
        </p:nvSpPr>
        <p:spPr>
          <a:xfrm>
            <a:off x="6055318" y="4720445"/>
            <a:ext cx="211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Crank’s ending angle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8066690-FF9B-6341-959B-CADEC5379383}"/>
              </a:ext>
            </a:extLst>
          </p:cNvPr>
          <p:cNvSpPr/>
          <p:nvPr/>
        </p:nvSpPr>
        <p:spPr>
          <a:xfrm>
            <a:off x="6002990" y="5227852"/>
            <a:ext cx="20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Crank’s angular step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B377F15-EECF-FF45-99DD-F6CF985EEDD0}"/>
              </a:ext>
            </a:extLst>
          </p:cNvPr>
          <p:cNvSpPr/>
          <p:nvPr/>
        </p:nvSpPr>
        <p:spPr>
          <a:xfrm>
            <a:off x="6011181" y="5777174"/>
            <a:ext cx="2390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Crank’s angular velocity</a:t>
            </a:r>
          </a:p>
        </p:txBody>
      </p:sp>
    </p:spTree>
    <p:extLst>
      <p:ext uri="{BB962C8B-B14F-4D97-AF65-F5344CB8AC3E}">
        <p14:creationId xmlns:p14="http://schemas.microsoft.com/office/powerpoint/2010/main" val="952655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174</Words>
  <Application>Microsoft Macintosh PowerPoint</Application>
  <PresentationFormat>Panorámica</PresentationFormat>
  <Paragraphs>99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Nicolás Calvo Cruz</cp:lastModifiedBy>
  <cp:revision>16</cp:revision>
  <dcterms:created xsi:type="dcterms:W3CDTF">2020-05-29T15:10:57Z</dcterms:created>
  <dcterms:modified xsi:type="dcterms:W3CDTF">2021-09-01T17:16:53Z</dcterms:modified>
</cp:coreProperties>
</file>