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7" r:id="rId4"/>
    <p:sldId id="257" r:id="rId5"/>
    <p:sldId id="268" r:id="rId6"/>
    <p:sldId id="269" r:id="rId7"/>
    <p:sldId id="259" r:id="rId8"/>
    <p:sldId id="260" r:id="rId9"/>
    <p:sldId id="266" r:id="rId10"/>
    <p:sldId id="27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07" autoAdjust="0"/>
  </p:normalViewPr>
  <p:slideViewPr>
    <p:cSldViewPr>
      <p:cViewPr>
        <p:scale>
          <a:sx n="75" d="100"/>
          <a:sy n="75" d="100"/>
        </p:scale>
        <p:origin x="-12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3757-AA91-469B-906C-8AEE13117DF6}" type="datetimeFigureOut">
              <a:rPr lang="pt-BR" smtClean="0"/>
              <a:pPr/>
              <a:t>01/07/2013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F34-4B5A-4F78-804C-3B29BA3AC8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F34-4B5A-4F78-804C-3B29BA3AC83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F34-4B5A-4F78-804C-3B29BA3AC83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47FB120-731D-48B4-A2DF-2801A54A1018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C5A-C25E-4935-BCB7-23813CA5A33E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CA51-0185-4E4F-9086-EABC94F8247F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01EB-B8CC-4F9C-97DB-D9ABFCE7568A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F0BB-B5C3-476A-A70D-EB1204C1C59F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2213-2081-4137-9098-BF71408684AB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233C4E-BC87-4630-84FE-9765EC9408D5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9AA730-C89E-4EB9-BD5D-BF7AA87283C4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BC-DF29-42CA-9DC1-75290E736039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674C-7A2D-49E5-A2A8-483366038B3D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F25-D17B-452B-A820-9EC090827D0F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A3FEF91-084D-4FAE-A393-2A4DFF76DE17}" type="datetime1">
              <a:rPr lang="pt-BR" smtClean="0"/>
              <a:pPr/>
              <a:t>01/07/2013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jatoba10@gmail.com" TargetMode="External"/><Relationship Id="rId7" Type="http://schemas.openxmlformats.org/officeDocument/2006/relationships/hyperlink" Target="mailto:victorsoarescortes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ilton-freire@hotmail.com" TargetMode="External"/><Relationship Id="rId5" Type="http://schemas.openxmlformats.org/officeDocument/2006/relationships/hyperlink" Target="mailto:Isaiasilva.info@gmail.com" TargetMode="External"/><Relationship Id="rId4" Type="http://schemas.openxmlformats.org/officeDocument/2006/relationships/hyperlink" Target="mailto:philliparente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?authuser=0#folders/0B6TlPW-qTFfuRHNxWUpBYnVzUE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?hl=en#!forum/projetopbl" TargetMode="External"/><Relationship Id="rId2" Type="http://schemas.openxmlformats.org/officeDocument/2006/relationships/hyperlink" Target="Controle%20de%20Atividad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liparente/SISAP/issues?labels=&amp;milestone=&amp;page=1&amp;state=ope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isap.eu01.aws.af.c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49080"/>
            <a:ext cx="4953000" cy="252028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Equipe: 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Ailton </a:t>
            </a:r>
            <a:r>
              <a:rPr lang="pt-BR" dirty="0" smtClean="0"/>
              <a:t>Freire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Alex Santana</a:t>
            </a:r>
            <a:endParaRPr lang="pt-BR" dirty="0" smtClean="0"/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Isaias Silva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Phillip Parente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 smtClean="0"/>
              <a:t>Victor Jatobá</a:t>
            </a:r>
          </a:p>
          <a:p>
            <a:pPr marL="406908" indent="-342900">
              <a:buFont typeface="Arial" pitchFamily="34" charset="0"/>
              <a:buChar char="•"/>
            </a:pPr>
            <a:r>
              <a:rPr lang="pt-BR" dirty="0"/>
              <a:t>Victor </a:t>
            </a:r>
            <a:r>
              <a:rPr lang="pt-BR" dirty="0" smtClean="0"/>
              <a:t>Soares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2" y="2401887"/>
            <a:ext cx="4497760" cy="1470025"/>
          </a:xfrm>
        </p:spPr>
        <p:txBody>
          <a:bodyPr>
            <a:noAutofit/>
          </a:bodyPr>
          <a:lstStyle/>
          <a:p>
            <a:r>
              <a:rPr lang="pt-BR" sz="6000" dirty="0" smtClean="0"/>
              <a:t>Projeto PBL</a:t>
            </a:r>
            <a:endParaRPr lang="pt-BR" sz="6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951512" y="3284984"/>
            <a:ext cx="2192488" cy="576064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01/07/13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Organização da Equipe;</a:t>
            </a:r>
          </a:p>
          <a:p>
            <a:r>
              <a:rPr lang="pt-BR" dirty="0" smtClean="0"/>
              <a:t>Escopo do projeto;</a:t>
            </a:r>
          </a:p>
          <a:p>
            <a:r>
              <a:rPr lang="pt-BR" dirty="0" smtClean="0"/>
              <a:t>Restrições;</a:t>
            </a:r>
          </a:p>
          <a:p>
            <a:r>
              <a:rPr lang="pt-BR" dirty="0"/>
              <a:t>Artefatos </a:t>
            </a:r>
            <a:r>
              <a:rPr lang="pt-BR" dirty="0" smtClean="0"/>
              <a:t>gerais </a:t>
            </a:r>
            <a:r>
              <a:rPr lang="pt-BR" dirty="0"/>
              <a:t>do </a:t>
            </a:r>
            <a:r>
              <a:rPr lang="pt-BR" dirty="0" smtClean="0"/>
              <a:t>projeto;</a:t>
            </a:r>
            <a:endParaRPr lang="pt-BR" dirty="0" smtClean="0"/>
          </a:p>
          <a:p>
            <a:r>
              <a:rPr lang="pt-BR" dirty="0" smtClean="0"/>
              <a:t>Controle das </a:t>
            </a:r>
            <a:r>
              <a:rPr lang="pt-BR" dirty="0" smtClean="0"/>
              <a:t>Atividades;</a:t>
            </a:r>
            <a:endParaRPr lang="pt-BR" dirty="0" smtClean="0"/>
          </a:p>
          <a:p>
            <a:r>
              <a:rPr lang="pt-BR" dirty="0" smtClean="0"/>
              <a:t>Principais </a:t>
            </a:r>
            <a:r>
              <a:rPr lang="pt-BR" dirty="0" smtClean="0"/>
              <a:t>pendências;</a:t>
            </a:r>
          </a:p>
          <a:p>
            <a:r>
              <a:rPr lang="pt-BR" dirty="0" smtClean="0"/>
              <a:t>Apresentação do sistema.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2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da Equipe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49077"/>
              </p:ext>
            </p:extLst>
          </p:nvPr>
        </p:nvGraphicFramePr>
        <p:xfrm>
          <a:off x="539552" y="2276872"/>
          <a:ext cx="7992889" cy="4313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57"/>
                <a:gridCol w="3442923"/>
                <a:gridCol w="2245709"/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Email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Competência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Victor Jatobá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  <a:hlinkClick r:id="rId3"/>
                        </a:rPr>
                        <a:t>victorjatoba10@gmail.com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Gestão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4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Phillip Pena Parente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  <a:hlinkClick r:id="rId4"/>
                        </a:rPr>
                        <a:t>philliparente@gmail.com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Implementação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Isaias Santos Silva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  <a:hlinkClick r:id="rId5"/>
                        </a:rPr>
                        <a:t>Isaiasilva.info@gmail.com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Testes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6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Ailton Freire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  <a:hlinkClick r:id="rId6"/>
                        </a:rPr>
                        <a:t>ailton-freire@hotmail.com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Requisitos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43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Victor Soares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u="sng">
                          <a:effectLst/>
                          <a:hlinkClick r:id="rId7"/>
                        </a:rPr>
                        <a:t>victorsoarescortes@gmail.com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Gestão de Configuração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7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Alex Santana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r>
                        <a:rPr lang="pt-BR" sz="1100" dirty="0" smtClean="0">
                          <a:effectLst/>
                        </a:rPr>
                        <a:t>alxssantana@gmail.com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r>
                        <a:rPr lang="pt-BR" sz="1100" dirty="0" smtClean="0">
                          <a:effectLst/>
                        </a:rPr>
                        <a:t>Testes e Requisitos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3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65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09632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4</a:t>
            </a:fld>
            <a:endParaRPr lang="pt-BR" b="1" dirty="0"/>
          </a:p>
        </p:txBody>
      </p:sp>
      <p:pic>
        <p:nvPicPr>
          <p:cNvPr id="2050" name="Picture 2" descr="C:\Users\Jatoba\Documents\Victor\University\2013.1\Tópicos II\fotos\IMG_20130304_2318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7417"/>
            <a:ext cx="410445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Artefatos gerais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09632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Google Drive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5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000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Restrições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09632"/>
          </a:xfrm>
        </p:spPr>
        <p:txBody>
          <a:bodyPr>
            <a:normAutofit/>
          </a:bodyPr>
          <a:lstStyle/>
          <a:p>
            <a:r>
              <a:rPr lang="pt-BR" dirty="0"/>
              <a:t>O sistema do Projeto PBL deve ser desenvolvido em ambiente web para que possa funcionar independente de Sistemas Operacionais, utilizando tecnologias de desenvolvimento emergentes (novas) e um banco de dados não relacional. Também deve obrigatoriamente implementar um Web Service.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6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972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das atividades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7</a:t>
            </a:fld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 action="ppaction://hlinkfile"/>
            </a:endParaRPr>
          </a:p>
          <a:p>
            <a:endParaRPr lang="pt-BR" dirty="0">
              <a:hlinkClick r:id="rId2" action="ppaction://hlinkfile"/>
            </a:endParaRPr>
          </a:p>
          <a:p>
            <a:r>
              <a:rPr lang="pt-BR" dirty="0" smtClean="0">
                <a:hlinkClick r:id="rId2" action="ppaction://hlinkfile"/>
              </a:rPr>
              <a:t>Controle de </a:t>
            </a:r>
            <a:r>
              <a:rPr lang="pt-BR" dirty="0" smtClean="0">
                <a:hlinkClick r:id="rId2" action="ppaction://hlinkfile"/>
              </a:rPr>
              <a:t>Atividades.pdf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Google </a:t>
            </a:r>
            <a:r>
              <a:rPr lang="pt-BR" dirty="0" err="1" smtClean="0">
                <a:hlinkClick r:id="rId3"/>
              </a:rPr>
              <a:t>Group</a:t>
            </a:r>
            <a:endParaRPr lang="pt-BR" dirty="0"/>
          </a:p>
          <a:p>
            <a:endParaRPr lang="pt-BR" dirty="0"/>
          </a:p>
          <a:p>
            <a:r>
              <a:rPr lang="pt-BR" dirty="0" smtClean="0">
                <a:hlinkClick r:id="rId4"/>
              </a:rPr>
              <a:t>GitHub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smtClean="0"/>
              <a:t>pendências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Migrar o sistema para a arquitetura </a:t>
            </a:r>
            <a:r>
              <a:rPr lang="pt-BR" dirty="0" smtClean="0"/>
              <a:t>SOA;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Resolver as ocorrências de bugs e melhorias do sistema que estão cadastradas no GitHub;</a:t>
            </a:r>
          </a:p>
          <a:p>
            <a:endParaRPr lang="pt-BR" dirty="0" smtClean="0"/>
          </a:p>
          <a:p>
            <a:r>
              <a:rPr lang="pt-BR" dirty="0"/>
              <a:t>Associar as notas à afazer disciplinar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Fazer o mapa de atividades curriculares;</a:t>
            </a:r>
          </a:p>
          <a:p>
            <a:endParaRPr lang="pt-BR" dirty="0"/>
          </a:p>
          <a:p>
            <a:r>
              <a:rPr lang="pt-BR" dirty="0" smtClean="0"/>
              <a:t>Implementar os conceitos de </a:t>
            </a:r>
            <a:r>
              <a:rPr lang="pt-BR" smtClean="0"/>
              <a:t>Casos acadêmicos </a:t>
            </a:r>
            <a:r>
              <a:rPr lang="pt-BR" dirty="0" smtClean="0"/>
              <a:t>e Desafios reais.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b="1" smtClean="0"/>
              <a:pPr/>
              <a:t>8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>
                <a:hlinkClick r:id="rId2"/>
              </a:rPr>
              <a:t>http://sisap.eu01.aws.af.cm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1050</TotalTime>
  <Words>206</Words>
  <Application>Microsoft Office PowerPoint</Application>
  <PresentationFormat>Apresentação na tela (4:3)</PresentationFormat>
  <Paragraphs>78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Urbano</vt:lpstr>
      <vt:lpstr>Projeto PBL</vt:lpstr>
      <vt:lpstr>Agenda</vt:lpstr>
      <vt:lpstr>Organização da Equipe</vt:lpstr>
      <vt:lpstr>Escopo</vt:lpstr>
      <vt:lpstr>Artefatos gerais do projeto</vt:lpstr>
      <vt:lpstr>Restrições do projeto</vt:lpstr>
      <vt:lpstr>Controle das atividades</vt:lpstr>
      <vt:lpstr>Principais pendências </vt:lpstr>
      <vt:lpstr>Apresentação do sistema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do II-WGP 14/06</dc:title>
  <dc:creator>jatoba</dc:creator>
  <cp:lastModifiedBy>Jatoba</cp:lastModifiedBy>
  <cp:revision>106</cp:revision>
  <dcterms:created xsi:type="dcterms:W3CDTF">2012-06-14T04:00:49Z</dcterms:created>
  <dcterms:modified xsi:type="dcterms:W3CDTF">2013-07-01T23:37:12Z</dcterms:modified>
</cp:coreProperties>
</file>