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7" r:id="rId4"/>
    <p:sldId id="259" r:id="rId5"/>
    <p:sldId id="260" r:id="rId6"/>
    <p:sldId id="26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07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3757-AA91-469B-906C-8AEE13117DF6}" type="datetimeFigureOut">
              <a:rPr lang="pt-BR" smtClean="0"/>
              <a:pPr/>
              <a:t>26/04/2013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F34-4B5A-4F78-804C-3B29BA3AC8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F34-4B5A-4F78-804C-3B29BA3AC83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47FB120-731D-48B4-A2DF-2801A54A1018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C5A-C25E-4935-BCB7-23813CA5A33E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A51-0185-4E4F-9086-EABC94F8247F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01EB-B8CC-4F9C-97DB-D9ABFCE7568A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F0BB-B5C3-476A-A70D-EB1204C1C59F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2213-2081-4137-9098-BF71408684AB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233C4E-BC87-4630-84FE-9765EC9408D5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9AA730-C89E-4EB9-BD5D-BF7AA87283C4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BC-DF29-42CA-9DC1-75290E736039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674C-7A2D-49E5-A2A8-483366038B3D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F25-D17B-452B-A820-9EC090827D0F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A3FEF91-084D-4FAE-A393-2A4DFF76DE17}" type="datetime1">
              <a:rPr lang="pt-BR" smtClean="0"/>
              <a:pPr/>
              <a:t>26/04/2013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Controle%20de%20Atividad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49080"/>
            <a:ext cx="4953000" cy="252028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Equipe: 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Ailton </a:t>
            </a:r>
            <a:r>
              <a:rPr lang="pt-BR" dirty="0" smtClean="0"/>
              <a:t>Freire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Alex Santana</a:t>
            </a:r>
            <a:endParaRPr lang="pt-BR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Isaias Silva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Phillip Parente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Victor Jatobá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Victor </a:t>
            </a:r>
            <a:r>
              <a:rPr lang="pt-BR" dirty="0" smtClean="0"/>
              <a:t>Soares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2" y="2401887"/>
            <a:ext cx="4497760" cy="1470025"/>
          </a:xfrm>
        </p:spPr>
        <p:txBody>
          <a:bodyPr>
            <a:noAutofit/>
          </a:bodyPr>
          <a:lstStyle/>
          <a:p>
            <a:r>
              <a:rPr lang="pt-BR" sz="6000" dirty="0" smtClean="0"/>
              <a:t>Projeto PBL</a:t>
            </a:r>
            <a:endParaRPr lang="pt-BR" sz="6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951512" y="3284984"/>
            <a:ext cx="2192488" cy="576064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22/04/13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Entregas</a:t>
            </a:r>
          </a:p>
          <a:p>
            <a:r>
              <a:rPr lang="pt-BR" dirty="0" smtClean="0"/>
              <a:t>Controle das </a:t>
            </a:r>
            <a:r>
              <a:rPr lang="pt-BR" dirty="0" smtClean="0"/>
              <a:t>Atividades</a:t>
            </a:r>
          </a:p>
          <a:p>
            <a:r>
              <a:rPr lang="pt-BR" dirty="0" smtClean="0"/>
              <a:t>Principais pendências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2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Entregas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963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25-03</a:t>
            </a:r>
          </a:p>
          <a:p>
            <a:pPr lvl="1"/>
            <a:r>
              <a:rPr lang="pt-BR" dirty="0" smtClean="0"/>
              <a:t>Documento de Visão 1.0</a:t>
            </a:r>
          </a:p>
          <a:p>
            <a:pPr lvl="1"/>
            <a:r>
              <a:rPr lang="pt-BR" dirty="0" smtClean="0"/>
              <a:t>Protótipos visuais</a:t>
            </a:r>
          </a:p>
          <a:p>
            <a:pPr lvl="1"/>
            <a:r>
              <a:rPr lang="pt-BR" dirty="0" smtClean="0"/>
              <a:t>Relatório do Status do projeto</a:t>
            </a:r>
          </a:p>
          <a:p>
            <a:pPr lvl="1"/>
            <a:r>
              <a:rPr lang="pt-BR" dirty="0" smtClean="0"/>
              <a:t>Definição do banco</a:t>
            </a:r>
          </a:p>
          <a:p>
            <a:pPr lvl="1"/>
            <a:r>
              <a:rPr lang="pt-BR" dirty="0"/>
              <a:t>Termo de abertura</a:t>
            </a:r>
          </a:p>
          <a:p>
            <a:pPr lvl="1"/>
            <a:r>
              <a:rPr lang="pt-BR" dirty="0"/>
              <a:t>Ata Reunião 04-03</a:t>
            </a:r>
          </a:p>
          <a:p>
            <a:r>
              <a:rPr lang="pt-BR" dirty="0" smtClean="0"/>
              <a:t>15-04</a:t>
            </a:r>
          </a:p>
          <a:p>
            <a:pPr lvl="1"/>
            <a:r>
              <a:rPr lang="pt-BR" dirty="0" smtClean="0"/>
              <a:t>Diagrama de casos de Uso</a:t>
            </a:r>
          </a:p>
          <a:p>
            <a:pPr lvl="1"/>
            <a:r>
              <a:rPr lang="pt-BR" dirty="0" smtClean="0"/>
              <a:t>Relatório do Status do Projeto</a:t>
            </a:r>
          </a:p>
          <a:p>
            <a:pPr lvl="1"/>
            <a:r>
              <a:rPr lang="pt-BR" dirty="0" smtClean="0"/>
              <a:t>Documento de Visão 2.0</a:t>
            </a:r>
          </a:p>
          <a:p>
            <a:pPr lvl="1"/>
            <a:r>
              <a:rPr lang="pt-BR" dirty="0" smtClean="0"/>
              <a:t>Protótipos visuais</a:t>
            </a:r>
          </a:p>
          <a:p>
            <a:pPr lvl="1"/>
            <a:r>
              <a:rPr lang="pt-BR" dirty="0" smtClean="0"/>
              <a:t>Ata Reunião 05-04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3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das atividades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4</a:t>
            </a:fld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 action="ppaction://hlinkfile"/>
            </a:endParaRPr>
          </a:p>
          <a:p>
            <a:endParaRPr lang="pt-BR" dirty="0">
              <a:hlinkClick r:id="rId2" action="ppaction://hlinkfile"/>
            </a:endParaRPr>
          </a:p>
          <a:p>
            <a:r>
              <a:rPr lang="pt-BR" dirty="0" smtClean="0">
                <a:hlinkClick r:id="rId2" action="ppaction://hlinkfile"/>
              </a:rPr>
              <a:t>Controle de Atividades.pdf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Migrar o sistema para a arquitetura SOA.</a:t>
            </a:r>
          </a:p>
          <a:p>
            <a:endParaRPr lang="pt-BR" dirty="0" smtClean="0"/>
          </a:p>
          <a:p>
            <a:r>
              <a:rPr lang="pt-BR" dirty="0" smtClean="0"/>
              <a:t>Terminar a implementação dos Web Services.</a:t>
            </a:r>
          </a:p>
          <a:p>
            <a:endParaRPr lang="pt-BR" dirty="0" smtClean="0"/>
          </a:p>
          <a:p>
            <a:r>
              <a:rPr lang="pt-BR" dirty="0" smtClean="0"/>
              <a:t>Definição de um termo único que será usado para referenciar os conceitos de Afazeres disciplinares, Casos acadêmicos e Desafios Reais e posterior atualização do documento de visão.</a:t>
            </a:r>
          </a:p>
          <a:p>
            <a:endParaRPr lang="pt-BR" dirty="0" smtClean="0"/>
          </a:p>
          <a:p>
            <a:r>
              <a:rPr lang="pt-BR" dirty="0"/>
              <a:t>Validar com o cliente os protótipos visuais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Implementar as telas baseadas nos últimos protótipos.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5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934</TotalTime>
  <Words>141</Words>
  <Application>Microsoft Office PowerPoint</Application>
  <PresentationFormat>Apresentação na tela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Urbano</vt:lpstr>
      <vt:lpstr>Projeto PBL</vt:lpstr>
      <vt:lpstr>Agenda</vt:lpstr>
      <vt:lpstr>Entregas</vt:lpstr>
      <vt:lpstr>Controle das atividades</vt:lpstr>
      <vt:lpstr>Principais pendências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do II-WGP 14/06</dc:title>
  <dc:creator>jatoba</dc:creator>
  <cp:lastModifiedBy>Jatoba</cp:lastModifiedBy>
  <cp:revision>95</cp:revision>
  <dcterms:created xsi:type="dcterms:W3CDTF">2012-06-14T04:00:49Z</dcterms:created>
  <dcterms:modified xsi:type="dcterms:W3CDTF">2013-04-26T23:33:33Z</dcterms:modified>
</cp:coreProperties>
</file>