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EC7B5-BB20-421A-B6C4-246B9ADE6A8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63A9EF-4A27-42AF-93AB-1D0E7C460A91}">
      <dgm:prSet phldrT="[Texto]"/>
      <dgm:spPr/>
      <dgm:t>
        <a:bodyPr/>
        <a:lstStyle/>
        <a:p>
          <a:r>
            <a:rPr lang="pt-BR" dirty="0" smtClean="0"/>
            <a:t>Projeto Troca de Mensagem</a:t>
          </a:r>
          <a:endParaRPr lang="pt-BR" dirty="0"/>
        </a:p>
      </dgm:t>
    </dgm:pt>
    <dgm:pt modelId="{AE3AC0AA-A750-4904-8BE5-1DBC8DB57F7B}" type="parTrans" cxnId="{3DBF4986-D4AE-451A-9465-4C47FF57F3C3}">
      <dgm:prSet/>
      <dgm:spPr/>
      <dgm:t>
        <a:bodyPr/>
        <a:lstStyle/>
        <a:p>
          <a:endParaRPr lang="pt-BR"/>
        </a:p>
      </dgm:t>
    </dgm:pt>
    <dgm:pt modelId="{FB73B9AE-43EA-4DF1-9DA6-CEAB8A905BCB}" type="sibTrans" cxnId="{3DBF4986-D4AE-451A-9465-4C47FF57F3C3}">
      <dgm:prSet/>
      <dgm:spPr/>
      <dgm:t>
        <a:bodyPr/>
        <a:lstStyle/>
        <a:p>
          <a:endParaRPr lang="pt-BR"/>
        </a:p>
      </dgm:t>
    </dgm:pt>
    <dgm:pt modelId="{599DD871-8AFF-4837-AB3B-21B81018A0ED}">
      <dgm:prSet phldrT="[Texto]"/>
      <dgm:spPr/>
      <dgm:t>
        <a:bodyPr/>
        <a:lstStyle/>
        <a:p>
          <a:r>
            <a:rPr lang="pt-BR" dirty="0" smtClean="0"/>
            <a:t>Analise de Requisitos</a:t>
          </a:r>
          <a:endParaRPr lang="pt-BR" dirty="0"/>
        </a:p>
      </dgm:t>
    </dgm:pt>
    <dgm:pt modelId="{B440D44D-93AD-4973-B4E4-1DDFA99DACEA}" type="parTrans" cxnId="{865197A6-470D-4F9E-AA4C-0E595C21DE29}">
      <dgm:prSet/>
      <dgm:spPr/>
      <dgm:t>
        <a:bodyPr/>
        <a:lstStyle/>
        <a:p>
          <a:endParaRPr lang="pt-BR"/>
        </a:p>
      </dgm:t>
    </dgm:pt>
    <dgm:pt modelId="{30801AA1-4E81-45EF-A8C5-34DDDE74C2B9}" type="sibTrans" cxnId="{865197A6-470D-4F9E-AA4C-0E595C21DE29}">
      <dgm:prSet/>
      <dgm:spPr/>
      <dgm:t>
        <a:bodyPr/>
        <a:lstStyle/>
        <a:p>
          <a:endParaRPr lang="pt-BR"/>
        </a:p>
      </dgm:t>
    </dgm:pt>
    <dgm:pt modelId="{A656BF64-FBB7-4C66-8543-F3456C3AB9E5}">
      <dgm:prSet phldrT="[Texto]"/>
      <dgm:spPr/>
      <dgm:t>
        <a:bodyPr/>
        <a:lstStyle/>
        <a:p>
          <a:r>
            <a:rPr lang="pt-BR" dirty="0" smtClean="0"/>
            <a:t>Planejamento</a:t>
          </a:r>
          <a:endParaRPr lang="pt-BR" dirty="0"/>
        </a:p>
      </dgm:t>
    </dgm:pt>
    <dgm:pt modelId="{714C1C86-138C-4A98-A88D-27FCF3981D62}" type="parTrans" cxnId="{6FA47E52-424E-49A3-BBB6-43FE8E5E40B0}">
      <dgm:prSet/>
      <dgm:spPr/>
      <dgm:t>
        <a:bodyPr/>
        <a:lstStyle/>
        <a:p>
          <a:endParaRPr lang="pt-BR"/>
        </a:p>
      </dgm:t>
    </dgm:pt>
    <dgm:pt modelId="{673A4049-D59B-4390-888C-3F3683FD337E}" type="sibTrans" cxnId="{6FA47E52-424E-49A3-BBB6-43FE8E5E40B0}">
      <dgm:prSet/>
      <dgm:spPr/>
      <dgm:t>
        <a:bodyPr/>
        <a:lstStyle/>
        <a:p>
          <a:endParaRPr lang="pt-BR"/>
        </a:p>
      </dgm:t>
    </dgm:pt>
    <dgm:pt modelId="{C7CE9E8A-C5FE-4E6A-9EBE-00DA410F248B}">
      <dgm:prSet phldrT="[Texto]"/>
      <dgm:spPr/>
      <dgm:t>
        <a:bodyPr/>
        <a:lstStyle/>
        <a:p>
          <a:r>
            <a:rPr lang="pt-BR" dirty="0" smtClean="0"/>
            <a:t>Implementação e verificação</a:t>
          </a:r>
          <a:endParaRPr lang="pt-BR" dirty="0"/>
        </a:p>
      </dgm:t>
    </dgm:pt>
    <dgm:pt modelId="{4AA1A187-3B06-4327-AFF5-2F37E84E58E3}" type="parTrans" cxnId="{00AAD348-3077-4DB5-80D4-25980D35D7E2}">
      <dgm:prSet/>
      <dgm:spPr/>
      <dgm:t>
        <a:bodyPr/>
        <a:lstStyle/>
        <a:p>
          <a:endParaRPr lang="pt-BR"/>
        </a:p>
      </dgm:t>
    </dgm:pt>
    <dgm:pt modelId="{18DA4DB6-8E05-4170-8749-70063A169867}" type="sibTrans" cxnId="{00AAD348-3077-4DB5-80D4-25980D35D7E2}">
      <dgm:prSet/>
      <dgm:spPr/>
      <dgm:t>
        <a:bodyPr/>
        <a:lstStyle/>
        <a:p>
          <a:endParaRPr lang="pt-BR"/>
        </a:p>
      </dgm:t>
    </dgm:pt>
    <dgm:pt modelId="{4BDB6B62-5522-4F33-A136-1021BC55CA98}">
      <dgm:prSet/>
      <dgm:spPr/>
      <dgm:t>
        <a:bodyPr/>
        <a:lstStyle/>
        <a:p>
          <a:r>
            <a:rPr lang="pt-BR" dirty="0" smtClean="0"/>
            <a:t>Definição do Modelo Conceitual</a:t>
          </a:r>
          <a:endParaRPr lang="pt-BR" dirty="0"/>
        </a:p>
      </dgm:t>
    </dgm:pt>
    <dgm:pt modelId="{5D8F1B79-D3C6-4EC1-A73F-CB910F7C4A98}" type="parTrans" cxnId="{78086E92-987C-4B2D-B741-69CCD53D30B7}">
      <dgm:prSet/>
      <dgm:spPr/>
      <dgm:t>
        <a:bodyPr/>
        <a:lstStyle/>
        <a:p>
          <a:endParaRPr lang="pt-BR"/>
        </a:p>
      </dgm:t>
    </dgm:pt>
    <dgm:pt modelId="{D076ADEB-33B1-4DFD-8463-7E25ABC1DCA9}" type="sibTrans" cxnId="{78086E92-987C-4B2D-B741-69CCD53D30B7}">
      <dgm:prSet/>
      <dgm:spPr/>
      <dgm:t>
        <a:bodyPr/>
        <a:lstStyle/>
        <a:p>
          <a:endParaRPr lang="pt-BR"/>
        </a:p>
      </dgm:t>
    </dgm:pt>
    <dgm:pt modelId="{D5B9BFA6-88F6-4E71-8F7F-CF0A2E0CE9D4}">
      <dgm:prSet/>
      <dgm:spPr/>
      <dgm:t>
        <a:bodyPr/>
        <a:lstStyle/>
        <a:p>
          <a:r>
            <a:rPr lang="pt-BR" dirty="0" smtClean="0"/>
            <a:t>Teste e Validação </a:t>
          </a:r>
          <a:endParaRPr lang="pt-BR" dirty="0"/>
        </a:p>
      </dgm:t>
    </dgm:pt>
    <dgm:pt modelId="{1F1B6A1E-7A63-4A61-8DF7-2AC02A9D4E5C}" type="parTrans" cxnId="{6857DEF6-59D6-4422-BFC2-8D50C4AFADAF}">
      <dgm:prSet/>
      <dgm:spPr/>
      <dgm:t>
        <a:bodyPr/>
        <a:lstStyle/>
        <a:p>
          <a:endParaRPr lang="pt-BR"/>
        </a:p>
      </dgm:t>
    </dgm:pt>
    <dgm:pt modelId="{EE869204-E4EC-4AB9-ABCD-95C2DF44E5E6}" type="sibTrans" cxnId="{6857DEF6-59D6-4422-BFC2-8D50C4AFADAF}">
      <dgm:prSet/>
      <dgm:spPr/>
      <dgm:t>
        <a:bodyPr/>
        <a:lstStyle/>
        <a:p>
          <a:endParaRPr lang="pt-BR"/>
        </a:p>
      </dgm:t>
    </dgm:pt>
    <dgm:pt modelId="{F17F56B4-0B84-4CE6-AABF-0BE49E8251A8}">
      <dgm:prSet/>
      <dgm:spPr/>
      <dgm:t>
        <a:bodyPr/>
        <a:lstStyle/>
        <a:p>
          <a:r>
            <a:rPr lang="pt-BR" dirty="0" err="1" smtClean="0"/>
            <a:t>Elicitação</a:t>
          </a:r>
          <a:r>
            <a:rPr lang="pt-BR" dirty="0" smtClean="0"/>
            <a:t> de Requisitos</a:t>
          </a:r>
          <a:endParaRPr lang="pt-BR" dirty="0"/>
        </a:p>
      </dgm:t>
    </dgm:pt>
    <dgm:pt modelId="{B2CC17FA-7EE1-4366-9B62-8F23AC8521CB}" type="parTrans" cxnId="{7BBDEDF3-2A04-4325-960C-B7B271E15217}">
      <dgm:prSet/>
      <dgm:spPr/>
      <dgm:t>
        <a:bodyPr/>
        <a:lstStyle/>
        <a:p>
          <a:endParaRPr lang="pt-BR"/>
        </a:p>
      </dgm:t>
    </dgm:pt>
    <dgm:pt modelId="{5491454F-B8D8-4532-962C-228E51605DA6}" type="sibTrans" cxnId="{7BBDEDF3-2A04-4325-960C-B7B271E15217}">
      <dgm:prSet/>
      <dgm:spPr/>
      <dgm:t>
        <a:bodyPr/>
        <a:lstStyle/>
        <a:p>
          <a:endParaRPr lang="pt-BR"/>
        </a:p>
      </dgm:t>
    </dgm:pt>
    <dgm:pt modelId="{53D14683-8AF3-478F-A9BD-FA5BCFBF1F24}">
      <dgm:prSet/>
      <dgm:spPr/>
      <dgm:t>
        <a:bodyPr/>
        <a:lstStyle/>
        <a:p>
          <a:r>
            <a:rPr lang="pt-BR" dirty="0" smtClean="0"/>
            <a:t>Criação e Validação dos Protótipos</a:t>
          </a:r>
          <a:endParaRPr lang="pt-BR" dirty="0"/>
        </a:p>
      </dgm:t>
    </dgm:pt>
    <dgm:pt modelId="{27DDD7A7-6ECC-48F2-8F85-F325903D4A91}" type="parTrans" cxnId="{2AA5E511-361A-48A0-A032-45FDBF7CD5CA}">
      <dgm:prSet/>
      <dgm:spPr/>
      <dgm:t>
        <a:bodyPr/>
        <a:lstStyle/>
        <a:p>
          <a:endParaRPr lang="pt-BR"/>
        </a:p>
      </dgm:t>
    </dgm:pt>
    <dgm:pt modelId="{9CDE6AB4-83C6-4099-BB38-DF70E5386AA6}" type="sibTrans" cxnId="{2AA5E511-361A-48A0-A032-45FDBF7CD5CA}">
      <dgm:prSet/>
      <dgm:spPr/>
      <dgm:t>
        <a:bodyPr/>
        <a:lstStyle/>
        <a:p>
          <a:endParaRPr lang="pt-BR"/>
        </a:p>
      </dgm:t>
    </dgm:pt>
    <dgm:pt modelId="{37618DA3-3ED1-42FE-BA5B-2F3A6EC88390}">
      <dgm:prSet/>
      <dgm:spPr/>
      <dgm:t>
        <a:bodyPr/>
        <a:lstStyle/>
        <a:p>
          <a:r>
            <a:rPr lang="pt-BR" dirty="0" smtClean="0"/>
            <a:t>Arquitetura do Produto</a:t>
          </a:r>
          <a:endParaRPr lang="pt-BR" dirty="0"/>
        </a:p>
      </dgm:t>
    </dgm:pt>
    <dgm:pt modelId="{1B16B5D8-8079-4875-B4A8-6469AFFA956C}" type="parTrans" cxnId="{71F1489F-2BDC-498A-A9FA-E72CC7FEDA49}">
      <dgm:prSet/>
      <dgm:spPr/>
      <dgm:t>
        <a:bodyPr/>
        <a:lstStyle/>
        <a:p>
          <a:endParaRPr lang="pt-BR"/>
        </a:p>
      </dgm:t>
    </dgm:pt>
    <dgm:pt modelId="{CBF2718E-6D9A-4C99-BCEF-F53CF72B6A54}" type="sibTrans" cxnId="{71F1489F-2BDC-498A-A9FA-E72CC7FEDA49}">
      <dgm:prSet/>
      <dgm:spPr/>
      <dgm:t>
        <a:bodyPr/>
        <a:lstStyle/>
        <a:p>
          <a:endParaRPr lang="pt-BR"/>
        </a:p>
      </dgm:t>
    </dgm:pt>
    <dgm:pt modelId="{7C4CB01B-3588-4EE4-9525-6A67E35BAA4A}">
      <dgm:prSet/>
      <dgm:spPr/>
      <dgm:t>
        <a:bodyPr/>
        <a:lstStyle/>
        <a:p>
          <a:r>
            <a:rPr lang="pt-BR" dirty="0" smtClean="0"/>
            <a:t>Definir Prioridades de Implementações</a:t>
          </a:r>
          <a:endParaRPr lang="pt-BR" dirty="0"/>
        </a:p>
      </dgm:t>
    </dgm:pt>
    <dgm:pt modelId="{146AEF28-E473-43BF-8CB0-DB01F96A3B04}" type="parTrans" cxnId="{30522788-00DE-4086-AC64-51AF8B10B981}">
      <dgm:prSet/>
      <dgm:spPr/>
      <dgm:t>
        <a:bodyPr/>
        <a:lstStyle/>
        <a:p>
          <a:endParaRPr lang="pt-BR"/>
        </a:p>
      </dgm:t>
    </dgm:pt>
    <dgm:pt modelId="{78F44EF1-9FD4-44D2-9945-B2E463D4680C}" type="sibTrans" cxnId="{30522788-00DE-4086-AC64-51AF8B10B981}">
      <dgm:prSet/>
      <dgm:spPr/>
      <dgm:t>
        <a:bodyPr/>
        <a:lstStyle/>
        <a:p>
          <a:endParaRPr lang="pt-BR"/>
        </a:p>
      </dgm:t>
    </dgm:pt>
    <dgm:pt modelId="{8EA2E153-B565-4E71-B048-1E2235C3341B}">
      <dgm:prSet/>
      <dgm:spPr/>
      <dgm:t>
        <a:bodyPr/>
        <a:lstStyle/>
        <a:p>
          <a:r>
            <a:rPr lang="pt-BR" dirty="0" smtClean="0"/>
            <a:t>Localizar e Corrigir Erros</a:t>
          </a:r>
          <a:endParaRPr lang="pt-BR" dirty="0"/>
        </a:p>
      </dgm:t>
    </dgm:pt>
    <dgm:pt modelId="{0B6797F5-42E5-4DDA-8522-6EA445753F9C}" type="parTrans" cxnId="{05DF9571-7830-42FC-993F-2E2CBAA4C461}">
      <dgm:prSet/>
      <dgm:spPr/>
      <dgm:t>
        <a:bodyPr/>
        <a:lstStyle/>
        <a:p>
          <a:endParaRPr lang="pt-BR"/>
        </a:p>
      </dgm:t>
    </dgm:pt>
    <dgm:pt modelId="{BB7AA81A-BE92-434E-8CA0-00D76F9A33A4}" type="sibTrans" cxnId="{05DF9571-7830-42FC-993F-2E2CBAA4C461}">
      <dgm:prSet/>
      <dgm:spPr/>
      <dgm:t>
        <a:bodyPr/>
        <a:lstStyle/>
        <a:p>
          <a:endParaRPr lang="pt-BR"/>
        </a:p>
      </dgm:t>
    </dgm:pt>
    <dgm:pt modelId="{9110897A-EE34-4BA3-878F-19E190F2428A}">
      <dgm:prSet/>
      <dgm:spPr/>
      <dgm:t>
        <a:bodyPr/>
        <a:lstStyle/>
        <a:p>
          <a:r>
            <a:rPr lang="pt-BR" dirty="0" smtClean="0"/>
            <a:t>Desenvolvimento de cadastro básico</a:t>
          </a:r>
          <a:endParaRPr lang="pt-BR" dirty="0"/>
        </a:p>
      </dgm:t>
    </dgm:pt>
    <dgm:pt modelId="{ADC4989A-E43A-4B07-89D5-22F40E5014DC}" type="parTrans" cxnId="{78698303-D861-4BBB-A445-D05732621852}">
      <dgm:prSet/>
      <dgm:spPr/>
      <dgm:t>
        <a:bodyPr/>
        <a:lstStyle/>
        <a:p>
          <a:endParaRPr lang="pt-BR"/>
        </a:p>
      </dgm:t>
    </dgm:pt>
    <dgm:pt modelId="{45A98654-6407-4E12-B97F-DA5F65CB9F94}" type="sibTrans" cxnId="{78698303-D861-4BBB-A445-D05732621852}">
      <dgm:prSet/>
      <dgm:spPr/>
      <dgm:t>
        <a:bodyPr/>
        <a:lstStyle/>
        <a:p>
          <a:endParaRPr lang="pt-BR"/>
        </a:p>
      </dgm:t>
    </dgm:pt>
    <dgm:pt modelId="{7AF02601-F1CC-468B-811E-AD271F0A01A7}">
      <dgm:prSet/>
      <dgm:spPr/>
      <dgm:t>
        <a:bodyPr/>
        <a:lstStyle/>
        <a:p>
          <a:r>
            <a:rPr lang="pt-BR" dirty="0" smtClean="0"/>
            <a:t>Elaboração de documentos</a:t>
          </a:r>
          <a:endParaRPr lang="pt-BR" dirty="0"/>
        </a:p>
      </dgm:t>
    </dgm:pt>
    <dgm:pt modelId="{F86ED74B-70D5-4656-9EE7-6BC96931B53F}" type="parTrans" cxnId="{4F34E86E-00AF-4FBE-B682-2124F2D5641B}">
      <dgm:prSet/>
      <dgm:spPr/>
      <dgm:t>
        <a:bodyPr/>
        <a:lstStyle/>
        <a:p>
          <a:endParaRPr lang="pt-BR"/>
        </a:p>
      </dgm:t>
    </dgm:pt>
    <dgm:pt modelId="{7E43E2C0-41E1-4DF9-AE4B-A5F2836E32B3}" type="sibTrans" cxnId="{4F34E86E-00AF-4FBE-B682-2124F2D5641B}">
      <dgm:prSet/>
      <dgm:spPr/>
      <dgm:t>
        <a:bodyPr/>
        <a:lstStyle/>
        <a:p>
          <a:endParaRPr lang="pt-BR"/>
        </a:p>
      </dgm:t>
    </dgm:pt>
    <dgm:pt modelId="{D83FFFB4-5645-4B1E-9EDA-99985C6EE6C2}">
      <dgm:prSet/>
      <dgm:spPr/>
      <dgm:t>
        <a:bodyPr/>
        <a:lstStyle/>
        <a:p>
          <a:r>
            <a:rPr lang="pt-BR" dirty="0" smtClean="0"/>
            <a:t>Documento de visão </a:t>
          </a:r>
          <a:endParaRPr lang="pt-BR" dirty="0"/>
        </a:p>
      </dgm:t>
    </dgm:pt>
    <dgm:pt modelId="{76F84C36-7002-417F-A455-2D23E47EE4E1}" type="parTrans" cxnId="{655479DD-8905-4C6A-A255-256796FCC82C}">
      <dgm:prSet/>
      <dgm:spPr/>
      <dgm:t>
        <a:bodyPr/>
        <a:lstStyle/>
        <a:p>
          <a:endParaRPr lang="pt-BR"/>
        </a:p>
      </dgm:t>
    </dgm:pt>
    <dgm:pt modelId="{F8D16B6B-AF94-4720-8F14-69FB90AB6BA6}" type="sibTrans" cxnId="{655479DD-8905-4C6A-A255-256796FCC82C}">
      <dgm:prSet/>
      <dgm:spPr/>
      <dgm:t>
        <a:bodyPr/>
        <a:lstStyle/>
        <a:p>
          <a:endParaRPr lang="pt-BR"/>
        </a:p>
      </dgm:t>
    </dgm:pt>
    <dgm:pt modelId="{B688829E-0F63-4D1A-9CA1-8EF273D0685F}">
      <dgm:prSet/>
      <dgm:spPr/>
      <dgm:t>
        <a:bodyPr/>
        <a:lstStyle/>
        <a:p>
          <a:r>
            <a:rPr lang="pt-BR" dirty="0" smtClean="0"/>
            <a:t>Documento de Status</a:t>
          </a:r>
          <a:endParaRPr lang="pt-BR" dirty="0"/>
        </a:p>
      </dgm:t>
    </dgm:pt>
    <dgm:pt modelId="{BEDBF38A-4472-4C88-A0DA-986C24033A87}" type="parTrans" cxnId="{86CD2202-FB66-40F6-9DCA-1FED833CF365}">
      <dgm:prSet/>
      <dgm:spPr/>
      <dgm:t>
        <a:bodyPr/>
        <a:lstStyle/>
        <a:p>
          <a:endParaRPr lang="pt-BR"/>
        </a:p>
      </dgm:t>
    </dgm:pt>
    <dgm:pt modelId="{B4534CF3-7BA4-4A9B-9156-230967065301}" type="sibTrans" cxnId="{86CD2202-FB66-40F6-9DCA-1FED833CF365}">
      <dgm:prSet/>
      <dgm:spPr/>
      <dgm:t>
        <a:bodyPr/>
        <a:lstStyle/>
        <a:p>
          <a:endParaRPr lang="pt-BR"/>
        </a:p>
      </dgm:t>
    </dgm:pt>
    <dgm:pt modelId="{9D72B96F-D319-40D3-87AB-7832103956A3}">
      <dgm:prSet/>
      <dgm:spPr/>
      <dgm:t>
        <a:bodyPr/>
        <a:lstStyle/>
        <a:p>
          <a:r>
            <a:rPr lang="pt-BR" dirty="0" smtClean="0"/>
            <a:t>Cadastro de usuário</a:t>
          </a:r>
          <a:endParaRPr lang="pt-BR" dirty="0"/>
        </a:p>
      </dgm:t>
    </dgm:pt>
    <dgm:pt modelId="{2ED993F7-8120-4BC6-AC52-A59C03F2D180}" type="parTrans" cxnId="{FCDBE8E3-4DF7-4056-AC0F-19FD3D7373BF}">
      <dgm:prSet/>
      <dgm:spPr/>
      <dgm:t>
        <a:bodyPr/>
        <a:lstStyle/>
        <a:p>
          <a:endParaRPr lang="pt-BR"/>
        </a:p>
      </dgm:t>
    </dgm:pt>
    <dgm:pt modelId="{C9F124AD-6DEE-4370-8CDD-4F9DA07977A9}" type="sibTrans" cxnId="{FCDBE8E3-4DF7-4056-AC0F-19FD3D7373BF}">
      <dgm:prSet/>
      <dgm:spPr/>
      <dgm:t>
        <a:bodyPr/>
        <a:lstStyle/>
        <a:p>
          <a:endParaRPr lang="pt-BR"/>
        </a:p>
      </dgm:t>
    </dgm:pt>
    <dgm:pt modelId="{0DFF2E6C-9D35-4946-8691-8CD41F2B4DA4}">
      <dgm:prSet/>
      <dgm:spPr/>
      <dgm:t>
        <a:bodyPr/>
        <a:lstStyle/>
        <a:p>
          <a:r>
            <a:rPr lang="pt-BR" dirty="0" smtClean="0"/>
            <a:t>Cadastro de matéria</a:t>
          </a:r>
          <a:endParaRPr lang="pt-BR" dirty="0"/>
        </a:p>
      </dgm:t>
    </dgm:pt>
    <dgm:pt modelId="{E1A3BF91-5967-44F2-80FC-DDFDE48E1ACC}" type="parTrans" cxnId="{01FC8ECD-6BD3-4EB1-9F42-0F3CB2CFC921}">
      <dgm:prSet/>
      <dgm:spPr/>
      <dgm:t>
        <a:bodyPr/>
        <a:lstStyle/>
        <a:p>
          <a:endParaRPr lang="pt-BR"/>
        </a:p>
      </dgm:t>
    </dgm:pt>
    <dgm:pt modelId="{BDEFC2E8-5705-4E39-AE10-3D5DF3B4D47A}" type="sibTrans" cxnId="{01FC8ECD-6BD3-4EB1-9F42-0F3CB2CFC921}">
      <dgm:prSet/>
      <dgm:spPr/>
      <dgm:t>
        <a:bodyPr/>
        <a:lstStyle/>
        <a:p>
          <a:endParaRPr lang="pt-BR"/>
        </a:p>
      </dgm:t>
    </dgm:pt>
    <dgm:pt modelId="{57345C80-7A5E-4A1D-98ED-D3D4D0DBC3E0}">
      <dgm:prSet/>
      <dgm:spPr/>
      <dgm:t>
        <a:bodyPr/>
        <a:lstStyle/>
        <a:p>
          <a:r>
            <a:rPr lang="pt-BR" dirty="0" smtClean="0"/>
            <a:t>Vinculação de professores a matéria</a:t>
          </a:r>
          <a:endParaRPr lang="pt-BR" dirty="0"/>
        </a:p>
      </dgm:t>
    </dgm:pt>
    <dgm:pt modelId="{424FDEA4-EB35-4321-AF4A-7EA0C5D33F4E}" type="parTrans" cxnId="{7F003049-5E2E-41D5-B6E7-959C76F2F8F7}">
      <dgm:prSet/>
      <dgm:spPr/>
      <dgm:t>
        <a:bodyPr/>
        <a:lstStyle/>
        <a:p>
          <a:endParaRPr lang="pt-BR"/>
        </a:p>
      </dgm:t>
    </dgm:pt>
    <dgm:pt modelId="{90F32AFC-EBDA-4196-B2B3-16E89E44BF05}" type="sibTrans" cxnId="{7F003049-5E2E-41D5-B6E7-959C76F2F8F7}">
      <dgm:prSet/>
      <dgm:spPr/>
      <dgm:t>
        <a:bodyPr/>
        <a:lstStyle/>
        <a:p>
          <a:endParaRPr lang="pt-BR"/>
        </a:p>
      </dgm:t>
    </dgm:pt>
    <dgm:pt modelId="{53BD4B3D-DCAF-4324-8A47-295A52FD61D0}">
      <dgm:prSet/>
      <dgm:spPr/>
      <dgm:t>
        <a:bodyPr/>
        <a:lstStyle/>
        <a:p>
          <a:r>
            <a:rPr lang="pt-BR" dirty="0" smtClean="0"/>
            <a:t>Vinculação de alunos a matéria</a:t>
          </a:r>
          <a:endParaRPr lang="pt-BR" dirty="0"/>
        </a:p>
      </dgm:t>
    </dgm:pt>
    <dgm:pt modelId="{1BEEBCCB-1989-4DD2-886C-8E8C352B019D}" type="parTrans" cxnId="{D811D55C-830D-420E-B958-EF926291BD7D}">
      <dgm:prSet/>
      <dgm:spPr/>
      <dgm:t>
        <a:bodyPr/>
        <a:lstStyle/>
        <a:p>
          <a:endParaRPr lang="pt-BR"/>
        </a:p>
      </dgm:t>
    </dgm:pt>
    <dgm:pt modelId="{A074D8D9-A8D3-4847-AF70-2FE88D6715BE}" type="sibTrans" cxnId="{D811D55C-830D-420E-B958-EF926291BD7D}">
      <dgm:prSet/>
      <dgm:spPr/>
      <dgm:t>
        <a:bodyPr/>
        <a:lstStyle/>
        <a:p>
          <a:endParaRPr lang="pt-BR"/>
        </a:p>
      </dgm:t>
    </dgm:pt>
    <dgm:pt modelId="{682D7B17-2AFE-4F3C-965C-481BB9AC0345}">
      <dgm:prSet/>
      <dgm:spPr/>
      <dgm:t>
        <a:bodyPr/>
        <a:lstStyle/>
        <a:p>
          <a:r>
            <a:rPr lang="pt-BR" dirty="0" smtClean="0"/>
            <a:t>Validação dos requisitos </a:t>
          </a:r>
          <a:endParaRPr lang="pt-BR" dirty="0"/>
        </a:p>
      </dgm:t>
    </dgm:pt>
    <dgm:pt modelId="{7966A874-247A-42EE-A99C-08F38801457D}" type="parTrans" cxnId="{8842A964-4453-4047-B518-4F30661D54E3}">
      <dgm:prSet/>
      <dgm:spPr/>
      <dgm:t>
        <a:bodyPr/>
        <a:lstStyle/>
        <a:p>
          <a:endParaRPr lang="pt-BR"/>
        </a:p>
      </dgm:t>
    </dgm:pt>
    <dgm:pt modelId="{ADC0ED27-10BA-458E-82DD-01ECA0460E44}" type="sibTrans" cxnId="{8842A964-4453-4047-B518-4F30661D54E3}">
      <dgm:prSet/>
      <dgm:spPr/>
      <dgm:t>
        <a:bodyPr/>
        <a:lstStyle/>
        <a:p>
          <a:endParaRPr lang="pt-BR"/>
        </a:p>
      </dgm:t>
    </dgm:pt>
    <dgm:pt modelId="{33A6F138-2FB2-4BBA-B9DA-1743F5A6C54F}">
      <dgm:prSet/>
      <dgm:spPr/>
      <dgm:t>
        <a:bodyPr/>
        <a:lstStyle/>
        <a:p>
          <a:r>
            <a:rPr lang="pt-BR" dirty="0" smtClean="0"/>
            <a:t>Criação de casos de uso </a:t>
          </a:r>
          <a:endParaRPr lang="pt-BR" dirty="0"/>
        </a:p>
      </dgm:t>
    </dgm:pt>
    <dgm:pt modelId="{D2AA9DB5-1774-478B-B848-CC6FC73441F5}" type="parTrans" cxnId="{270FF900-ECD6-4E22-B780-598FCED1D476}">
      <dgm:prSet/>
      <dgm:spPr/>
      <dgm:t>
        <a:bodyPr/>
        <a:lstStyle/>
        <a:p>
          <a:endParaRPr lang="pt-BR"/>
        </a:p>
      </dgm:t>
    </dgm:pt>
    <dgm:pt modelId="{10AFDC80-E40C-4563-B09E-A2BBF7DE82AC}" type="sibTrans" cxnId="{270FF900-ECD6-4E22-B780-598FCED1D476}">
      <dgm:prSet/>
      <dgm:spPr/>
      <dgm:t>
        <a:bodyPr/>
        <a:lstStyle/>
        <a:p>
          <a:endParaRPr lang="pt-BR"/>
        </a:p>
      </dgm:t>
    </dgm:pt>
    <dgm:pt modelId="{5EBC6F28-4140-47D4-BC1B-A96E1DB9B334}">
      <dgm:prSet/>
      <dgm:spPr/>
      <dgm:t>
        <a:bodyPr/>
        <a:lstStyle/>
        <a:p>
          <a:r>
            <a:rPr lang="pt-BR" dirty="0" smtClean="0"/>
            <a:t>Criação de casos de uso estendido </a:t>
          </a:r>
          <a:endParaRPr lang="pt-BR" dirty="0"/>
        </a:p>
      </dgm:t>
    </dgm:pt>
    <dgm:pt modelId="{B4E679EA-9F19-4E78-B479-939B6B44D574}" type="parTrans" cxnId="{49263328-2CC8-450C-8856-D019C98B64F5}">
      <dgm:prSet/>
      <dgm:spPr/>
      <dgm:t>
        <a:bodyPr/>
        <a:lstStyle/>
        <a:p>
          <a:endParaRPr lang="pt-BR"/>
        </a:p>
      </dgm:t>
    </dgm:pt>
    <dgm:pt modelId="{3A501ACB-0494-4737-BC56-6B89775DA51A}" type="sibTrans" cxnId="{49263328-2CC8-450C-8856-D019C98B64F5}">
      <dgm:prSet/>
      <dgm:spPr/>
      <dgm:t>
        <a:bodyPr/>
        <a:lstStyle/>
        <a:p>
          <a:endParaRPr lang="pt-BR"/>
        </a:p>
      </dgm:t>
    </dgm:pt>
    <dgm:pt modelId="{79440CC7-E7AB-44DA-9786-5D0B8D62C67E}" type="pres">
      <dgm:prSet presAssocID="{510EC7B5-BB20-421A-B6C4-246B9ADE6A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D90ABA-E7ED-4BA9-BE1D-CD07B8442374}" type="pres">
      <dgm:prSet presAssocID="{BC63A9EF-4A27-42AF-93AB-1D0E7C460A91}" presName="hierRoot1" presStyleCnt="0">
        <dgm:presLayoutVars>
          <dgm:hierBranch val="init"/>
        </dgm:presLayoutVars>
      </dgm:prSet>
      <dgm:spPr/>
    </dgm:pt>
    <dgm:pt modelId="{9B7D9A89-3339-434A-8305-4CBA4E36EE9C}" type="pres">
      <dgm:prSet presAssocID="{BC63A9EF-4A27-42AF-93AB-1D0E7C460A91}" presName="rootComposite1" presStyleCnt="0"/>
      <dgm:spPr/>
    </dgm:pt>
    <dgm:pt modelId="{1664DBEB-B562-493F-9E14-94731DC0AFA5}" type="pres">
      <dgm:prSet presAssocID="{BC63A9EF-4A27-42AF-93AB-1D0E7C460A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ABC00F-3C2D-4ED3-86C6-48F999BAE58B}" type="pres">
      <dgm:prSet presAssocID="{BC63A9EF-4A27-42AF-93AB-1D0E7C460A9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640A4065-CACC-47BB-84A3-5F9AD428CCC0}" type="pres">
      <dgm:prSet presAssocID="{BC63A9EF-4A27-42AF-93AB-1D0E7C460A91}" presName="hierChild2" presStyleCnt="0"/>
      <dgm:spPr/>
    </dgm:pt>
    <dgm:pt modelId="{3701874F-9E95-44F7-A0B2-C9F65E8D509B}" type="pres">
      <dgm:prSet presAssocID="{B440D44D-93AD-4973-B4E4-1DDFA99DACE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EC44F586-431C-4D3E-AF08-611C196120A7}" type="pres">
      <dgm:prSet presAssocID="{599DD871-8AFF-4837-AB3B-21B81018A0ED}" presName="hierRoot2" presStyleCnt="0">
        <dgm:presLayoutVars>
          <dgm:hierBranch val="init"/>
        </dgm:presLayoutVars>
      </dgm:prSet>
      <dgm:spPr/>
    </dgm:pt>
    <dgm:pt modelId="{CFD481D9-C3F1-43F4-80B5-5B0B4D5A557C}" type="pres">
      <dgm:prSet presAssocID="{599DD871-8AFF-4837-AB3B-21B81018A0ED}" presName="rootComposite" presStyleCnt="0"/>
      <dgm:spPr/>
    </dgm:pt>
    <dgm:pt modelId="{DC1C1603-D685-49B2-B4B6-4D862356EF21}" type="pres">
      <dgm:prSet presAssocID="{599DD871-8AFF-4837-AB3B-21B81018A0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D564C1-D6EB-44ED-A8F1-B5229A95CDEE}" type="pres">
      <dgm:prSet presAssocID="{599DD871-8AFF-4837-AB3B-21B81018A0ED}" presName="rootConnector" presStyleLbl="node2" presStyleIdx="0" presStyleCnt="4"/>
      <dgm:spPr/>
      <dgm:t>
        <a:bodyPr/>
        <a:lstStyle/>
        <a:p>
          <a:endParaRPr lang="pt-BR"/>
        </a:p>
      </dgm:t>
    </dgm:pt>
    <dgm:pt modelId="{20CB7C80-1995-49A9-B523-92A103F92C1D}" type="pres">
      <dgm:prSet presAssocID="{599DD871-8AFF-4837-AB3B-21B81018A0ED}" presName="hierChild4" presStyleCnt="0"/>
      <dgm:spPr/>
    </dgm:pt>
    <dgm:pt modelId="{2EC431BC-3748-4C7B-81F2-B6D76A91DA53}" type="pres">
      <dgm:prSet presAssocID="{B2CC17FA-7EE1-4366-9B62-8F23AC8521CB}" presName="Name37" presStyleLbl="parChTrans1D3" presStyleIdx="0" presStyleCnt="11"/>
      <dgm:spPr/>
      <dgm:t>
        <a:bodyPr/>
        <a:lstStyle/>
        <a:p>
          <a:endParaRPr lang="pt-BR"/>
        </a:p>
      </dgm:t>
    </dgm:pt>
    <dgm:pt modelId="{BB03F895-62A4-44E6-A398-05DB3BA04402}" type="pres">
      <dgm:prSet presAssocID="{F17F56B4-0B84-4CE6-AABF-0BE49E8251A8}" presName="hierRoot2" presStyleCnt="0">
        <dgm:presLayoutVars>
          <dgm:hierBranch val="init"/>
        </dgm:presLayoutVars>
      </dgm:prSet>
      <dgm:spPr/>
    </dgm:pt>
    <dgm:pt modelId="{00EEE612-6E50-497C-BBAC-296EE7AF930E}" type="pres">
      <dgm:prSet presAssocID="{F17F56B4-0B84-4CE6-AABF-0BE49E8251A8}" presName="rootComposite" presStyleCnt="0"/>
      <dgm:spPr/>
    </dgm:pt>
    <dgm:pt modelId="{735AF955-72EB-4D0F-AD08-4EDBD2A992ED}" type="pres">
      <dgm:prSet presAssocID="{F17F56B4-0B84-4CE6-AABF-0BE49E8251A8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9E6CDF-19C0-4D77-AFE6-16ADCC9E3407}" type="pres">
      <dgm:prSet presAssocID="{F17F56B4-0B84-4CE6-AABF-0BE49E8251A8}" presName="rootConnector" presStyleLbl="node3" presStyleIdx="0" presStyleCnt="11"/>
      <dgm:spPr/>
      <dgm:t>
        <a:bodyPr/>
        <a:lstStyle/>
        <a:p>
          <a:endParaRPr lang="pt-BR"/>
        </a:p>
      </dgm:t>
    </dgm:pt>
    <dgm:pt modelId="{30E9E719-5CBB-44FE-98E9-392CF8AB3D17}" type="pres">
      <dgm:prSet presAssocID="{F17F56B4-0B84-4CE6-AABF-0BE49E8251A8}" presName="hierChild4" presStyleCnt="0"/>
      <dgm:spPr/>
    </dgm:pt>
    <dgm:pt modelId="{FBE53285-B61C-41AA-ABF5-4468D88ECF2D}" type="pres">
      <dgm:prSet presAssocID="{F17F56B4-0B84-4CE6-AABF-0BE49E8251A8}" presName="hierChild5" presStyleCnt="0"/>
      <dgm:spPr/>
    </dgm:pt>
    <dgm:pt modelId="{03674C55-EAF3-45A6-B35E-CAD89B794EB2}" type="pres">
      <dgm:prSet presAssocID="{5D8F1B79-D3C6-4EC1-A73F-CB910F7C4A98}" presName="Name37" presStyleLbl="parChTrans1D3" presStyleIdx="1" presStyleCnt="11"/>
      <dgm:spPr/>
      <dgm:t>
        <a:bodyPr/>
        <a:lstStyle/>
        <a:p>
          <a:endParaRPr lang="pt-BR"/>
        </a:p>
      </dgm:t>
    </dgm:pt>
    <dgm:pt modelId="{633BDFFA-A45B-4491-86A6-0343851B67C0}" type="pres">
      <dgm:prSet presAssocID="{4BDB6B62-5522-4F33-A136-1021BC55CA98}" presName="hierRoot2" presStyleCnt="0">
        <dgm:presLayoutVars>
          <dgm:hierBranch val="init"/>
        </dgm:presLayoutVars>
      </dgm:prSet>
      <dgm:spPr/>
    </dgm:pt>
    <dgm:pt modelId="{2870DE49-5B55-49BA-AC93-E46EE0474FC5}" type="pres">
      <dgm:prSet presAssocID="{4BDB6B62-5522-4F33-A136-1021BC55CA98}" presName="rootComposite" presStyleCnt="0"/>
      <dgm:spPr/>
    </dgm:pt>
    <dgm:pt modelId="{C3B81735-36D5-4315-A8C1-2A200FE0F69D}" type="pres">
      <dgm:prSet presAssocID="{4BDB6B62-5522-4F33-A136-1021BC55CA98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12F6D6-D98D-4EA5-BC28-9C2BB1E56313}" type="pres">
      <dgm:prSet presAssocID="{4BDB6B62-5522-4F33-A136-1021BC55CA98}" presName="rootConnector" presStyleLbl="node3" presStyleIdx="1" presStyleCnt="11"/>
      <dgm:spPr/>
      <dgm:t>
        <a:bodyPr/>
        <a:lstStyle/>
        <a:p>
          <a:endParaRPr lang="pt-BR"/>
        </a:p>
      </dgm:t>
    </dgm:pt>
    <dgm:pt modelId="{ABE11514-CBFB-4388-AB5A-3B9DBC416062}" type="pres">
      <dgm:prSet presAssocID="{4BDB6B62-5522-4F33-A136-1021BC55CA98}" presName="hierChild4" presStyleCnt="0"/>
      <dgm:spPr/>
    </dgm:pt>
    <dgm:pt modelId="{0F47EDE4-0694-4010-B6AA-A6E33F84F12A}" type="pres">
      <dgm:prSet presAssocID="{4BDB6B62-5522-4F33-A136-1021BC55CA98}" presName="hierChild5" presStyleCnt="0"/>
      <dgm:spPr/>
    </dgm:pt>
    <dgm:pt modelId="{82FC3D6F-ED0E-402F-8F0A-1536AA1B1531}" type="pres">
      <dgm:prSet presAssocID="{F86ED74B-70D5-4656-9EE7-6BC96931B53F}" presName="Name37" presStyleLbl="parChTrans1D3" presStyleIdx="2" presStyleCnt="11"/>
      <dgm:spPr/>
      <dgm:t>
        <a:bodyPr/>
        <a:lstStyle/>
        <a:p>
          <a:endParaRPr lang="pt-BR"/>
        </a:p>
      </dgm:t>
    </dgm:pt>
    <dgm:pt modelId="{A60DB77E-A0A4-4884-B431-8EB1CE009338}" type="pres">
      <dgm:prSet presAssocID="{7AF02601-F1CC-468B-811E-AD271F0A01A7}" presName="hierRoot2" presStyleCnt="0">
        <dgm:presLayoutVars>
          <dgm:hierBranch val="init"/>
        </dgm:presLayoutVars>
      </dgm:prSet>
      <dgm:spPr/>
    </dgm:pt>
    <dgm:pt modelId="{7175020E-88C0-40E1-AF3D-B79914696518}" type="pres">
      <dgm:prSet presAssocID="{7AF02601-F1CC-468B-811E-AD271F0A01A7}" presName="rootComposite" presStyleCnt="0"/>
      <dgm:spPr/>
    </dgm:pt>
    <dgm:pt modelId="{C85C0C6C-9BD2-44B6-AD39-8D13D071CEFD}" type="pres">
      <dgm:prSet presAssocID="{7AF02601-F1CC-468B-811E-AD271F0A01A7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C1D169-988E-4A8E-A4FA-2EAC27930781}" type="pres">
      <dgm:prSet presAssocID="{7AF02601-F1CC-468B-811E-AD271F0A01A7}" presName="rootConnector" presStyleLbl="node3" presStyleIdx="2" presStyleCnt="11"/>
      <dgm:spPr/>
      <dgm:t>
        <a:bodyPr/>
        <a:lstStyle/>
        <a:p>
          <a:endParaRPr lang="pt-BR"/>
        </a:p>
      </dgm:t>
    </dgm:pt>
    <dgm:pt modelId="{3AF75E71-80CA-46E3-870D-5BBA156009B8}" type="pres">
      <dgm:prSet presAssocID="{7AF02601-F1CC-468B-811E-AD271F0A01A7}" presName="hierChild4" presStyleCnt="0"/>
      <dgm:spPr/>
    </dgm:pt>
    <dgm:pt modelId="{BF727AB4-96A3-4F8C-9945-65CBEB79F916}" type="pres">
      <dgm:prSet presAssocID="{76F84C36-7002-417F-A455-2D23E47EE4E1}" presName="Name37" presStyleLbl="parChTrans1D4" presStyleIdx="0" presStyleCnt="6"/>
      <dgm:spPr/>
      <dgm:t>
        <a:bodyPr/>
        <a:lstStyle/>
        <a:p>
          <a:endParaRPr lang="pt-BR"/>
        </a:p>
      </dgm:t>
    </dgm:pt>
    <dgm:pt modelId="{FB26ABBA-9576-461D-975C-A5BC41274E2B}" type="pres">
      <dgm:prSet presAssocID="{D83FFFB4-5645-4B1E-9EDA-99985C6EE6C2}" presName="hierRoot2" presStyleCnt="0">
        <dgm:presLayoutVars>
          <dgm:hierBranch val="init"/>
        </dgm:presLayoutVars>
      </dgm:prSet>
      <dgm:spPr/>
    </dgm:pt>
    <dgm:pt modelId="{D94B6752-6F6B-41B5-89E9-23FE89580893}" type="pres">
      <dgm:prSet presAssocID="{D83FFFB4-5645-4B1E-9EDA-99985C6EE6C2}" presName="rootComposite" presStyleCnt="0"/>
      <dgm:spPr/>
    </dgm:pt>
    <dgm:pt modelId="{9E643C50-1F16-49D3-A31B-1D39E9F19019}" type="pres">
      <dgm:prSet presAssocID="{D83FFFB4-5645-4B1E-9EDA-99985C6EE6C2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7852F3-3DE8-4448-A1A4-9E929BA72931}" type="pres">
      <dgm:prSet presAssocID="{D83FFFB4-5645-4B1E-9EDA-99985C6EE6C2}" presName="rootConnector" presStyleLbl="node4" presStyleIdx="0" presStyleCnt="6"/>
      <dgm:spPr/>
      <dgm:t>
        <a:bodyPr/>
        <a:lstStyle/>
        <a:p>
          <a:endParaRPr lang="pt-BR"/>
        </a:p>
      </dgm:t>
    </dgm:pt>
    <dgm:pt modelId="{A6DA507A-D1C1-4597-9B7E-0EE1B29A68B9}" type="pres">
      <dgm:prSet presAssocID="{D83FFFB4-5645-4B1E-9EDA-99985C6EE6C2}" presName="hierChild4" presStyleCnt="0"/>
      <dgm:spPr/>
    </dgm:pt>
    <dgm:pt modelId="{97964482-BB68-438E-8994-F1C9D43F472F}" type="pres">
      <dgm:prSet presAssocID="{D83FFFB4-5645-4B1E-9EDA-99985C6EE6C2}" presName="hierChild5" presStyleCnt="0"/>
      <dgm:spPr/>
    </dgm:pt>
    <dgm:pt modelId="{5C9D00F0-414C-4FA4-82EE-C32B25B4D2C9}" type="pres">
      <dgm:prSet presAssocID="{BEDBF38A-4472-4C88-A0DA-986C24033A87}" presName="Name37" presStyleLbl="parChTrans1D4" presStyleIdx="1" presStyleCnt="6"/>
      <dgm:spPr/>
      <dgm:t>
        <a:bodyPr/>
        <a:lstStyle/>
        <a:p>
          <a:endParaRPr lang="pt-BR"/>
        </a:p>
      </dgm:t>
    </dgm:pt>
    <dgm:pt modelId="{23A7D61C-E8C9-426F-802D-D7F64BCB3DE4}" type="pres">
      <dgm:prSet presAssocID="{B688829E-0F63-4D1A-9CA1-8EF273D0685F}" presName="hierRoot2" presStyleCnt="0">
        <dgm:presLayoutVars>
          <dgm:hierBranch val="init"/>
        </dgm:presLayoutVars>
      </dgm:prSet>
      <dgm:spPr/>
    </dgm:pt>
    <dgm:pt modelId="{A472863E-A426-4620-A6F0-D626DDCB9206}" type="pres">
      <dgm:prSet presAssocID="{B688829E-0F63-4D1A-9CA1-8EF273D0685F}" presName="rootComposite" presStyleCnt="0"/>
      <dgm:spPr/>
    </dgm:pt>
    <dgm:pt modelId="{497336FA-0D4D-4845-AAD9-A323900E4F3E}" type="pres">
      <dgm:prSet presAssocID="{B688829E-0F63-4D1A-9CA1-8EF273D0685F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64D177-B197-4E45-A855-1F71B716A72B}" type="pres">
      <dgm:prSet presAssocID="{B688829E-0F63-4D1A-9CA1-8EF273D0685F}" presName="rootConnector" presStyleLbl="node4" presStyleIdx="1" presStyleCnt="6"/>
      <dgm:spPr/>
      <dgm:t>
        <a:bodyPr/>
        <a:lstStyle/>
        <a:p>
          <a:endParaRPr lang="pt-BR"/>
        </a:p>
      </dgm:t>
    </dgm:pt>
    <dgm:pt modelId="{C1B06CF3-262E-4689-BBB8-694FC0AD4AB2}" type="pres">
      <dgm:prSet presAssocID="{B688829E-0F63-4D1A-9CA1-8EF273D0685F}" presName="hierChild4" presStyleCnt="0"/>
      <dgm:spPr/>
    </dgm:pt>
    <dgm:pt modelId="{C32E32BE-6229-451E-8708-175C1B20E1C1}" type="pres">
      <dgm:prSet presAssocID="{B688829E-0F63-4D1A-9CA1-8EF273D0685F}" presName="hierChild5" presStyleCnt="0"/>
      <dgm:spPr/>
    </dgm:pt>
    <dgm:pt modelId="{EE7072D6-6101-4746-B0F7-F97E6F8A8E86}" type="pres">
      <dgm:prSet presAssocID="{7AF02601-F1CC-468B-811E-AD271F0A01A7}" presName="hierChild5" presStyleCnt="0"/>
      <dgm:spPr/>
    </dgm:pt>
    <dgm:pt modelId="{414D7980-7E5D-40A2-A7C7-07B391194768}" type="pres">
      <dgm:prSet presAssocID="{599DD871-8AFF-4837-AB3B-21B81018A0ED}" presName="hierChild5" presStyleCnt="0"/>
      <dgm:spPr/>
    </dgm:pt>
    <dgm:pt modelId="{953D00D2-1282-4772-8A74-6BF9F579CD03}" type="pres">
      <dgm:prSet presAssocID="{714C1C86-138C-4A98-A88D-27FCF3981D62}" presName="Name37" presStyleLbl="parChTrans1D2" presStyleIdx="1" presStyleCnt="4"/>
      <dgm:spPr/>
      <dgm:t>
        <a:bodyPr/>
        <a:lstStyle/>
        <a:p>
          <a:endParaRPr lang="pt-BR"/>
        </a:p>
      </dgm:t>
    </dgm:pt>
    <dgm:pt modelId="{74AD2E72-A229-452C-90EB-D9C6983D65E6}" type="pres">
      <dgm:prSet presAssocID="{A656BF64-FBB7-4C66-8543-F3456C3AB9E5}" presName="hierRoot2" presStyleCnt="0">
        <dgm:presLayoutVars>
          <dgm:hierBranch val="init"/>
        </dgm:presLayoutVars>
      </dgm:prSet>
      <dgm:spPr/>
    </dgm:pt>
    <dgm:pt modelId="{DD3CED7F-A8BD-4430-A8BB-1AC6C41C187D}" type="pres">
      <dgm:prSet presAssocID="{A656BF64-FBB7-4C66-8543-F3456C3AB9E5}" presName="rootComposite" presStyleCnt="0"/>
      <dgm:spPr/>
    </dgm:pt>
    <dgm:pt modelId="{399E9369-AFA9-415E-BB14-727306702DF9}" type="pres">
      <dgm:prSet presAssocID="{A656BF64-FBB7-4C66-8543-F3456C3AB9E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60D2FD-34A6-4D94-AE2B-3A7D5294EC46}" type="pres">
      <dgm:prSet presAssocID="{A656BF64-FBB7-4C66-8543-F3456C3AB9E5}" presName="rootConnector" presStyleLbl="node2" presStyleIdx="1" presStyleCnt="4"/>
      <dgm:spPr/>
      <dgm:t>
        <a:bodyPr/>
        <a:lstStyle/>
        <a:p>
          <a:endParaRPr lang="pt-BR"/>
        </a:p>
      </dgm:t>
    </dgm:pt>
    <dgm:pt modelId="{7E8916D8-5D59-402B-863B-7D72DFB6A299}" type="pres">
      <dgm:prSet presAssocID="{A656BF64-FBB7-4C66-8543-F3456C3AB9E5}" presName="hierChild4" presStyleCnt="0"/>
      <dgm:spPr/>
    </dgm:pt>
    <dgm:pt modelId="{AE873311-A8C7-4E13-A262-EC8083B3881A}" type="pres">
      <dgm:prSet presAssocID="{1B16B5D8-8079-4875-B4A8-6469AFFA956C}" presName="Name37" presStyleLbl="parChTrans1D3" presStyleIdx="3" presStyleCnt="11"/>
      <dgm:spPr/>
      <dgm:t>
        <a:bodyPr/>
        <a:lstStyle/>
        <a:p>
          <a:endParaRPr lang="pt-BR"/>
        </a:p>
      </dgm:t>
    </dgm:pt>
    <dgm:pt modelId="{3D018F87-42E3-42E5-B9BC-7D60A82F27D5}" type="pres">
      <dgm:prSet presAssocID="{37618DA3-3ED1-42FE-BA5B-2F3A6EC88390}" presName="hierRoot2" presStyleCnt="0">
        <dgm:presLayoutVars>
          <dgm:hierBranch val="init"/>
        </dgm:presLayoutVars>
      </dgm:prSet>
      <dgm:spPr/>
    </dgm:pt>
    <dgm:pt modelId="{BC198F04-0B27-42B0-9B0F-48AD35FEECBB}" type="pres">
      <dgm:prSet presAssocID="{37618DA3-3ED1-42FE-BA5B-2F3A6EC88390}" presName="rootComposite" presStyleCnt="0"/>
      <dgm:spPr/>
    </dgm:pt>
    <dgm:pt modelId="{960120DC-C15B-4D92-B1B1-9AA02E583985}" type="pres">
      <dgm:prSet presAssocID="{37618DA3-3ED1-42FE-BA5B-2F3A6EC88390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D98E73-3686-4FC8-8E4F-E0E114511F16}" type="pres">
      <dgm:prSet presAssocID="{37618DA3-3ED1-42FE-BA5B-2F3A6EC88390}" presName="rootConnector" presStyleLbl="node3" presStyleIdx="3" presStyleCnt="11"/>
      <dgm:spPr/>
      <dgm:t>
        <a:bodyPr/>
        <a:lstStyle/>
        <a:p>
          <a:endParaRPr lang="pt-BR"/>
        </a:p>
      </dgm:t>
    </dgm:pt>
    <dgm:pt modelId="{12F30091-AA99-45EF-9A47-1859FA07B173}" type="pres">
      <dgm:prSet presAssocID="{37618DA3-3ED1-42FE-BA5B-2F3A6EC88390}" presName="hierChild4" presStyleCnt="0"/>
      <dgm:spPr/>
    </dgm:pt>
    <dgm:pt modelId="{533B632B-93CB-4FCA-ACF2-DE98B9FEF984}" type="pres">
      <dgm:prSet presAssocID="{37618DA3-3ED1-42FE-BA5B-2F3A6EC88390}" presName="hierChild5" presStyleCnt="0"/>
      <dgm:spPr/>
    </dgm:pt>
    <dgm:pt modelId="{5C151DB8-B534-4B67-A0E1-009B9757477B}" type="pres">
      <dgm:prSet presAssocID="{27DDD7A7-6ECC-48F2-8F85-F325903D4A91}" presName="Name37" presStyleLbl="parChTrans1D3" presStyleIdx="4" presStyleCnt="11"/>
      <dgm:spPr/>
      <dgm:t>
        <a:bodyPr/>
        <a:lstStyle/>
        <a:p>
          <a:endParaRPr lang="pt-BR"/>
        </a:p>
      </dgm:t>
    </dgm:pt>
    <dgm:pt modelId="{2B4B8D6B-8A89-411D-A372-A5B34CEBA04B}" type="pres">
      <dgm:prSet presAssocID="{53D14683-8AF3-478F-A9BD-FA5BCFBF1F24}" presName="hierRoot2" presStyleCnt="0">
        <dgm:presLayoutVars>
          <dgm:hierBranch val="init"/>
        </dgm:presLayoutVars>
      </dgm:prSet>
      <dgm:spPr/>
    </dgm:pt>
    <dgm:pt modelId="{E1F2AA73-1EEF-4822-8738-54046777C13A}" type="pres">
      <dgm:prSet presAssocID="{53D14683-8AF3-478F-A9BD-FA5BCFBF1F24}" presName="rootComposite" presStyleCnt="0"/>
      <dgm:spPr/>
    </dgm:pt>
    <dgm:pt modelId="{C1E53822-2725-4B2B-B1F9-5C0FCB9F3EEC}" type="pres">
      <dgm:prSet presAssocID="{53D14683-8AF3-478F-A9BD-FA5BCFBF1F24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F6531E-539A-478F-A136-A574ACD8CA40}" type="pres">
      <dgm:prSet presAssocID="{53D14683-8AF3-478F-A9BD-FA5BCFBF1F24}" presName="rootConnector" presStyleLbl="node3" presStyleIdx="4" presStyleCnt="11"/>
      <dgm:spPr/>
      <dgm:t>
        <a:bodyPr/>
        <a:lstStyle/>
        <a:p>
          <a:endParaRPr lang="pt-BR"/>
        </a:p>
      </dgm:t>
    </dgm:pt>
    <dgm:pt modelId="{C966BCFF-8EC0-4D38-B322-C0D52E923B92}" type="pres">
      <dgm:prSet presAssocID="{53D14683-8AF3-478F-A9BD-FA5BCFBF1F24}" presName="hierChild4" presStyleCnt="0"/>
      <dgm:spPr/>
    </dgm:pt>
    <dgm:pt modelId="{B211C4A3-6AE9-4DB0-93C9-F98F7A0D5DA3}" type="pres">
      <dgm:prSet presAssocID="{53D14683-8AF3-478F-A9BD-FA5BCFBF1F24}" presName="hierChild5" presStyleCnt="0"/>
      <dgm:spPr/>
    </dgm:pt>
    <dgm:pt modelId="{02FED4B2-C2A9-4035-9E53-8A4C57D8259D}" type="pres">
      <dgm:prSet presAssocID="{D2AA9DB5-1774-478B-B848-CC6FC73441F5}" presName="Name37" presStyleLbl="parChTrans1D3" presStyleIdx="5" presStyleCnt="11"/>
      <dgm:spPr/>
    </dgm:pt>
    <dgm:pt modelId="{CEA6A912-9816-4947-8DA9-857E05005744}" type="pres">
      <dgm:prSet presAssocID="{33A6F138-2FB2-4BBA-B9DA-1743F5A6C54F}" presName="hierRoot2" presStyleCnt="0">
        <dgm:presLayoutVars>
          <dgm:hierBranch val="init"/>
        </dgm:presLayoutVars>
      </dgm:prSet>
      <dgm:spPr/>
    </dgm:pt>
    <dgm:pt modelId="{DC77CA9E-3591-45C5-A540-0B5D9047E911}" type="pres">
      <dgm:prSet presAssocID="{33A6F138-2FB2-4BBA-B9DA-1743F5A6C54F}" presName="rootComposite" presStyleCnt="0"/>
      <dgm:spPr/>
    </dgm:pt>
    <dgm:pt modelId="{47BB3438-4183-435F-AC71-1D84E25A424F}" type="pres">
      <dgm:prSet presAssocID="{33A6F138-2FB2-4BBA-B9DA-1743F5A6C54F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9C6181-2322-4CD9-8FA9-D2A44AA7B0FC}" type="pres">
      <dgm:prSet presAssocID="{33A6F138-2FB2-4BBA-B9DA-1743F5A6C54F}" presName="rootConnector" presStyleLbl="node3" presStyleIdx="5" presStyleCnt="11"/>
      <dgm:spPr/>
      <dgm:t>
        <a:bodyPr/>
        <a:lstStyle/>
        <a:p>
          <a:endParaRPr lang="pt-BR"/>
        </a:p>
      </dgm:t>
    </dgm:pt>
    <dgm:pt modelId="{C9E2CA1F-4963-42F0-A279-1CE1445D2CA3}" type="pres">
      <dgm:prSet presAssocID="{33A6F138-2FB2-4BBA-B9DA-1743F5A6C54F}" presName="hierChild4" presStyleCnt="0"/>
      <dgm:spPr/>
    </dgm:pt>
    <dgm:pt modelId="{C8BBC368-7CD9-4E81-9819-F1C9577181A9}" type="pres">
      <dgm:prSet presAssocID="{33A6F138-2FB2-4BBA-B9DA-1743F5A6C54F}" presName="hierChild5" presStyleCnt="0"/>
      <dgm:spPr/>
    </dgm:pt>
    <dgm:pt modelId="{109E5703-C61C-47B7-B8A0-98C3FD585F5E}" type="pres">
      <dgm:prSet presAssocID="{B4E679EA-9F19-4E78-B479-939B6B44D574}" presName="Name37" presStyleLbl="parChTrans1D3" presStyleIdx="6" presStyleCnt="11"/>
      <dgm:spPr/>
    </dgm:pt>
    <dgm:pt modelId="{F0F30CFA-C695-49EF-939D-A82B62757D78}" type="pres">
      <dgm:prSet presAssocID="{5EBC6F28-4140-47D4-BC1B-A96E1DB9B334}" presName="hierRoot2" presStyleCnt="0">
        <dgm:presLayoutVars>
          <dgm:hierBranch val="init"/>
        </dgm:presLayoutVars>
      </dgm:prSet>
      <dgm:spPr/>
    </dgm:pt>
    <dgm:pt modelId="{D26C4EC6-2AD5-45B3-A83D-8274175A7846}" type="pres">
      <dgm:prSet presAssocID="{5EBC6F28-4140-47D4-BC1B-A96E1DB9B334}" presName="rootComposite" presStyleCnt="0"/>
      <dgm:spPr/>
    </dgm:pt>
    <dgm:pt modelId="{CA1DC2FE-3D65-409C-9A30-877D6F360E1D}" type="pres">
      <dgm:prSet presAssocID="{5EBC6F28-4140-47D4-BC1B-A96E1DB9B334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9341AD-F490-46B9-A60B-BCE12BDF5D48}" type="pres">
      <dgm:prSet presAssocID="{5EBC6F28-4140-47D4-BC1B-A96E1DB9B334}" presName="rootConnector" presStyleLbl="node3" presStyleIdx="6" presStyleCnt="11"/>
      <dgm:spPr/>
      <dgm:t>
        <a:bodyPr/>
        <a:lstStyle/>
        <a:p>
          <a:endParaRPr lang="pt-BR"/>
        </a:p>
      </dgm:t>
    </dgm:pt>
    <dgm:pt modelId="{9D8CCD1E-4A16-4330-9752-EE46A9153C8C}" type="pres">
      <dgm:prSet presAssocID="{5EBC6F28-4140-47D4-BC1B-A96E1DB9B334}" presName="hierChild4" presStyleCnt="0"/>
      <dgm:spPr/>
    </dgm:pt>
    <dgm:pt modelId="{C0006ED8-4615-44CF-9B7D-87E6F4118E0D}" type="pres">
      <dgm:prSet presAssocID="{5EBC6F28-4140-47D4-BC1B-A96E1DB9B334}" presName="hierChild5" presStyleCnt="0"/>
      <dgm:spPr/>
    </dgm:pt>
    <dgm:pt modelId="{A30698C8-4C87-472E-85B5-B8D06142ADD4}" type="pres">
      <dgm:prSet presAssocID="{A656BF64-FBB7-4C66-8543-F3456C3AB9E5}" presName="hierChild5" presStyleCnt="0"/>
      <dgm:spPr/>
    </dgm:pt>
    <dgm:pt modelId="{9B6BA4A9-76C5-444E-92DE-E3F66AD7CD4F}" type="pres">
      <dgm:prSet presAssocID="{4AA1A187-3B06-4327-AFF5-2F37E84E58E3}" presName="Name37" presStyleLbl="parChTrans1D2" presStyleIdx="2" presStyleCnt="4"/>
      <dgm:spPr/>
      <dgm:t>
        <a:bodyPr/>
        <a:lstStyle/>
        <a:p>
          <a:endParaRPr lang="pt-BR"/>
        </a:p>
      </dgm:t>
    </dgm:pt>
    <dgm:pt modelId="{D719F551-8B6B-4636-A69A-1B49A69C4E55}" type="pres">
      <dgm:prSet presAssocID="{C7CE9E8A-C5FE-4E6A-9EBE-00DA410F248B}" presName="hierRoot2" presStyleCnt="0">
        <dgm:presLayoutVars>
          <dgm:hierBranch val="init"/>
        </dgm:presLayoutVars>
      </dgm:prSet>
      <dgm:spPr/>
    </dgm:pt>
    <dgm:pt modelId="{9773AC51-9C45-4052-9F0A-E313143B46F2}" type="pres">
      <dgm:prSet presAssocID="{C7CE9E8A-C5FE-4E6A-9EBE-00DA410F248B}" presName="rootComposite" presStyleCnt="0"/>
      <dgm:spPr/>
    </dgm:pt>
    <dgm:pt modelId="{0C027FAD-AFBD-4182-AEBF-9C63113DA6B0}" type="pres">
      <dgm:prSet presAssocID="{C7CE9E8A-C5FE-4E6A-9EBE-00DA410F248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48CF0F-3C42-46CB-9648-9967B1DD88C9}" type="pres">
      <dgm:prSet presAssocID="{C7CE9E8A-C5FE-4E6A-9EBE-00DA410F248B}" presName="rootConnector" presStyleLbl="node2" presStyleIdx="2" presStyleCnt="4"/>
      <dgm:spPr/>
      <dgm:t>
        <a:bodyPr/>
        <a:lstStyle/>
        <a:p>
          <a:endParaRPr lang="pt-BR"/>
        </a:p>
      </dgm:t>
    </dgm:pt>
    <dgm:pt modelId="{3620A8FC-4776-436A-9346-73FAA073BC80}" type="pres">
      <dgm:prSet presAssocID="{C7CE9E8A-C5FE-4E6A-9EBE-00DA410F248B}" presName="hierChild4" presStyleCnt="0"/>
      <dgm:spPr/>
    </dgm:pt>
    <dgm:pt modelId="{5EAFB926-B8A2-4621-99DE-BBBD3F720A33}" type="pres">
      <dgm:prSet presAssocID="{146AEF28-E473-43BF-8CB0-DB01F96A3B04}" presName="Name37" presStyleLbl="parChTrans1D3" presStyleIdx="7" presStyleCnt="11"/>
      <dgm:spPr/>
      <dgm:t>
        <a:bodyPr/>
        <a:lstStyle/>
        <a:p>
          <a:endParaRPr lang="pt-BR"/>
        </a:p>
      </dgm:t>
    </dgm:pt>
    <dgm:pt modelId="{8BBBBE30-C3EF-440A-B623-5AF0BFC66DC7}" type="pres">
      <dgm:prSet presAssocID="{7C4CB01B-3588-4EE4-9525-6A67E35BAA4A}" presName="hierRoot2" presStyleCnt="0">
        <dgm:presLayoutVars>
          <dgm:hierBranch val="init"/>
        </dgm:presLayoutVars>
      </dgm:prSet>
      <dgm:spPr/>
    </dgm:pt>
    <dgm:pt modelId="{9B9BAE7B-FD6A-4283-B6E4-C089597B3044}" type="pres">
      <dgm:prSet presAssocID="{7C4CB01B-3588-4EE4-9525-6A67E35BAA4A}" presName="rootComposite" presStyleCnt="0"/>
      <dgm:spPr/>
    </dgm:pt>
    <dgm:pt modelId="{C7E13C63-E13A-4B7F-9638-5517E8BD1D16}" type="pres">
      <dgm:prSet presAssocID="{7C4CB01B-3588-4EE4-9525-6A67E35BAA4A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CFA5B5-8CAB-49A6-A422-7FAFF1D265F7}" type="pres">
      <dgm:prSet presAssocID="{7C4CB01B-3588-4EE4-9525-6A67E35BAA4A}" presName="rootConnector" presStyleLbl="node3" presStyleIdx="7" presStyleCnt="11"/>
      <dgm:spPr/>
      <dgm:t>
        <a:bodyPr/>
        <a:lstStyle/>
        <a:p>
          <a:endParaRPr lang="pt-BR"/>
        </a:p>
      </dgm:t>
    </dgm:pt>
    <dgm:pt modelId="{0C6A5960-EA2E-45D8-8F46-DA05156CB650}" type="pres">
      <dgm:prSet presAssocID="{7C4CB01B-3588-4EE4-9525-6A67E35BAA4A}" presName="hierChild4" presStyleCnt="0"/>
      <dgm:spPr/>
    </dgm:pt>
    <dgm:pt modelId="{A3F14555-10D0-465E-8013-F85E0B3AF119}" type="pres">
      <dgm:prSet presAssocID="{7C4CB01B-3588-4EE4-9525-6A67E35BAA4A}" presName="hierChild5" presStyleCnt="0"/>
      <dgm:spPr/>
    </dgm:pt>
    <dgm:pt modelId="{3356385E-055E-442B-A67B-721C680A86D7}" type="pres">
      <dgm:prSet presAssocID="{ADC4989A-E43A-4B07-89D5-22F40E5014DC}" presName="Name37" presStyleLbl="parChTrans1D3" presStyleIdx="8" presStyleCnt="11"/>
      <dgm:spPr/>
      <dgm:t>
        <a:bodyPr/>
        <a:lstStyle/>
        <a:p>
          <a:endParaRPr lang="pt-BR"/>
        </a:p>
      </dgm:t>
    </dgm:pt>
    <dgm:pt modelId="{5772583E-DCAE-4925-AD22-6C4A1DB11D86}" type="pres">
      <dgm:prSet presAssocID="{9110897A-EE34-4BA3-878F-19E190F2428A}" presName="hierRoot2" presStyleCnt="0">
        <dgm:presLayoutVars>
          <dgm:hierBranch val="init"/>
        </dgm:presLayoutVars>
      </dgm:prSet>
      <dgm:spPr/>
    </dgm:pt>
    <dgm:pt modelId="{EE795017-D3D2-4391-94F4-08BA8B29568A}" type="pres">
      <dgm:prSet presAssocID="{9110897A-EE34-4BA3-878F-19E190F2428A}" presName="rootComposite" presStyleCnt="0"/>
      <dgm:spPr/>
    </dgm:pt>
    <dgm:pt modelId="{C2BB2876-B9A9-4D41-9B51-55AF2304B3E8}" type="pres">
      <dgm:prSet presAssocID="{9110897A-EE34-4BA3-878F-19E190F2428A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375684-ACE9-419D-BA8B-5B14DC4E0562}" type="pres">
      <dgm:prSet presAssocID="{9110897A-EE34-4BA3-878F-19E190F2428A}" presName="rootConnector" presStyleLbl="node3" presStyleIdx="8" presStyleCnt="11"/>
      <dgm:spPr/>
      <dgm:t>
        <a:bodyPr/>
        <a:lstStyle/>
        <a:p>
          <a:endParaRPr lang="pt-BR"/>
        </a:p>
      </dgm:t>
    </dgm:pt>
    <dgm:pt modelId="{C32DE1A6-443B-41CA-A428-AC79921BFD31}" type="pres">
      <dgm:prSet presAssocID="{9110897A-EE34-4BA3-878F-19E190F2428A}" presName="hierChild4" presStyleCnt="0"/>
      <dgm:spPr/>
    </dgm:pt>
    <dgm:pt modelId="{EE28E948-73C1-4955-9421-6FCB9221846A}" type="pres">
      <dgm:prSet presAssocID="{2ED993F7-8120-4BC6-AC52-A59C03F2D180}" presName="Name37" presStyleLbl="parChTrans1D4" presStyleIdx="2" presStyleCnt="6"/>
      <dgm:spPr/>
      <dgm:t>
        <a:bodyPr/>
        <a:lstStyle/>
        <a:p>
          <a:endParaRPr lang="pt-BR"/>
        </a:p>
      </dgm:t>
    </dgm:pt>
    <dgm:pt modelId="{0F0A83D5-6C12-445B-AFB4-259E78FA2367}" type="pres">
      <dgm:prSet presAssocID="{9D72B96F-D319-40D3-87AB-7832103956A3}" presName="hierRoot2" presStyleCnt="0">
        <dgm:presLayoutVars>
          <dgm:hierBranch val="init"/>
        </dgm:presLayoutVars>
      </dgm:prSet>
      <dgm:spPr/>
    </dgm:pt>
    <dgm:pt modelId="{BBE663FA-6305-4B19-B468-251244DA907B}" type="pres">
      <dgm:prSet presAssocID="{9D72B96F-D319-40D3-87AB-7832103956A3}" presName="rootComposite" presStyleCnt="0"/>
      <dgm:spPr/>
    </dgm:pt>
    <dgm:pt modelId="{6CB30636-195C-4EFB-A651-6F20E4EFB9FE}" type="pres">
      <dgm:prSet presAssocID="{9D72B96F-D319-40D3-87AB-7832103956A3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2E673C-821E-40A1-A1C2-D82F39B406D0}" type="pres">
      <dgm:prSet presAssocID="{9D72B96F-D319-40D3-87AB-7832103956A3}" presName="rootConnector" presStyleLbl="node4" presStyleIdx="2" presStyleCnt="6"/>
      <dgm:spPr/>
      <dgm:t>
        <a:bodyPr/>
        <a:lstStyle/>
        <a:p>
          <a:endParaRPr lang="pt-BR"/>
        </a:p>
      </dgm:t>
    </dgm:pt>
    <dgm:pt modelId="{2CB801D6-DAC7-4BD1-9C16-5A36AF358CF1}" type="pres">
      <dgm:prSet presAssocID="{9D72B96F-D319-40D3-87AB-7832103956A3}" presName="hierChild4" presStyleCnt="0"/>
      <dgm:spPr/>
    </dgm:pt>
    <dgm:pt modelId="{B90F5405-305F-462E-9A3D-BBC6A383A3D1}" type="pres">
      <dgm:prSet presAssocID="{9D72B96F-D319-40D3-87AB-7832103956A3}" presName="hierChild5" presStyleCnt="0"/>
      <dgm:spPr/>
    </dgm:pt>
    <dgm:pt modelId="{6D27E6F8-F1DC-4C54-B622-1C1915A30798}" type="pres">
      <dgm:prSet presAssocID="{E1A3BF91-5967-44F2-80FC-DDFDE48E1ACC}" presName="Name37" presStyleLbl="parChTrans1D4" presStyleIdx="3" presStyleCnt="6"/>
      <dgm:spPr/>
      <dgm:t>
        <a:bodyPr/>
        <a:lstStyle/>
        <a:p>
          <a:endParaRPr lang="pt-BR"/>
        </a:p>
      </dgm:t>
    </dgm:pt>
    <dgm:pt modelId="{34A294C2-8746-4F49-A4CE-EC2AF0F95355}" type="pres">
      <dgm:prSet presAssocID="{0DFF2E6C-9D35-4946-8691-8CD41F2B4DA4}" presName="hierRoot2" presStyleCnt="0">
        <dgm:presLayoutVars>
          <dgm:hierBranch val="init"/>
        </dgm:presLayoutVars>
      </dgm:prSet>
      <dgm:spPr/>
    </dgm:pt>
    <dgm:pt modelId="{D9379BC8-2969-48E2-9315-06A2399AADD2}" type="pres">
      <dgm:prSet presAssocID="{0DFF2E6C-9D35-4946-8691-8CD41F2B4DA4}" presName="rootComposite" presStyleCnt="0"/>
      <dgm:spPr/>
    </dgm:pt>
    <dgm:pt modelId="{8E0D7EAE-A7CD-4262-BA8D-31AB160801F3}" type="pres">
      <dgm:prSet presAssocID="{0DFF2E6C-9D35-4946-8691-8CD41F2B4DA4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8127B7-DC82-4227-9BBE-E37817D6F0EF}" type="pres">
      <dgm:prSet presAssocID="{0DFF2E6C-9D35-4946-8691-8CD41F2B4DA4}" presName="rootConnector" presStyleLbl="node4" presStyleIdx="3" presStyleCnt="6"/>
      <dgm:spPr/>
      <dgm:t>
        <a:bodyPr/>
        <a:lstStyle/>
        <a:p>
          <a:endParaRPr lang="pt-BR"/>
        </a:p>
      </dgm:t>
    </dgm:pt>
    <dgm:pt modelId="{248C9358-AC9F-4ADC-A020-45D72C9DA5C2}" type="pres">
      <dgm:prSet presAssocID="{0DFF2E6C-9D35-4946-8691-8CD41F2B4DA4}" presName="hierChild4" presStyleCnt="0"/>
      <dgm:spPr/>
    </dgm:pt>
    <dgm:pt modelId="{74B95147-EDD4-4DF8-81E9-32AEE781B197}" type="pres">
      <dgm:prSet presAssocID="{0DFF2E6C-9D35-4946-8691-8CD41F2B4DA4}" presName="hierChild5" presStyleCnt="0"/>
      <dgm:spPr/>
    </dgm:pt>
    <dgm:pt modelId="{B8E8867A-552A-4071-BB84-5C03B8372135}" type="pres">
      <dgm:prSet presAssocID="{424FDEA4-EB35-4321-AF4A-7EA0C5D33F4E}" presName="Name37" presStyleLbl="parChTrans1D4" presStyleIdx="4" presStyleCnt="6"/>
      <dgm:spPr/>
      <dgm:t>
        <a:bodyPr/>
        <a:lstStyle/>
        <a:p>
          <a:endParaRPr lang="pt-BR"/>
        </a:p>
      </dgm:t>
    </dgm:pt>
    <dgm:pt modelId="{F1220AE6-2D54-437B-AB37-33D1D02FE956}" type="pres">
      <dgm:prSet presAssocID="{57345C80-7A5E-4A1D-98ED-D3D4D0DBC3E0}" presName="hierRoot2" presStyleCnt="0">
        <dgm:presLayoutVars>
          <dgm:hierBranch val="init"/>
        </dgm:presLayoutVars>
      </dgm:prSet>
      <dgm:spPr/>
    </dgm:pt>
    <dgm:pt modelId="{13B63AB5-E79D-46D3-B504-40C3C081A648}" type="pres">
      <dgm:prSet presAssocID="{57345C80-7A5E-4A1D-98ED-D3D4D0DBC3E0}" presName="rootComposite" presStyleCnt="0"/>
      <dgm:spPr/>
    </dgm:pt>
    <dgm:pt modelId="{16D0439F-13B1-4D6D-9496-FB3A93C06568}" type="pres">
      <dgm:prSet presAssocID="{57345C80-7A5E-4A1D-98ED-D3D4D0DBC3E0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C9D1AE-EFC3-4035-8416-A53E20C97B23}" type="pres">
      <dgm:prSet presAssocID="{57345C80-7A5E-4A1D-98ED-D3D4D0DBC3E0}" presName="rootConnector" presStyleLbl="node4" presStyleIdx="4" presStyleCnt="6"/>
      <dgm:spPr/>
      <dgm:t>
        <a:bodyPr/>
        <a:lstStyle/>
        <a:p>
          <a:endParaRPr lang="pt-BR"/>
        </a:p>
      </dgm:t>
    </dgm:pt>
    <dgm:pt modelId="{40E99D01-11AD-495A-A124-EA21C49B0AE4}" type="pres">
      <dgm:prSet presAssocID="{57345C80-7A5E-4A1D-98ED-D3D4D0DBC3E0}" presName="hierChild4" presStyleCnt="0"/>
      <dgm:spPr/>
    </dgm:pt>
    <dgm:pt modelId="{F341E2FE-04E4-467B-B6DE-7847DF31CA21}" type="pres">
      <dgm:prSet presAssocID="{57345C80-7A5E-4A1D-98ED-D3D4D0DBC3E0}" presName="hierChild5" presStyleCnt="0"/>
      <dgm:spPr/>
    </dgm:pt>
    <dgm:pt modelId="{3FB972E6-D157-480E-A72D-48D00B953BC5}" type="pres">
      <dgm:prSet presAssocID="{1BEEBCCB-1989-4DD2-886C-8E8C352B019D}" presName="Name37" presStyleLbl="parChTrans1D4" presStyleIdx="5" presStyleCnt="6"/>
      <dgm:spPr/>
      <dgm:t>
        <a:bodyPr/>
        <a:lstStyle/>
        <a:p>
          <a:endParaRPr lang="pt-BR"/>
        </a:p>
      </dgm:t>
    </dgm:pt>
    <dgm:pt modelId="{5AE702B5-0C17-4102-82D1-4DECD9865312}" type="pres">
      <dgm:prSet presAssocID="{53BD4B3D-DCAF-4324-8A47-295A52FD61D0}" presName="hierRoot2" presStyleCnt="0">
        <dgm:presLayoutVars>
          <dgm:hierBranch val="init"/>
        </dgm:presLayoutVars>
      </dgm:prSet>
      <dgm:spPr/>
    </dgm:pt>
    <dgm:pt modelId="{4768335B-C3A2-4F45-988F-5A16A0DB2F9C}" type="pres">
      <dgm:prSet presAssocID="{53BD4B3D-DCAF-4324-8A47-295A52FD61D0}" presName="rootComposite" presStyleCnt="0"/>
      <dgm:spPr/>
    </dgm:pt>
    <dgm:pt modelId="{84AB3DAA-1CA6-48CD-BCBE-040401FBE6E5}" type="pres">
      <dgm:prSet presAssocID="{53BD4B3D-DCAF-4324-8A47-295A52FD61D0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EC4A56-9E8E-4B5C-8151-B4B7334418E9}" type="pres">
      <dgm:prSet presAssocID="{53BD4B3D-DCAF-4324-8A47-295A52FD61D0}" presName="rootConnector" presStyleLbl="node4" presStyleIdx="5" presStyleCnt="6"/>
      <dgm:spPr/>
      <dgm:t>
        <a:bodyPr/>
        <a:lstStyle/>
        <a:p>
          <a:endParaRPr lang="pt-BR"/>
        </a:p>
      </dgm:t>
    </dgm:pt>
    <dgm:pt modelId="{902E8F56-B98B-442E-92E9-B7DB9BD02E95}" type="pres">
      <dgm:prSet presAssocID="{53BD4B3D-DCAF-4324-8A47-295A52FD61D0}" presName="hierChild4" presStyleCnt="0"/>
      <dgm:spPr/>
    </dgm:pt>
    <dgm:pt modelId="{3DDBC13C-FF28-43E0-AF7D-8AF1CEB539BC}" type="pres">
      <dgm:prSet presAssocID="{53BD4B3D-DCAF-4324-8A47-295A52FD61D0}" presName="hierChild5" presStyleCnt="0"/>
      <dgm:spPr/>
    </dgm:pt>
    <dgm:pt modelId="{32FC61C9-96F3-4EBF-BA91-E125DD129122}" type="pres">
      <dgm:prSet presAssocID="{9110897A-EE34-4BA3-878F-19E190F2428A}" presName="hierChild5" presStyleCnt="0"/>
      <dgm:spPr/>
    </dgm:pt>
    <dgm:pt modelId="{A0212506-99FE-4EB6-9A4C-7FA5469DD120}" type="pres">
      <dgm:prSet presAssocID="{C7CE9E8A-C5FE-4E6A-9EBE-00DA410F248B}" presName="hierChild5" presStyleCnt="0"/>
      <dgm:spPr/>
    </dgm:pt>
    <dgm:pt modelId="{FA34070F-51F4-4826-90D8-8D24BF442D5C}" type="pres">
      <dgm:prSet presAssocID="{1F1B6A1E-7A63-4A61-8DF7-2AC02A9D4E5C}" presName="Name37" presStyleLbl="parChTrans1D2" presStyleIdx="3" presStyleCnt="4"/>
      <dgm:spPr/>
      <dgm:t>
        <a:bodyPr/>
        <a:lstStyle/>
        <a:p>
          <a:endParaRPr lang="pt-BR"/>
        </a:p>
      </dgm:t>
    </dgm:pt>
    <dgm:pt modelId="{64ACB9E2-AD54-4720-84B8-E0480A6ACD12}" type="pres">
      <dgm:prSet presAssocID="{D5B9BFA6-88F6-4E71-8F7F-CF0A2E0CE9D4}" presName="hierRoot2" presStyleCnt="0">
        <dgm:presLayoutVars>
          <dgm:hierBranch val="init"/>
        </dgm:presLayoutVars>
      </dgm:prSet>
      <dgm:spPr/>
    </dgm:pt>
    <dgm:pt modelId="{B16043B3-81ED-472D-90A7-6BC85BB83826}" type="pres">
      <dgm:prSet presAssocID="{D5B9BFA6-88F6-4E71-8F7F-CF0A2E0CE9D4}" presName="rootComposite" presStyleCnt="0"/>
      <dgm:spPr/>
    </dgm:pt>
    <dgm:pt modelId="{4382AB62-D0C6-4E6A-A9E4-1447991E281D}" type="pres">
      <dgm:prSet presAssocID="{D5B9BFA6-88F6-4E71-8F7F-CF0A2E0CE9D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3723DE-BA50-4DB2-B5FF-E7F90F073E49}" type="pres">
      <dgm:prSet presAssocID="{D5B9BFA6-88F6-4E71-8F7F-CF0A2E0CE9D4}" presName="rootConnector" presStyleLbl="node2" presStyleIdx="3" presStyleCnt="4"/>
      <dgm:spPr/>
      <dgm:t>
        <a:bodyPr/>
        <a:lstStyle/>
        <a:p>
          <a:endParaRPr lang="pt-BR"/>
        </a:p>
      </dgm:t>
    </dgm:pt>
    <dgm:pt modelId="{823BA2D6-048D-43D3-85AA-392A488B9718}" type="pres">
      <dgm:prSet presAssocID="{D5B9BFA6-88F6-4E71-8F7F-CF0A2E0CE9D4}" presName="hierChild4" presStyleCnt="0"/>
      <dgm:spPr/>
    </dgm:pt>
    <dgm:pt modelId="{6DE03047-2ECF-4910-B034-E04F2D1F416D}" type="pres">
      <dgm:prSet presAssocID="{0B6797F5-42E5-4DDA-8522-6EA445753F9C}" presName="Name37" presStyleLbl="parChTrans1D3" presStyleIdx="9" presStyleCnt="11"/>
      <dgm:spPr/>
      <dgm:t>
        <a:bodyPr/>
        <a:lstStyle/>
        <a:p>
          <a:endParaRPr lang="pt-BR"/>
        </a:p>
      </dgm:t>
    </dgm:pt>
    <dgm:pt modelId="{CBFCCCAB-331B-4117-BC6E-BD91ABDA7DFB}" type="pres">
      <dgm:prSet presAssocID="{8EA2E153-B565-4E71-B048-1E2235C3341B}" presName="hierRoot2" presStyleCnt="0">
        <dgm:presLayoutVars>
          <dgm:hierBranch val="init"/>
        </dgm:presLayoutVars>
      </dgm:prSet>
      <dgm:spPr/>
    </dgm:pt>
    <dgm:pt modelId="{D59EBAFD-B0E3-444A-A0FE-BDBD94482125}" type="pres">
      <dgm:prSet presAssocID="{8EA2E153-B565-4E71-B048-1E2235C3341B}" presName="rootComposite" presStyleCnt="0"/>
      <dgm:spPr/>
    </dgm:pt>
    <dgm:pt modelId="{C133D3C9-1B17-442F-8D35-B98AE7752986}" type="pres">
      <dgm:prSet presAssocID="{8EA2E153-B565-4E71-B048-1E2235C3341B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B0274A-9514-4384-B614-3A8836731784}" type="pres">
      <dgm:prSet presAssocID="{8EA2E153-B565-4E71-B048-1E2235C3341B}" presName="rootConnector" presStyleLbl="node3" presStyleIdx="9" presStyleCnt="11"/>
      <dgm:spPr/>
      <dgm:t>
        <a:bodyPr/>
        <a:lstStyle/>
        <a:p>
          <a:endParaRPr lang="pt-BR"/>
        </a:p>
      </dgm:t>
    </dgm:pt>
    <dgm:pt modelId="{454BFE66-FFC2-468C-8328-038514BC9555}" type="pres">
      <dgm:prSet presAssocID="{8EA2E153-B565-4E71-B048-1E2235C3341B}" presName="hierChild4" presStyleCnt="0"/>
      <dgm:spPr/>
    </dgm:pt>
    <dgm:pt modelId="{78560AE0-860C-49E6-8443-1BB70FE254BE}" type="pres">
      <dgm:prSet presAssocID="{8EA2E153-B565-4E71-B048-1E2235C3341B}" presName="hierChild5" presStyleCnt="0"/>
      <dgm:spPr/>
    </dgm:pt>
    <dgm:pt modelId="{55305245-B63D-441B-BDA9-0867C7CC9F1B}" type="pres">
      <dgm:prSet presAssocID="{7966A874-247A-42EE-A99C-08F38801457D}" presName="Name37" presStyleLbl="parChTrans1D3" presStyleIdx="10" presStyleCnt="11"/>
      <dgm:spPr/>
    </dgm:pt>
    <dgm:pt modelId="{7475B102-65C8-4DB2-810F-3532EE034AC1}" type="pres">
      <dgm:prSet presAssocID="{682D7B17-2AFE-4F3C-965C-481BB9AC0345}" presName="hierRoot2" presStyleCnt="0">
        <dgm:presLayoutVars>
          <dgm:hierBranch val="init"/>
        </dgm:presLayoutVars>
      </dgm:prSet>
      <dgm:spPr/>
    </dgm:pt>
    <dgm:pt modelId="{CA46422F-8602-4157-8FA6-6A2B51E55A36}" type="pres">
      <dgm:prSet presAssocID="{682D7B17-2AFE-4F3C-965C-481BB9AC0345}" presName="rootComposite" presStyleCnt="0"/>
      <dgm:spPr/>
    </dgm:pt>
    <dgm:pt modelId="{0CA3FFFA-180F-43F8-8650-0FCDAA051F93}" type="pres">
      <dgm:prSet presAssocID="{682D7B17-2AFE-4F3C-965C-481BB9AC0345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BA9C12-8884-4919-B1DE-D3574038C7BB}" type="pres">
      <dgm:prSet presAssocID="{682D7B17-2AFE-4F3C-965C-481BB9AC0345}" presName="rootConnector" presStyleLbl="node3" presStyleIdx="10" presStyleCnt="11"/>
      <dgm:spPr/>
      <dgm:t>
        <a:bodyPr/>
        <a:lstStyle/>
        <a:p>
          <a:endParaRPr lang="pt-BR"/>
        </a:p>
      </dgm:t>
    </dgm:pt>
    <dgm:pt modelId="{790EE095-248C-4B8A-8BA3-7830CBDFAA47}" type="pres">
      <dgm:prSet presAssocID="{682D7B17-2AFE-4F3C-965C-481BB9AC0345}" presName="hierChild4" presStyleCnt="0"/>
      <dgm:spPr/>
    </dgm:pt>
    <dgm:pt modelId="{143C0668-9E3B-429F-8869-002F36D02889}" type="pres">
      <dgm:prSet presAssocID="{682D7B17-2AFE-4F3C-965C-481BB9AC0345}" presName="hierChild5" presStyleCnt="0"/>
      <dgm:spPr/>
    </dgm:pt>
    <dgm:pt modelId="{5FEE3705-8BF5-4581-AA29-434149FC82E3}" type="pres">
      <dgm:prSet presAssocID="{D5B9BFA6-88F6-4E71-8F7F-CF0A2E0CE9D4}" presName="hierChild5" presStyleCnt="0"/>
      <dgm:spPr/>
    </dgm:pt>
    <dgm:pt modelId="{4E5C6F29-E6DA-4767-8622-1B484DB98354}" type="pres">
      <dgm:prSet presAssocID="{BC63A9EF-4A27-42AF-93AB-1D0E7C460A91}" presName="hierChild3" presStyleCnt="0"/>
      <dgm:spPr/>
    </dgm:pt>
  </dgm:ptLst>
  <dgm:cxnLst>
    <dgm:cxn modelId="{09014031-9FFF-4EB0-8DE9-79900A16ED3B}" type="presOf" srcId="{9110897A-EE34-4BA3-878F-19E190F2428A}" destId="{C2BB2876-B9A9-4D41-9B51-55AF2304B3E8}" srcOrd="0" destOrd="0" presId="urn:microsoft.com/office/officeart/2005/8/layout/orgChart1"/>
    <dgm:cxn modelId="{63990B2E-75C3-4BF5-B887-099A935C4884}" type="presOf" srcId="{714C1C86-138C-4A98-A88D-27FCF3981D62}" destId="{953D00D2-1282-4772-8A74-6BF9F579CD03}" srcOrd="0" destOrd="0" presId="urn:microsoft.com/office/officeart/2005/8/layout/orgChart1"/>
    <dgm:cxn modelId="{8301AC3F-84A0-480E-BDDD-0ECB383DCA69}" type="presOf" srcId="{F17F56B4-0B84-4CE6-AABF-0BE49E8251A8}" destId="{AE9E6CDF-19C0-4D77-AFE6-16ADCC9E3407}" srcOrd="1" destOrd="0" presId="urn:microsoft.com/office/officeart/2005/8/layout/orgChart1"/>
    <dgm:cxn modelId="{438EA69D-2D3D-4F29-90BD-12F10BE6B07B}" type="presOf" srcId="{ADC4989A-E43A-4B07-89D5-22F40E5014DC}" destId="{3356385E-055E-442B-A67B-721C680A86D7}" srcOrd="0" destOrd="0" presId="urn:microsoft.com/office/officeart/2005/8/layout/orgChart1"/>
    <dgm:cxn modelId="{4BDBDFD6-E7D9-4F98-B583-7E64B2FA4085}" type="presOf" srcId="{BEDBF38A-4472-4C88-A0DA-986C24033A87}" destId="{5C9D00F0-414C-4FA4-82EE-C32B25B4D2C9}" srcOrd="0" destOrd="0" presId="urn:microsoft.com/office/officeart/2005/8/layout/orgChart1"/>
    <dgm:cxn modelId="{865197A6-470D-4F9E-AA4C-0E595C21DE29}" srcId="{BC63A9EF-4A27-42AF-93AB-1D0E7C460A91}" destId="{599DD871-8AFF-4837-AB3B-21B81018A0ED}" srcOrd="0" destOrd="0" parTransId="{B440D44D-93AD-4973-B4E4-1DDFA99DACEA}" sibTransId="{30801AA1-4E81-45EF-A8C5-34DDDE74C2B9}"/>
    <dgm:cxn modelId="{6B62E17D-11E4-431C-B625-5707995D4B64}" type="presOf" srcId="{F86ED74B-70D5-4656-9EE7-6BC96931B53F}" destId="{82FC3D6F-ED0E-402F-8F0A-1536AA1B1531}" srcOrd="0" destOrd="0" presId="urn:microsoft.com/office/officeart/2005/8/layout/orgChart1"/>
    <dgm:cxn modelId="{6014D951-C481-492C-9986-81BC38C64BFC}" type="presOf" srcId="{599DD871-8AFF-4837-AB3B-21B81018A0ED}" destId="{AFD564C1-D6EB-44ED-A8F1-B5229A95CDEE}" srcOrd="1" destOrd="0" presId="urn:microsoft.com/office/officeart/2005/8/layout/orgChart1"/>
    <dgm:cxn modelId="{695A4C13-E22F-4B2F-8AA3-D123B95A7766}" type="presOf" srcId="{4BDB6B62-5522-4F33-A136-1021BC55CA98}" destId="{C3B81735-36D5-4315-A8C1-2A200FE0F69D}" srcOrd="0" destOrd="0" presId="urn:microsoft.com/office/officeart/2005/8/layout/orgChart1"/>
    <dgm:cxn modelId="{270FF900-ECD6-4E22-B780-598FCED1D476}" srcId="{A656BF64-FBB7-4C66-8543-F3456C3AB9E5}" destId="{33A6F138-2FB2-4BBA-B9DA-1743F5A6C54F}" srcOrd="2" destOrd="0" parTransId="{D2AA9DB5-1774-478B-B848-CC6FC73441F5}" sibTransId="{10AFDC80-E40C-4563-B09E-A2BBF7DE82AC}"/>
    <dgm:cxn modelId="{5FE3DC9A-4372-4A1A-92AD-481D5177440C}" type="presOf" srcId="{9D72B96F-D319-40D3-87AB-7832103956A3}" destId="{D32E673C-821E-40A1-A1C2-D82F39B406D0}" srcOrd="1" destOrd="0" presId="urn:microsoft.com/office/officeart/2005/8/layout/orgChart1"/>
    <dgm:cxn modelId="{25A8E1D2-A514-4BAC-A281-B95DDD893C7A}" type="presOf" srcId="{A656BF64-FBB7-4C66-8543-F3456C3AB9E5}" destId="{399E9369-AFA9-415E-BB14-727306702DF9}" srcOrd="0" destOrd="0" presId="urn:microsoft.com/office/officeart/2005/8/layout/orgChart1"/>
    <dgm:cxn modelId="{11BA96D3-3440-4F67-AD3F-6628EEEC2686}" type="presOf" srcId="{37618DA3-3ED1-42FE-BA5B-2F3A6EC88390}" destId="{5ED98E73-3686-4FC8-8E4F-E0E114511F16}" srcOrd="1" destOrd="0" presId="urn:microsoft.com/office/officeart/2005/8/layout/orgChart1"/>
    <dgm:cxn modelId="{49263328-2CC8-450C-8856-D019C98B64F5}" srcId="{A656BF64-FBB7-4C66-8543-F3456C3AB9E5}" destId="{5EBC6F28-4140-47D4-BC1B-A96E1DB9B334}" srcOrd="3" destOrd="0" parTransId="{B4E679EA-9F19-4E78-B479-939B6B44D574}" sibTransId="{3A501ACB-0494-4737-BC56-6B89775DA51A}"/>
    <dgm:cxn modelId="{A3585DC8-4D9E-4E1E-B9C0-7A96EB874B5A}" type="presOf" srcId="{53BD4B3D-DCAF-4324-8A47-295A52FD61D0}" destId="{84AB3DAA-1CA6-48CD-BCBE-040401FBE6E5}" srcOrd="0" destOrd="0" presId="urn:microsoft.com/office/officeart/2005/8/layout/orgChart1"/>
    <dgm:cxn modelId="{497B2913-9CE2-4024-BD26-6E7640CE41C7}" type="presOf" srcId="{682D7B17-2AFE-4F3C-965C-481BB9AC0345}" destId="{0CA3FFFA-180F-43F8-8650-0FCDAA051F93}" srcOrd="0" destOrd="0" presId="urn:microsoft.com/office/officeart/2005/8/layout/orgChart1"/>
    <dgm:cxn modelId="{6EC19FA8-1131-4B5A-A0F4-C1742343BA16}" type="presOf" srcId="{57345C80-7A5E-4A1D-98ED-D3D4D0DBC3E0}" destId="{A5C9D1AE-EFC3-4035-8416-A53E20C97B23}" srcOrd="1" destOrd="0" presId="urn:microsoft.com/office/officeart/2005/8/layout/orgChart1"/>
    <dgm:cxn modelId="{B9E729B8-5058-4BD5-BDC8-99FFEE091307}" type="presOf" srcId="{B688829E-0F63-4D1A-9CA1-8EF273D0685F}" destId="{CD64D177-B197-4E45-A855-1F71B716A72B}" srcOrd="1" destOrd="0" presId="urn:microsoft.com/office/officeart/2005/8/layout/orgChart1"/>
    <dgm:cxn modelId="{46D90E19-8683-472F-8AB9-2FDC534DE5EF}" type="presOf" srcId="{0DFF2E6C-9D35-4946-8691-8CD41F2B4DA4}" destId="{8F8127B7-DC82-4227-9BBE-E37817D6F0EF}" srcOrd="1" destOrd="0" presId="urn:microsoft.com/office/officeart/2005/8/layout/orgChart1"/>
    <dgm:cxn modelId="{2AA5E511-361A-48A0-A032-45FDBF7CD5CA}" srcId="{A656BF64-FBB7-4C66-8543-F3456C3AB9E5}" destId="{53D14683-8AF3-478F-A9BD-FA5BCFBF1F24}" srcOrd="1" destOrd="0" parTransId="{27DDD7A7-6ECC-48F2-8F85-F325903D4A91}" sibTransId="{9CDE6AB4-83C6-4099-BB38-DF70E5386AA6}"/>
    <dgm:cxn modelId="{147EB83A-D87B-4D12-A3D8-42B0F2DBAA17}" type="presOf" srcId="{C7CE9E8A-C5FE-4E6A-9EBE-00DA410F248B}" destId="{F048CF0F-3C42-46CB-9648-9967B1DD88C9}" srcOrd="1" destOrd="0" presId="urn:microsoft.com/office/officeart/2005/8/layout/orgChart1"/>
    <dgm:cxn modelId="{A8F0216C-C040-40A1-B9C1-AD1C499131FD}" type="presOf" srcId="{D83FFFB4-5645-4B1E-9EDA-99985C6EE6C2}" destId="{9E643C50-1F16-49D3-A31B-1D39E9F19019}" srcOrd="0" destOrd="0" presId="urn:microsoft.com/office/officeart/2005/8/layout/orgChart1"/>
    <dgm:cxn modelId="{3C5CCF75-98C2-4469-91D8-12B1AFC17FED}" type="presOf" srcId="{146AEF28-E473-43BF-8CB0-DB01F96A3B04}" destId="{5EAFB926-B8A2-4621-99DE-BBBD3F720A33}" srcOrd="0" destOrd="0" presId="urn:microsoft.com/office/officeart/2005/8/layout/orgChart1"/>
    <dgm:cxn modelId="{61F47387-B35A-4FD5-A0C5-35EB53C1FE80}" type="presOf" srcId="{8EA2E153-B565-4E71-B048-1E2235C3341B}" destId="{C133D3C9-1B17-442F-8D35-B98AE7752986}" srcOrd="0" destOrd="0" presId="urn:microsoft.com/office/officeart/2005/8/layout/orgChart1"/>
    <dgm:cxn modelId="{A5B38808-4248-41A3-A767-15F94E4F191F}" type="presOf" srcId="{7C4CB01B-3588-4EE4-9525-6A67E35BAA4A}" destId="{C7E13C63-E13A-4B7F-9638-5517E8BD1D16}" srcOrd="0" destOrd="0" presId="urn:microsoft.com/office/officeart/2005/8/layout/orgChart1"/>
    <dgm:cxn modelId="{315D5817-6C05-4B45-9DAA-A27A6D5A9492}" type="presOf" srcId="{9D72B96F-D319-40D3-87AB-7832103956A3}" destId="{6CB30636-195C-4EFB-A651-6F20E4EFB9FE}" srcOrd="0" destOrd="0" presId="urn:microsoft.com/office/officeart/2005/8/layout/orgChart1"/>
    <dgm:cxn modelId="{887F5F33-D51F-4D01-B0C3-57E59E86C6F5}" type="presOf" srcId="{8EA2E153-B565-4E71-B048-1E2235C3341B}" destId="{33B0274A-9514-4384-B614-3A8836731784}" srcOrd="1" destOrd="0" presId="urn:microsoft.com/office/officeart/2005/8/layout/orgChart1"/>
    <dgm:cxn modelId="{78698303-D861-4BBB-A445-D05732621852}" srcId="{C7CE9E8A-C5FE-4E6A-9EBE-00DA410F248B}" destId="{9110897A-EE34-4BA3-878F-19E190F2428A}" srcOrd="1" destOrd="0" parTransId="{ADC4989A-E43A-4B07-89D5-22F40E5014DC}" sibTransId="{45A98654-6407-4E12-B97F-DA5F65CB9F94}"/>
    <dgm:cxn modelId="{4DB55826-5B20-4586-A09B-E81D780B398A}" type="presOf" srcId="{682D7B17-2AFE-4F3C-965C-481BB9AC0345}" destId="{A5BA9C12-8884-4919-B1DE-D3574038C7BB}" srcOrd="1" destOrd="0" presId="urn:microsoft.com/office/officeart/2005/8/layout/orgChart1"/>
    <dgm:cxn modelId="{30522788-00DE-4086-AC64-51AF8B10B981}" srcId="{C7CE9E8A-C5FE-4E6A-9EBE-00DA410F248B}" destId="{7C4CB01B-3588-4EE4-9525-6A67E35BAA4A}" srcOrd="0" destOrd="0" parTransId="{146AEF28-E473-43BF-8CB0-DB01F96A3B04}" sibTransId="{78F44EF1-9FD4-44D2-9945-B2E463D4680C}"/>
    <dgm:cxn modelId="{F01F9429-B1C3-4D20-B42A-C5EE8879E53D}" type="presOf" srcId="{57345C80-7A5E-4A1D-98ED-D3D4D0DBC3E0}" destId="{16D0439F-13B1-4D6D-9496-FB3A93C06568}" srcOrd="0" destOrd="0" presId="urn:microsoft.com/office/officeart/2005/8/layout/orgChart1"/>
    <dgm:cxn modelId="{16AAE25E-398B-42EB-BB99-5C360DE3D0D4}" type="presOf" srcId="{B4E679EA-9F19-4E78-B479-939B6B44D574}" destId="{109E5703-C61C-47B7-B8A0-98C3FD585F5E}" srcOrd="0" destOrd="0" presId="urn:microsoft.com/office/officeart/2005/8/layout/orgChart1"/>
    <dgm:cxn modelId="{A031176C-3C61-47C2-9FA0-0F82D6E26EA5}" type="presOf" srcId="{599DD871-8AFF-4837-AB3B-21B81018A0ED}" destId="{DC1C1603-D685-49B2-B4B6-4D862356EF21}" srcOrd="0" destOrd="0" presId="urn:microsoft.com/office/officeart/2005/8/layout/orgChart1"/>
    <dgm:cxn modelId="{817AAAF6-0DDB-4D8F-9515-AC422BBA4804}" type="presOf" srcId="{9110897A-EE34-4BA3-878F-19E190F2428A}" destId="{C5375684-ACE9-419D-BA8B-5B14DC4E0562}" srcOrd="1" destOrd="0" presId="urn:microsoft.com/office/officeart/2005/8/layout/orgChart1"/>
    <dgm:cxn modelId="{4F34E86E-00AF-4FBE-B682-2124F2D5641B}" srcId="{599DD871-8AFF-4837-AB3B-21B81018A0ED}" destId="{7AF02601-F1CC-468B-811E-AD271F0A01A7}" srcOrd="2" destOrd="0" parTransId="{F86ED74B-70D5-4656-9EE7-6BC96931B53F}" sibTransId="{7E43E2C0-41E1-4DF9-AE4B-A5F2836E32B3}"/>
    <dgm:cxn modelId="{40ACE38B-EACE-4195-8CFD-396AD91A0FEC}" type="presOf" srcId="{37618DA3-3ED1-42FE-BA5B-2F3A6EC88390}" destId="{960120DC-C15B-4D92-B1B1-9AA02E583985}" srcOrd="0" destOrd="0" presId="urn:microsoft.com/office/officeart/2005/8/layout/orgChart1"/>
    <dgm:cxn modelId="{AC277284-607E-4935-B548-0BAFBAB6E85A}" type="presOf" srcId="{F17F56B4-0B84-4CE6-AABF-0BE49E8251A8}" destId="{735AF955-72EB-4D0F-AD08-4EDBD2A992ED}" srcOrd="0" destOrd="0" presId="urn:microsoft.com/office/officeart/2005/8/layout/orgChart1"/>
    <dgm:cxn modelId="{0F65864B-4951-4674-9608-F2FD6C7383B8}" type="presOf" srcId="{7966A874-247A-42EE-A99C-08F38801457D}" destId="{55305245-B63D-441B-BDA9-0867C7CC9F1B}" srcOrd="0" destOrd="0" presId="urn:microsoft.com/office/officeart/2005/8/layout/orgChart1"/>
    <dgm:cxn modelId="{A18B75D0-756F-4188-81BF-D526CB5A40A8}" type="presOf" srcId="{1B16B5D8-8079-4875-B4A8-6469AFFA956C}" destId="{AE873311-A8C7-4E13-A262-EC8083B3881A}" srcOrd="0" destOrd="0" presId="urn:microsoft.com/office/officeart/2005/8/layout/orgChart1"/>
    <dgm:cxn modelId="{06A5C9A1-91AE-47BD-B227-C94747498535}" type="presOf" srcId="{E1A3BF91-5967-44F2-80FC-DDFDE48E1ACC}" destId="{6D27E6F8-F1DC-4C54-B622-1C1915A30798}" srcOrd="0" destOrd="0" presId="urn:microsoft.com/office/officeart/2005/8/layout/orgChart1"/>
    <dgm:cxn modelId="{1ED55072-FE3C-43FA-93EE-6F84BFE22A32}" type="presOf" srcId="{BC63A9EF-4A27-42AF-93AB-1D0E7C460A91}" destId="{3AABC00F-3C2D-4ED3-86C6-48F999BAE58B}" srcOrd="1" destOrd="0" presId="urn:microsoft.com/office/officeart/2005/8/layout/orgChart1"/>
    <dgm:cxn modelId="{9B2CA859-3E97-4150-954B-EC0460DD2387}" type="presOf" srcId="{5EBC6F28-4140-47D4-BC1B-A96E1DB9B334}" destId="{BC9341AD-F490-46B9-A60B-BCE12BDF5D48}" srcOrd="1" destOrd="0" presId="urn:microsoft.com/office/officeart/2005/8/layout/orgChart1"/>
    <dgm:cxn modelId="{6857DEF6-59D6-4422-BFC2-8D50C4AFADAF}" srcId="{BC63A9EF-4A27-42AF-93AB-1D0E7C460A91}" destId="{D5B9BFA6-88F6-4E71-8F7F-CF0A2E0CE9D4}" srcOrd="3" destOrd="0" parTransId="{1F1B6A1E-7A63-4A61-8DF7-2AC02A9D4E5C}" sibTransId="{EE869204-E4EC-4AB9-ABCD-95C2DF44E5E6}"/>
    <dgm:cxn modelId="{7BBDEDF3-2A04-4325-960C-B7B271E15217}" srcId="{599DD871-8AFF-4837-AB3B-21B81018A0ED}" destId="{F17F56B4-0B84-4CE6-AABF-0BE49E8251A8}" srcOrd="0" destOrd="0" parTransId="{B2CC17FA-7EE1-4366-9B62-8F23AC8521CB}" sibTransId="{5491454F-B8D8-4532-962C-228E51605DA6}"/>
    <dgm:cxn modelId="{12A19672-1F6F-4B06-96EF-6BE3751B32BD}" type="presOf" srcId="{76F84C36-7002-417F-A455-2D23E47EE4E1}" destId="{BF727AB4-96A3-4F8C-9945-65CBEB79F916}" srcOrd="0" destOrd="0" presId="urn:microsoft.com/office/officeart/2005/8/layout/orgChart1"/>
    <dgm:cxn modelId="{164217DD-743E-4B05-A33E-E3D557B0E9AB}" type="presOf" srcId="{53BD4B3D-DCAF-4324-8A47-295A52FD61D0}" destId="{32EC4A56-9E8E-4B5C-8151-B4B7334418E9}" srcOrd="1" destOrd="0" presId="urn:microsoft.com/office/officeart/2005/8/layout/orgChart1"/>
    <dgm:cxn modelId="{655479DD-8905-4C6A-A255-256796FCC82C}" srcId="{7AF02601-F1CC-468B-811E-AD271F0A01A7}" destId="{D83FFFB4-5645-4B1E-9EDA-99985C6EE6C2}" srcOrd="0" destOrd="0" parTransId="{76F84C36-7002-417F-A455-2D23E47EE4E1}" sibTransId="{F8D16B6B-AF94-4720-8F14-69FB90AB6BA6}"/>
    <dgm:cxn modelId="{DABDEC0A-958F-43C9-A40F-ADD31ED19E89}" type="presOf" srcId="{C7CE9E8A-C5FE-4E6A-9EBE-00DA410F248B}" destId="{0C027FAD-AFBD-4182-AEBF-9C63113DA6B0}" srcOrd="0" destOrd="0" presId="urn:microsoft.com/office/officeart/2005/8/layout/orgChart1"/>
    <dgm:cxn modelId="{F6D00E19-6BCD-4DF6-97B9-9C25C8FD1154}" type="presOf" srcId="{33A6F138-2FB2-4BBA-B9DA-1743F5A6C54F}" destId="{47BB3438-4183-435F-AC71-1D84E25A424F}" srcOrd="0" destOrd="0" presId="urn:microsoft.com/office/officeart/2005/8/layout/orgChart1"/>
    <dgm:cxn modelId="{3DBF4986-D4AE-451A-9465-4C47FF57F3C3}" srcId="{510EC7B5-BB20-421A-B6C4-246B9ADE6A8C}" destId="{BC63A9EF-4A27-42AF-93AB-1D0E7C460A91}" srcOrd="0" destOrd="0" parTransId="{AE3AC0AA-A750-4904-8BE5-1DBC8DB57F7B}" sibTransId="{FB73B9AE-43EA-4DF1-9DA6-CEAB8A905BCB}"/>
    <dgm:cxn modelId="{7F003049-5E2E-41D5-B6E7-959C76F2F8F7}" srcId="{9110897A-EE34-4BA3-878F-19E190F2428A}" destId="{57345C80-7A5E-4A1D-98ED-D3D4D0DBC3E0}" srcOrd="2" destOrd="0" parTransId="{424FDEA4-EB35-4321-AF4A-7EA0C5D33F4E}" sibTransId="{90F32AFC-EBDA-4196-B2B3-16E89E44BF05}"/>
    <dgm:cxn modelId="{95CF0841-A712-47EB-8E6D-6AED26E7C564}" type="presOf" srcId="{1F1B6A1E-7A63-4A61-8DF7-2AC02A9D4E5C}" destId="{FA34070F-51F4-4826-90D8-8D24BF442D5C}" srcOrd="0" destOrd="0" presId="urn:microsoft.com/office/officeart/2005/8/layout/orgChart1"/>
    <dgm:cxn modelId="{9CAFC8DC-D770-4FA5-9D9E-954FBFAB247A}" type="presOf" srcId="{D83FFFB4-5645-4B1E-9EDA-99985C6EE6C2}" destId="{B57852F3-3DE8-4448-A1A4-9E929BA72931}" srcOrd="1" destOrd="0" presId="urn:microsoft.com/office/officeart/2005/8/layout/orgChart1"/>
    <dgm:cxn modelId="{DDC7A2F2-AE83-4E48-B47A-C610FBFE311C}" type="presOf" srcId="{A656BF64-FBB7-4C66-8543-F3456C3AB9E5}" destId="{7360D2FD-34A6-4D94-AE2B-3A7D5294EC46}" srcOrd="1" destOrd="0" presId="urn:microsoft.com/office/officeart/2005/8/layout/orgChart1"/>
    <dgm:cxn modelId="{E46D6C1C-E4D3-4022-9E0F-3F26DD3411D2}" type="presOf" srcId="{0B6797F5-42E5-4DDA-8522-6EA445753F9C}" destId="{6DE03047-2ECF-4910-B034-E04F2D1F416D}" srcOrd="0" destOrd="0" presId="urn:microsoft.com/office/officeart/2005/8/layout/orgChart1"/>
    <dgm:cxn modelId="{D811D55C-830D-420E-B958-EF926291BD7D}" srcId="{9110897A-EE34-4BA3-878F-19E190F2428A}" destId="{53BD4B3D-DCAF-4324-8A47-295A52FD61D0}" srcOrd="3" destOrd="0" parTransId="{1BEEBCCB-1989-4DD2-886C-8E8C352B019D}" sibTransId="{A074D8D9-A8D3-4847-AF70-2FE88D6715BE}"/>
    <dgm:cxn modelId="{97300963-04A4-41DD-9918-2EAE9C6135D7}" type="presOf" srcId="{5EBC6F28-4140-47D4-BC1B-A96E1DB9B334}" destId="{CA1DC2FE-3D65-409C-9A30-877D6F360E1D}" srcOrd="0" destOrd="0" presId="urn:microsoft.com/office/officeart/2005/8/layout/orgChart1"/>
    <dgm:cxn modelId="{FEE5F171-F402-47F9-81E1-1405FCAEF2C2}" type="presOf" srcId="{7AF02601-F1CC-468B-811E-AD271F0A01A7}" destId="{4EC1D169-988E-4A8E-A4FA-2EAC27930781}" srcOrd="1" destOrd="0" presId="urn:microsoft.com/office/officeart/2005/8/layout/orgChart1"/>
    <dgm:cxn modelId="{4FD9A1B3-8439-4D3C-84D2-8ED059F5225D}" type="presOf" srcId="{27DDD7A7-6ECC-48F2-8F85-F325903D4A91}" destId="{5C151DB8-B534-4B67-A0E1-009B9757477B}" srcOrd="0" destOrd="0" presId="urn:microsoft.com/office/officeart/2005/8/layout/orgChart1"/>
    <dgm:cxn modelId="{F522B122-D26D-4129-ABF7-DCAB633E4D90}" type="presOf" srcId="{53D14683-8AF3-478F-A9BD-FA5BCFBF1F24}" destId="{7BF6531E-539A-478F-A136-A574ACD8CA40}" srcOrd="1" destOrd="0" presId="urn:microsoft.com/office/officeart/2005/8/layout/orgChart1"/>
    <dgm:cxn modelId="{8842A964-4453-4047-B518-4F30661D54E3}" srcId="{D5B9BFA6-88F6-4E71-8F7F-CF0A2E0CE9D4}" destId="{682D7B17-2AFE-4F3C-965C-481BB9AC0345}" srcOrd="1" destOrd="0" parTransId="{7966A874-247A-42EE-A99C-08F38801457D}" sibTransId="{ADC0ED27-10BA-458E-82DD-01ECA0460E44}"/>
    <dgm:cxn modelId="{FCDBE8E3-4DF7-4056-AC0F-19FD3D7373BF}" srcId="{9110897A-EE34-4BA3-878F-19E190F2428A}" destId="{9D72B96F-D319-40D3-87AB-7832103956A3}" srcOrd="0" destOrd="0" parTransId="{2ED993F7-8120-4BC6-AC52-A59C03F2D180}" sibTransId="{C9F124AD-6DEE-4370-8CDD-4F9DA07977A9}"/>
    <dgm:cxn modelId="{73C5AF30-2FC4-4FF3-AFC9-930FC9E6A273}" type="presOf" srcId="{7C4CB01B-3588-4EE4-9525-6A67E35BAA4A}" destId="{0DCFA5B5-8CAB-49A6-A422-7FAFF1D265F7}" srcOrd="1" destOrd="0" presId="urn:microsoft.com/office/officeart/2005/8/layout/orgChart1"/>
    <dgm:cxn modelId="{01FC8ECD-6BD3-4EB1-9F42-0F3CB2CFC921}" srcId="{9110897A-EE34-4BA3-878F-19E190F2428A}" destId="{0DFF2E6C-9D35-4946-8691-8CD41F2B4DA4}" srcOrd="1" destOrd="0" parTransId="{E1A3BF91-5967-44F2-80FC-DDFDE48E1ACC}" sibTransId="{BDEFC2E8-5705-4E39-AE10-3D5DF3B4D47A}"/>
    <dgm:cxn modelId="{55AC3C4F-9A7B-4D82-9978-1922EEF57F99}" type="presOf" srcId="{B688829E-0F63-4D1A-9CA1-8EF273D0685F}" destId="{497336FA-0D4D-4845-AAD9-A323900E4F3E}" srcOrd="0" destOrd="0" presId="urn:microsoft.com/office/officeart/2005/8/layout/orgChart1"/>
    <dgm:cxn modelId="{2AC28644-98DB-47A8-83C0-D93115CD5E98}" type="presOf" srcId="{2ED993F7-8120-4BC6-AC52-A59C03F2D180}" destId="{EE28E948-73C1-4955-9421-6FCB9221846A}" srcOrd="0" destOrd="0" presId="urn:microsoft.com/office/officeart/2005/8/layout/orgChart1"/>
    <dgm:cxn modelId="{86CD2202-FB66-40F6-9DCA-1FED833CF365}" srcId="{7AF02601-F1CC-468B-811E-AD271F0A01A7}" destId="{B688829E-0F63-4D1A-9CA1-8EF273D0685F}" srcOrd="1" destOrd="0" parTransId="{BEDBF38A-4472-4C88-A0DA-986C24033A87}" sibTransId="{B4534CF3-7BA4-4A9B-9156-230967065301}"/>
    <dgm:cxn modelId="{3A61FB85-85FF-4101-8509-0FB07C4A04A7}" type="presOf" srcId="{7AF02601-F1CC-468B-811E-AD271F0A01A7}" destId="{C85C0C6C-9BD2-44B6-AD39-8D13D071CEFD}" srcOrd="0" destOrd="0" presId="urn:microsoft.com/office/officeart/2005/8/layout/orgChart1"/>
    <dgm:cxn modelId="{6FA47E52-424E-49A3-BBB6-43FE8E5E40B0}" srcId="{BC63A9EF-4A27-42AF-93AB-1D0E7C460A91}" destId="{A656BF64-FBB7-4C66-8543-F3456C3AB9E5}" srcOrd="1" destOrd="0" parTransId="{714C1C86-138C-4A98-A88D-27FCF3981D62}" sibTransId="{673A4049-D59B-4390-888C-3F3683FD337E}"/>
    <dgm:cxn modelId="{33E53328-403F-40BC-9971-4AF7946C0C89}" type="presOf" srcId="{D2AA9DB5-1774-478B-B848-CC6FC73441F5}" destId="{02FED4B2-C2A9-4035-9E53-8A4C57D8259D}" srcOrd="0" destOrd="0" presId="urn:microsoft.com/office/officeart/2005/8/layout/orgChart1"/>
    <dgm:cxn modelId="{F87A75EA-2A46-45F4-A7A0-187F4DB000CB}" type="presOf" srcId="{D5B9BFA6-88F6-4E71-8F7F-CF0A2E0CE9D4}" destId="{4382AB62-D0C6-4E6A-A9E4-1447991E281D}" srcOrd="0" destOrd="0" presId="urn:microsoft.com/office/officeart/2005/8/layout/orgChart1"/>
    <dgm:cxn modelId="{34C6E57D-51B8-4084-A479-19B8487404E9}" type="presOf" srcId="{D5B9BFA6-88F6-4E71-8F7F-CF0A2E0CE9D4}" destId="{833723DE-BA50-4DB2-B5FF-E7F90F073E49}" srcOrd="1" destOrd="0" presId="urn:microsoft.com/office/officeart/2005/8/layout/orgChart1"/>
    <dgm:cxn modelId="{C7EBB9F8-FAA9-4051-8C69-119CBC6A81F5}" type="presOf" srcId="{4AA1A187-3B06-4327-AFF5-2F37E84E58E3}" destId="{9B6BA4A9-76C5-444E-92DE-E3F66AD7CD4F}" srcOrd="0" destOrd="0" presId="urn:microsoft.com/office/officeart/2005/8/layout/orgChart1"/>
    <dgm:cxn modelId="{4DE9F5D7-CF24-4C17-88FF-A53B19CCAD4B}" type="presOf" srcId="{B440D44D-93AD-4973-B4E4-1DDFA99DACEA}" destId="{3701874F-9E95-44F7-A0B2-C9F65E8D509B}" srcOrd="0" destOrd="0" presId="urn:microsoft.com/office/officeart/2005/8/layout/orgChart1"/>
    <dgm:cxn modelId="{6649D3D2-88FE-4711-AFB8-327826213045}" type="presOf" srcId="{1BEEBCCB-1989-4DD2-886C-8E8C352B019D}" destId="{3FB972E6-D157-480E-A72D-48D00B953BC5}" srcOrd="0" destOrd="0" presId="urn:microsoft.com/office/officeart/2005/8/layout/orgChart1"/>
    <dgm:cxn modelId="{71F1489F-2BDC-498A-A9FA-E72CC7FEDA49}" srcId="{A656BF64-FBB7-4C66-8543-F3456C3AB9E5}" destId="{37618DA3-3ED1-42FE-BA5B-2F3A6EC88390}" srcOrd="0" destOrd="0" parTransId="{1B16B5D8-8079-4875-B4A8-6469AFFA956C}" sibTransId="{CBF2718E-6D9A-4C99-BCEF-F53CF72B6A54}"/>
    <dgm:cxn modelId="{46B15FA2-54B1-455A-A978-B7B97E628798}" type="presOf" srcId="{BC63A9EF-4A27-42AF-93AB-1D0E7C460A91}" destId="{1664DBEB-B562-493F-9E14-94731DC0AFA5}" srcOrd="0" destOrd="0" presId="urn:microsoft.com/office/officeart/2005/8/layout/orgChart1"/>
    <dgm:cxn modelId="{A99DAF6A-E96D-4CC1-8138-D01CDB33DEF6}" type="presOf" srcId="{510EC7B5-BB20-421A-B6C4-246B9ADE6A8C}" destId="{79440CC7-E7AB-44DA-9786-5D0B8D62C67E}" srcOrd="0" destOrd="0" presId="urn:microsoft.com/office/officeart/2005/8/layout/orgChart1"/>
    <dgm:cxn modelId="{A63F62FA-13D4-47CA-B95E-A94243DE775A}" type="presOf" srcId="{5D8F1B79-D3C6-4EC1-A73F-CB910F7C4A98}" destId="{03674C55-EAF3-45A6-B35E-CAD89B794EB2}" srcOrd="0" destOrd="0" presId="urn:microsoft.com/office/officeart/2005/8/layout/orgChart1"/>
    <dgm:cxn modelId="{8ADD74AD-7E16-45EB-8C73-B3FAD4E6039A}" type="presOf" srcId="{424FDEA4-EB35-4321-AF4A-7EA0C5D33F4E}" destId="{B8E8867A-552A-4071-BB84-5C03B8372135}" srcOrd="0" destOrd="0" presId="urn:microsoft.com/office/officeart/2005/8/layout/orgChart1"/>
    <dgm:cxn modelId="{00AAD348-3077-4DB5-80D4-25980D35D7E2}" srcId="{BC63A9EF-4A27-42AF-93AB-1D0E7C460A91}" destId="{C7CE9E8A-C5FE-4E6A-9EBE-00DA410F248B}" srcOrd="2" destOrd="0" parTransId="{4AA1A187-3B06-4327-AFF5-2F37E84E58E3}" sibTransId="{18DA4DB6-8E05-4170-8749-70063A169867}"/>
    <dgm:cxn modelId="{28AEBEB3-8CD7-4436-92BA-53049FB9388C}" type="presOf" srcId="{53D14683-8AF3-478F-A9BD-FA5BCFBF1F24}" destId="{C1E53822-2725-4B2B-B1F9-5C0FCB9F3EEC}" srcOrd="0" destOrd="0" presId="urn:microsoft.com/office/officeart/2005/8/layout/orgChart1"/>
    <dgm:cxn modelId="{78086E92-987C-4B2D-B741-69CCD53D30B7}" srcId="{599DD871-8AFF-4837-AB3B-21B81018A0ED}" destId="{4BDB6B62-5522-4F33-A136-1021BC55CA98}" srcOrd="1" destOrd="0" parTransId="{5D8F1B79-D3C6-4EC1-A73F-CB910F7C4A98}" sibTransId="{D076ADEB-33B1-4DFD-8463-7E25ABC1DCA9}"/>
    <dgm:cxn modelId="{E59D353C-7BE6-4584-B483-B31D9502405E}" type="presOf" srcId="{0DFF2E6C-9D35-4946-8691-8CD41F2B4DA4}" destId="{8E0D7EAE-A7CD-4262-BA8D-31AB160801F3}" srcOrd="0" destOrd="0" presId="urn:microsoft.com/office/officeart/2005/8/layout/orgChart1"/>
    <dgm:cxn modelId="{29BBA8CB-F468-4B94-ADFC-52BF830EC697}" type="presOf" srcId="{33A6F138-2FB2-4BBA-B9DA-1743F5A6C54F}" destId="{559C6181-2322-4CD9-8FA9-D2A44AA7B0FC}" srcOrd="1" destOrd="0" presId="urn:microsoft.com/office/officeart/2005/8/layout/orgChart1"/>
    <dgm:cxn modelId="{930D6266-D64D-4E30-9CBE-E29D6B071F89}" type="presOf" srcId="{B2CC17FA-7EE1-4366-9B62-8F23AC8521CB}" destId="{2EC431BC-3748-4C7B-81F2-B6D76A91DA53}" srcOrd="0" destOrd="0" presId="urn:microsoft.com/office/officeart/2005/8/layout/orgChart1"/>
    <dgm:cxn modelId="{21A84508-ADC5-466E-8464-8BC23E0E3935}" type="presOf" srcId="{4BDB6B62-5522-4F33-A136-1021BC55CA98}" destId="{E912F6D6-D98D-4EA5-BC28-9C2BB1E56313}" srcOrd="1" destOrd="0" presId="urn:microsoft.com/office/officeart/2005/8/layout/orgChart1"/>
    <dgm:cxn modelId="{05DF9571-7830-42FC-993F-2E2CBAA4C461}" srcId="{D5B9BFA6-88F6-4E71-8F7F-CF0A2E0CE9D4}" destId="{8EA2E153-B565-4E71-B048-1E2235C3341B}" srcOrd="0" destOrd="0" parTransId="{0B6797F5-42E5-4DDA-8522-6EA445753F9C}" sibTransId="{BB7AA81A-BE92-434E-8CA0-00D76F9A33A4}"/>
    <dgm:cxn modelId="{98127EF8-03A0-4E46-BB7E-F58823EE91DD}" type="presParOf" srcId="{79440CC7-E7AB-44DA-9786-5D0B8D62C67E}" destId="{CBD90ABA-E7ED-4BA9-BE1D-CD07B8442374}" srcOrd="0" destOrd="0" presId="urn:microsoft.com/office/officeart/2005/8/layout/orgChart1"/>
    <dgm:cxn modelId="{8EB31F3F-5766-4534-8376-39BE5ED94B94}" type="presParOf" srcId="{CBD90ABA-E7ED-4BA9-BE1D-CD07B8442374}" destId="{9B7D9A89-3339-434A-8305-4CBA4E36EE9C}" srcOrd="0" destOrd="0" presId="urn:microsoft.com/office/officeart/2005/8/layout/orgChart1"/>
    <dgm:cxn modelId="{525F519C-AB94-4119-A9D8-80329B7D83F6}" type="presParOf" srcId="{9B7D9A89-3339-434A-8305-4CBA4E36EE9C}" destId="{1664DBEB-B562-493F-9E14-94731DC0AFA5}" srcOrd="0" destOrd="0" presId="urn:microsoft.com/office/officeart/2005/8/layout/orgChart1"/>
    <dgm:cxn modelId="{0417EE3C-963E-40AB-A812-6EF9289614FA}" type="presParOf" srcId="{9B7D9A89-3339-434A-8305-4CBA4E36EE9C}" destId="{3AABC00F-3C2D-4ED3-86C6-48F999BAE58B}" srcOrd="1" destOrd="0" presId="urn:microsoft.com/office/officeart/2005/8/layout/orgChart1"/>
    <dgm:cxn modelId="{CA8F31FD-38B2-46EB-9C35-C497BFE7B733}" type="presParOf" srcId="{CBD90ABA-E7ED-4BA9-BE1D-CD07B8442374}" destId="{640A4065-CACC-47BB-84A3-5F9AD428CCC0}" srcOrd="1" destOrd="0" presId="urn:microsoft.com/office/officeart/2005/8/layout/orgChart1"/>
    <dgm:cxn modelId="{0B3ED15A-370D-43FA-B878-050C5BE0CAD0}" type="presParOf" srcId="{640A4065-CACC-47BB-84A3-5F9AD428CCC0}" destId="{3701874F-9E95-44F7-A0B2-C9F65E8D509B}" srcOrd="0" destOrd="0" presId="urn:microsoft.com/office/officeart/2005/8/layout/orgChart1"/>
    <dgm:cxn modelId="{AA8EF40B-0EA9-4FA0-B33E-3B5289E0BDF8}" type="presParOf" srcId="{640A4065-CACC-47BB-84A3-5F9AD428CCC0}" destId="{EC44F586-431C-4D3E-AF08-611C196120A7}" srcOrd="1" destOrd="0" presId="urn:microsoft.com/office/officeart/2005/8/layout/orgChart1"/>
    <dgm:cxn modelId="{5CF9349F-27F8-4493-938A-6F023C9035B7}" type="presParOf" srcId="{EC44F586-431C-4D3E-AF08-611C196120A7}" destId="{CFD481D9-C3F1-43F4-80B5-5B0B4D5A557C}" srcOrd="0" destOrd="0" presId="urn:microsoft.com/office/officeart/2005/8/layout/orgChart1"/>
    <dgm:cxn modelId="{976503BD-A16E-494F-BEBF-EB271A988050}" type="presParOf" srcId="{CFD481D9-C3F1-43F4-80B5-5B0B4D5A557C}" destId="{DC1C1603-D685-49B2-B4B6-4D862356EF21}" srcOrd="0" destOrd="0" presId="urn:microsoft.com/office/officeart/2005/8/layout/orgChart1"/>
    <dgm:cxn modelId="{CF5BEEC9-0F30-4171-A53C-B3082E2BA176}" type="presParOf" srcId="{CFD481D9-C3F1-43F4-80B5-5B0B4D5A557C}" destId="{AFD564C1-D6EB-44ED-A8F1-B5229A95CDEE}" srcOrd="1" destOrd="0" presId="urn:microsoft.com/office/officeart/2005/8/layout/orgChart1"/>
    <dgm:cxn modelId="{03A8AECD-2B73-4C93-84FA-F2837DF502E4}" type="presParOf" srcId="{EC44F586-431C-4D3E-AF08-611C196120A7}" destId="{20CB7C80-1995-49A9-B523-92A103F92C1D}" srcOrd="1" destOrd="0" presId="urn:microsoft.com/office/officeart/2005/8/layout/orgChart1"/>
    <dgm:cxn modelId="{A4FE1721-29DA-4267-82BF-A29B48E97ACC}" type="presParOf" srcId="{20CB7C80-1995-49A9-B523-92A103F92C1D}" destId="{2EC431BC-3748-4C7B-81F2-B6D76A91DA53}" srcOrd="0" destOrd="0" presId="urn:microsoft.com/office/officeart/2005/8/layout/orgChart1"/>
    <dgm:cxn modelId="{A3FA6119-06CE-4F5D-8BBC-BF38611AE853}" type="presParOf" srcId="{20CB7C80-1995-49A9-B523-92A103F92C1D}" destId="{BB03F895-62A4-44E6-A398-05DB3BA04402}" srcOrd="1" destOrd="0" presId="urn:microsoft.com/office/officeart/2005/8/layout/orgChart1"/>
    <dgm:cxn modelId="{DD5C7C0D-E3C2-46BB-8962-9FC271DCF07F}" type="presParOf" srcId="{BB03F895-62A4-44E6-A398-05DB3BA04402}" destId="{00EEE612-6E50-497C-BBAC-296EE7AF930E}" srcOrd="0" destOrd="0" presId="urn:microsoft.com/office/officeart/2005/8/layout/orgChart1"/>
    <dgm:cxn modelId="{7653694A-506D-4D09-B6D5-EF24D9AF5309}" type="presParOf" srcId="{00EEE612-6E50-497C-BBAC-296EE7AF930E}" destId="{735AF955-72EB-4D0F-AD08-4EDBD2A992ED}" srcOrd="0" destOrd="0" presId="urn:microsoft.com/office/officeart/2005/8/layout/orgChart1"/>
    <dgm:cxn modelId="{20A54048-D3FC-447E-9871-1B1C387CF009}" type="presParOf" srcId="{00EEE612-6E50-497C-BBAC-296EE7AF930E}" destId="{AE9E6CDF-19C0-4D77-AFE6-16ADCC9E3407}" srcOrd="1" destOrd="0" presId="urn:microsoft.com/office/officeart/2005/8/layout/orgChart1"/>
    <dgm:cxn modelId="{C5EAD5B3-F7E1-49B4-B971-22AE073FCBD5}" type="presParOf" srcId="{BB03F895-62A4-44E6-A398-05DB3BA04402}" destId="{30E9E719-5CBB-44FE-98E9-392CF8AB3D17}" srcOrd="1" destOrd="0" presId="urn:microsoft.com/office/officeart/2005/8/layout/orgChart1"/>
    <dgm:cxn modelId="{60603A07-11F5-40C1-B4C1-B90C8F4E33B0}" type="presParOf" srcId="{BB03F895-62A4-44E6-A398-05DB3BA04402}" destId="{FBE53285-B61C-41AA-ABF5-4468D88ECF2D}" srcOrd="2" destOrd="0" presId="urn:microsoft.com/office/officeart/2005/8/layout/orgChart1"/>
    <dgm:cxn modelId="{84BDDAA9-6D8B-42AC-8120-0698A62C830F}" type="presParOf" srcId="{20CB7C80-1995-49A9-B523-92A103F92C1D}" destId="{03674C55-EAF3-45A6-B35E-CAD89B794EB2}" srcOrd="2" destOrd="0" presId="urn:microsoft.com/office/officeart/2005/8/layout/orgChart1"/>
    <dgm:cxn modelId="{2FC5E490-5C16-4C9A-9F65-A54C656A6B14}" type="presParOf" srcId="{20CB7C80-1995-49A9-B523-92A103F92C1D}" destId="{633BDFFA-A45B-4491-86A6-0343851B67C0}" srcOrd="3" destOrd="0" presId="urn:microsoft.com/office/officeart/2005/8/layout/orgChart1"/>
    <dgm:cxn modelId="{77E2A7F0-36BD-4D7A-9A62-4354E498AB1E}" type="presParOf" srcId="{633BDFFA-A45B-4491-86A6-0343851B67C0}" destId="{2870DE49-5B55-49BA-AC93-E46EE0474FC5}" srcOrd="0" destOrd="0" presId="urn:microsoft.com/office/officeart/2005/8/layout/orgChart1"/>
    <dgm:cxn modelId="{CE20361E-DE8A-469C-9C26-E7871508C491}" type="presParOf" srcId="{2870DE49-5B55-49BA-AC93-E46EE0474FC5}" destId="{C3B81735-36D5-4315-A8C1-2A200FE0F69D}" srcOrd="0" destOrd="0" presId="urn:microsoft.com/office/officeart/2005/8/layout/orgChart1"/>
    <dgm:cxn modelId="{069C96C2-5B95-4A6B-8440-3433EDADE7F4}" type="presParOf" srcId="{2870DE49-5B55-49BA-AC93-E46EE0474FC5}" destId="{E912F6D6-D98D-4EA5-BC28-9C2BB1E56313}" srcOrd="1" destOrd="0" presId="urn:microsoft.com/office/officeart/2005/8/layout/orgChart1"/>
    <dgm:cxn modelId="{FE004411-E4A1-4F96-9DF2-25DE82FB5927}" type="presParOf" srcId="{633BDFFA-A45B-4491-86A6-0343851B67C0}" destId="{ABE11514-CBFB-4388-AB5A-3B9DBC416062}" srcOrd="1" destOrd="0" presId="urn:microsoft.com/office/officeart/2005/8/layout/orgChart1"/>
    <dgm:cxn modelId="{61A0A5D9-75FC-45BA-A860-583AA01C510D}" type="presParOf" srcId="{633BDFFA-A45B-4491-86A6-0343851B67C0}" destId="{0F47EDE4-0694-4010-B6AA-A6E33F84F12A}" srcOrd="2" destOrd="0" presId="urn:microsoft.com/office/officeart/2005/8/layout/orgChart1"/>
    <dgm:cxn modelId="{D56E21F7-3214-409B-B3F7-6707A587DDAF}" type="presParOf" srcId="{20CB7C80-1995-49A9-B523-92A103F92C1D}" destId="{82FC3D6F-ED0E-402F-8F0A-1536AA1B1531}" srcOrd="4" destOrd="0" presId="urn:microsoft.com/office/officeart/2005/8/layout/orgChart1"/>
    <dgm:cxn modelId="{08AC5DBE-D2F1-4C1E-B7A3-FE053E8A1EA2}" type="presParOf" srcId="{20CB7C80-1995-49A9-B523-92A103F92C1D}" destId="{A60DB77E-A0A4-4884-B431-8EB1CE009338}" srcOrd="5" destOrd="0" presId="urn:microsoft.com/office/officeart/2005/8/layout/orgChart1"/>
    <dgm:cxn modelId="{068663BD-C47E-44F1-A6DE-4152ABAB5A44}" type="presParOf" srcId="{A60DB77E-A0A4-4884-B431-8EB1CE009338}" destId="{7175020E-88C0-40E1-AF3D-B79914696518}" srcOrd="0" destOrd="0" presId="urn:microsoft.com/office/officeart/2005/8/layout/orgChart1"/>
    <dgm:cxn modelId="{06049F5E-99BA-4D6C-A6ED-CA83DCF12ABF}" type="presParOf" srcId="{7175020E-88C0-40E1-AF3D-B79914696518}" destId="{C85C0C6C-9BD2-44B6-AD39-8D13D071CEFD}" srcOrd="0" destOrd="0" presId="urn:microsoft.com/office/officeart/2005/8/layout/orgChart1"/>
    <dgm:cxn modelId="{EC0944D9-4DAA-4AC7-B5FE-073CA84758A4}" type="presParOf" srcId="{7175020E-88C0-40E1-AF3D-B79914696518}" destId="{4EC1D169-988E-4A8E-A4FA-2EAC27930781}" srcOrd="1" destOrd="0" presId="urn:microsoft.com/office/officeart/2005/8/layout/orgChart1"/>
    <dgm:cxn modelId="{E461979E-F2DB-412F-A4BD-5ECD27ABF7D0}" type="presParOf" srcId="{A60DB77E-A0A4-4884-B431-8EB1CE009338}" destId="{3AF75E71-80CA-46E3-870D-5BBA156009B8}" srcOrd="1" destOrd="0" presId="urn:microsoft.com/office/officeart/2005/8/layout/orgChart1"/>
    <dgm:cxn modelId="{D4DD4A6D-C04F-4CD2-BA74-532063E29871}" type="presParOf" srcId="{3AF75E71-80CA-46E3-870D-5BBA156009B8}" destId="{BF727AB4-96A3-4F8C-9945-65CBEB79F916}" srcOrd="0" destOrd="0" presId="urn:microsoft.com/office/officeart/2005/8/layout/orgChart1"/>
    <dgm:cxn modelId="{6ACC9AD2-7CBD-4ECB-A82C-421D58FEB7F5}" type="presParOf" srcId="{3AF75E71-80CA-46E3-870D-5BBA156009B8}" destId="{FB26ABBA-9576-461D-975C-A5BC41274E2B}" srcOrd="1" destOrd="0" presId="urn:microsoft.com/office/officeart/2005/8/layout/orgChart1"/>
    <dgm:cxn modelId="{9E65C9A3-4C89-4FE9-AB7A-C41223E6E181}" type="presParOf" srcId="{FB26ABBA-9576-461D-975C-A5BC41274E2B}" destId="{D94B6752-6F6B-41B5-89E9-23FE89580893}" srcOrd="0" destOrd="0" presId="urn:microsoft.com/office/officeart/2005/8/layout/orgChart1"/>
    <dgm:cxn modelId="{28AD830A-E777-42FE-9A65-105D680302B6}" type="presParOf" srcId="{D94B6752-6F6B-41B5-89E9-23FE89580893}" destId="{9E643C50-1F16-49D3-A31B-1D39E9F19019}" srcOrd="0" destOrd="0" presId="urn:microsoft.com/office/officeart/2005/8/layout/orgChart1"/>
    <dgm:cxn modelId="{FCEAEBA9-CF50-4A9E-8E6A-855262967132}" type="presParOf" srcId="{D94B6752-6F6B-41B5-89E9-23FE89580893}" destId="{B57852F3-3DE8-4448-A1A4-9E929BA72931}" srcOrd="1" destOrd="0" presId="urn:microsoft.com/office/officeart/2005/8/layout/orgChart1"/>
    <dgm:cxn modelId="{E56FE1E6-77D1-4842-AE8A-B4A1781E92A4}" type="presParOf" srcId="{FB26ABBA-9576-461D-975C-A5BC41274E2B}" destId="{A6DA507A-D1C1-4597-9B7E-0EE1B29A68B9}" srcOrd="1" destOrd="0" presId="urn:microsoft.com/office/officeart/2005/8/layout/orgChart1"/>
    <dgm:cxn modelId="{90BDBA53-2235-4809-A11E-67569FA2CF36}" type="presParOf" srcId="{FB26ABBA-9576-461D-975C-A5BC41274E2B}" destId="{97964482-BB68-438E-8994-F1C9D43F472F}" srcOrd="2" destOrd="0" presId="urn:microsoft.com/office/officeart/2005/8/layout/orgChart1"/>
    <dgm:cxn modelId="{5EA9193E-4F67-4C6E-A9C0-61C1724BFE80}" type="presParOf" srcId="{3AF75E71-80CA-46E3-870D-5BBA156009B8}" destId="{5C9D00F0-414C-4FA4-82EE-C32B25B4D2C9}" srcOrd="2" destOrd="0" presId="urn:microsoft.com/office/officeart/2005/8/layout/orgChart1"/>
    <dgm:cxn modelId="{961E5EFF-C6D9-45BA-B6BE-9F324BD79865}" type="presParOf" srcId="{3AF75E71-80CA-46E3-870D-5BBA156009B8}" destId="{23A7D61C-E8C9-426F-802D-D7F64BCB3DE4}" srcOrd="3" destOrd="0" presId="urn:microsoft.com/office/officeart/2005/8/layout/orgChart1"/>
    <dgm:cxn modelId="{D039404F-615F-4358-BD11-556784F0C66C}" type="presParOf" srcId="{23A7D61C-E8C9-426F-802D-D7F64BCB3DE4}" destId="{A472863E-A426-4620-A6F0-D626DDCB9206}" srcOrd="0" destOrd="0" presId="urn:microsoft.com/office/officeart/2005/8/layout/orgChart1"/>
    <dgm:cxn modelId="{1C17D95F-FF81-40EC-82BA-DD93230C70E1}" type="presParOf" srcId="{A472863E-A426-4620-A6F0-D626DDCB9206}" destId="{497336FA-0D4D-4845-AAD9-A323900E4F3E}" srcOrd="0" destOrd="0" presId="urn:microsoft.com/office/officeart/2005/8/layout/orgChart1"/>
    <dgm:cxn modelId="{80E2663E-C6A1-4BD2-BB6B-46EDBC1B374E}" type="presParOf" srcId="{A472863E-A426-4620-A6F0-D626DDCB9206}" destId="{CD64D177-B197-4E45-A855-1F71B716A72B}" srcOrd="1" destOrd="0" presId="urn:microsoft.com/office/officeart/2005/8/layout/orgChart1"/>
    <dgm:cxn modelId="{107D18C9-688D-43F2-93DE-E780F289A1A9}" type="presParOf" srcId="{23A7D61C-E8C9-426F-802D-D7F64BCB3DE4}" destId="{C1B06CF3-262E-4689-BBB8-694FC0AD4AB2}" srcOrd="1" destOrd="0" presId="urn:microsoft.com/office/officeart/2005/8/layout/orgChart1"/>
    <dgm:cxn modelId="{5EB859F0-1CBB-4A2F-9EE5-7C29D19BA5A9}" type="presParOf" srcId="{23A7D61C-E8C9-426F-802D-D7F64BCB3DE4}" destId="{C32E32BE-6229-451E-8708-175C1B20E1C1}" srcOrd="2" destOrd="0" presId="urn:microsoft.com/office/officeart/2005/8/layout/orgChart1"/>
    <dgm:cxn modelId="{09049715-3F4A-4657-B420-8EEC2CF4A159}" type="presParOf" srcId="{A60DB77E-A0A4-4884-B431-8EB1CE009338}" destId="{EE7072D6-6101-4746-B0F7-F97E6F8A8E86}" srcOrd="2" destOrd="0" presId="urn:microsoft.com/office/officeart/2005/8/layout/orgChart1"/>
    <dgm:cxn modelId="{BA5A5051-39A1-420D-ABA3-1389CE5AF30D}" type="presParOf" srcId="{EC44F586-431C-4D3E-AF08-611C196120A7}" destId="{414D7980-7E5D-40A2-A7C7-07B391194768}" srcOrd="2" destOrd="0" presId="urn:microsoft.com/office/officeart/2005/8/layout/orgChart1"/>
    <dgm:cxn modelId="{BA89AD34-F668-4D2F-95BC-94EE123FBD9E}" type="presParOf" srcId="{640A4065-CACC-47BB-84A3-5F9AD428CCC0}" destId="{953D00D2-1282-4772-8A74-6BF9F579CD03}" srcOrd="2" destOrd="0" presId="urn:microsoft.com/office/officeart/2005/8/layout/orgChart1"/>
    <dgm:cxn modelId="{795BFB18-7CC9-4F4A-816F-9055FEB8CF08}" type="presParOf" srcId="{640A4065-CACC-47BB-84A3-5F9AD428CCC0}" destId="{74AD2E72-A229-452C-90EB-D9C6983D65E6}" srcOrd="3" destOrd="0" presId="urn:microsoft.com/office/officeart/2005/8/layout/orgChart1"/>
    <dgm:cxn modelId="{5C83E5DC-444F-4709-A8E7-37178D9952CA}" type="presParOf" srcId="{74AD2E72-A229-452C-90EB-D9C6983D65E6}" destId="{DD3CED7F-A8BD-4430-A8BB-1AC6C41C187D}" srcOrd="0" destOrd="0" presId="urn:microsoft.com/office/officeart/2005/8/layout/orgChart1"/>
    <dgm:cxn modelId="{6CE267A9-197B-4AD4-BAE3-7D30CF6ABA36}" type="presParOf" srcId="{DD3CED7F-A8BD-4430-A8BB-1AC6C41C187D}" destId="{399E9369-AFA9-415E-BB14-727306702DF9}" srcOrd="0" destOrd="0" presId="urn:microsoft.com/office/officeart/2005/8/layout/orgChart1"/>
    <dgm:cxn modelId="{5536FBCF-E49E-4493-A9BC-68631141E489}" type="presParOf" srcId="{DD3CED7F-A8BD-4430-A8BB-1AC6C41C187D}" destId="{7360D2FD-34A6-4D94-AE2B-3A7D5294EC46}" srcOrd="1" destOrd="0" presId="urn:microsoft.com/office/officeart/2005/8/layout/orgChart1"/>
    <dgm:cxn modelId="{A2C1AFBE-4E93-4114-AF46-148B42815738}" type="presParOf" srcId="{74AD2E72-A229-452C-90EB-D9C6983D65E6}" destId="{7E8916D8-5D59-402B-863B-7D72DFB6A299}" srcOrd="1" destOrd="0" presId="urn:microsoft.com/office/officeart/2005/8/layout/orgChart1"/>
    <dgm:cxn modelId="{54221ABB-ABD1-4806-82B4-D4C4F930E6A7}" type="presParOf" srcId="{7E8916D8-5D59-402B-863B-7D72DFB6A299}" destId="{AE873311-A8C7-4E13-A262-EC8083B3881A}" srcOrd="0" destOrd="0" presId="urn:microsoft.com/office/officeart/2005/8/layout/orgChart1"/>
    <dgm:cxn modelId="{E58A83A8-4D30-459E-AFED-45B52529D42E}" type="presParOf" srcId="{7E8916D8-5D59-402B-863B-7D72DFB6A299}" destId="{3D018F87-42E3-42E5-B9BC-7D60A82F27D5}" srcOrd="1" destOrd="0" presId="urn:microsoft.com/office/officeart/2005/8/layout/orgChart1"/>
    <dgm:cxn modelId="{3856A18B-E145-4A51-B6D6-743F263B2FC0}" type="presParOf" srcId="{3D018F87-42E3-42E5-B9BC-7D60A82F27D5}" destId="{BC198F04-0B27-42B0-9B0F-48AD35FEECBB}" srcOrd="0" destOrd="0" presId="urn:microsoft.com/office/officeart/2005/8/layout/orgChart1"/>
    <dgm:cxn modelId="{36AB0104-BEB5-4E26-9A58-A1CBD3EBB59A}" type="presParOf" srcId="{BC198F04-0B27-42B0-9B0F-48AD35FEECBB}" destId="{960120DC-C15B-4D92-B1B1-9AA02E583985}" srcOrd="0" destOrd="0" presId="urn:microsoft.com/office/officeart/2005/8/layout/orgChart1"/>
    <dgm:cxn modelId="{D5212CBB-442C-4119-A54A-0294D5B6819F}" type="presParOf" srcId="{BC198F04-0B27-42B0-9B0F-48AD35FEECBB}" destId="{5ED98E73-3686-4FC8-8E4F-E0E114511F16}" srcOrd="1" destOrd="0" presId="urn:microsoft.com/office/officeart/2005/8/layout/orgChart1"/>
    <dgm:cxn modelId="{F1717860-0BDD-46BD-AD75-544C7E657BB8}" type="presParOf" srcId="{3D018F87-42E3-42E5-B9BC-7D60A82F27D5}" destId="{12F30091-AA99-45EF-9A47-1859FA07B173}" srcOrd="1" destOrd="0" presId="urn:microsoft.com/office/officeart/2005/8/layout/orgChart1"/>
    <dgm:cxn modelId="{4F9BC9C9-6E19-4BBA-8518-240B56C0D58D}" type="presParOf" srcId="{3D018F87-42E3-42E5-B9BC-7D60A82F27D5}" destId="{533B632B-93CB-4FCA-ACF2-DE98B9FEF984}" srcOrd="2" destOrd="0" presId="urn:microsoft.com/office/officeart/2005/8/layout/orgChart1"/>
    <dgm:cxn modelId="{0080CC40-B721-4590-8388-95B7D7F646CD}" type="presParOf" srcId="{7E8916D8-5D59-402B-863B-7D72DFB6A299}" destId="{5C151DB8-B534-4B67-A0E1-009B9757477B}" srcOrd="2" destOrd="0" presId="urn:microsoft.com/office/officeart/2005/8/layout/orgChart1"/>
    <dgm:cxn modelId="{B5576406-B057-4F5B-A418-AF3383D7F673}" type="presParOf" srcId="{7E8916D8-5D59-402B-863B-7D72DFB6A299}" destId="{2B4B8D6B-8A89-411D-A372-A5B34CEBA04B}" srcOrd="3" destOrd="0" presId="urn:microsoft.com/office/officeart/2005/8/layout/orgChart1"/>
    <dgm:cxn modelId="{475F73DC-37D5-4965-B351-BCF08DB9FA3A}" type="presParOf" srcId="{2B4B8D6B-8A89-411D-A372-A5B34CEBA04B}" destId="{E1F2AA73-1EEF-4822-8738-54046777C13A}" srcOrd="0" destOrd="0" presId="urn:microsoft.com/office/officeart/2005/8/layout/orgChart1"/>
    <dgm:cxn modelId="{108DDD0E-2A47-46A4-A696-5A68D6770575}" type="presParOf" srcId="{E1F2AA73-1EEF-4822-8738-54046777C13A}" destId="{C1E53822-2725-4B2B-B1F9-5C0FCB9F3EEC}" srcOrd="0" destOrd="0" presId="urn:microsoft.com/office/officeart/2005/8/layout/orgChart1"/>
    <dgm:cxn modelId="{6CEB9642-71EF-4930-B4BD-0D8D4AF22E0C}" type="presParOf" srcId="{E1F2AA73-1EEF-4822-8738-54046777C13A}" destId="{7BF6531E-539A-478F-A136-A574ACD8CA40}" srcOrd="1" destOrd="0" presId="urn:microsoft.com/office/officeart/2005/8/layout/orgChart1"/>
    <dgm:cxn modelId="{812F1C9B-6264-4C07-AFBA-4B5D42EBE315}" type="presParOf" srcId="{2B4B8D6B-8A89-411D-A372-A5B34CEBA04B}" destId="{C966BCFF-8EC0-4D38-B322-C0D52E923B92}" srcOrd="1" destOrd="0" presId="urn:microsoft.com/office/officeart/2005/8/layout/orgChart1"/>
    <dgm:cxn modelId="{CC0CE71D-1216-4FB3-8A51-DECE4BFA76EC}" type="presParOf" srcId="{2B4B8D6B-8A89-411D-A372-A5B34CEBA04B}" destId="{B211C4A3-6AE9-4DB0-93C9-F98F7A0D5DA3}" srcOrd="2" destOrd="0" presId="urn:microsoft.com/office/officeart/2005/8/layout/orgChart1"/>
    <dgm:cxn modelId="{0FDCBD10-AE96-49A6-8529-740B26174AC6}" type="presParOf" srcId="{7E8916D8-5D59-402B-863B-7D72DFB6A299}" destId="{02FED4B2-C2A9-4035-9E53-8A4C57D8259D}" srcOrd="4" destOrd="0" presId="urn:microsoft.com/office/officeart/2005/8/layout/orgChart1"/>
    <dgm:cxn modelId="{6277F9C6-D9CC-464C-8BE6-F58959F9C11D}" type="presParOf" srcId="{7E8916D8-5D59-402B-863B-7D72DFB6A299}" destId="{CEA6A912-9816-4947-8DA9-857E05005744}" srcOrd="5" destOrd="0" presId="urn:microsoft.com/office/officeart/2005/8/layout/orgChart1"/>
    <dgm:cxn modelId="{DB1D68CB-5F96-46F5-8C1D-856ABD203853}" type="presParOf" srcId="{CEA6A912-9816-4947-8DA9-857E05005744}" destId="{DC77CA9E-3591-45C5-A540-0B5D9047E911}" srcOrd="0" destOrd="0" presId="urn:microsoft.com/office/officeart/2005/8/layout/orgChart1"/>
    <dgm:cxn modelId="{3D2ED1D5-DFCD-4274-A858-FCBB49F7B50E}" type="presParOf" srcId="{DC77CA9E-3591-45C5-A540-0B5D9047E911}" destId="{47BB3438-4183-435F-AC71-1D84E25A424F}" srcOrd="0" destOrd="0" presId="urn:microsoft.com/office/officeart/2005/8/layout/orgChart1"/>
    <dgm:cxn modelId="{F49693D4-E295-407D-B077-DB362063BFB2}" type="presParOf" srcId="{DC77CA9E-3591-45C5-A540-0B5D9047E911}" destId="{559C6181-2322-4CD9-8FA9-D2A44AA7B0FC}" srcOrd="1" destOrd="0" presId="urn:microsoft.com/office/officeart/2005/8/layout/orgChart1"/>
    <dgm:cxn modelId="{F1841D0B-17F6-4862-8D08-03598AEA55B1}" type="presParOf" srcId="{CEA6A912-9816-4947-8DA9-857E05005744}" destId="{C9E2CA1F-4963-42F0-A279-1CE1445D2CA3}" srcOrd="1" destOrd="0" presId="urn:microsoft.com/office/officeart/2005/8/layout/orgChart1"/>
    <dgm:cxn modelId="{FA62658E-5318-4B52-88EF-91D540E3BFFB}" type="presParOf" srcId="{CEA6A912-9816-4947-8DA9-857E05005744}" destId="{C8BBC368-7CD9-4E81-9819-F1C9577181A9}" srcOrd="2" destOrd="0" presId="urn:microsoft.com/office/officeart/2005/8/layout/orgChart1"/>
    <dgm:cxn modelId="{088A5A8B-462B-47B5-8900-1C6AE780F102}" type="presParOf" srcId="{7E8916D8-5D59-402B-863B-7D72DFB6A299}" destId="{109E5703-C61C-47B7-B8A0-98C3FD585F5E}" srcOrd="6" destOrd="0" presId="urn:microsoft.com/office/officeart/2005/8/layout/orgChart1"/>
    <dgm:cxn modelId="{D40EF717-12FC-41BE-9CE8-0099E881EB09}" type="presParOf" srcId="{7E8916D8-5D59-402B-863B-7D72DFB6A299}" destId="{F0F30CFA-C695-49EF-939D-A82B62757D78}" srcOrd="7" destOrd="0" presId="urn:microsoft.com/office/officeart/2005/8/layout/orgChart1"/>
    <dgm:cxn modelId="{3CD78189-9BA0-4E28-A399-C1679BC9F207}" type="presParOf" srcId="{F0F30CFA-C695-49EF-939D-A82B62757D78}" destId="{D26C4EC6-2AD5-45B3-A83D-8274175A7846}" srcOrd="0" destOrd="0" presId="urn:microsoft.com/office/officeart/2005/8/layout/orgChart1"/>
    <dgm:cxn modelId="{78EECF3F-B103-45A5-9291-AE269E224DBD}" type="presParOf" srcId="{D26C4EC6-2AD5-45B3-A83D-8274175A7846}" destId="{CA1DC2FE-3D65-409C-9A30-877D6F360E1D}" srcOrd="0" destOrd="0" presId="urn:microsoft.com/office/officeart/2005/8/layout/orgChart1"/>
    <dgm:cxn modelId="{4BC45C48-B8F5-4A9E-ACF9-0980C5C2D9A0}" type="presParOf" srcId="{D26C4EC6-2AD5-45B3-A83D-8274175A7846}" destId="{BC9341AD-F490-46B9-A60B-BCE12BDF5D48}" srcOrd="1" destOrd="0" presId="urn:microsoft.com/office/officeart/2005/8/layout/orgChart1"/>
    <dgm:cxn modelId="{64741352-3A93-434C-9106-DD6D6A60E40E}" type="presParOf" srcId="{F0F30CFA-C695-49EF-939D-A82B62757D78}" destId="{9D8CCD1E-4A16-4330-9752-EE46A9153C8C}" srcOrd="1" destOrd="0" presId="urn:microsoft.com/office/officeart/2005/8/layout/orgChart1"/>
    <dgm:cxn modelId="{78D2EAE9-3593-4E23-B761-2634488D0C11}" type="presParOf" srcId="{F0F30CFA-C695-49EF-939D-A82B62757D78}" destId="{C0006ED8-4615-44CF-9B7D-87E6F4118E0D}" srcOrd="2" destOrd="0" presId="urn:microsoft.com/office/officeart/2005/8/layout/orgChart1"/>
    <dgm:cxn modelId="{7141AC80-D454-4976-BAF7-F78FD45B4CBF}" type="presParOf" srcId="{74AD2E72-A229-452C-90EB-D9C6983D65E6}" destId="{A30698C8-4C87-472E-85B5-B8D06142ADD4}" srcOrd="2" destOrd="0" presId="urn:microsoft.com/office/officeart/2005/8/layout/orgChart1"/>
    <dgm:cxn modelId="{2333E4F4-1506-4288-BB88-015C90A294EB}" type="presParOf" srcId="{640A4065-CACC-47BB-84A3-5F9AD428CCC0}" destId="{9B6BA4A9-76C5-444E-92DE-E3F66AD7CD4F}" srcOrd="4" destOrd="0" presId="urn:microsoft.com/office/officeart/2005/8/layout/orgChart1"/>
    <dgm:cxn modelId="{84BCD334-8F14-486F-8A94-F6653307907A}" type="presParOf" srcId="{640A4065-CACC-47BB-84A3-5F9AD428CCC0}" destId="{D719F551-8B6B-4636-A69A-1B49A69C4E55}" srcOrd="5" destOrd="0" presId="urn:microsoft.com/office/officeart/2005/8/layout/orgChart1"/>
    <dgm:cxn modelId="{60E25423-4D49-4DEC-A47F-FCB7AAB739C9}" type="presParOf" srcId="{D719F551-8B6B-4636-A69A-1B49A69C4E55}" destId="{9773AC51-9C45-4052-9F0A-E313143B46F2}" srcOrd="0" destOrd="0" presId="urn:microsoft.com/office/officeart/2005/8/layout/orgChart1"/>
    <dgm:cxn modelId="{AA8FD86E-6F06-4202-B788-199650B2CF3F}" type="presParOf" srcId="{9773AC51-9C45-4052-9F0A-E313143B46F2}" destId="{0C027FAD-AFBD-4182-AEBF-9C63113DA6B0}" srcOrd="0" destOrd="0" presId="urn:microsoft.com/office/officeart/2005/8/layout/orgChart1"/>
    <dgm:cxn modelId="{64B3E7AF-C0B1-4DD7-A747-B95C4A963D28}" type="presParOf" srcId="{9773AC51-9C45-4052-9F0A-E313143B46F2}" destId="{F048CF0F-3C42-46CB-9648-9967B1DD88C9}" srcOrd="1" destOrd="0" presId="urn:microsoft.com/office/officeart/2005/8/layout/orgChart1"/>
    <dgm:cxn modelId="{790DB71B-B058-4E45-B14E-673CEE8F56A3}" type="presParOf" srcId="{D719F551-8B6B-4636-A69A-1B49A69C4E55}" destId="{3620A8FC-4776-436A-9346-73FAA073BC80}" srcOrd="1" destOrd="0" presId="urn:microsoft.com/office/officeart/2005/8/layout/orgChart1"/>
    <dgm:cxn modelId="{15D0ADD1-F855-43E8-A180-965DD095F805}" type="presParOf" srcId="{3620A8FC-4776-436A-9346-73FAA073BC80}" destId="{5EAFB926-B8A2-4621-99DE-BBBD3F720A33}" srcOrd="0" destOrd="0" presId="urn:microsoft.com/office/officeart/2005/8/layout/orgChart1"/>
    <dgm:cxn modelId="{91CB1A02-CC1F-4102-956C-2AAC16638FF7}" type="presParOf" srcId="{3620A8FC-4776-436A-9346-73FAA073BC80}" destId="{8BBBBE30-C3EF-440A-B623-5AF0BFC66DC7}" srcOrd="1" destOrd="0" presId="urn:microsoft.com/office/officeart/2005/8/layout/orgChart1"/>
    <dgm:cxn modelId="{FF477E62-50E7-4D13-9D57-7E5F1B5E1909}" type="presParOf" srcId="{8BBBBE30-C3EF-440A-B623-5AF0BFC66DC7}" destId="{9B9BAE7B-FD6A-4283-B6E4-C089597B3044}" srcOrd="0" destOrd="0" presId="urn:microsoft.com/office/officeart/2005/8/layout/orgChart1"/>
    <dgm:cxn modelId="{5CEDFA96-E7A0-48D3-85C7-FDA91ECE081C}" type="presParOf" srcId="{9B9BAE7B-FD6A-4283-B6E4-C089597B3044}" destId="{C7E13C63-E13A-4B7F-9638-5517E8BD1D16}" srcOrd="0" destOrd="0" presId="urn:microsoft.com/office/officeart/2005/8/layout/orgChart1"/>
    <dgm:cxn modelId="{B35FA7E1-D585-438D-8163-3C13FC73A2A1}" type="presParOf" srcId="{9B9BAE7B-FD6A-4283-B6E4-C089597B3044}" destId="{0DCFA5B5-8CAB-49A6-A422-7FAFF1D265F7}" srcOrd="1" destOrd="0" presId="urn:microsoft.com/office/officeart/2005/8/layout/orgChart1"/>
    <dgm:cxn modelId="{B362A3C0-82A8-41A6-94CD-7D284027AE1E}" type="presParOf" srcId="{8BBBBE30-C3EF-440A-B623-5AF0BFC66DC7}" destId="{0C6A5960-EA2E-45D8-8F46-DA05156CB650}" srcOrd="1" destOrd="0" presId="urn:microsoft.com/office/officeart/2005/8/layout/orgChart1"/>
    <dgm:cxn modelId="{4CA811EA-7B65-4580-901C-D82A641772C0}" type="presParOf" srcId="{8BBBBE30-C3EF-440A-B623-5AF0BFC66DC7}" destId="{A3F14555-10D0-465E-8013-F85E0B3AF119}" srcOrd="2" destOrd="0" presId="urn:microsoft.com/office/officeart/2005/8/layout/orgChart1"/>
    <dgm:cxn modelId="{C2F6CE7C-C6F6-4307-B685-084DF9EC7E09}" type="presParOf" srcId="{3620A8FC-4776-436A-9346-73FAA073BC80}" destId="{3356385E-055E-442B-A67B-721C680A86D7}" srcOrd="2" destOrd="0" presId="urn:microsoft.com/office/officeart/2005/8/layout/orgChart1"/>
    <dgm:cxn modelId="{D33B66C2-1289-47D9-8E36-4F2583CEDD2E}" type="presParOf" srcId="{3620A8FC-4776-436A-9346-73FAA073BC80}" destId="{5772583E-DCAE-4925-AD22-6C4A1DB11D86}" srcOrd="3" destOrd="0" presId="urn:microsoft.com/office/officeart/2005/8/layout/orgChart1"/>
    <dgm:cxn modelId="{595F73BD-A69C-438C-A641-59D124A6067B}" type="presParOf" srcId="{5772583E-DCAE-4925-AD22-6C4A1DB11D86}" destId="{EE795017-D3D2-4391-94F4-08BA8B29568A}" srcOrd="0" destOrd="0" presId="urn:microsoft.com/office/officeart/2005/8/layout/orgChart1"/>
    <dgm:cxn modelId="{5B97A6CB-1E51-4312-82C9-687EF3F4A2B9}" type="presParOf" srcId="{EE795017-D3D2-4391-94F4-08BA8B29568A}" destId="{C2BB2876-B9A9-4D41-9B51-55AF2304B3E8}" srcOrd="0" destOrd="0" presId="urn:microsoft.com/office/officeart/2005/8/layout/orgChart1"/>
    <dgm:cxn modelId="{9A12F4CC-A75E-4874-ACAC-99E3A67DB133}" type="presParOf" srcId="{EE795017-D3D2-4391-94F4-08BA8B29568A}" destId="{C5375684-ACE9-419D-BA8B-5B14DC4E0562}" srcOrd="1" destOrd="0" presId="urn:microsoft.com/office/officeart/2005/8/layout/orgChart1"/>
    <dgm:cxn modelId="{62C77ED2-9B30-4466-8948-43FF883F8796}" type="presParOf" srcId="{5772583E-DCAE-4925-AD22-6C4A1DB11D86}" destId="{C32DE1A6-443B-41CA-A428-AC79921BFD31}" srcOrd="1" destOrd="0" presId="urn:microsoft.com/office/officeart/2005/8/layout/orgChart1"/>
    <dgm:cxn modelId="{0C02E6F5-D7CF-4D60-9718-197199534740}" type="presParOf" srcId="{C32DE1A6-443B-41CA-A428-AC79921BFD31}" destId="{EE28E948-73C1-4955-9421-6FCB9221846A}" srcOrd="0" destOrd="0" presId="urn:microsoft.com/office/officeart/2005/8/layout/orgChart1"/>
    <dgm:cxn modelId="{8B20278C-2BFA-490D-8854-46A2966B4B37}" type="presParOf" srcId="{C32DE1A6-443B-41CA-A428-AC79921BFD31}" destId="{0F0A83D5-6C12-445B-AFB4-259E78FA2367}" srcOrd="1" destOrd="0" presId="urn:microsoft.com/office/officeart/2005/8/layout/orgChart1"/>
    <dgm:cxn modelId="{9B19A851-353E-4E27-8C4F-A235562FC62A}" type="presParOf" srcId="{0F0A83D5-6C12-445B-AFB4-259E78FA2367}" destId="{BBE663FA-6305-4B19-B468-251244DA907B}" srcOrd="0" destOrd="0" presId="urn:microsoft.com/office/officeart/2005/8/layout/orgChart1"/>
    <dgm:cxn modelId="{5FC2372D-DE3D-40D7-ABE7-42D23327FCEE}" type="presParOf" srcId="{BBE663FA-6305-4B19-B468-251244DA907B}" destId="{6CB30636-195C-4EFB-A651-6F20E4EFB9FE}" srcOrd="0" destOrd="0" presId="urn:microsoft.com/office/officeart/2005/8/layout/orgChart1"/>
    <dgm:cxn modelId="{843FE8B4-8686-4552-A386-67979D28B916}" type="presParOf" srcId="{BBE663FA-6305-4B19-B468-251244DA907B}" destId="{D32E673C-821E-40A1-A1C2-D82F39B406D0}" srcOrd="1" destOrd="0" presId="urn:microsoft.com/office/officeart/2005/8/layout/orgChart1"/>
    <dgm:cxn modelId="{9A937A39-694E-4F4D-BD2A-F748B639261D}" type="presParOf" srcId="{0F0A83D5-6C12-445B-AFB4-259E78FA2367}" destId="{2CB801D6-DAC7-4BD1-9C16-5A36AF358CF1}" srcOrd="1" destOrd="0" presId="urn:microsoft.com/office/officeart/2005/8/layout/orgChart1"/>
    <dgm:cxn modelId="{FA13E9BA-C5B5-4BC2-98B4-32B87689F17D}" type="presParOf" srcId="{0F0A83D5-6C12-445B-AFB4-259E78FA2367}" destId="{B90F5405-305F-462E-9A3D-BBC6A383A3D1}" srcOrd="2" destOrd="0" presId="urn:microsoft.com/office/officeart/2005/8/layout/orgChart1"/>
    <dgm:cxn modelId="{30155EA0-B5A0-4D69-B73A-99373C4111AA}" type="presParOf" srcId="{C32DE1A6-443B-41CA-A428-AC79921BFD31}" destId="{6D27E6F8-F1DC-4C54-B622-1C1915A30798}" srcOrd="2" destOrd="0" presId="urn:microsoft.com/office/officeart/2005/8/layout/orgChart1"/>
    <dgm:cxn modelId="{1EE1A3B7-FC1E-48AB-83A9-BD267111C0A8}" type="presParOf" srcId="{C32DE1A6-443B-41CA-A428-AC79921BFD31}" destId="{34A294C2-8746-4F49-A4CE-EC2AF0F95355}" srcOrd="3" destOrd="0" presId="urn:microsoft.com/office/officeart/2005/8/layout/orgChart1"/>
    <dgm:cxn modelId="{B8E4AB94-07AF-4E1C-A613-D22BC1DEBB0D}" type="presParOf" srcId="{34A294C2-8746-4F49-A4CE-EC2AF0F95355}" destId="{D9379BC8-2969-48E2-9315-06A2399AADD2}" srcOrd="0" destOrd="0" presId="urn:microsoft.com/office/officeart/2005/8/layout/orgChart1"/>
    <dgm:cxn modelId="{75E4E9DB-EF02-4614-993C-2CD38A9B966D}" type="presParOf" srcId="{D9379BC8-2969-48E2-9315-06A2399AADD2}" destId="{8E0D7EAE-A7CD-4262-BA8D-31AB160801F3}" srcOrd="0" destOrd="0" presId="urn:microsoft.com/office/officeart/2005/8/layout/orgChart1"/>
    <dgm:cxn modelId="{A7406709-62F5-4451-99BC-98768706C576}" type="presParOf" srcId="{D9379BC8-2969-48E2-9315-06A2399AADD2}" destId="{8F8127B7-DC82-4227-9BBE-E37817D6F0EF}" srcOrd="1" destOrd="0" presId="urn:microsoft.com/office/officeart/2005/8/layout/orgChart1"/>
    <dgm:cxn modelId="{D6D67B85-E8E3-4804-B083-FB5B440D736C}" type="presParOf" srcId="{34A294C2-8746-4F49-A4CE-EC2AF0F95355}" destId="{248C9358-AC9F-4ADC-A020-45D72C9DA5C2}" srcOrd="1" destOrd="0" presId="urn:microsoft.com/office/officeart/2005/8/layout/orgChart1"/>
    <dgm:cxn modelId="{916ACAD4-6EB9-447F-B4D2-E1D17A3F6AD9}" type="presParOf" srcId="{34A294C2-8746-4F49-A4CE-EC2AF0F95355}" destId="{74B95147-EDD4-4DF8-81E9-32AEE781B197}" srcOrd="2" destOrd="0" presId="urn:microsoft.com/office/officeart/2005/8/layout/orgChart1"/>
    <dgm:cxn modelId="{68773091-18EB-4F4A-866C-E873AA506FE3}" type="presParOf" srcId="{C32DE1A6-443B-41CA-A428-AC79921BFD31}" destId="{B8E8867A-552A-4071-BB84-5C03B8372135}" srcOrd="4" destOrd="0" presId="urn:microsoft.com/office/officeart/2005/8/layout/orgChart1"/>
    <dgm:cxn modelId="{5C7A3867-9778-471D-BE73-B427CB665E74}" type="presParOf" srcId="{C32DE1A6-443B-41CA-A428-AC79921BFD31}" destId="{F1220AE6-2D54-437B-AB37-33D1D02FE956}" srcOrd="5" destOrd="0" presId="urn:microsoft.com/office/officeart/2005/8/layout/orgChart1"/>
    <dgm:cxn modelId="{5443746D-F303-4172-8FA0-763EE463E155}" type="presParOf" srcId="{F1220AE6-2D54-437B-AB37-33D1D02FE956}" destId="{13B63AB5-E79D-46D3-B504-40C3C081A648}" srcOrd="0" destOrd="0" presId="urn:microsoft.com/office/officeart/2005/8/layout/orgChart1"/>
    <dgm:cxn modelId="{46DD895D-04B0-47A9-8F96-FA65C80032BF}" type="presParOf" srcId="{13B63AB5-E79D-46D3-B504-40C3C081A648}" destId="{16D0439F-13B1-4D6D-9496-FB3A93C06568}" srcOrd="0" destOrd="0" presId="urn:microsoft.com/office/officeart/2005/8/layout/orgChart1"/>
    <dgm:cxn modelId="{EA652C81-BFEC-45C5-8555-F307B902746D}" type="presParOf" srcId="{13B63AB5-E79D-46D3-B504-40C3C081A648}" destId="{A5C9D1AE-EFC3-4035-8416-A53E20C97B23}" srcOrd="1" destOrd="0" presId="urn:microsoft.com/office/officeart/2005/8/layout/orgChart1"/>
    <dgm:cxn modelId="{04F96772-BC41-428D-BCAD-D59CF373D27E}" type="presParOf" srcId="{F1220AE6-2D54-437B-AB37-33D1D02FE956}" destId="{40E99D01-11AD-495A-A124-EA21C49B0AE4}" srcOrd="1" destOrd="0" presId="urn:microsoft.com/office/officeart/2005/8/layout/orgChart1"/>
    <dgm:cxn modelId="{08D40F49-6F88-4572-923E-3E712D8A329E}" type="presParOf" srcId="{F1220AE6-2D54-437B-AB37-33D1D02FE956}" destId="{F341E2FE-04E4-467B-B6DE-7847DF31CA21}" srcOrd="2" destOrd="0" presId="urn:microsoft.com/office/officeart/2005/8/layout/orgChart1"/>
    <dgm:cxn modelId="{E76805A6-6379-4454-BB42-B527070F49B1}" type="presParOf" srcId="{C32DE1A6-443B-41CA-A428-AC79921BFD31}" destId="{3FB972E6-D157-480E-A72D-48D00B953BC5}" srcOrd="6" destOrd="0" presId="urn:microsoft.com/office/officeart/2005/8/layout/orgChart1"/>
    <dgm:cxn modelId="{376360E9-21A1-49E0-9E56-515C4B2E8A19}" type="presParOf" srcId="{C32DE1A6-443B-41CA-A428-AC79921BFD31}" destId="{5AE702B5-0C17-4102-82D1-4DECD9865312}" srcOrd="7" destOrd="0" presId="urn:microsoft.com/office/officeart/2005/8/layout/orgChart1"/>
    <dgm:cxn modelId="{4D992AF5-16C6-49A7-A78B-A01FE94CB1B1}" type="presParOf" srcId="{5AE702B5-0C17-4102-82D1-4DECD9865312}" destId="{4768335B-C3A2-4F45-988F-5A16A0DB2F9C}" srcOrd="0" destOrd="0" presId="urn:microsoft.com/office/officeart/2005/8/layout/orgChart1"/>
    <dgm:cxn modelId="{49926226-B23E-45EA-8E88-20639F38E33D}" type="presParOf" srcId="{4768335B-C3A2-4F45-988F-5A16A0DB2F9C}" destId="{84AB3DAA-1CA6-48CD-BCBE-040401FBE6E5}" srcOrd="0" destOrd="0" presId="urn:microsoft.com/office/officeart/2005/8/layout/orgChart1"/>
    <dgm:cxn modelId="{17CD9504-6331-40D8-8512-2C1779D0DD57}" type="presParOf" srcId="{4768335B-C3A2-4F45-988F-5A16A0DB2F9C}" destId="{32EC4A56-9E8E-4B5C-8151-B4B7334418E9}" srcOrd="1" destOrd="0" presId="urn:microsoft.com/office/officeart/2005/8/layout/orgChart1"/>
    <dgm:cxn modelId="{72B8D10B-36F4-47F1-8C01-593A9AA9D9A8}" type="presParOf" srcId="{5AE702B5-0C17-4102-82D1-4DECD9865312}" destId="{902E8F56-B98B-442E-92E9-B7DB9BD02E95}" srcOrd="1" destOrd="0" presId="urn:microsoft.com/office/officeart/2005/8/layout/orgChart1"/>
    <dgm:cxn modelId="{49C4D1D8-4158-4886-8E3D-17FC2CE443B9}" type="presParOf" srcId="{5AE702B5-0C17-4102-82D1-4DECD9865312}" destId="{3DDBC13C-FF28-43E0-AF7D-8AF1CEB539BC}" srcOrd="2" destOrd="0" presId="urn:microsoft.com/office/officeart/2005/8/layout/orgChart1"/>
    <dgm:cxn modelId="{4D8F9FAC-8774-4393-B50E-F2E3F4B0D5DA}" type="presParOf" srcId="{5772583E-DCAE-4925-AD22-6C4A1DB11D86}" destId="{32FC61C9-96F3-4EBF-BA91-E125DD129122}" srcOrd="2" destOrd="0" presId="urn:microsoft.com/office/officeart/2005/8/layout/orgChart1"/>
    <dgm:cxn modelId="{FD0BBB42-7C1C-4A84-9B62-945F8AFDA765}" type="presParOf" srcId="{D719F551-8B6B-4636-A69A-1B49A69C4E55}" destId="{A0212506-99FE-4EB6-9A4C-7FA5469DD120}" srcOrd="2" destOrd="0" presId="urn:microsoft.com/office/officeart/2005/8/layout/orgChart1"/>
    <dgm:cxn modelId="{19ADAC91-E85D-4260-8792-FCD113CDA099}" type="presParOf" srcId="{640A4065-CACC-47BB-84A3-5F9AD428CCC0}" destId="{FA34070F-51F4-4826-90D8-8D24BF442D5C}" srcOrd="6" destOrd="0" presId="urn:microsoft.com/office/officeart/2005/8/layout/orgChart1"/>
    <dgm:cxn modelId="{3FD41E7C-F3A0-44DD-9C56-6449EFC310D3}" type="presParOf" srcId="{640A4065-CACC-47BB-84A3-5F9AD428CCC0}" destId="{64ACB9E2-AD54-4720-84B8-E0480A6ACD12}" srcOrd="7" destOrd="0" presId="urn:microsoft.com/office/officeart/2005/8/layout/orgChart1"/>
    <dgm:cxn modelId="{7D94F098-091D-4D4F-BA98-67A7DFB40581}" type="presParOf" srcId="{64ACB9E2-AD54-4720-84B8-E0480A6ACD12}" destId="{B16043B3-81ED-472D-90A7-6BC85BB83826}" srcOrd="0" destOrd="0" presId="urn:microsoft.com/office/officeart/2005/8/layout/orgChart1"/>
    <dgm:cxn modelId="{8F4A024D-0771-4022-95B6-D1148F46E833}" type="presParOf" srcId="{B16043B3-81ED-472D-90A7-6BC85BB83826}" destId="{4382AB62-D0C6-4E6A-A9E4-1447991E281D}" srcOrd="0" destOrd="0" presId="urn:microsoft.com/office/officeart/2005/8/layout/orgChart1"/>
    <dgm:cxn modelId="{379F0B00-5452-45A1-966A-57A381D3DBCB}" type="presParOf" srcId="{B16043B3-81ED-472D-90A7-6BC85BB83826}" destId="{833723DE-BA50-4DB2-B5FF-E7F90F073E49}" srcOrd="1" destOrd="0" presId="urn:microsoft.com/office/officeart/2005/8/layout/orgChart1"/>
    <dgm:cxn modelId="{4D02F80B-74B0-4451-B4A8-5609138986A0}" type="presParOf" srcId="{64ACB9E2-AD54-4720-84B8-E0480A6ACD12}" destId="{823BA2D6-048D-43D3-85AA-392A488B9718}" srcOrd="1" destOrd="0" presId="urn:microsoft.com/office/officeart/2005/8/layout/orgChart1"/>
    <dgm:cxn modelId="{5953918D-0ED0-4614-94E2-A5B18F282BB2}" type="presParOf" srcId="{823BA2D6-048D-43D3-85AA-392A488B9718}" destId="{6DE03047-2ECF-4910-B034-E04F2D1F416D}" srcOrd="0" destOrd="0" presId="urn:microsoft.com/office/officeart/2005/8/layout/orgChart1"/>
    <dgm:cxn modelId="{EE1C80DE-D075-4B75-B1E2-5D73C515C8C7}" type="presParOf" srcId="{823BA2D6-048D-43D3-85AA-392A488B9718}" destId="{CBFCCCAB-331B-4117-BC6E-BD91ABDA7DFB}" srcOrd="1" destOrd="0" presId="urn:microsoft.com/office/officeart/2005/8/layout/orgChart1"/>
    <dgm:cxn modelId="{4A5D9E14-ABF3-498F-88A4-4E916DCB3E10}" type="presParOf" srcId="{CBFCCCAB-331B-4117-BC6E-BD91ABDA7DFB}" destId="{D59EBAFD-B0E3-444A-A0FE-BDBD94482125}" srcOrd="0" destOrd="0" presId="urn:microsoft.com/office/officeart/2005/8/layout/orgChart1"/>
    <dgm:cxn modelId="{87DB87AD-CC1E-4F4B-9A88-8C5FBC6BFA3F}" type="presParOf" srcId="{D59EBAFD-B0E3-444A-A0FE-BDBD94482125}" destId="{C133D3C9-1B17-442F-8D35-B98AE7752986}" srcOrd="0" destOrd="0" presId="urn:microsoft.com/office/officeart/2005/8/layout/orgChart1"/>
    <dgm:cxn modelId="{8365CED3-CD62-4896-B0F4-2DDAC22A81DF}" type="presParOf" srcId="{D59EBAFD-B0E3-444A-A0FE-BDBD94482125}" destId="{33B0274A-9514-4384-B614-3A8836731784}" srcOrd="1" destOrd="0" presId="urn:microsoft.com/office/officeart/2005/8/layout/orgChart1"/>
    <dgm:cxn modelId="{1492089B-6E95-455A-A98F-282F03DF4283}" type="presParOf" srcId="{CBFCCCAB-331B-4117-BC6E-BD91ABDA7DFB}" destId="{454BFE66-FFC2-468C-8328-038514BC9555}" srcOrd="1" destOrd="0" presId="urn:microsoft.com/office/officeart/2005/8/layout/orgChart1"/>
    <dgm:cxn modelId="{B91A6E40-1386-4B2D-B6F0-9FAD28711A7C}" type="presParOf" srcId="{CBFCCCAB-331B-4117-BC6E-BD91ABDA7DFB}" destId="{78560AE0-860C-49E6-8443-1BB70FE254BE}" srcOrd="2" destOrd="0" presId="urn:microsoft.com/office/officeart/2005/8/layout/orgChart1"/>
    <dgm:cxn modelId="{E6C55D22-A2E5-40D7-9CA2-4DB769C43779}" type="presParOf" srcId="{823BA2D6-048D-43D3-85AA-392A488B9718}" destId="{55305245-B63D-441B-BDA9-0867C7CC9F1B}" srcOrd="2" destOrd="0" presId="urn:microsoft.com/office/officeart/2005/8/layout/orgChart1"/>
    <dgm:cxn modelId="{C0B596AE-FEA7-468C-9AD9-B6D80A8D5110}" type="presParOf" srcId="{823BA2D6-048D-43D3-85AA-392A488B9718}" destId="{7475B102-65C8-4DB2-810F-3532EE034AC1}" srcOrd="3" destOrd="0" presId="urn:microsoft.com/office/officeart/2005/8/layout/orgChart1"/>
    <dgm:cxn modelId="{ECBE72D2-5FC0-42C7-9F3A-DA478B802F0C}" type="presParOf" srcId="{7475B102-65C8-4DB2-810F-3532EE034AC1}" destId="{CA46422F-8602-4157-8FA6-6A2B51E55A36}" srcOrd="0" destOrd="0" presId="urn:microsoft.com/office/officeart/2005/8/layout/orgChart1"/>
    <dgm:cxn modelId="{8E2C950D-CD92-42AD-80D6-6DEC16A89BA3}" type="presParOf" srcId="{CA46422F-8602-4157-8FA6-6A2B51E55A36}" destId="{0CA3FFFA-180F-43F8-8650-0FCDAA051F93}" srcOrd="0" destOrd="0" presId="urn:microsoft.com/office/officeart/2005/8/layout/orgChart1"/>
    <dgm:cxn modelId="{0B0A61BA-5B76-493D-9EA2-7A80938FBC10}" type="presParOf" srcId="{CA46422F-8602-4157-8FA6-6A2B51E55A36}" destId="{A5BA9C12-8884-4919-B1DE-D3574038C7BB}" srcOrd="1" destOrd="0" presId="urn:microsoft.com/office/officeart/2005/8/layout/orgChart1"/>
    <dgm:cxn modelId="{EB840AF2-E50D-461E-8CD4-609AE985D396}" type="presParOf" srcId="{7475B102-65C8-4DB2-810F-3532EE034AC1}" destId="{790EE095-248C-4B8A-8BA3-7830CBDFAA47}" srcOrd="1" destOrd="0" presId="urn:microsoft.com/office/officeart/2005/8/layout/orgChart1"/>
    <dgm:cxn modelId="{E966481C-1874-4D63-9091-8AD29A917AEB}" type="presParOf" srcId="{7475B102-65C8-4DB2-810F-3532EE034AC1}" destId="{143C0668-9E3B-429F-8869-002F36D02889}" srcOrd="2" destOrd="0" presId="urn:microsoft.com/office/officeart/2005/8/layout/orgChart1"/>
    <dgm:cxn modelId="{A98F9E61-645C-48AA-B290-E5749B5BA4F1}" type="presParOf" srcId="{64ACB9E2-AD54-4720-84B8-E0480A6ACD12}" destId="{5FEE3705-8BF5-4581-AA29-434149FC82E3}" srcOrd="2" destOrd="0" presId="urn:microsoft.com/office/officeart/2005/8/layout/orgChart1"/>
    <dgm:cxn modelId="{35A7D76E-B3CC-42F0-BE07-CC6E2605B6D5}" type="presParOf" srcId="{CBD90ABA-E7ED-4BA9-BE1D-CD07B8442374}" destId="{4E5C6F29-E6DA-4767-8622-1B484DB983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305245-B63D-441B-BDA9-0867C7CC9F1B}">
      <dsp:nvSpPr>
        <dsp:cNvPr id="0" name=""/>
        <dsp:cNvSpPr/>
      </dsp:nvSpPr>
      <dsp:spPr>
        <a:xfrm>
          <a:off x="7849628" y="2069641"/>
          <a:ext cx="154708" cy="120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722"/>
              </a:lnTo>
              <a:lnTo>
                <a:pt x="154708" y="1206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03047-2ECF-4910-B034-E04F2D1F416D}">
      <dsp:nvSpPr>
        <dsp:cNvPr id="0" name=""/>
        <dsp:cNvSpPr/>
      </dsp:nvSpPr>
      <dsp:spPr>
        <a:xfrm>
          <a:off x="7849628" y="2069641"/>
          <a:ext cx="154708" cy="4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38"/>
              </a:lnTo>
              <a:lnTo>
                <a:pt x="154708" y="474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070F-51F4-4826-90D8-8D24BF442D5C}">
      <dsp:nvSpPr>
        <dsp:cNvPr id="0" name=""/>
        <dsp:cNvSpPr/>
      </dsp:nvSpPr>
      <dsp:spPr>
        <a:xfrm>
          <a:off x="5013313" y="1337356"/>
          <a:ext cx="3248869" cy="21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95"/>
              </a:lnTo>
              <a:lnTo>
                <a:pt x="3248869" y="108295"/>
              </a:lnTo>
              <a:lnTo>
                <a:pt x="3248869" y="21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972E6-D157-480E-A72D-48D00B953BC5}">
      <dsp:nvSpPr>
        <dsp:cNvPr id="0" name=""/>
        <dsp:cNvSpPr/>
      </dsp:nvSpPr>
      <dsp:spPr>
        <a:xfrm>
          <a:off x="6601650" y="2801925"/>
          <a:ext cx="154708" cy="2671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1292"/>
              </a:lnTo>
              <a:lnTo>
                <a:pt x="154708" y="26712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8867A-552A-4071-BB84-5C03B8372135}">
      <dsp:nvSpPr>
        <dsp:cNvPr id="0" name=""/>
        <dsp:cNvSpPr/>
      </dsp:nvSpPr>
      <dsp:spPr>
        <a:xfrm>
          <a:off x="6601650" y="2801925"/>
          <a:ext cx="154708" cy="1939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007"/>
              </a:lnTo>
              <a:lnTo>
                <a:pt x="154708" y="1939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7E6F8-F1DC-4C54-B622-1C1915A30798}">
      <dsp:nvSpPr>
        <dsp:cNvPr id="0" name=""/>
        <dsp:cNvSpPr/>
      </dsp:nvSpPr>
      <dsp:spPr>
        <a:xfrm>
          <a:off x="6601650" y="2801925"/>
          <a:ext cx="154708" cy="120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722"/>
              </a:lnTo>
              <a:lnTo>
                <a:pt x="154708" y="1206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8E948-73C1-4955-9421-6FCB9221846A}">
      <dsp:nvSpPr>
        <dsp:cNvPr id="0" name=""/>
        <dsp:cNvSpPr/>
      </dsp:nvSpPr>
      <dsp:spPr>
        <a:xfrm>
          <a:off x="6601650" y="2801925"/>
          <a:ext cx="154708" cy="4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38"/>
              </a:lnTo>
              <a:lnTo>
                <a:pt x="154708" y="474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6385E-055E-442B-A67B-721C680A86D7}">
      <dsp:nvSpPr>
        <dsp:cNvPr id="0" name=""/>
        <dsp:cNvSpPr/>
      </dsp:nvSpPr>
      <dsp:spPr>
        <a:xfrm>
          <a:off x="6390215" y="2069641"/>
          <a:ext cx="623989" cy="21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95"/>
              </a:lnTo>
              <a:lnTo>
                <a:pt x="623989" y="108295"/>
              </a:lnTo>
              <a:lnTo>
                <a:pt x="623989" y="216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B926-B8A2-4621-99DE-BBBD3F720A33}">
      <dsp:nvSpPr>
        <dsp:cNvPr id="0" name=""/>
        <dsp:cNvSpPr/>
      </dsp:nvSpPr>
      <dsp:spPr>
        <a:xfrm>
          <a:off x="5766226" y="2069641"/>
          <a:ext cx="623989" cy="216591"/>
        </a:xfrm>
        <a:custGeom>
          <a:avLst/>
          <a:gdLst/>
          <a:ahLst/>
          <a:cxnLst/>
          <a:rect l="0" t="0" r="0" b="0"/>
          <a:pathLst>
            <a:path>
              <a:moveTo>
                <a:pt x="623989" y="0"/>
              </a:moveTo>
              <a:lnTo>
                <a:pt x="623989" y="108295"/>
              </a:lnTo>
              <a:lnTo>
                <a:pt x="0" y="108295"/>
              </a:lnTo>
              <a:lnTo>
                <a:pt x="0" y="216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BA4A9-76C5-444E-92DE-E3F66AD7CD4F}">
      <dsp:nvSpPr>
        <dsp:cNvPr id="0" name=""/>
        <dsp:cNvSpPr/>
      </dsp:nvSpPr>
      <dsp:spPr>
        <a:xfrm>
          <a:off x="5013313" y="1337356"/>
          <a:ext cx="1376901" cy="21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95"/>
              </a:lnTo>
              <a:lnTo>
                <a:pt x="1376901" y="108295"/>
              </a:lnTo>
              <a:lnTo>
                <a:pt x="1376901" y="21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E5703-C61C-47B7-B8A0-98C3FD585F5E}">
      <dsp:nvSpPr>
        <dsp:cNvPr id="0" name=""/>
        <dsp:cNvSpPr/>
      </dsp:nvSpPr>
      <dsp:spPr>
        <a:xfrm>
          <a:off x="3847846" y="2069641"/>
          <a:ext cx="154708" cy="2671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1292"/>
              </a:lnTo>
              <a:lnTo>
                <a:pt x="154708" y="26712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ED4B2-C2A9-4035-9E53-8A4C57D8259D}">
      <dsp:nvSpPr>
        <dsp:cNvPr id="0" name=""/>
        <dsp:cNvSpPr/>
      </dsp:nvSpPr>
      <dsp:spPr>
        <a:xfrm>
          <a:off x="3847846" y="2069641"/>
          <a:ext cx="154708" cy="1939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007"/>
              </a:lnTo>
              <a:lnTo>
                <a:pt x="154708" y="1939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51DB8-B534-4B67-A0E1-009B9757477B}">
      <dsp:nvSpPr>
        <dsp:cNvPr id="0" name=""/>
        <dsp:cNvSpPr/>
      </dsp:nvSpPr>
      <dsp:spPr>
        <a:xfrm>
          <a:off x="3847846" y="2069641"/>
          <a:ext cx="154708" cy="120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722"/>
              </a:lnTo>
              <a:lnTo>
                <a:pt x="154708" y="1206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73311-A8C7-4E13-A262-EC8083B3881A}">
      <dsp:nvSpPr>
        <dsp:cNvPr id="0" name=""/>
        <dsp:cNvSpPr/>
      </dsp:nvSpPr>
      <dsp:spPr>
        <a:xfrm>
          <a:off x="3847846" y="2069641"/>
          <a:ext cx="154708" cy="4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38"/>
              </a:lnTo>
              <a:lnTo>
                <a:pt x="154708" y="474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D00D2-1282-4772-8A74-6BF9F579CD03}">
      <dsp:nvSpPr>
        <dsp:cNvPr id="0" name=""/>
        <dsp:cNvSpPr/>
      </dsp:nvSpPr>
      <dsp:spPr>
        <a:xfrm>
          <a:off x="4260401" y="1337356"/>
          <a:ext cx="752912" cy="216591"/>
        </a:xfrm>
        <a:custGeom>
          <a:avLst/>
          <a:gdLst/>
          <a:ahLst/>
          <a:cxnLst/>
          <a:rect l="0" t="0" r="0" b="0"/>
          <a:pathLst>
            <a:path>
              <a:moveTo>
                <a:pt x="752912" y="0"/>
              </a:moveTo>
              <a:lnTo>
                <a:pt x="752912" y="108295"/>
              </a:lnTo>
              <a:lnTo>
                <a:pt x="0" y="108295"/>
              </a:lnTo>
              <a:lnTo>
                <a:pt x="0" y="21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D00F0-414C-4FA4-82EE-C32B25B4D2C9}">
      <dsp:nvSpPr>
        <dsp:cNvPr id="0" name=""/>
        <dsp:cNvSpPr/>
      </dsp:nvSpPr>
      <dsp:spPr>
        <a:xfrm>
          <a:off x="2599867" y="2801925"/>
          <a:ext cx="154708" cy="120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722"/>
              </a:lnTo>
              <a:lnTo>
                <a:pt x="154708" y="1206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7AB4-96A3-4F8C-9945-65CBEB79F916}">
      <dsp:nvSpPr>
        <dsp:cNvPr id="0" name=""/>
        <dsp:cNvSpPr/>
      </dsp:nvSpPr>
      <dsp:spPr>
        <a:xfrm>
          <a:off x="2599867" y="2801925"/>
          <a:ext cx="154708" cy="4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38"/>
              </a:lnTo>
              <a:lnTo>
                <a:pt x="154708" y="474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C3D6F-ED0E-402F-8F0A-1536AA1B1531}">
      <dsp:nvSpPr>
        <dsp:cNvPr id="0" name=""/>
        <dsp:cNvSpPr/>
      </dsp:nvSpPr>
      <dsp:spPr>
        <a:xfrm>
          <a:off x="1764444" y="2069641"/>
          <a:ext cx="1247978" cy="21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95"/>
              </a:lnTo>
              <a:lnTo>
                <a:pt x="1247978" y="108295"/>
              </a:lnTo>
              <a:lnTo>
                <a:pt x="1247978" y="216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74C55-EAF3-45A6-B35E-CAD89B794EB2}">
      <dsp:nvSpPr>
        <dsp:cNvPr id="0" name=""/>
        <dsp:cNvSpPr/>
      </dsp:nvSpPr>
      <dsp:spPr>
        <a:xfrm>
          <a:off x="1718724" y="2069641"/>
          <a:ext cx="91440" cy="216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31BC-3748-4C7B-81F2-B6D76A91DA53}">
      <dsp:nvSpPr>
        <dsp:cNvPr id="0" name=""/>
        <dsp:cNvSpPr/>
      </dsp:nvSpPr>
      <dsp:spPr>
        <a:xfrm>
          <a:off x="516465" y="2069641"/>
          <a:ext cx="1247978" cy="216591"/>
        </a:xfrm>
        <a:custGeom>
          <a:avLst/>
          <a:gdLst/>
          <a:ahLst/>
          <a:cxnLst/>
          <a:rect l="0" t="0" r="0" b="0"/>
          <a:pathLst>
            <a:path>
              <a:moveTo>
                <a:pt x="1247978" y="0"/>
              </a:moveTo>
              <a:lnTo>
                <a:pt x="1247978" y="108295"/>
              </a:lnTo>
              <a:lnTo>
                <a:pt x="0" y="108295"/>
              </a:lnTo>
              <a:lnTo>
                <a:pt x="0" y="2165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874F-9E95-44F7-A0B2-C9F65E8D509B}">
      <dsp:nvSpPr>
        <dsp:cNvPr id="0" name=""/>
        <dsp:cNvSpPr/>
      </dsp:nvSpPr>
      <dsp:spPr>
        <a:xfrm>
          <a:off x="1764444" y="1337356"/>
          <a:ext cx="3248869" cy="216591"/>
        </a:xfrm>
        <a:custGeom>
          <a:avLst/>
          <a:gdLst/>
          <a:ahLst/>
          <a:cxnLst/>
          <a:rect l="0" t="0" r="0" b="0"/>
          <a:pathLst>
            <a:path>
              <a:moveTo>
                <a:pt x="3248869" y="0"/>
              </a:moveTo>
              <a:lnTo>
                <a:pt x="3248869" y="108295"/>
              </a:lnTo>
              <a:lnTo>
                <a:pt x="0" y="108295"/>
              </a:lnTo>
              <a:lnTo>
                <a:pt x="0" y="21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4DBEB-B562-493F-9E14-94731DC0AFA5}">
      <dsp:nvSpPr>
        <dsp:cNvPr id="0" name=""/>
        <dsp:cNvSpPr/>
      </dsp:nvSpPr>
      <dsp:spPr>
        <a:xfrm>
          <a:off x="4497620" y="82166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Projeto Troca de Mensagem</a:t>
          </a:r>
          <a:endParaRPr lang="pt-BR" sz="1100" kern="1200" dirty="0"/>
        </a:p>
      </dsp:txBody>
      <dsp:txXfrm>
        <a:off x="4497620" y="821662"/>
        <a:ext cx="1031387" cy="515693"/>
      </dsp:txXfrm>
    </dsp:sp>
    <dsp:sp modelId="{DC1C1603-D685-49B2-B4B6-4D862356EF21}">
      <dsp:nvSpPr>
        <dsp:cNvPr id="0" name=""/>
        <dsp:cNvSpPr/>
      </dsp:nvSpPr>
      <dsp:spPr>
        <a:xfrm>
          <a:off x="1248750" y="155394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Analise de Requisitos</a:t>
          </a:r>
          <a:endParaRPr lang="pt-BR" sz="1100" kern="1200" dirty="0"/>
        </a:p>
      </dsp:txBody>
      <dsp:txXfrm>
        <a:off x="1248750" y="1553947"/>
        <a:ext cx="1031387" cy="515693"/>
      </dsp:txXfrm>
    </dsp:sp>
    <dsp:sp modelId="{735AF955-72EB-4D0F-AD08-4EDBD2A992ED}">
      <dsp:nvSpPr>
        <dsp:cNvPr id="0" name=""/>
        <dsp:cNvSpPr/>
      </dsp:nvSpPr>
      <dsp:spPr>
        <a:xfrm>
          <a:off x="772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Elicitação</a:t>
          </a:r>
          <a:r>
            <a:rPr lang="pt-BR" sz="1100" kern="1200" dirty="0" smtClean="0"/>
            <a:t> de Requisitos</a:t>
          </a:r>
          <a:endParaRPr lang="pt-BR" sz="1100" kern="1200" dirty="0"/>
        </a:p>
      </dsp:txBody>
      <dsp:txXfrm>
        <a:off x="772" y="2286232"/>
        <a:ext cx="1031387" cy="515693"/>
      </dsp:txXfrm>
    </dsp:sp>
    <dsp:sp modelId="{C3B81735-36D5-4315-A8C1-2A200FE0F69D}">
      <dsp:nvSpPr>
        <dsp:cNvPr id="0" name=""/>
        <dsp:cNvSpPr/>
      </dsp:nvSpPr>
      <dsp:spPr>
        <a:xfrm>
          <a:off x="1248750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Definição do Modelo Conceitual</a:t>
          </a:r>
          <a:endParaRPr lang="pt-BR" sz="1100" kern="1200" dirty="0"/>
        </a:p>
      </dsp:txBody>
      <dsp:txXfrm>
        <a:off x="1248750" y="2286232"/>
        <a:ext cx="1031387" cy="515693"/>
      </dsp:txXfrm>
    </dsp:sp>
    <dsp:sp modelId="{C85C0C6C-9BD2-44B6-AD39-8D13D071CEFD}">
      <dsp:nvSpPr>
        <dsp:cNvPr id="0" name=""/>
        <dsp:cNvSpPr/>
      </dsp:nvSpPr>
      <dsp:spPr>
        <a:xfrm>
          <a:off x="2496729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Elaboração de documentos</a:t>
          </a:r>
          <a:endParaRPr lang="pt-BR" sz="1100" kern="1200" dirty="0"/>
        </a:p>
      </dsp:txBody>
      <dsp:txXfrm>
        <a:off x="2496729" y="2286232"/>
        <a:ext cx="1031387" cy="515693"/>
      </dsp:txXfrm>
    </dsp:sp>
    <dsp:sp modelId="{9E643C50-1F16-49D3-A31B-1D39E9F19019}">
      <dsp:nvSpPr>
        <dsp:cNvPr id="0" name=""/>
        <dsp:cNvSpPr/>
      </dsp:nvSpPr>
      <dsp:spPr>
        <a:xfrm>
          <a:off x="2754575" y="301851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Documento de visão </a:t>
          </a:r>
          <a:endParaRPr lang="pt-BR" sz="1100" kern="1200" dirty="0"/>
        </a:p>
      </dsp:txBody>
      <dsp:txXfrm>
        <a:off x="2754575" y="3018517"/>
        <a:ext cx="1031387" cy="515693"/>
      </dsp:txXfrm>
    </dsp:sp>
    <dsp:sp modelId="{497336FA-0D4D-4845-AAD9-A323900E4F3E}">
      <dsp:nvSpPr>
        <dsp:cNvPr id="0" name=""/>
        <dsp:cNvSpPr/>
      </dsp:nvSpPr>
      <dsp:spPr>
        <a:xfrm>
          <a:off x="2754575" y="375080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Documento de Status</a:t>
          </a:r>
          <a:endParaRPr lang="pt-BR" sz="1100" kern="1200" dirty="0"/>
        </a:p>
      </dsp:txBody>
      <dsp:txXfrm>
        <a:off x="2754575" y="3750802"/>
        <a:ext cx="1031387" cy="515693"/>
      </dsp:txXfrm>
    </dsp:sp>
    <dsp:sp modelId="{399E9369-AFA9-415E-BB14-727306702DF9}">
      <dsp:nvSpPr>
        <dsp:cNvPr id="0" name=""/>
        <dsp:cNvSpPr/>
      </dsp:nvSpPr>
      <dsp:spPr>
        <a:xfrm>
          <a:off x="3744707" y="155394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Planejamento</a:t>
          </a:r>
          <a:endParaRPr lang="pt-BR" sz="1100" kern="1200" dirty="0"/>
        </a:p>
      </dsp:txBody>
      <dsp:txXfrm>
        <a:off x="3744707" y="1553947"/>
        <a:ext cx="1031387" cy="515693"/>
      </dsp:txXfrm>
    </dsp:sp>
    <dsp:sp modelId="{960120DC-C15B-4D92-B1B1-9AA02E583985}">
      <dsp:nvSpPr>
        <dsp:cNvPr id="0" name=""/>
        <dsp:cNvSpPr/>
      </dsp:nvSpPr>
      <dsp:spPr>
        <a:xfrm>
          <a:off x="4002554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Arquitetura do Produto</a:t>
          </a:r>
          <a:endParaRPr lang="pt-BR" sz="1100" kern="1200" dirty="0"/>
        </a:p>
      </dsp:txBody>
      <dsp:txXfrm>
        <a:off x="4002554" y="2286232"/>
        <a:ext cx="1031387" cy="515693"/>
      </dsp:txXfrm>
    </dsp:sp>
    <dsp:sp modelId="{C1E53822-2725-4B2B-B1F9-5C0FCB9F3EEC}">
      <dsp:nvSpPr>
        <dsp:cNvPr id="0" name=""/>
        <dsp:cNvSpPr/>
      </dsp:nvSpPr>
      <dsp:spPr>
        <a:xfrm>
          <a:off x="4002554" y="301851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Criação e Validação dos Protótipos</a:t>
          </a:r>
          <a:endParaRPr lang="pt-BR" sz="1100" kern="1200" dirty="0"/>
        </a:p>
      </dsp:txBody>
      <dsp:txXfrm>
        <a:off x="4002554" y="3018517"/>
        <a:ext cx="1031387" cy="515693"/>
      </dsp:txXfrm>
    </dsp:sp>
    <dsp:sp modelId="{47BB3438-4183-435F-AC71-1D84E25A424F}">
      <dsp:nvSpPr>
        <dsp:cNvPr id="0" name=""/>
        <dsp:cNvSpPr/>
      </dsp:nvSpPr>
      <dsp:spPr>
        <a:xfrm>
          <a:off x="4002554" y="375080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Criação de casos de uso </a:t>
          </a:r>
          <a:endParaRPr lang="pt-BR" sz="1100" kern="1200" dirty="0"/>
        </a:p>
      </dsp:txBody>
      <dsp:txXfrm>
        <a:off x="4002554" y="3750802"/>
        <a:ext cx="1031387" cy="515693"/>
      </dsp:txXfrm>
    </dsp:sp>
    <dsp:sp modelId="{CA1DC2FE-3D65-409C-9A30-877D6F360E1D}">
      <dsp:nvSpPr>
        <dsp:cNvPr id="0" name=""/>
        <dsp:cNvSpPr/>
      </dsp:nvSpPr>
      <dsp:spPr>
        <a:xfrm>
          <a:off x="4002554" y="4483086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Criação de casos de uso estendido </a:t>
          </a:r>
          <a:endParaRPr lang="pt-BR" sz="1100" kern="1200" dirty="0"/>
        </a:p>
      </dsp:txBody>
      <dsp:txXfrm>
        <a:off x="4002554" y="4483086"/>
        <a:ext cx="1031387" cy="515693"/>
      </dsp:txXfrm>
    </dsp:sp>
    <dsp:sp modelId="{0C027FAD-AFBD-4182-AEBF-9C63113DA6B0}">
      <dsp:nvSpPr>
        <dsp:cNvPr id="0" name=""/>
        <dsp:cNvSpPr/>
      </dsp:nvSpPr>
      <dsp:spPr>
        <a:xfrm>
          <a:off x="5874522" y="155394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Implementação e verificação</a:t>
          </a:r>
          <a:endParaRPr lang="pt-BR" sz="1100" kern="1200" dirty="0"/>
        </a:p>
      </dsp:txBody>
      <dsp:txXfrm>
        <a:off x="5874522" y="1553947"/>
        <a:ext cx="1031387" cy="515693"/>
      </dsp:txXfrm>
    </dsp:sp>
    <dsp:sp modelId="{C7E13C63-E13A-4B7F-9638-5517E8BD1D16}">
      <dsp:nvSpPr>
        <dsp:cNvPr id="0" name=""/>
        <dsp:cNvSpPr/>
      </dsp:nvSpPr>
      <dsp:spPr>
        <a:xfrm>
          <a:off x="5250532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Definir Prioridades de Implementações</a:t>
          </a:r>
          <a:endParaRPr lang="pt-BR" sz="1100" kern="1200" dirty="0"/>
        </a:p>
      </dsp:txBody>
      <dsp:txXfrm>
        <a:off x="5250532" y="2286232"/>
        <a:ext cx="1031387" cy="515693"/>
      </dsp:txXfrm>
    </dsp:sp>
    <dsp:sp modelId="{C2BB2876-B9A9-4D41-9B51-55AF2304B3E8}">
      <dsp:nvSpPr>
        <dsp:cNvPr id="0" name=""/>
        <dsp:cNvSpPr/>
      </dsp:nvSpPr>
      <dsp:spPr>
        <a:xfrm>
          <a:off x="6498511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Desenvolvimento de cadastro básico</a:t>
          </a:r>
          <a:endParaRPr lang="pt-BR" sz="1100" kern="1200" dirty="0"/>
        </a:p>
      </dsp:txBody>
      <dsp:txXfrm>
        <a:off x="6498511" y="2286232"/>
        <a:ext cx="1031387" cy="515693"/>
      </dsp:txXfrm>
    </dsp:sp>
    <dsp:sp modelId="{6CB30636-195C-4EFB-A651-6F20E4EFB9FE}">
      <dsp:nvSpPr>
        <dsp:cNvPr id="0" name=""/>
        <dsp:cNvSpPr/>
      </dsp:nvSpPr>
      <dsp:spPr>
        <a:xfrm>
          <a:off x="6756358" y="301851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Cadastro de usuário</a:t>
          </a:r>
          <a:endParaRPr lang="pt-BR" sz="1100" kern="1200" dirty="0"/>
        </a:p>
      </dsp:txBody>
      <dsp:txXfrm>
        <a:off x="6756358" y="3018517"/>
        <a:ext cx="1031387" cy="515693"/>
      </dsp:txXfrm>
    </dsp:sp>
    <dsp:sp modelId="{8E0D7EAE-A7CD-4262-BA8D-31AB160801F3}">
      <dsp:nvSpPr>
        <dsp:cNvPr id="0" name=""/>
        <dsp:cNvSpPr/>
      </dsp:nvSpPr>
      <dsp:spPr>
        <a:xfrm>
          <a:off x="6756358" y="375080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Cadastro de matéria</a:t>
          </a:r>
          <a:endParaRPr lang="pt-BR" sz="1100" kern="1200" dirty="0"/>
        </a:p>
      </dsp:txBody>
      <dsp:txXfrm>
        <a:off x="6756358" y="3750802"/>
        <a:ext cx="1031387" cy="515693"/>
      </dsp:txXfrm>
    </dsp:sp>
    <dsp:sp modelId="{16D0439F-13B1-4D6D-9496-FB3A93C06568}">
      <dsp:nvSpPr>
        <dsp:cNvPr id="0" name=""/>
        <dsp:cNvSpPr/>
      </dsp:nvSpPr>
      <dsp:spPr>
        <a:xfrm>
          <a:off x="6756358" y="4483086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Vinculação de professores a matéria</a:t>
          </a:r>
          <a:endParaRPr lang="pt-BR" sz="1100" kern="1200" dirty="0"/>
        </a:p>
      </dsp:txBody>
      <dsp:txXfrm>
        <a:off x="6756358" y="4483086"/>
        <a:ext cx="1031387" cy="515693"/>
      </dsp:txXfrm>
    </dsp:sp>
    <dsp:sp modelId="{84AB3DAA-1CA6-48CD-BCBE-040401FBE6E5}">
      <dsp:nvSpPr>
        <dsp:cNvPr id="0" name=""/>
        <dsp:cNvSpPr/>
      </dsp:nvSpPr>
      <dsp:spPr>
        <a:xfrm>
          <a:off x="6756358" y="5215371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Vinculação de alunos a matéria</a:t>
          </a:r>
          <a:endParaRPr lang="pt-BR" sz="1100" kern="1200" dirty="0"/>
        </a:p>
      </dsp:txBody>
      <dsp:txXfrm>
        <a:off x="6756358" y="5215371"/>
        <a:ext cx="1031387" cy="515693"/>
      </dsp:txXfrm>
    </dsp:sp>
    <dsp:sp modelId="{4382AB62-D0C6-4E6A-A9E4-1447991E281D}">
      <dsp:nvSpPr>
        <dsp:cNvPr id="0" name=""/>
        <dsp:cNvSpPr/>
      </dsp:nvSpPr>
      <dsp:spPr>
        <a:xfrm>
          <a:off x="7746489" y="155394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Teste e Validação </a:t>
          </a:r>
          <a:endParaRPr lang="pt-BR" sz="1100" kern="1200" dirty="0"/>
        </a:p>
      </dsp:txBody>
      <dsp:txXfrm>
        <a:off x="7746489" y="1553947"/>
        <a:ext cx="1031387" cy="515693"/>
      </dsp:txXfrm>
    </dsp:sp>
    <dsp:sp modelId="{C133D3C9-1B17-442F-8D35-B98AE7752986}">
      <dsp:nvSpPr>
        <dsp:cNvPr id="0" name=""/>
        <dsp:cNvSpPr/>
      </dsp:nvSpPr>
      <dsp:spPr>
        <a:xfrm>
          <a:off x="8004336" y="2286232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Localizar e Corrigir Erros</a:t>
          </a:r>
          <a:endParaRPr lang="pt-BR" sz="1100" kern="1200" dirty="0"/>
        </a:p>
      </dsp:txBody>
      <dsp:txXfrm>
        <a:off x="8004336" y="2286232"/>
        <a:ext cx="1031387" cy="515693"/>
      </dsp:txXfrm>
    </dsp:sp>
    <dsp:sp modelId="{0CA3FFFA-180F-43F8-8650-0FCDAA051F93}">
      <dsp:nvSpPr>
        <dsp:cNvPr id="0" name=""/>
        <dsp:cNvSpPr/>
      </dsp:nvSpPr>
      <dsp:spPr>
        <a:xfrm>
          <a:off x="8004336" y="3018517"/>
          <a:ext cx="1031387" cy="515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Validação dos requisitos </a:t>
          </a:r>
          <a:endParaRPr lang="pt-BR" sz="1100" kern="1200" dirty="0"/>
        </a:p>
      </dsp:txBody>
      <dsp:txXfrm>
        <a:off x="8004336" y="3018517"/>
        <a:ext cx="1031387" cy="51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56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47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239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94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01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324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355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86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5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871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315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F056-224F-48A0-9A5A-E3803440DF49}" type="datetimeFigureOut">
              <a:rPr lang="pt-BR" smtClean="0"/>
              <a:pPr/>
              <a:t>29/04/2013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5B2F-A5D9-430B-B0B9-BE8C16DEAB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501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="" xmlns:p14="http://schemas.microsoft.com/office/powerpoint/2010/main" val="1798824260"/>
              </p:ext>
            </p:extLst>
          </p:nvPr>
        </p:nvGraphicFramePr>
        <p:xfrm>
          <a:off x="0" y="116632"/>
          <a:ext cx="903649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292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</Words>
  <Application>Microsoft Office PowerPoint</Application>
  <PresentationFormat>Apresentação na tela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Jander</dc:creator>
  <cp:lastModifiedBy>capistrano</cp:lastModifiedBy>
  <cp:revision>11</cp:revision>
  <dcterms:created xsi:type="dcterms:W3CDTF">2013-04-07T15:11:49Z</dcterms:created>
  <dcterms:modified xsi:type="dcterms:W3CDTF">2013-04-29T19:15:44Z</dcterms:modified>
</cp:coreProperties>
</file>