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tamaran" pitchFamily="2" charset="77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195"/>
    <a:srgbClr val="1D4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FFBCC-881B-424C-AC69-CCBA69FE1AFC}" type="datetimeFigureOut">
              <a:rPr lang="es-ES" smtClean="0"/>
              <a:t>21/3/20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F470E-1F35-49C2-878E-7A7483DD5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0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21/3/20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A09AA7-B9E7-44AC-9AAA-7EED60944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064000"/>
            <a:ext cx="1623603" cy="6733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2705173-0757-41FD-8D1B-C2C45DBCED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7" t="7768" r="36875" b="41942"/>
          <a:stretch/>
        </p:blipFill>
        <p:spPr>
          <a:xfrm>
            <a:off x="4495800" y="533400"/>
            <a:ext cx="3209926" cy="344805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5AFFE76-9E5F-4E86-BDD7-C9F53FCE3BB5}"/>
              </a:ext>
            </a:extLst>
          </p:cNvPr>
          <p:cNvSpPr/>
          <p:nvPr userDrawn="1"/>
        </p:nvSpPr>
        <p:spPr>
          <a:xfrm>
            <a:off x="1185" y="4391026"/>
            <a:ext cx="12190815" cy="2466974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6FDB929-125E-4C03-9B2F-90AC68BD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738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65517"/>
            <a:ext cx="12192000" cy="835219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C27B1B-6833-441D-8168-E683EE3FB08E}"/>
              </a:ext>
            </a:extLst>
          </p:cNvPr>
          <p:cNvCxnSpPr/>
          <p:nvPr userDrawn="1"/>
        </p:nvCxnSpPr>
        <p:spPr>
          <a:xfrm>
            <a:off x="5210841" y="5620271"/>
            <a:ext cx="177032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21/3/20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6832AA-0D72-4A75-A71B-2B6DD9245DC7}"/>
              </a:ext>
            </a:extLst>
          </p:cNvPr>
          <p:cNvSpPr/>
          <p:nvPr userDrawn="1"/>
        </p:nvSpPr>
        <p:spPr>
          <a:xfrm>
            <a:off x="952500" y="2026943"/>
            <a:ext cx="388080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artado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66B6668-1C38-4AFE-AB87-A5353850D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0"/>
            <a:ext cx="12189630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1744" y="3146231"/>
            <a:ext cx="5517356" cy="8352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21/3/20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A09AA7-B9E7-44AC-9AAA-7EED609441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064000"/>
            <a:ext cx="1623603" cy="673310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06A0697-BAA4-4ABE-8F84-D61D690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1" y="2047874"/>
            <a:ext cx="1623604" cy="28289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17000"/>
            </a:lvl1pPr>
          </a:lstStyle>
          <a:p>
            <a:pPr lvl="0"/>
            <a:r>
              <a:rPr lang="es-ES" dirty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3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4" y="561975"/>
            <a:ext cx="10372725" cy="1041063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rgbClr val="326195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642" y="1825625"/>
            <a:ext cx="10377157" cy="4351338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21/3/20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DA16A0-7EED-4588-ADD6-909C2BBE5773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57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21/3/20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709738"/>
            <a:ext cx="103759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8" y="4589463"/>
            <a:ext cx="103759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21/3/20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31285F2-9D6C-46FF-A391-52B690B8F06B}"/>
              </a:ext>
            </a:extLst>
          </p:cNvPr>
          <p:cNvSpPr/>
          <p:nvPr userDrawn="1"/>
        </p:nvSpPr>
        <p:spPr>
          <a:xfrm>
            <a:off x="1095375" y="455106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6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21/3/20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4C34B1-CF74-41DF-805C-3F2A85DDB6AA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7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65125"/>
            <a:ext cx="10364788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81163"/>
            <a:ext cx="50069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505075"/>
            <a:ext cx="5006975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21/3/20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DB58BB-1F3F-44E5-BF93-140E36062296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4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21/3/20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21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21/3/20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7B1B00-8BDC-4ECB-A906-D87351BD8874}"/>
              </a:ext>
            </a:extLst>
          </p:cNvPr>
          <p:cNvSpPr/>
          <p:nvPr userDrawn="1"/>
        </p:nvSpPr>
        <p:spPr>
          <a:xfrm>
            <a:off x="952500" y="2026943"/>
            <a:ext cx="388080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04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1074" y="365125"/>
            <a:ext cx="10372725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074" y="1825625"/>
            <a:ext cx="10372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9FBB-67EB-4F1A-BE27-8517A5762D10}" type="datetimeFigureOut">
              <a:rPr lang="es-ES" smtClean="0"/>
              <a:t>21/3/20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A3A1D4-0586-456F-B9DE-36F09AD55EAA}"/>
              </a:ext>
            </a:extLst>
          </p:cNvPr>
          <p:cNvSpPr/>
          <p:nvPr userDrawn="1"/>
        </p:nvSpPr>
        <p:spPr>
          <a:xfrm>
            <a:off x="1185" y="6116128"/>
            <a:ext cx="12190815" cy="741871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D5AC3F-AC63-45A3-B766-23740202A4A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159250"/>
            <a:ext cx="1623603" cy="6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 dirty="0">
          <a:solidFill>
            <a:srgbClr val="32619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A0C52E9-C53B-406F-8661-39D5B074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Vicerrectorado de Transformación Digital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BCA5D09-D487-4315-A913-88F563E4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Secretariado de Innovación Tecnológica</a:t>
            </a:r>
          </a:p>
        </p:txBody>
      </p:sp>
    </p:spTree>
    <p:extLst>
      <p:ext uri="{BB962C8B-B14F-4D97-AF65-F5344CB8AC3E}">
        <p14:creationId xmlns:p14="http://schemas.microsoft.com/office/powerpoint/2010/main" val="423389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A9C6F6D-4115-47C1-9116-F979C9361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colaborativo con </a:t>
            </a:r>
            <a:r>
              <a:rPr lang="es-ES" dirty="0" err="1"/>
              <a:t>Git</a:t>
            </a:r>
            <a:endParaRPr lang="es-ES" dirty="0"/>
          </a:p>
        </p:txBody>
      </p:sp>
      <p:pic>
        <p:nvPicPr>
          <p:cNvPr id="8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EEA92C-DF9D-7646-9A79-260CE9938E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365" y="-522288"/>
            <a:ext cx="5197597" cy="51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6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BCB8C-6589-4367-8F6A-03F51AC3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05072-9BBD-4D32-90C1-17AD48AC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2102201001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2">
      <a:majorFont>
        <a:latin typeface="Catamaran"/>
        <a:ea typeface=""/>
        <a:cs typeface=""/>
      </a:majorFont>
      <a:minorFont>
        <a:latin typeface="Catamaran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14</Words>
  <Application>Microsoft Macintosh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Catamaran</vt:lpstr>
      <vt:lpstr>Calibri</vt:lpstr>
      <vt:lpstr>2_Tema de Office</vt:lpstr>
      <vt:lpstr>Vicerrectorado de Transformación Digital</vt:lpstr>
      <vt:lpstr>Presentación de PowerPoint</vt:lpstr>
      <vt:lpstr>Título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Kuka</dc:creator>
  <cp:lastModifiedBy>Manuel Torres</cp:lastModifiedBy>
  <cp:revision>24</cp:revision>
  <dcterms:created xsi:type="dcterms:W3CDTF">2018-03-07T11:18:53Z</dcterms:created>
  <dcterms:modified xsi:type="dcterms:W3CDTF">2020-03-22T06:32:12Z</dcterms:modified>
</cp:coreProperties>
</file>