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27" d="100"/>
          <a:sy n="127" d="100"/>
        </p:scale>
        <p:origin x="-10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FFB8-CBFC-6846-AECE-5364F96C25A3}" type="datetimeFigureOut">
              <a:t>14/1/19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D7FA-9E2A-D948-96A5-3BE137954D90}" type="slidenum"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FFB8-CBFC-6846-AECE-5364F96C25A3}" type="datetimeFigureOut">
              <a:t>14/1/19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D7FA-9E2A-D948-96A5-3BE137954D90}" type="slidenum"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FFB8-CBFC-6846-AECE-5364F96C25A3}" type="datetimeFigureOut">
              <a:t>14/1/19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D7FA-9E2A-D948-96A5-3BE137954D90}" type="slidenum"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FFB8-CBFC-6846-AECE-5364F96C25A3}" type="datetimeFigureOut">
              <a:t>14/1/19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D7FA-9E2A-D948-96A5-3BE137954D90}" type="slidenum"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FFB8-CBFC-6846-AECE-5364F96C25A3}" type="datetimeFigureOut">
              <a:t>14/1/19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D7FA-9E2A-D948-96A5-3BE137954D90}" type="slidenum"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FFB8-CBFC-6846-AECE-5364F96C25A3}" type="datetimeFigureOut">
              <a:t>14/1/19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D7FA-9E2A-D948-96A5-3BE137954D90}" type="slidenum"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FFB8-CBFC-6846-AECE-5364F96C25A3}" type="datetimeFigureOut">
              <a:t>14/1/19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D7FA-9E2A-D948-96A5-3BE137954D90}" type="slidenum"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FFB8-CBFC-6846-AECE-5364F96C25A3}" type="datetimeFigureOut">
              <a:t>14/1/19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D7FA-9E2A-D948-96A5-3BE137954D90}" type="slidenum"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FFB8-CBFC-6846-AECE-5364F96C25A3}" type="datetimeFigureOut">
              <a:t>14/1/19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D7FA-9E2A-D948-96A5-3BE137954D90}" type="slidenum"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FFB8-CBFC-6846-AECE-5364F96C25A3}" type="datetimeFigureOut">
              <a:t>14/1/19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D7FA-9E2A-D948-96A5-3BE137954D90}" type="slidenum"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FFB8-CBFC-6846-AECE-5364F96C25A3}" type="datetimeFigureOut">
              <a:t>14/1/19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5D7FA-9E2A-D948-96A5-3BE137954D90}" type="slidenum"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FFB8-CBFC-6846-AECE-5364F96C25A3}" type="datetimeFigureOut">
              <a:t>14/1/19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5D7FA-9E2A-D948-96A5-3BE137954D90}" type="slidenum">
              <a:t>‹Nr.›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Conector angular 140"/>
          <p:cNvCxnSpPr>
            <a:stCxn id="78" idx="2"/>
            <a:endCxn id="19" idx="2"/>
          </p:cNvCxnSpPr>
          <p:nvPr/>
        </p:nvCxnSpPr>
        <p:spPr>
          <a:xfrm rot="16200000" flipH="1">
            <a:off x="4678476" y="2286488"/>
            <a:ext cx="1588" cy="3658211"/>
          </a:xfrm>
          <a:prstGeom prst="bentConnector3">
            <a:avLst>
              <a:gd name="adj1" fmla="val 23942065"/>
            </a:avLst>
          </a:prstGeom>
          <a:ln w="2540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angular 114"/>
          <p:cNvCxnSpPr>
            <a:stCxn id="15" idx="2"/>
            <a:endCxn id="16" idx="2"/>
          </p:cNvCxnSpPr>
          <p:nvPr/>
        </p:nvCxnSpPr>
        <p:spPr>
          <a:xfrm rot="16200000" flipH="1">
            <a:off x="2846868" y="3205935"/>
            <a:ext cx="1588" cy="1819317"/>
          </a:xfrm>
          <a:prstGeom prst="bentConnector3">
            <a:avLst>
              <a:gd name="adj1" fmla="val 56060139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ángulo redondeado 22"/>
          <p:cNvSpPr/>
          <p:nvPr/>
        </p:nvSpPr>
        <p:spPr>
          <a:xfrm>
            <a:off x="1295400" y="381000"/>
            <a:ext cx="7543800" cy="762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" name="Rectángulo redondeado 21"/>
          <p:cNvSpPr/>
          <p:nvPr/>
        </p:nvSpPr>
        <p:spPr>
          <a:xfrm>
            <a:off x="1295400" y="5867400"/>
            <a:ext cx="7543800" cy="762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Rectángulo redondeado 13"/>
          <p:cNvSpPr/>
          <p:nvPr/>
        </p:nvSpPr>
        <p:spPr>
          <a:xfrm>
            <a:off x="76200" y="2286000"/>
            <a:ext cx="846055" cy="18288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Rectángulo redondeado 14"/>
          <p:cNvSpPr/>
          <p:nvPr/>
        </p:nvSpPr>
        <p:spPr>
          <a:xfrm>
            <a:off x="1514976" y="2286000"/>
            <a:ext cx="846055" cy="18288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Rectángulo redondeado 15"/>
          <p:cNvSpPr/>
          <p:nvPr/>
        </p:nvSpPr>
        <p:spPr>
          <a:xfrm>
            <a:off x="3334293" y="2287588"/>
            <a:ext cx="846055" cy="18288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Rectángulo redondeado 16"/>
          <p:cNvSpPr/>
          <p:nvPr/>
        </p:nvSpPr>
        <p:spPr>
          <a:xfrm>
            <a:off x="4245895" y="2287588"/>
            <a:ext cx="846055" cy="1828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Rectángulo redondeado 17"/>
          <p:cNvSpPr/>
          <p:nvPr/>
        </p:nvSpPr>
        <p:spPr>
          <a:xfrm>
            <a:off x="5170948" y="2287588"/>
            <a:ext cx="846055" cy="1828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Rectángulo redondeado 18"/>
          <p:cNvSpPr/>
          <p:nvPr/>
        </p:nvSpPr>
        <p:spPr>
          <a:xfrm>
            <a:off x="6085348" y="2287588"/>
            <a:ext cx="846055" cy="1828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Rectángulo redondeado 19"/>
          <p:cNvSpPr/>
          <p:nvPr/>
        </p:nvSpPr>
        <p:spPr>
          <a:xfrm>
            <a:off x="6999748" y="2287588"/>
            <a:ext cx="846055" cy="1828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Rectángulo redondeado 20"/>
          <p:cNvSpPr/>
          <p:nvPr/>
        </p:nvSpPr>
        <p:spPr>
          <a:xfrm>
            <a:off x="7914148" y="2287588"/>
            <a:ext cx="846055" cy="1828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CuadroTexto 3"/>
          <p:cNvSpPr txBox="1"/>
          <p:nvPr/>
        </p:nvSpPr>
        <p:spPr>
          <a:xfrm>
            <a:off x="1295400" y="6125289"/>
            <a:ext cx="7543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>
                <a:solidFill>
                  <a:schemeClr val="bg1"/>
                </a:solidFill>
              </a:rPr>
              <a:t>Orchestration </a:t>
            </a:r>
            <a:r>
              <a:rPr lang="es-ES_tradnl" sz="1000">
                <a:solidFill>
                  <a:schemeClr val="bg1"/>
                </a:solidFill>
              </a:rPr>
              <a:t>(Heat)</a:t>
            </a:r>
            <a:endParaRPr lang="es-ES_tradnl" sz="100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295400" y="638889"/>
            <a:ext cx="7543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>
                <a:solidFill>
                  <a:schemeClr val="bg1"/>
                </a:solidFill>
              </a:rPr>
              <a:t>Dashboard (Horizon)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6200" y="3278188"/>
            <a:ext cx="846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>
                <a:solidFill>
                  <a:schemeClr val="bg1"/>
                </a:solidFill>
              </a:rPr>
              <a:t>Identity</a:t>
            </a:r>
          </a:p>
          <a:p>
            <a:pPr algn="ctr"/>
            <a:r>
              <a:rPr lang="es-ES_tradnl" sz="1000">
                <a:solidFill>
                  <a:schemeClr val="bg1"/>
                </a:solidFill>
              </a:rPr>
              <a:t>(Keystone)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514976" y="3276600"/>
            <a:ext cx="791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>
                <a:solidFill>
                  <a:schemeClr val="bg1"/>
                </a:solidFill>
              </a:rPr>
              <a:t>Networking</a:t>
            </a:r>
          </a:p>
          <a:p>
            <a:pPr algn="ctr"/>
            <a:r>
              <a:rPr lang="es-ES_tradnl" sz="1000">
                <a:solidFill>
                  <a:schemeClr val="bg1"/>
                </a:solidFill>
              </a:rPr>
              <a:t>(Neutron)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3334293" y="3278188"/>
            <a:ext cx="846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>
                <a:solidFill>
                  <a:schemeClr val="bg1"/>
                </a:solidFill>
              </a:rPr>
              <a:t>Compute</a:t>
            </a:r>
          </a:p>
          <a:p>
            <a:pPr algn="ctr"/>
            <a:r>
              <a:rPr lang="es-ES_tradnl" sz="1000">
                <a:solidFill>
                  <a:schemeClr val="bg1"/>
                </a:solidFill>
              </a:rPr>
              <a:t>(Nova)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4245895" y="3278188"/>
            <a:ext cx="8460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>
                <a:solidFill>
                  <a:schemeClr val="bg1"/>
                </a:solidFill>
              </a:rPr>
              <a:t>Block Storage</a:t>
            </a:r>
          </a:p>
          <a:p>
            <a:pPr algn="ctr"/>
            <a:r>
              <a:rPr lang="es-ES_tradnl" sz="1000">
                <a:solidFill>
                  <a:schemeClr val="bg1"/>
                </a:solidFill>
              </a:rPr>
              <a:t>(Cinder)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085348" y="3278188"/>
            <a:ext cx="8460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>
                <a:solidFill>
                  <a:schemeClr val="bg1"/>
                </a:solidFill>
              </a:rPr>
              <a:t>Object Storage</a:t>
            </a:r>
          </a:p>
          <a:p>
            <a:pPr algn="ctr"/>
            <a:r>
              <a:rPr lang="es-ES_tradnl" sz="1000">
                <a:solidFill>
                  <a:schemeClr val="bg1"/>
                </a:solidFill>
              </a:rPr>
              <a:t>(Swift)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5170948" y="3278188"/>
            <a:ext cx="846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>
                <a:solidFill>
                  <a:schemeClr val="bg1"/>
                </a:solidFill>
              </a:rPr>
              <a:t>Shared File system Storage</a:t>
            </a:r>
          </a:p>
          <a:p>
            <a:pPr algn="ctr"/>
            <a:r>
              <a:rPr lang="es-ES_tradnl" sz="1000">
                <a:solidFill>
                  <a:schemeClr val="bg1"/>
                </a:solidFill>
              </a:rPr>
              <a:t>(Manila)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6999748" y="3278188"/>
            <a:ext cx="8460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>
                <a:solidFill>
                  <a:schemeClr val="bg1"/>
                </a:solidFill>
              </a:rPr>
              <a:t>Data processing</a:t>
            </a:r>
          </a:p>
          <a:p>
            <a:pPr algn="ctr"/>
            <a:r>
              <a:rPr lang="es-ES_tradnl" sz="1000">
                <a:solidFill>
                  <a:schemeClr val="bg1"/>
                </a:solidFill>
              </a:rPr>
              <a:t>(Sahara)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7914148" y="3278188"/>
            <a:ext cx="846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>
                <a:solidFill>
                  <a:schemeClr val="bg1"/>
                </a:solidFill>
              </a:rPr>
              <a:t>Telemetry</a:t>
            </a:r>
            <a:endParaRPr lang="es-ES_tradnl" sz="1000">
              <a:solidFill>
                <a:schemeClr val="bg1"/>
              </a:solidFill>
            </a:endParaRPr>
          </a:p>
          <a:p>
            <a:pPr algn="ctr"/>
            <a:r>
              <a:rPr lang="es-ES_tradnl" sz="1000">
                <a:solidFill>
                  <a:schemeClr val="bg1"/>
                </a:solidFill>
              </a:rPr>
              <a:t>(Ceilometer)</a:t>
            </a:r>
            <a:endParaRPr lang="es-ES_tradnl" sz="1000">
              <a:solidFill>
                <a:schemeClr val="bg1"/>
              </a:solidFill>
            </a:endParaRPr>
          </a:p>
        </p:txBody>
      </p:sp>
      <p:cxnSp>
        <p:nvCxnSpPr>
          <p:cNvPr id="29" name="Conector recto de flecha 28"/>
          <p:cNvCxnSpPr>
            <a:stCxn id="14" idx="0"/>
            <a:endCxn id="23" idx="1"/>
          </p:cNvCxnSpPr>
          <p:nvPr/>
        </p:nvCxnSpPr>
        <p:spPr>
          <a:xfrm rot="5400000" flipH="1" flipV="1">
            <a:off x="135314" y="1125914"/>
            <a:ext cx="1524000" cy="796172"/>
          </a:xfrm>
          <a:prstGeom prst="bentConnector2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28"/>
          <p:cNvCxnSpPr>
            <a:stCxn id="14" idx="2"/>
            <a:endCxn id="22" idx="1"/>
          </p:cNvCxnSpPr>
          <p:nvPr/>
        </p:nvCxnSpPr>
        <p:spPr>
          <a:xfrm rot="16200000" flipH="1">
            <a:off x="-169486" y="4783514"/>
            <a:ext cx="2133600" cy="796172"/>
          </a:xfrm>
          <a:prstGeom prst="bentConnector2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ángulo redondeado 42"/>
          <p:cNvSpPr/>
          <p:nvPr/>
        </p:nvSpPr>
        <p:spPr>
          <a:xfrm>
            <a:off x="1295400" y="1981200"/>
            <a:ext cx="7543800" cy="35052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55" name="Conector recto de flecha 28"/>
          <p:cNvCxnSpPr>
            <a:stCxn id="14" idx="3"/>
          </p:cNvCxnSpPr>
          <p:nvPr/>
        </p:nvCxnSpPr>
        <p:spPr>
          <a:xfrm>
            <a:off x="922255" y="3200400"/>
            <a:ext cx="373145" cy="1128"/>
          </a:xfrm>
          <a:prstGeom prst="straightConnector1">
            <a:avLst/>
          </a:prstGeom>
          <a:ln w="25400" cap="flat" cmpd="sng" algn="ctr">
            <a:solidFill>
              <a:schemeClr val="accent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/>
          <p:cNvCxnSpPr>
            <a:stCxn id="23" idx="2"/>
            <a:endCxn id="43" idx="0"/>
          </p:cNvCxnSpPr>
          <p:nvPr/>
        </p:nvCxnSpPr>
        <p:spPr>
          <a:xfrm rot="5400000">
            <a:off x="4648200" y="15621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>
            <a:stCxn id="22" idx="0"/>
            <a:endCxn id="43" idx="2"/>
          </p:cNvCxnSpPr>
          <p:nvPr/>
        </p:nvCxnSpPr>
        <p:spPr>
          <a:xfrm rot="5400000" flipH="1" flipV="1">
            <a:off x="4876800" y="5676900"/>
            <a:ext cx="3810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angular 69"/>
          <p:cNvCxnSpPr>
            <a:stCxn id="23" idx="2"/>
            <a:endCxn id="22" idx="3"/>
          </p:cNvCxnSpPr>
          <p:nvPr/>
        </p:nvCxnSpPr>
        <p:spPr>
          <a:xfrm rot="16200000" flipH="1">
            <a:off x="4400550" y="1809750"/>
            <a:ext cx="5105400" cy="3771900"/>
          </a:xfrm>
          <a:prstGeom prst="bentConnector4">
            <a:avLst>
              <a:gd name="adj1" fmla="val 7721"/>
              <a:gd name="adj2" fmla="val 10606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ángulo redondeado 77"/>
          <p:cNvSpPr/>
          <p:nvPr/>
        </p:nvSpPr>
        <p:spPr>
          <a:xfrm>
            <a:off x="2427137" y="2286000"/>
            <a:ext cx="846055" cy="18288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9" name="CuadroTexto 78"/>
          <p:cNvSpPr txBox="1"/>
          <p:nvPr/>
        </p:nvSpPr>
        <p:spPr>
          <a:xfrm>
            <a:off x="2427136" y="3276600"/>
            <a:ext cx="846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>
                <a:solidFill>
                  <a:schemeClr val="bg1"/>
                </a:solidFill>
              </a:rPr>
              <a:t>Image</a:t>
            </a:r>
          </a:p>
          <a:p>
            <a:pPr algn="ctr"/>
            <a:r>
              <a:rPr lang="es-ES_tradnl" sz="1000">
                <a:solidFill>
                  <a:schemeClr val="bg1"/>
                </a:solidFill>
              </a:rPr>
              <a:t>(Glance)</a:t>
            </a:r>
          </a:p>
        </p:txBody>
      </p:sp>
      <p:cxnSp>
        <p:nvCxnSpPr>
          <p:cNvPr id="102" name="Conector angular 101"/>
          <p:cNvCxnSpPr>
            <a:stCxn id="20" idx="2"/>
            <a:endCxn id="19" idx="2"/>
          </p:cNvCxnSpPr>
          <p:nvPr/>
        </p:nvCxnSpPr>
        <p:spPr>
          <a:xfrm rot="5400000">
            <a:off x="6965576" y="3659188"/>
            <a:ext cx="1588" cy="914400"/>
          </a:xfrm>
          <a:prstGeom prst="bentConnector3">
            <a:avLst>
              <a:gd name="adj1" fmla="val 4026895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angular 103"/>
          <p:cNvCxnSpPr>
            <a:stCxn id="19" idx="2"/>
            <a:endCxn id="16" idx="2"/>
          </p:cNvCxnSpPr>
          <p:nvPr/>
        </p:nvCxnSpPr>
        <p:spPr>
          <a:xfrm rot="5400000">
            <a:off x="5132849" y="2740861"/>
            <a:ext cx="1588" cy="2751055"/>
          </a:xfrm>
          <a:prstGeom prst="bentConnector3">
            <a:avLst>
              <a:gd name="adj1" fmla="val 6183173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angular 110"/>
          <p:cNvCxnSpPr>
            <a:stCxn id="18" idx="2"/>
            <a:endCxn id="16" idx="2"/>
          </p:cNvCxnSpPr>
          <p:nvPr/>
        </p:nvCxnSpPr>
        <p:spPr>
          <a:xfrm rot="5400000">
            <a:off x="4675649" y="3198061"/>
            <a:ext cx="1588" cy="1836655"/>
          </a:xfrm>
          <a:prstGeom prst="bentConnector3">
            <a:avLst>
              <a:gd name="adj1" fmla="val 48414043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angular 108"/>
          <p:cNvCxnSpPr>
            <a:stCxn id="17" idx="2"/>
            <a:endCxn id="16" idx="2"/>
          </p:cNvCxnSpPr>
          <p:nvPr/>
        </p:nvCxnSpPr>
        <p:spPr>
          <a:xfrm rot="5400000">
            <a:off x="4213122" y="3660587"/>
            <a:ext cx="1588" cy="911602"/>
          </a:xfrm>
          <a:prstGeom prst="bentConnector3">
            <a:avLst>
              <a:gd name="adj1" fmla="val 36437343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angular 121"/>
          <p:cNvCxnSpPr>
            <a:stCxn id="78" idx="2"/>
            <a:endCxn id="16" idx="2"/>
          </p:cNvCxnSpPr>
          <p:nvPr/>
        </p:nvCxnSpPr>
        <p:spPr>
          <a:xfrm rot="16200000" flipH="1">
            <a:off x="3302949" y="3662016"/>
            <a:ext cx="1588" cy="907156"/>
          </a:xfrm>
          <a:prstGeom prst="bentConnector3">
            <a:avLst>
              <a:gd name="adj1" fmla="val 14495466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cto de flecha 129"/>
          <p:cNvCxnSpPr/>
          <p:nvPr/>
        </p:nvCxnSpPr>
        <p:spPr>
          <a:xfrm rot="10800000">
            <a:off x="1938004" y="3048000"/>
            <a:ext cx="6443997" cy="1588"/>
          </a:xfrm>
          <a:prstGeom prst="straightConnector1">
            <a:avLst/>
          </a:prstGeom>
          <a:ln>
            <a:solidFill>
              <a:schemeClr val="bg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Elipse 131"/>
          <p:cNvSpPr/>
          <p:nvPr/>
        </p:nvSpPr>
        <p:spPr>
          <a:xfrm>
            <a:off x="2773965" y="2973389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3" name="Elipse 132"/>
          <p:cNvSpPr/>
          <p:nvPr/>
        </p:nvSpPr>
        <p:spPr>
          <a:xfrm>
            <a:off x="3681915" y="29718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4" name="Elipse 133"/>
          <p:cNvSpPr/>
          <p:nvPr/>
        </p:nvSpPr>
        <p:spPr>
          <a:xfrm>
            <a:off x="4593517" y="2973389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5" name="Elipse 134"/>
          <p:cNvSpPr/>
          <p:nvPr/>
        </p:nvSpPr>
        <p:spPr>
          <a:xfrm>
            <a:off x="5518571" y="29718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6" name="Elipse 135"/>
          <p:cNvSpPr/>
          <p:nvPr/>
        </p:nvSpPr>
        <p:spPr>
          <a:xfrm>
            <a:off x="6432971" y="2973389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7" name="Elipse 136"/>
          <p:cNvSpPr/>
          <p:nvPr/>
        </p:nvSpPr>
        <p:spPr>
          <a:xfrm>
            <a:off x="7347370" y="2973389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44" name="Imagen 1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297" y="2317713"/>
            <a:ext cx="651636" cy="544902"/>
          </a:xfrm>
          <a:prstGeom prst="rect">
            <a:avLst/>
          </a:prstGeom>
        </p:spPr>
      </p:pic>
      <p:pic>
        <p:nvPicPr>
          <p:cNvPr id="145" name="Imagen 1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946" y="2355850"/>
            <a:ext cx="722449" cy="604118"/>
          </a:xfrm>
          <a:prstGeom prst="rect">
            <a:avLst/>
          </a:prstGeom>
        </p:spPr>
      </p:pic>
      <p:pic>
        <p:nvPicPr>
          <p:cNvPr id="146" name="Imagen 1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5527" y="2348706"/>
            <a:ext cx="648379" cy="546894"/>
          </a:xfrm>
          <a:prstGeom prst="rect">
            <a:avLst/>
          </a:prstGeom>
        </p:spPr>
      </p:pic>
      <p:pic>
        <p:nvPicPr>
          <p:cNvPr id="147" name="Imagen 1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7040" y="2263877"/>
            <a:ext cx="755462" cy="631722"/>
          </a:xfrm>
          <a:prstGeom prst="rect">
            <a:avLst/>
          </a:prstGeom>
        </p:spPr>
      </p:pic>
      <p:pic>
        <p:nvPicPr>
          <p:cNvPr id="148" name="Imagen 1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9325" y="2355850"/>
            <a:ext cx="697355" cy="583133"/>
          </a:xfrm>
          <a:prstGeom prst="rect">
            <a:avLst/>
          </a:prstGeom>
        </p:spPr>
      </p:pic>
      <p:pic>
        <p:nvPicPr>
          <p:cNvPr id="149" name="Imagen 1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003" y="2334865"/>
            <a:ext cx="722450" cy="604118"/>
          </a:xfrm>
          <a:prstGeom prst="rect">
            <a:avLst/>
          </a:prstGeom>
        </p:spPr>
      </p:pic>
      <p:pic>
        <p:nvPicPr>
          <p:cNvPr id="150" name="Imagen 1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0724" y="2286000"/>
            <a:ext cx="638882" cy="534237"/>
          </a:xfrm>
          <a:prstGeom prst="rect">
            <a:avLst/>
          </a:prstGeom>
        </p:spPr>
      </p:pic>
      <p:pic>
        <p:nvPicPr>
          <p:cNvPr id="151" name="Imagen 1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81915" y="5937250"/>
            <a:ext cx="736600" cy="622300"/>
          </a:xfrm>
          <a:prstGeom prst="rect">
            <a:avLst/>
          </a:prstGeom>
        </p:spPr>
      </p:pic>
      <p:pic>
        <p:nvPicPr>
          <p:cNvPr id="152" name="Imagen 15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45518" y="2286000"/>
            <a:ext cx="756104" cy="637756"/>
          </a:xfrm>
          <a:prstGeom prst="rect">
            <a:avLst/>
          </a:prstGeom>
        </p:spPr>
      </p:pic>
      <p:pic>
        <p:nvPicPr>
          <p:cNvPr id="153" name="Imagen 15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07732" y="336032"/>
            <a:ext cx="710783" cy="605711"/>
          </a:xfrm>
          <a:prstGeom prst="rect">
            <a:avLst/>
          </a:prstGeom>
        </p:spPr>
      </p:pic>
      <p:pic>
        <p:nvPicPr>
          <p:cNvPr id="154" name="Imagen 15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04806" y="2355851"/>
            <a:ext cx="732133" cy="6175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50</Words>
  <Application>Microsoft Macintosh PowerPoint</Application>
  <PresentationFormat>Presentación en pantalla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UAL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Manuel Torres</dc:creator>
  <cp:lastModifiedBy>Manuel Torres</cp:lastModifiedBy>
  <cp:revision>17</cp:revision>
  <dcterms:created xsi:type="dcterms:W3CDTF">2019-01-14T10:41:04Z</dcterms:created>
  <dcterms:modified xsi:type="dcterms:W3CDTF">2019-01-14T12:35:41Z</dcterms:modified>
</cp:coreProperties>
</file>