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68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5C72-C786-4D88-8893-42291094D1B1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2DE1-3E82-48BE-A150-6465C8489B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9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HTML5 : </a:t>
            </a:r>
            <a:r>
              <a:rPr lang="fr-FR" dirty="0"/>
              <a:t>Structure sémantique de l'interface.</a:t>
            </a:r>
          </a:p>
          <a:p>
            <a:r>
              <a:rPr lang="fr-FR" b="1" dirty="0"/>
              <a:t>CSS3 : </a:t>
            </a:r>
            <a:r>
              <a:rPr lang="fr-FR" dirty="0"/>
              <a:t>Stylisation, mise en page </a:t>
            </a:r>
            <a:r>
              <a:rPr lang="fr-FR" b="1" dirty="0"/>
              <a:t>(</a:t>
            </a:r>
            <a:r>
              <a:rPr lang="fr-FR" b="1" dirty="0" err="1"/>
              <a:t>Flexbox</a:t>
            </a:r>
            <a:r>
              <a:rPr lang="fr-FR" b="1" dirty="0"/>
              <a:t>/</a:t>
            </a:r>
            <a:r>
              <a:rPr lang="fr-FR" b="1" dirty="0" err="1"/>
              <a:t>Grid</a:t>
            </a:r>
            <a:r>
              <a:rPr lang="fr-FR" b="1" dirty="0"/>
              <a:t>)</a:t>
            </a:r>
            <a:r>
              <a:rPr lang="fr-FR" dirty="0"/>
              <a:t>, et effet de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</a:t>
            </a:r>
            <a:r>
              <a:rPr lang="fr-FR" dirty="0"/>
              <a:t>.</a:t>
            </a:r>
          </a:p>
          <a:p>
            <a:r>
              <a:rPr lang="fr-FR" b="1" dirty="0"/>
              <a:t>JavaScript (ES6+) : </a:t>
            </a:r>
            <a:r>
              <a:rPr lang="fr-FR" dirty="0"/>
              <a:t>Logique applicative, interaction avec le </a:t>
            </a:r>
            <a:r>
              <a:rPr lang="fr-FR" b="1" dirty="0"/>
              <a:t>DOM</a:t>
            </a:r>
            <a:r>
              <a:rPr lang="fr-FR" dirty="0"/>
              <a:t>, requêtes </a:t>
            </a:r>
            <a:r>
              <a:rPr lang="fr-FR" b="1" dirty="0"/>
              <a:t>API</a:t>
            </a:r>
            <a:r>
              <a:rPr lang="fr-FR" dirty="0"/>
              <a:t>.</a:t>
            </a:r>
          </a:p>
          <a:p>
            <a:r>
              <a:rPr lang="fr-FR" b="1" dirty="0"/>
              <a:t>API </a:t>
            </a:r>
            <a:r>
              <a:rPr lang="fr-FR" b="1" dirty="0" err="1"/>
              <a:t>OpenWeatherMap</a:t>
            </a:r>
            <a:r>
              <a:rPr lang="fr-FR" b="1" dirty="0"/>
              <a:t> : </a:t>
            </a:r>
            <a:r>
              <a:rPr lang="fr-FR" dirty="0"/>
              <a:t>Source des données météorologiques en temps réel.</a:t>
            </a:r>
          </a:p>
          <a:p>
            <a:r>
              <a:rPr lang="fr-FR" b="1" dirty="0"/>
              <a:t>Git &amp; GitHub : </a:t>
            </a:r>
            <a:r>
              <a:rPr lang="fr-FR" dirty="0"/>
              <a:t>Gestion de version et collaboration.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2DE1-3E82-48BE-A150-6465C8489B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Gestion des erreurs avancée : </a:t>
            </a:r>
            <a:r>
              <a:rPr lang="fr-FR" dirty="0"/>
              <a:t>Messages d'erreur plus précis (ville introuvable, API non disponible).</a:t>
            </a:r>
          </a:p>
          <a:p>
            <a:r>
              <a:rPr lang="fr-FR" b="1" dirty="0"/>
              <a:t>Informations détaillées : </a:t>
            </a:r>
            <a:r>
              <a:rPr lang="fr-FR" dirty="0"/>
              <a:t>Ajout de la visibilité, heures de lever/coucher du soleil.</a:t>
            </a:r>
          </a:p>
          <a:p>
            <a:r>
              <a:rPr lang="fr-FR" b="1" dirty="0"/>
              <a:t>Icônes et fonds dynamiques : </a:t>
            </a:r>
            <a:r>
              <a:rPr lang="fr-FR" dirty="0"/>
              <a:t>Changer l'icône et l'image de fond en fonction des conditions météo.</a:t>
            </a:r>
          </a:p>
          <a:p>
            <a:r>
              <a:rPr lang="fr-FR" b="1" dirty="0"/>
              <a:t>Design Responsive : </a:t>
            </a:r>
            <a:r>
              <a:rPr lang="fr-FR" dirty="0"/>
              <a:t>Adaptation de l'interface aux différentes tailles d'écrans.</a:t>
            </a:r>
          </a:p>
          <a:p>
            <a:r>
              <a:rPr lang="fr-FR" b="1" dirty="0"/>
              <a:t>Optimisation (Cache API) : </a:t>
            </a:r>
            <a:r>
              <a:rPr lang="fr-FR" dirty="0"/>
              <a:t>Mise en cache des données météo pour réduire les appels API.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2DE1-3E82-48BE-A150-6465C8489B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A4FF51-F700-4552-BE13-320CE40A7FB6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3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48E9-72DA-4F2E-85E1-0F45106E2397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DE3FC9-7511-4089-BD95-CCFB6275AF86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0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667A52-B9F4-4D8B-937B-23F188D15D8C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8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83E0-AB23-4414-BB71-0DFAC5CE4F66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503B-C422-436F-88F6-27FA8E41843C}" type="datetime1">
              <a:rPr lang="fr-FR" smtClean="0"/>
              <a:t>17/06/2025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AAA7-5A7F-4B5E-8B25-C382809F84AC}" type="datetime1">
              <a:rPr lang="fr-FR" smtClean="0"/>
              <a:t>17/06/2025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6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9D5B-2AE0-4800-8423-D4075073CAAB}" type="datetime1">
              <a:rPr lang="fr-FR" smtClean="0"/>
              <a:t>17/06/2025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9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8317D6-B874-42B3-8059-DF66D09721AF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0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0FA-788E-4654-A822-2C6EE9213D0E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14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1D46B1-9EB5-4BCC-8D6F-911E1E712312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30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altas/meteosco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ltas/meteoscope" TargetMode="External"/><Relationship Id="rId2" Type="http://schemas.openxmlformats.org/officeDocument/2006/relationships/hyperlink" Target="mailto:ugur@cyberalta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971A-8240-A924-2AF8-44EE238A2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b="1" dirty="0"/>
              <a:t>                              </a:t>
            </a:r>
            <a:r>
              <a:rPr lang="fr-FR" b="1" dirty="0" err="1"/>
              <a:t>MétéoScope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991F0-2517-7F76-5699-E1EED923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Projet Météo pour les Transports en Commun</a:t>
            </a:r>
          </a:p>
          <a:p>
            <a:endParaRPr lang="fr-FR" dirty="0"/>
          </a:p>
          <a:p>
            <a:r>
              <a:rPr lang="fr-FR" sz="2600" b="1" dirty="0">
                <a:solidFill>
                  <a:schemeClr val="bg1"/>
                </a:solidFill>
              </a:rPr>
              <a:t>Ugur ALTAS</a:t>
            </a:r>
          </a:p>
          <a:p>
            <a:r>
              <a:rPr lang="fr-FR" dirty="0">
                <a:hlinkClick r:id="rId2"/>
              </a:rPr>
              <a:t>https://github.com/ualtas/meteoscope</a:t>
            </a:r>
            <a:endParaRPr lang="fr-FR" dirty="0"/>
          </a:p>
          <a:p>
            <a:endParaRPr lang="fr-FR" dirty="0"/>
          </a:p>
          <a:p>
            <a:fld id="{50917AC7-65AD-4F47-B64B-FF6B52CA5ACF}" type="datetime1">
              <a:rPr lang="fr-FR" smtClean="0"/>
              <a:t>17/06/2025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794C-E60C-545B-EC12-68EB1D90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14C8F-D6F8-3B69-71CE-5393B2ED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1397C-7A9D-DD9F-AEFF-929B04AC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Optimisation (Cache API)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Stocker les données météo dans </a:t>
            </a:r>
            <a:r>
              <a:rPr lang="fr-FR" dirty="0" err="1"/>
              <a:t>localStorage</a:t>
            </a:r>
            <a:r>
              <a:rPr lang="fr-FR" dirty="0"/>
              <a:t> du navigateur avec un horodatage, et ne faire un appel API que si les données sont expirées.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Utilisation de l'API Web Storage (</a:t>
            </a:r>
            <a:r>
              <a:rPr lang="fr-FR" dirty="0" err="1"/>
              <a:t>localStorage</a:t>
            </a:r>
            <a:r>
              <a:rPr lang="fr-FR" dirty="0"/>
              <a:t>), gestion de la logique de cache (date d'expiration).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3C8F2-3DE9-FEFF-72BE-5E0A2087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F2989-8D35-635C-17AC-F24B3A2B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A2E61-38A7-3FC3-3FEB-6833C768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Questions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306A8-AD1E-1EF8-4473-A3911EA8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Merci de votre attention !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ugur@cyberaltas.com</a:t>
            </a:r>
            <a:endParaRPr lang="fr-FR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https://github.com/ualtas/meteoscope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20AD7-AC2E-AF26-7412-D5316059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04CA3-CD56-4CBF-8C9D-82918D79551F}" type="datetime1">
              <a:rPr lang="fr-FR" smtClean="0"/>
              <a:pPr>
                <a:spcAft>
                  <a:spcPts val="600"/>
                </a:spcAft>
              </a:pPr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1175E4-0E0E-B462-928F-3848EDA0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695B2-E84D-4D1F-8316-30B3318ACE6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9" name="Image 8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177EFD7F-9951-2D73-2C6F-EBB61D44E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0306"/>
          <a:stretch>
            <a:fillRect/>
          </a:stretch>
        </p:blipFill>
        <p:spPr>
          <a:xfrm>
            <a:off x="20" y="9"/>
            <a:ext cx="12191980" cy="45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AA6E2-4318-42A6-C468-00A14C4A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59" y="375316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b="1" dirty="0"/>
              <a:t>Contexte et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0D0F0-FBA9-D7B5-44D3-05577BB2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fr-FR" sz="1700" dirty="0"/>
              <a:t>Développement d'une interface météo pour les usagers des transports en commun.</a:t>
            </a:r>
          </a:p>
          <a:p>
            <a:r>
              <a:rPr lang="fr-FR" sz="1700" dirty="0"/>
              <a:t>Affichage sur les écrans d'information en stations et dans les véhicules.</a:t>
            </a:r>
          </a:p>
          <a:p>
            <a:r>
              <a:rPr lang="fr-FR" sz="1700" dirty="0"/>
              <a:t>Contrainte clé : Localisation de la météo définie via un fichier de configuration (</a:t>
            </a:r>
            <a:r>
              <a:rPr lang="fr-FR" sz="1700" dirty="0" err="1"/>
              <a:t>conf.json</a:t>
            </a:r>
            <a:r>
              <a:rPr lang="fr-FR" sz="1700" dirty="0"/>
              <a:t>)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C4E65D-9BA7-D78A-F317-1FAD63A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2C8-6872-4338-9AC5-14FE25F7374D}" type="datetime1">
              <a:rPr lang="fr-FR" smtClean="0"/>
              <a:t>17/06/2025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C569B0-A01A-19C9-925F-1901B0B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B9EBF0B8-E8D1-AFF3-DBCF-0AEC12EB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72" y="1922110"/>
            <a:ext cx="5993228" cy="34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C971A-8F80-9CBE-788A-F752251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Stack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9E2D9-6179-8621-1A09-A1A795F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HTML </a:t>
            </a:r>
          </a:p>
          <a:p>
            <a:r>
              <a:rPr lang="fr-FR" sz="3600" b="1" dirty="0"/>
              <a:t>CSS</a:t>
            </a:r>
            <a:endParaRPr lang="fr-FR" sz="3600" dirty="0"/>
          </a:p>
          <a:p>
            <a:r>
              <a:rPr lang="fr-FR" sz="3600" b="1" dirty="0"/>
              <a:t>JavaScript</a:t>
            </a:r>
            <a:endParaRPr lang="fr-FR" sz="3600" dirty="0"/>
          </a:p>
          <a:p>
            <a:r>
              <a:rPr lang="fr-FR" sz="3600" b="1" dirty="0"/>
              <a:t>API </a:t>
            </a:r>
            <a:r>
              <a:rPr lang="fr-FR" sz="3600" b="1" dirty="0" err="1"/>
              <a:t>OpenWeatherMap</a:t>
            </a:r>
            <a:endParaRPr lang="fr-FR" sz="3600" dirty="0"/>
          </a:p>
          <a:p>
            <a:r>
              <a:rPr lang="fr-FR" sz="3600" b="1" dirty="0"/>
              <a:t>Git &amp; GitHub</a:t>
            </a:r>
            <a:endParaRPr lang="fr-FR" sz="36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05AD404-64D9-3CB2-6F1B-F84E7125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2936-C5D2-4E07-B75A-8C0574AD4867}" type="datetime1">
              <a:rPr lang="fr-FR" smtClean="0"/>
              <a:t>17/06/2025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368E2-58A9-80FA-BD58-7E7CE36B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510C-76B5-121C-2B01-42741731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Déroulement du Projet : Les Étapes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DFDE3-1D87-0AAE-75DD-76C0739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876"/>
            <a:ext cx="11029616" cy="38109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Recherche et Choix d'API : </a:t>
            </a:r>
            <a:r>
              <a:rPr lang="fr-FR" dirty="0"/>
              <a:t>Sélection d'</a:t>
            </a:r>
            <a:r>
              <a:rPr lang="fr-FR" b="1" dirty="0" err="1"/>
              <a:t>OpenWeatherMap</a:t>
            </a:r>
            <a:r>
              <a:rPr lang="fr-FR" dirty="0"/>
              <a:t> pour sa simplicité et sa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Structuration du Projet : </a:t>
            </a:r>
            <a:r>
              <a:rPr lang="fr-FR" dirty="0"/>
              <a:t>Création de index.html, style.css, </a:t>
            </a:r>
            <a:r>
              <a:rPr lang="fr-FR" dirty="0" err="1"/>
              <a:t>conf.json</a:t>
            </a:r>
            <a:r>
              <a:rPr lang="fr-FR" dirty="0"/>
              <a:t>, meteo.js.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Implémentation du Design : </a:t>
            </a:r>
            <a:r>
              <a:rPr lang="fr-FR" dirty="0"/>
              <a:t>Intégration du </a:t>
            </a:r>
            <a:r>
              <a:rPr lang="fr-FR" b="1" dirty="0"/>
              <a:t>CSS</a:t>
            </a:r>
            <a:r>
              <a:rPr lang="fr-FR" dirty="0"/>
              <a:t> pour l'effet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 </a:t>
            </a:r>
            <a:r>
              <a:rPr lang="fr-FR" dirty="0"/>
              <a:t>et la lisibilité.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Récupération des Données (JS) : </a:t>
            </a:r>
            <a:r>
              <a:rPr lang="fr-FR" dirty="0"/>
              <a:t>Lecture de </a:t>
            </a:r>
            <a:r>
              <a:rPr lang="fr-FR" b="1" dirty="0" err="1"/>
              <a:t>conf.json</a:t>
            </a:r>
            <a:r>
              <a:rPr lang="fr-FR" b="1" dirty="0"/>
              <a:t> </a:t>
            </a:r>
            <a:r>
              <a:rPr lang="fr-FR" dirty="0"/>
              <a:t>puis appel à l'API </a:t>
            </a:r>
            <a:r>
              <a:rPr lang="fr-FR" dirty="0" err="1"/>
              <a:t>OpenWeatherMap</a:t>
            </a:r>
            <a:r>
              <a:rPr lang="fr-FR" dirty="0"/>
              <a:t> via </a:t>
            </a:r>
            <a:r>
              <a:rPr lang="fr-FR" b="1" dirty="0" err="1"/>
              <a:t>fetch</a:t>
            </a:r>
            <a:r>
              <a:rPr lang="fr-FR" b="1" dirty="0"/>
              <a:t>()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Affichage des Données (JS) : </a:t>
            </a:r>
            <a:r>
              <a:rPr lang="fr-FR" dirty="0"/>
              <a:t>Manipulation du </a:t>
            </a:r>
            <a:r>
              <a:rPr lang="fr-FR" b="1" dirty="0"/>
              <a:t>DOM</a:t>
            </a:r>
            <a:r>
              <a:rPr lang="fr-FR" dirty="0"/>
              <a:t> pour injecter les infos météo dans l'HTML.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Mise à Jour Automatique : </a:t>
            </a:r>
            <a:r>
              <a:rPr lang="fr-FR" dirty="0"/>
              <a:t>Utilisation de </a:t>
            </a:r>
            <a:r>
              <a:rPr lang="fr-FR" b="1" dirty="0" err="1"/>
              <a:t>setInterval</a:t>
            </a:r>
            <a:r>
              <a:rPr lang="fr-FR" b="1" dirty="0"/>
              <a:t>()</a:t>
            </a:r>
            <a:r>
              <a:rPr lang="fr-FR" dirty="0"/>
              <a:t> pour rafraîchir les données </a:t>
            </a:r>
            <a:r>
              <a:rPr lang="fr-FR" u="sng" dirty="0"/>
              <a:t>chaque heure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Débogage et Tests : </a:t>
            </a:r>
            <a:r>
              <a:rPr lang="fr-FR" dirty="0"/>
              <a:t>Utilisation de la console navigateur pour valider le fonctionnement.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Gestion de Version : </a:t>
            </a:r>
            <a:r>
              <a:rPr lang="fr-FR" dirty="0"/>
              <a:t>Dépôt sur </a:t>
            </a:r>
            <a:r>
              <a:rPr lang="fr-FR" b="1" dirty="0"/>
              <a:t>GitHub</a:t>
            </a:r>
            <a:r>
              <a:rPr lang="fr-FR" dirty="0"/>
              <a:t> pour le partage et le suivi.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1A763-2AC9-8132-C300-1EADA800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DED3-DC06-48EA-9EC2-9C8AFDC0EB8D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A8633-9024-AA20-0FCF-760736B9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F025-A0EB-00B8-C0B4-ACB4279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Comment les Données Météo sont Récupérées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C8AE1-4152-3E01-046B-67F5B71E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Source de la localisation : </a:t>
            </a:r>
            <a:r>
              <a:rPr lang="fr-FR" dirty="0"/>
              <a:t>Lecture du nom de la ville depuis </a:t>
            </a:r>
            <a:r>
              <a:rPr lang="fr-FR" dirty="0" err="1"/>
              <a:t>conf.json</a:t>
            </a:r>
            <a:r>
              <a:rPr lang="fr-FR" dirty="0"/>
              <a:t> via </a:t>
            </a:r>
            <a:r>
              <a:rPr lang="fr-FR" dirty="0" err="1"/>
              <a:t>fetch</a:t>
            </a:r>
            <a:r>
              <a:rPr lang="fr-FR" dirty="0"/>
              <a:t>('/</a:t>
            </a:r>
            <a:r>
              <a:rPr lang="fr-FR" dirty="0" err="1"/>
              <a:t>conf.json</a:t>
            </a:r>
            <a:r>
              <a:rPr lang="fr-FR" dirty="0"/>
              <a:t>’).</a:t>
            </a:r>
          </a:p>
          <a:p>
            <a:r>
              <a:rPr lang="fr-FR" b="1" dirty="0"/>
              <a:t>Requête API : </a:t>
            </a:r>
            <a:r>
              <a:rPr lang="fr-FR" dirty="0"/>
              <a:t>Utilisation de l'API </a:t>
            </a:r>
            <a:r>
              <a:rPr lang="fr-FR" dirty="0" err="1"/>
              <a:t>OpenWeatherMap</a:t>
            </a:r>
            <a:r>
              <a:rPr lang="fr-FR" dirty="0"/>
              <a:t> (api.openweathermap.org/data/2.5/</a:t>
            </a:r>
            <a:r>
              <a:rPr lang="fr-FR" dirty="0" err="1"/>
              <a:t>weather</a:t>
            </a:r>
            <a:r>
              <a:rPr lang="fr-FR" dirty="0"/>
              <a:t>).</a:t>
            </a:r>
          </a:p>
          <a:p>
            <a:r>
              <a:rPr lang="fr-FR" b="1" dirty="0"/>
              <a:t>Paramètres de la requête : </a:t>
            </a:r>
            <a:r>
              <a:rPr lang="fr-FR" dirty="0"/>
              <a:t>Ville (q), clé API (</a:t>
            </a:r>
            <a:r>
              <a:rPr lang="fr-FR" dirty="0" err="1"/>
              <a:t>appid</a:t>
            </a:r>
            <a:r>
              <a:rPr lang="fr-FR" dirty="0"/>
              <a:t>), unités métriques (</a:t>
            </a:r>
            <a:r>
              <a:rPr lang="fr-FR" dirty="0" err="1"/>
              <a:t>units</a:t>
            </a:r>
            <a:r>
              <a:rPr lang="fr-FR" dirty="0"/>
              <a:t>=</a:t>
            </a:r>
            <a:r>
              <a:rPr lang="fr-FR" dirty="0" err="1"/>
              <a:t>metric</a:t>
            </a:r>
            <a:r>
              <a:rPr lang="fr-FR" dirty="0"/>
              <a:t>), langue française (</a:t>
            </a:r>
            <a:r>
              <a:rPr lang="fr-FR" dirty="0" err="1"/>
              <a:t>lang</a:t>
            </a:r>
            <a:r>
              <a:rPr lang="fr-FR" dirty="0"/>
              <a:t>=</a:t>
            </a:r>
            <a:r>
              <a:rPr lang="fr-FR" dirty="0" err="1"/>
              <a:t>fr</a:t>
            </a:r>
            <a:r>
              <a:rPr lang="fr-FR" dirty="0"/>
              <a:t>).</a:t>
            </a:r>
          </a:p>
          <a:p>
            <a:r>
              <a:rPr lang="fr-FR" b="1" dirty="0"/>
              <a:t>Méthode de requête : </a:t>
            </a:r>
            <a:r>
              <a:rPr lang="fr-FR" dirty="0" err="1"/>
              <a:t>fetch</a:t>
            </a:r>
            <a:r>
              <a:rPr lang="fr-FR" dirty="0"/>
              <a:t>() en JavaScript pour effectuer l'appel HTTP asynchrone.</a:t>
            </a:r>
          </a:p>
          <a:p>
            <a:r>
              <a:rPr lang="fr-FR" b="1" dirty="0"/>
              <a:t>Traitement de la réponse : </a:t>
            </a:r>
            <a:r>
              <a:rPr lang="fr-FR" dirty="0"/>
              <a:t>La réponse JSON de l'API est </a:t>
            </a:r>
            <a:r>
              <a:rPr lang="fr-FR" dirty="0" err="1"/>
              <a:t>parsée</a:t>
            </a:r>
            <a:r>
              <a:rPr lang="fr-FR" dirty="0"/>
              <a:t> pour extraire les informations clés (température, description, icône, ressenti, humidité, vent, pression).</a:t>
            </a:r>
          </a:p>
          <a:p>
            <a:r>
              <a:rPr lang="fr-FR" b="1" dirty="0"/>
              <a:t>Gestion d'erreurs simple : </a:t>
            </a:r>
            <a:r>
              <a:rPr lang="fr-FR" dirty="0"/>
              <a:t>Utilisation de </a:t>
            </a:r>
            <a:r>
              <a:rPr lang="fr-FR" b="1" dirty="0" err="1"/>
              <a:t>try</a:t>
            </a:r>
            <a:r>
              <a:rPr lang="fr-FR" b="1" dirty="0"/>
              <a:t>...catch </a:t>
            </a:r>
            <a:r>
              <a:rPr lang="fr-FR" dirty="0"/>
              <a:t>pour capter les erreurs réseau ou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91543-C625-D063-219E-6CE4641D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E957BF-DAD7-CE9C-AC55-3EF8D155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81466-86CE-538E-823D-177E3D4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Intégration de l'Interface et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AB191-E01D-16E1-445C-B3120F76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/>
              <a:t>HTML (Structure) : </a:t>
            </a:r>
            <a:r>
              <a:rPr lang="fr-FR" dirty="0"/>
              <a:t>Des balises avec des id spécifiques (#city-name, #temperature, #weather-icon, etc.) sont définies pour recevoir les données.</a:t>
            </a:r>
          </a:p>
          <a:p>
            <a:r>
              <a:rPr lang="fr-FR" b="1" dirty="0"/>
              <a:t>JavaScript (Sélection d'éléments) : </a:t>
            </a:r>
            <a:r>
              <a:rPr lang="fr-FR" dirty="0" err="1"/>
              <a:t>document.getElementById</a:t>
            </a:r>
            <a:r>
              <a:rPr lang="fr-FR" dirty="0"/>
              <a:t>() est utilisé pour obtenir des références à ces éléments HTML.</a:t>
            </a:r>
          </a:p>
          <a:p>
            <a:r>
              <a:rPr lang="fr-FR" b="1" dirty="0"/>
              <a:t>Mise à jour du DOM : </a:t>
            </a:r>
            <a:r>
              <a:rPr lang="fr-FR" dirty="0"/>
              <a:t>Les données extraites de la réponse API sont insérées dynamiquement dans ces éléments.</a:t>
            </a:r>
          </a:p>
          <a:p>
            <a:pPr lvl="1"/>
            <a:r>
              <a:rPr lang="fr-FR" dirty="0" err="1"/>
              <a:t>element.textContent</a:t>
            </a:r>
            <a:r>
              <a:rPr lang="fr-FR" dirty="0"/>
              <a:t> = ... pour le texte.</a:t>
            </a:r>
          </a:p>
          <a:p>
            <a:pPr lvl="1"/>
            <a:r>
              <a:rPr lang="fr-FR" dirty="0" err="1"/>
              <a:t>element.src</a:t>
            </a:r>
            <a:r>
              <a:rPr lang="fr-FR" dirty="0"/>
              <a:t> = ... pour les images (icônes météo).</a:t>
            </a:r>
          </a:p>
          <a:p>
            <a:r>
              <a:rPr lang="fr-FR" b="1" dirty="0"/>
              <a:t>Exemple Concret : </a:t>
            </a:r>
            <a:r>
              <a:rPr lang="fr-FR" dirty="0"/>
              <a:t>"La température reçue de l'API est directement affectée à </a:t>
            </a:r>
            <a:r>
              <a:rPr lang="fr-FR" dirty="0" err="1"/>
              <a:t>temperatureElement.textContent</a:t>
            </a:r>
            <a:r>
              <a:rPr lang="fr-FR" dirty="0"/>
              <a:t>, tandis que le code d'icône est utilisé pour construire l'URL de l'image de l'icône météo.« </a:t>
            </a:r>
          </a:p>
          <a:p>
            <a:r>
              <a:rPr lang="fr-FR" b="1" dirty="0"/>
              <a:t>Mise à jour horaire : </a:t>
            </a:r>
            <a:r>
              <a:rPr lang="fr-FR" dirty="0"/>
              <a:t>La fonction d'intégration est appelée par </a:t>
            </a:r>
            <a:r>
              <a:rPr lang="fr-FR" dirty="0" err="1"/>
              <a:t>setInterval</a:t>
            </a:r>
            <a:r>
              <a:rPr lang="fr-FR" dirty="0"/>
              <a:t>() toutes les heures, assurant une synchronisation continue entre l'API et l'affichage.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5E09-370E-40F2-E327-18AE67A1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911C8-CBD0-8303-C7DF-39015FC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43B0B-0828-52C8-0286-75FDB99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Pistes d'Amélioration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D27C4-8FE5-D120-99E0-7B298BC4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Gestion des erreurs avancée : </a:t>
            </a:r>
            <a:r>
              <a:rPr lang="fr-FR" dirty="0"/>
              <a:t>Messages d'erreur plus précis (ville introuvable, API non disponible).</a:t>
            </a:r>
          </a:p>
          <a:p>
            <a:r>
              <a:rPr lang="fr-FR" b="1" dirty="0"/>
              <a:t>Informations détaillées : </a:t>
            </a:r>
            <a:r>
              <a:rPr lang="fr-FR" dirty="0"/>
              <a:t>Ajout de la visibilité, heures de lever/coucher du soleil.</a:t>
            </a:r>
          </a:p>
          <a:p>
            <a:r>
              <a:rPr lang="fr-FR" b="1" dirty="0"/>
              <a:t>Icônes et fonds dynamiques : </a:t>
            </a:r>
            <a:r>
              <a:rPr lang="fr-FR" dirty="0"/>
              <a:t>Changer l'icône et l'image de fond en fonction des conditions météo.</a:t>
            </a:r>
          </a:p>
          <a:p>
            <a:r>
              <a:rPr lang="fr-FR" b="1" dirty="0"/>
              <a:t>Design Responsive : </a:t>
            </a:r>
            <a:r>
              <a:rPr lang="fr-FR" dirty="0"/>
              <a:t>Adaptation de l'interface aux différentes tailles d'écrans.</a:t>
            </a:r>
          </a:p>
          <a:p>
            <a:r>
              <a:rPr lang="fr-FR" b="1" dirty="0"/>
              <a:t>Optimisation (Cache API) : </a:t>
            </a:r>
            <a:r>
              <a:rPr lang="fr-FR" dirty="0"/>
              <a:t>Mise en cache des données météo pour réduire les appels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09319-0AB2-99DB-3764-180D005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9208CC-199E-7C25-6B56-2368F65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8C913-6E06-FF49-935E-E46372DF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26882-428F-572C-744E-9718038C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Gestion des erreurs avancée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Analyser les codes de statut HTTP de la réponse API (</a:t>
            </a:r>
            <a:r>
              <a:rPr lang="fr-FR" dirty="0" err="1"/>
              <a:t>response.status</a:t>
            </a:r>
            <a:r>
              <a:rPr lang="fr-FR" dirty="0"/>
              <a:t>) et implémenter des branches conditionnelles pour des messages spécifiques.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codes HTTP, gestion des promesses avancée (.</a:t>
            </a:r>
            <a:r>
              <a:rPr lang="fr-FR" dirty="0" err="1"/>
              <a:t>then</a:t>
            </a:r>
            <a:r>
              <a:rPr lang="fr-FR" dirty="0"/>
              <a:t>().catch()).</a:t>
            </a:r>
          </a:p>
          <a:p>
            <a:r>
              <a:rPr lang="fr-FR" b="1" dirty="0"/>
              <a:t>Informations détaillées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Explorer la documentation </a:t>
            </a:r>
            <a:r>
              <a:rPr lang="fr-FR" dirty="0" err="1"/>
              <a:t>OpenWeatherMap</a:t>
            </a:r>
            <a:r>
              <a:rPr lang="fr-FR" dirty="0"/>
              <a:t> pour identifier les champs de données supplémentaires et les intégrer dans l'HTML/JS.</a:t>
            </a:r>
          </a:p>
          <a:p>
            <a:pPr lvl="1"/>
            <a:r>
              <a:rPr lang="fr-FR" b="1" dirty="0"/>
              <a:t>À apprendre </a:t>
            </a:r>
            <a:r>
              <a:rPr lang="fr-FR" dirty="0"/>
              <a:t>: Lecture approfondie de documentation API, manipulation de structures de données JSON complexes.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BD41A-E57B-37B0-A4E3-9E026B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77A252-4D0A-C4A7-49DE-33ED09C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839A-9515-3CB8-984C-D7FAC41E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36B37-6AE7-B194-0604-FC56CC7B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D55E2-10F9-3545-6BF2-5481D5FD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Icônes et fonds dynamiques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Créer une logique JavaScript qui mappe les codes météo de l'API à des images (icônes/fonds) locales ou externes et les injecte dynamiquement.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Conditionnels complexes (switch/case), manipulation CSS via JS (</a:t>
            </a:r>
            <a:r>
              <a:rPr lang="fr-FR" dirty="0" err="1"/>
              <a:t>element.style.backgroundImage</a:t>
            </a:r>
            <a:r>
              <a:rPr lang="fr-FR" dirty="0"/>
              <a:t>).</a:t>
            </a:r>
          </a:p>
          <a:p>
            <a:r>
              <a:rPr lang="fr-FR" b="1" dirty="0"/>
              <a:t>Design Responsive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Utiliser les Media </a:t>
            </a:r>
            <a:r>
              <a:rPr lang="fr-FR" dirty="0" err="1"/>
              <a:t>Queries</a:t>
            </a:r>
            <a:r>
              <a:rPr lang="fr-FR" dirty="0"/>
              <a:t> en CSS pour adapter les styles à différentes largeurs d'écran.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@media </a:t>
            </a:r>
            <a:r>
              <a:rPr lang="fr-FR" dirty="0" err="1"/>
              <a:t>queries</a:t>
            </a:r>
            <a:r>
              <a:rPr lang="fr-FR" dirty="0"/>
              <a:t>, principes de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 pour la mise en page.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CFAD1-61F1-64F3-FC91-B369B12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D7BE4B-201E-94E8-4AEC-5222BB0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397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126</TotalTime>
  <Words>1045</Words>
  <Application>Microsoft Office PowerPoint</Application>
  <PresentationFormat>Grand écran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Gill Sans MT</vt:lpstr>
      <vt:lpstr>Wingdings 2</vt:lpstr>
      <vt:lpstr>Dividende</vt:lpstr>
      <vt:lpstr>                              MétéoScope</vt:lpstr>
      <vt:lpstr>Contexte et Objectif du Projet</vt:lpstr>
      <vt:lpstr>Stack Technique</vt:lpstr>
      <vt:lpstr>Déroulement du Projet : Les Étapes Clés</vt:lpstr>
      <vt:lpstr>Comment les Données Météo sont Récupérées</vt:lpstr>
      <vt:lpstr>Intégration de l'Interface et des Données</vt:lpstr>
      <vt:lpstr>Pistes d'Amélioration</vt:lpstr>
      <vt:lpstr>Mise en Œuvre et Compétences à Développer</vt:lpstr>
      <vt:lpstr>Mise en Œuvre et Compétences à Développer</vt:lpstr>
      <vt:lpstr>Mise en Œuvre et Compétences à Développer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Ugur ALTAS</dc:creator>
  <cp:lastModifiedBy>Ugur ALTAS</cp:lastModifiedBy>
  <cp:revision>7</cp:revision>
  <dcterms:created xsi:type="dcterms:W3CDTF">2025-06-16T21:37:42Z</dcterms:created>
  <dcterms:modified xsi:type="dcterms:W3CDTF">2025-06-17T00:47:51Z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2025-06-16T22:16:57Z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2a0f17ac-e477-4fa8-a786-4ca63d2877e1</vt:lpwstr>
  </property>
  <property fmtid="{D5CDD505-2E9C-101B-9397-08002B2CF9AE}" pid="7" name="MSIP_Label_defa4170-0d19-0005-0004-bc88714345d2_ActionId">
    <vt:lpwstr>1668c425-acab-4095-8926-e03bdc4eecd9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