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68" autoAdjust="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F5C72-C786-4D88-8893-42291094D1B1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B2DE1-3E82-48BE-A150-6465C8489B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79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HTML5 : </a:t>
            </a:r>
            <a:r>
              <a:rPr lang="fr-FR" dirty="0"/>
              <a:t>Structure sémantique de l'interface.</a:t>
            </a:r>
          </a:p>
          <a:p>
            <a:r>
              <a:rPr lang="fr-FR" b="1" dirty="0"/>
              <a:t>CSS3 : </a:t>
            </a:r>
            <a:r>
              <a:rPr lang="fr-FR" dirty="0"/>
              <a:t>Stylisation, mise en page </a:t>
            </a:r>
            <a:r>
              <a:rPr lang="fr-FR" b="1" dirty="0"/>
              <a:t>(</a:t>
            </a:r>
            <a:r>
              <a:rPr lang="fr-FR" b="1" dirty="0" err="1"/>
              <a:t>Flexbox</a:t>
            </a:r>
            <a:r>
              <a:rPr lang="fr-FR" b="1" dirty="0"/>
              <a:t>/</a:t>
            </a:r>
            <a:r>
              <a:rPr lang="fr-FR" b="1" dirty="0" err="1"/>
              <a:t>Grid</a:t>
            </a:r>
            <a:r>
              <a:rPr lang="fr-FR" b="1" dirty="0"/>
              <a:t>)</a:t>
            </a:r>
            <a:r>
              <a:rPr lang="fr-FR" dirty="0"/>
              <a:t>, et effet de </a:t>
            </a:r>
            <a:r>
              <a:rPr lang="fr-FR" b="1" dirty="0"/>
              <a:t>"</a:t>
            </a:r>
            <a:r>
              <a:rPr lang="fr-FR" b="1" dirty="0" err="1"/>
              <a:t>glassmorphism</a:t>
            </a:r>
            <a:r>
              <a:rPr lang="fr-FR" b="1" dirty="0"/>
              <a:t>"</a:t>
            </a:r>
            <a:r>
              <a:rPr lang="fr-FR" dirty="0"/>
              <a:t>.</a:t>
            </a:r>
          </a:p>
          <a:p>
            <a:r>
              <a:rPr lang="fr-FR" b="1" dirty="0"/>
              <a:t>JavaScript (ES6+) : </a:t>
            </a:r>
            <a:r>
              <a:rPr lang="fr-FR" dirty="0"/>
              <a:t>Logique applicative, interaction avec le </a:t>
            </a:r>
            <a:r>
              <a:rPr lang="fr-FR" b="1" dirty="0"/>
              <a:t>DOM</a:t>
            </a:r>
            <a:r>
              <a:rPr lang="fr-FR" dirty="0"/>
              <a:t>, requêtes </a:t>
            </a:r>
            <a:r>
              <a:rPr lang="fr-FR" b="1" dirty="0"/>
              <a:t>API</a:t>
            </a:r>
            <a:r>
              <a:rPr lang="fr-FR" dirty="0"/>
              <a:t>.</a:t>
            </a:r>
          </a:p>
          <a:p>
            <a:r>
              <a:rPr lang="fr-FR" b="1" dirty="0"/>
              <a:t>API </a:t>
            </a:r>
            <a:r>
              <a:rPr lang="fr-FR" b="1" dirty="0" err="1"/>
              <a:t>OpenWeatherMap</a:t>
            </a:r>
            <a:r>
              <a:rPr lang="fr-FR" b="1" dirty="0"/>
              <a:t> : </a:t>
            </a:r>
            <a:r>
              <a:rPr lang="fr-FR" dirty="0"/>
              <a:t>Source des données météorologiques en temps réel.</a:t>
            </a:r>
          </a:p>
          <a:p>
            <a:r>
              <a:rPr lang="fr-FR" b="1" dirty="0"/>
              <a:t>Git &amp; GitHub : </a:t>
            </a:r>
            <a:r>
              <a:rPr lang="fr-FR" dirty="0"/>
              <a:t>Gestion de version et collaboration.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B2DE1-3E82-48BE-A150-6465C8489B2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21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Gestion des erreurs avancée : </a:t>
            </a:r>
            <a:r>
              <a:rPr lang="fr-FR" dirty="0"/>
              <a:t>Messages d'erreur plus précis (ville introuvable, API non disponible).</a:t>
            </a:r>
          </a:p>
          <a:p>
            <a:r>
              <a:rPr lang="fr-FR" b="1" dirty="0"/>
              <a:t>Informations détaillées : </a:t>
            </a:r>
            <a:r>
              <a:rPr lang="fr-FR" dirty="0"/>
              <a:t>Ajout de la visibilité, heures de lever/coucher du soleil.</a:t>
            </a:r>
          </a:p>
          <a:p>
            <a:r>
              <a:rPr lang="fr-FR" b="1" dirty="0"/>
              <a:t>Icônes et fonds dynamiques : </a:t>
            </a:r>
            <a:r>
              <a:rPr lang="fr-FR" dirty="0"/>
              <a:t>Changer l'icône et l'image de fond en fonction des conditions météo.</a:t>
            </a:r>
          </a:p>
          <a:p>
            <a:r>
              <a:rPr lang="fr-FR" b="1" dirty="0"/>
              <a:t>Design Responsive : </a:t>
            </a:r>
            <a:r>
              <a:rPr lang="fr-FR" dirty="0"/>
              <a:t>Adaptation de l'interface aux différentes tailles d'écrans.</a:t>
            </a:r>
          </a:p>
          <a:p>
            <a:r>
              <a:rPr lang="fr-FR" b="1" dirty="0"/>
              <a:t>Optimisation (Cache API) : </a:t>
            </a:r>
            <a:r>
              <a:rPr lang="fr-FR" dirty="0"/>
              <a:t>Mise en cache des données météo pour réduire les appels API.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B2DE1-3E82-48BE-A150-6465C8489B2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4BCA4-C613-350E-3BF0-23BCCE00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7ADA58-1838-8688-04EC-610DA0572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023EC0-ED7B-913E-8D51-5F54C1BC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51-F700-4552-BE13-320CE40A7FB6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EF0CBF-9F4F-2341-813C-A5CEF2AB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21A4D-7317-3FF7-C5D0-8607D107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23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C7E28-C93F-04BD-EC14-50B1B117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0E2AE8-3BAC-D656-285A-13323206A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BEFBE4-C68B-0442-B0EA-7D0522AB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48E9-72DA-4F2E-85E1-0F45106E2397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0C0CE-139B-9D62-187B-1F2CBAC2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B2BB71-2CF3-A64A-F8F3-1429FBBA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7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63CFC2-599F-2BA9-B848-ADFF85E03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EAF863-176F-1CA1-4B21-10B6C1C55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4D1638-E456-DF12-62AB-72037CEE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3FC9-7511-4089-BD95-CCFB6275AF86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6CAE59-0FD5-1E7F-51B8-1641B8B5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C444C9-271F-8119-8DD9-F33A74FE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51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66128-6CC4-8039-CC41-490A4C2A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EF2B16-3498-0123-82AA-43AAD83F1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2E2DEF-74E4-9A9D-EB5D-D27B6141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4CA3-CD56-4CBF-8C9D-82918D79551F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3928E9-EF61-C42A-694C-69E549BC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17668B-9467-E4E4-E8D4-26D74F46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80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FEEC0-5500-9010-82F4-89F6AAEE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299DF-2997-1B16-D326-B3885F48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5C3441-C3F2-F874-F14A-FAAC8BE6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7A52-B9F4-4D8B-937B-23F188D15D8C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CEC93-149C-069C-3FE9-93F6836F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11078A-AAC1-0D5E-BC8D-E1A62A23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58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A6591-2C40-54C0-05A2-9B6ED173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6E09F-18A2-8B0D-F1FC-E611FDE65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BEC233-8F77-8AB3-8244-2E593E698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BDA2A4-CF4A-7CB7-4DF3-25DD0252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83E0-AB23-4414-BB71-0DFAC5CE4F66}" type="datetime1">
              <a:rPr lang="fr-FR" smtClean="0"/>
              <a:t>17/06/2025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B8C016-D64A-DC40-FA41-96D48791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B52E83-28EA-6765-DA00-FE9DBF9A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03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7E5A-65C2-426E-CD87-732DD420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098A24-0463-B95C-02B9-48AD7D8BC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B1140D-A059-508A-AB1F-14D78B0F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F34146-4145-12F8-5106-0F904D94F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5B3FB6-7477-D7A4-D5D8-839A77E62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8F3762-6F26-56CF-FFAF-000524EC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503B-C422-436F-88F6-27FA8E41843C}" type="datetime1">
              <a:rPr lang="fr-FR" smtClean="0"/>
              <a:t>17/06/2025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21120F-58AE-D9F9-E8C3-C23663B9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DACAEE-C7B4-A2C3-9021-0FF9AB53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1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83CE1-83A5-C7E6-5510-E91C028F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C227F9-3DF3-6E39-BE55-6D6351DB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AAA7-5A7F-4B5E-8B25-C382809F84AC}" type="datetime1">
              <a:rPr lang="fr-FR" smtClean="0"/>
              <a:t>17/06/2025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354ED8-FA67-0541-A9E1-997EC244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7DF434-9A85-8FDE-C358-490BFF90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04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C76AD5-C1DC-F5DE-EF15-063E47E7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9D5B-2AE0-4800-8423-D4075073CAAB}" type="datetime1">
              <a:rPr lang="fr-FR" smtClean="0"/>
              <a:t>17/06/2025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0DB26D-76E3-14C6-BD19-42D5D27A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69CBBD-528C-A626-FC8A-CA65EFB9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59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1E877-0CF2-7A83-CA4F-C0B85D61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77D82A-F1EE-4C71-DF2A-62AAD222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C836EF-EAA2-115B-5DB4-319A52ADB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002CCA-51CC-1F57-F9B7-00B1DA0A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17D6-B874-42B3-8059-DF66D09721AF}" type="datetime1">
              <a:rPr lang="fr-FR" smtClean="0"/>
              <a:t>17/06/2025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D4281B-E659-A3A6-CD15-67ED1BCE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F81D50-53A0-8761-5D14-5B947F0B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83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5DC97-A27E-78B8-C89F-388D3D53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3DAD17-3EED-8610-718C-BF8807867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25411B-D69A-2C3B-E8B9-140AC367A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997378-9162-7110-45F5-EDF5AC00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50FA-788E-4654-A822-2C6EE9213D0E}" type="datetime1">
              <a:rPr lang="fr-FR" smtClean="0"/>
              <a:t>17/06/2025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7D61F7-0AB7-4BF8-51B4-B1E67C35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D7EAAF-064F-7954-95A8-99065619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7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60CAB6-1E0E-79AD-F113-B0AA60E0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7BFF55-A855-6129-7A3D-8099201C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D1B540-F7A1-45A9-097A-BBC6EDCF1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D46B1-9EB5-4BCC-8D6F-911E1E712312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982A3-E4CE-C7A2-7A54-21F496505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0C85C0-4753-E304-C570-62E979138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3695B2-E84D-4D1F-8316-30B3318AC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65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altas/meteoscop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ugur@cyberaltas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altas/meteoscop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7971A-8240-A924-2AF8-44EE238A2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fr-FR" b="1" dirty="0" err="1"/>
              <a:t>MétéoScope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A991F0-2517-7F76-5699-E1EED923D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Projet Météo pour les Transports en Commun</a:t>
            </a:r>
          </a:p>
          <a:p>
            <a:endParaRPr lang="fr-FR" dirty="0"/>
          </a:p>
          <a:p>
            <a:r>
              <a:rPr lang="fr-FR" dirty="0"/>
              <a:t>Ugur ALTAS</a:t>
            </a:r>
          </a:p>
          <a:p>
            <a:r>
              <a:rPr lang="fr-FR" dirty="0">
                <a:hlinkClick r:id="rId2"/>
              </a:rPr>
              <a:t>https://github.com/ualtas/meteoscope</a:t>
            </a:r>
            <a:endParaRPr lang="fr-FR" dirty="0"/>
          </a:p>
          <a:p>
            <a:endParaRPr lang="fr-FR" dirty="0"/>
          </a:p>
          <a:p>
            <a:fld id="{50917AC7-65AD-4F47-B64B-FF6B52CA5ACF}" type="datetime1">
              <a:rPr lang="fr-FR" smtClean="0"/>
              <a:t>17/06/2025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6794C-E60C-545B-EC12-68EB1D903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14C8F-D6F8-3B69-71CE-5393B2ED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Mise en Œuvre et Compétences à Développer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1397C-7A9D-DD9F-AEFF-929B04AC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/>
              <a:t>Optimisation (Cache API) :</a:t>
            </a:r>
          </a:p>
          <a:p>
            <a:pPr lvl="1"/>
            <a:r>
              <a:rPr lang="fr-FR" b="1" dirty="0"/>
              <a:t>Comment faire : </a:t>
            </a:r>
            <a:r>
              <a:rPr lang="fr-FR" dirty="0"/>
              <a:t>Stocker les données météo dans </a:t>
            </a:r>
            <a:r>
              <a:rPr lang="fr-FR" dirty="0" err="1"/>
              <a:t>localStorage</a:t>
            </a:r>
            <a:r>
              <a:rPr lang="fr-FR" dirty="0"/>
              <a:t> du navigateur avec un horodatage, et ne faire un appel API que si les données sont expirées.</a:t>
            </a:r>
          </a:p>
          <a:p>
            <a:pPr lvl="1"/>
            <a:r>
              <a:rPr lang="fr-FR" b="1" dirty="0"/>
              <a:t>À apprendre : </a:t>
            </a:r>
            <a:r>
              <a:rPr lang="fr-FR" dirty="0"/>
              <a:t>Utilisation de l'API Web Storage (</a:t>
            </a:r>
            <a:r>
              <a:rPr lang="fr-FR" dirty="0" err="1"/>
              <a:t>localStorage</a:t>
            </a:r>
            <a:r>
              <a:rPr lang="fr-FR" dirty="0"/>
              <a:t>), gestion de la logique de cache (date d'expiration).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43C8F2-3DE9-FEFF-72BE-5E0A2087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4CA3-CD56-4CBF-8C9D-82918D79551F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8F2989-8D35-635C-17AC-F24B3A2B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67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8BE9A2-8956-141B-BFE6-C607C93D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DA2E61-38A7-3FC3-3FEB-6833C768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4837132"/>
            <a:ext cx="4705097" cy="1615684"/>
          </a:xfrm>
        </p:spPr>
        <p:txBody>
          <a:bodyPr>
            <a:normAutofit/>
          </a:bodyPr>
          <a:lstStyle/>
          <a:p>
            <a:r>
              <a:rPr lang="fr-FR" b="1"/>
              <a:t>Questions</a:t>
            </a:r>
            <a:r>
              <a:rPr lang="fr-FR"/>
              <a:t> ?</a:t>
            </a:r>
          </a:p>
        </p:txBody>
      </p:sp>
      <p:pic>
        <p:nvPicPr>
          <p:cNvPr id="9" name="Image 8" descr="Une image contenant capture d’écran, reflet, Caractère coloré, art&#10;&#10;Le contenu généré par l’IA peut être incorrect.">
            <a:extLst>
              <a:ext uri="{FF2B5EF4-FFF2-40B4-BE49-F238E27FC236}">
                <a16:creationId xmlns:a16="http://schemas.microsoft.com/office/drawing/2014/main" id="{177EFD7F-9951-2D73-2C6F-EBB61D44E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0" b="30306"/>
          <a:stretch>
            <a:fillRect/>
          </a:stretch>
        </p:blipFill>
        <p:spPr>
          <a:xfrm>
            <a:off x="20" y="10"/>
            <a:ext cx="12191980" cy="4557776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A20AD7-AC2E-AF26-7412-D5316059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304CA3-CD56-4CBF-8C9D-82918D79551F}" type="datetime1">
              <a:rPr lang="fr-FR" smtClean="0"/>
              <a:pPr>
                <a:spcAft>
                  <a:spcPts val="600"/>
                </a:spcAft>
              </a:pPr>
              <a:t>17/06/2025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9306A8-AD1E-1EF8-4473-A3911EA8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333" y="4837132"/>
            <a:ext cx="5753567" cy="1615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/>
              <a:t>Merci de votre attention !</a:t>
            </a:r>
          </a:p>
          <a:p>
            <a:pPr marL="0" indent="0">
              <a:buNone/>
            </a:pPr>
            <a:endParaRPr lang="fr-FR" sz="1400"/>
          </a:p>
          <a:p>
            <a:pPr marL="0" indent="0">
              <a:buNone/>
            </a:pPr>
            <a:r>
              <a:rPr lang="fr-FR" sz="1400">
                <a:hlinkClick r:id="rId3"/>
              </a:rPr>
              <a:t>ugur@cyberaltas.com</a:t>
            </a:r>
            <a:endParaRPr lang="fr-FR" sz="1400"/>
          </a:p>
          <a:p>
            <a:pPr marL="0" indent="0">
              <a:buNone/>
            </a:pPr>
            <a:endParaRPr lang="fr-FR" sz="1400"/>
          </a:p>
          <a:p>
            <a:pPr marL="0" indent="0">
              <a:buNone/>
            </a:pPr>
            <a:r>
              <a:rPr lang="fr-FR" sz="1400">
                <a:hlinkClick r:id="rId4"/>
              </a:rPr>
              <a:t>https://github.com/ualtas/meteoscope</a:t>
            </a:r>
            <a:endParaRPr lang="fr-FR" sz="140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1175E4-0E0E-B462-928F-3848EDA0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3695B2-E84D-4D1F-8316-30B3318ACE6A}" type="slidenum">
              <a:rPr lang="fr-FR" smtClean="0"/>
              <a:pPr>
                <a:spcAft>
                  <a:spcPts val="600"/>
                </a:spcAft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82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2AA6E2-4318-42A6-C468-00A14C4A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fr-FR" b="1" dirty="0"/>
              <a:t>Contexte et Objectif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70D0F0-FBA9-D7B5-44D3-05577BB2B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fr-FR" sz="1700" dirty="0"/>
              <a:t>Développement d'une interface météo pour les usagers des transports en commun.</a:t>
            </a:r>
          </a:p>
          <a:p>
            <a:r>
              <a:rPr lang="fr-FR" sz="1700" dirty="0"/>
              <a:t>Affichage sur les écrans d'information en stations et dans les véhicules.</a:t>
            </a:r>
          </a:p>
          <a:p>
            <a:r>
              <a:rPr lang="fr-FR" sz="1700" dirty="0"/>
              <a:t>Contrainte clé : Localisation de la météo définie via un fichier de configuration (</a:t>
            </a:r>
            <a:r>
              <a:rPr lang="fr-FR" sz="1700" dirty="0" err="1"/>
              <a:t>conf.json</a:t>
            </a:r>
            <a:r>
              <a:rPr lang="fr-FR" sz="1700" dirty="0"/>
              <a:t>)</a:t>
            </a:r>
          </a:p>
        </p:txBody>
      </p:sp>
      <p:pic>
        <p:nvPicPr>
          <p:cNvPr id="6" name="Image 5" descr="Une image contenant capture d’écran, reflet, Caractère coloré, art&#10;&#10;Le contenu généré par l’IA peut être incorrect.">
            <a:extLst>
              <a:ext uri="{FF2B5EF4-FFF2-40B4-BE49-F238E27FC236}">
                <a16:creationId xmlns:a16="http://schemas.microsoft.com/office/drawing/2014/main" id="{B9EBF0B8-E8D1-AFF3-DBCF-0AEC12EB5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61" y="1736044"/>
            <a:ext cx="5837780" cy="3385911"/>
          </a:xfrm>
          <a:prstGeom prst="rect">
            <a:avLst/>
          </a:prstGeo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C4E65D-9BA7-D78A-F317-1FAD63A3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2C8-6872-4338-9AC5-14FE25F7374D}" type="datetime1">
              <a:rPr lang="fr-FR" smtClean="0"/>
              <a:t>17/06/2025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C569B0-A01A-19C9-925F-1901B0BD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23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C971A-8F80-9CBE-788A-F7522511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Stack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79E2D9-6179-8621-1A09-A1A795F4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b="1" dirty="0"/>
              <a:t>HTML </a:t>
            </a:r>
          </a:p>
          <a:p>
            <a:r>
              <a:rPr lang="fr-FR" sz="3600" b="1" dirty="0"/>
              <a:t>CSS</a:t>
            </a:r>
            <a:endParaRPr lang="fr-FR" sz="3600" dirty="0"/>
          </a:p>
          <a:p>
            <a:r>
              <a:rPr lang="fr-FR" sz="3600" b="1" dirty="0"/>
              <a:t>JavaScript</a:t>
            </a:r>
            <a:endParaRPr lang="fr-FR" sz="3600" dirty="0"/>
          </a:p>
          <a:p>
            <a:r>
              <a:rPr lang="fr-FR" sz="3600" b="1" dirty="0"/>
              <a:t>API </a:t>
            </a:r>
            <a:r>
              <a:rPr lang="fr-FR" sz="3600" b="1" dirty="0" err="1"/>
              <a:t>OpenWeatherMap</a:t>
            </a:r>
            <a:endParaRPr lang="fr-FR" sz="3600" dirty="0"/>
          </a:p>
          <a:p>
            <a:r>
              <a:rPr lang="fr-FR" sz="3600" b="1" dirty="0"/>
              <a:t>Git &amp; GitHub</a:t>
            </a:r>
            <a:endParaRPr lang="fr-FR" sz="360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05AD404-64D9-3CB2-6F1B-F84E7125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2936-C5D2-4E07-B75A-8C0574AD4867}" type="datetime1">
              <a:rPr lang="fr-FR" smtClean="0"/>
              <a:t>17/06/2025</a:t>
            </a:fld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7368E2-58A9-80FA-BD58-7E7CE36B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6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E510C-76B5-121C-2B01-42741731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Déroulement du Projet : Les Étapes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CDFDE3-1D87-0AAE-75DD-76C073980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b="1" dirty="0"/>
              <a:t>Recherche et Choix d'API : </a:t>
            </a:r>
            <a:r>
              <a:rPr lang="fr-FR" dirty="0"/>
              <a:t>Sélection d'</a:t>
            </a:r>
            <a:r>
              <a:rPr lang="fr-FR" b="1" dirty="0" err="1"/>
              <a:t>OpenWeatherMap</a:t>
            </a:r>
            <a:r>
              <a:rPr lang="fr-FR" dirty="0"/>
              <a:t> pour sa simplicité et sa documentation.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Structuration du Projet : </a:t>
            </a:r>
            <a:r>
              <a:rPr lang="fr-FR" dirty="0"/>
              <a:t>Création de index.html, style.css, </a:t>
            </a:r>
            <a:r>
              <a:rPr lang="fr-FR" dirty="0" err="1"/>
              <a:t>conf.json</a:t>
            </a:r>
            <a:r>
              <a:rPr lang="fr-FR" dirty="0"/>
              <a:t>, meteo.js.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Implémentation du Design : </a:t>
            </a:r>
            <a:r>
              <a:rPr lang="fr-FR" dirty="0"/>
              <a:t>Intégration du </a:t>
            </a:r>
            <a:r>
              <a:rPr lang="fr-FR" b="1" dirty="0"/>
              <a:t>CSS</a:t>
            </a:r>
            <a:r>
              <a:rPr lang="fr-FR" dirty="0"/>
              <a:t> pour l'effet </a:t>
            </a:r>
            <a:r>
              <a:rPr lang="fr-FR" b="1" dirty="0"/>
              <a:t>"</a:t>
            </a:r>
            <a:r>
              <a:rPr lang="fr-FR" b="1" dirty="0" err="1"/>
              <a:t>glassmorphism</a:t>
            </a:r>
            <a:r>
              <a:rPr lang="fr-FR" b="1" dirty="0"/>
              <a:t>" </a:t>
            </a:r>
            <a:r>
              <a:rPr lang="fr-FR" dirty="0"/>
              <a:t>et la lisibilité.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Récupération des Données (JS) : </a:t>
            </a:r>
            <a:r>
              <a:rPr lang="fr-FR" dirty="0"/>
              <a:t>Lecture de </a:t>
            </a:r>
            <a:r>
              <a:rPr lang="fr-FR" b="1" dirty="0" err="1"/>
              <a:t>conf.json</a:t>
            </a:r>
            <a:r>
              <a:rPr lang="fr-FR" b="1" dirty="0"/>
              <a:t> </a:t>
            </a:r>
            <a:r>
              <a:rPr lang="fr-FR" dirty="0"/>
              <a:t>puis appel à l'API </a:t>
            </a:r>
            <a:r>
              <a:rPr lang="fr-FR" dirty="0" err="1"/>
              <a:t>OpenWeatherMap</a:t>
            </a:r>
            <a:r>
              <a:rPr lang="fr-FR" dirty="0"/>
              <a:t> via </a:t>
            </a:r>
            <a:r>
              <a:rPr lang="fr-FR" b="1" dirty="0" err="1"/>
              <a:t>fetch</a:t>
            </a:r>
            <a:r>
              <a:rPr lang="fr-FR" b="1" dirty="0"/>
              <a:t>()</a:t>
            </a:r>
            <a:r>
              <a:rPr lang="fr-F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Affichage des Données (JS) : </a:t>
            </a:r>
            <a:r>
              <a:rPr lang="fr-FR" dirty="0"/>
              <a:t>Manipulation du </a:t>
            </a:r>
            <a:r>
              <a:rPr lang="fr-FR" b="1" dirty="0"/>
              <a:t>DOM</a:t>
            </a:r>
            <a:r>
              <a:rPr lang="fr-FR" dirty="0"/>
              <a:t> pour injecter les infos météo dans l'HTML.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Mise à Jour Automatique : </a:t>
            </a:r>
            <a:r>
              <a:rPr lang="fr-FR" dirty="0"/>
              <a:t>Utilisation de </a:t>
            </a:r>
            <a:r>
              <a:rPr lang="fr-FR" b="1" dirty="0" err="1"/>
              <a:t>setInterval</a:t>
            </a:r>
            <a:r>
              <a:rPr lang="fr-FR" b="1" dirty="0"/>
              <a:t>()</a:t>
            </a:r>
            <a:r>
              <a:rPr lang="fr-FR" dirty="0"/>
              <a:t> pour rafraîchir les données </a:t>
            </a:r>
            <a:r>
              <a:rPr lang="fr-FR" u="sng" dirty="0"/>
              <a:t>chaque heure</a:t>
            </a:r>
            <a:r>
              <a:rPr lang="fr-F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Débogage et Tests : </a:t>
            </a:r>
            <a:r>
              <a:rPr lang="fr-FR" dirty="0"/>
              <a:t>Utilisation de la console navigateur pour valider le fonctionnement.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Gestion de Version : </a:t>
            </a:r>
            <a:r>
              <a:rPr lang="fr-FR" dirty="0"/>
              <a:t>Dépôt sur </a:t>
            </a:r>
            <a:r>
              <a:rPr lang="fr-FR" b="1" dirty="0"/>
              <a:t>GitHub</a:t>
            </a:r>
            <a:r>
              <a:rPr lang="fr-FR" dirty="0"/>
              <a:t> pour le partage et le suivi.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81A763-2AC9-8132-C300-1EADA800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DED3-DC06-48EA-9EC2-9C8AFDC0EB8D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3A8633-9024-AA20-0FCF-760736B9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53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EF025-A0EB-00B8-C0B4-ACB42790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Comment les Données Météo sont Récupérées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C8AE1-4152-3E01-046B-67F5B71EA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/>
              <a:t>Source de la localisation : </a:t>
            </a:r>
            <a:r>
              <a:rPr lang="fr-FR" dirty="0"/>
              <a:t>Lecture du nom de la ville depuis </a:t>
            </a:r>
            <a:r>
              <a:rPr lang="fr-FR" dirty="0" err="1"/>
              <a:t>conf.json</a:t>
            </a:r>
            <a:r>
              <a:rPr lang="fr-FR" dirty="0"/>
              <a:t> via </a:t>
            </a:r>
            <a:r>
              <a:rPr lang="fr-FR" dirty="0" err="1"/>
              <a:t>fetch</a:t>
            </a:r>
            <a:r>
              <a:rPr lang="fr-FR" dirty="0"/>
              <a:t>('/</a:t>
            </a:r>
            <a:r>
              <a:rPr lang="fr-FR" dirty="0" err="1"/>
              <a:t>conf.json</a:t>
            </a:r>
            <a:r>
              <a:rPr lang="fr-FR" dirty="0"/>
              <a:t>’).</a:t>
            </a:r>
          </a:p>
          <a:p>
            <a:r>
              <a:rPr lang="fr-FR" b="1" dirty="0"/>
              <a:t>Requête API : </a:t>
            </a:r>
            <a:r>
              <a:rPr lang="fr-FR" dirty="0"/>
              <a:t>Utilisation de l'API </a:t>
            </a:r>
            <a:r>
              <a:rPr lang="fr-FR" dirty="0" err="1"/>
              <a:t>OpenWeatherMap</a:t>
            </a:r>
            <a:r>
              <a:rPr lang="fr-FR" dirty="0"/>
              <a:t> (api.openweathermap.org/data/2.5/</a:t>
            </a:r>
            <a:r>
              <a:rPr lang="fr-FR" dirty="0" err="1"/>
              <a:t>weather</a:t>
            </a:r>
            <a:r>
              <a:rPr lang="fr-FR" dirty="0"/>
              <a:t>).</a:t>
            </a:r>
          </a:p>
          <a:p>
            <a:r>
              <a:rPr lang="fr-FR" b="1" dirty="0"/>
              <a:t>Paramètres de la requête : </a:t>
            </a:r>
            <a:r>
              <a:rPr lang="fr-FR" dirty="0"/>
              <a:t>Ville (q), clé API (</a:t>
            </a:r>
            <a:r>
              <a:rPr lang="fr-FR" dirty="0" err="1"/>
              <a:t>appid</a:t>
            </a:r>
            <a:r>
              <a:rPr lang="fr-FR" dirty="0"/>
              <a:t>), unités métriques (</a:t>
            </a:r>
            <a:r>
              <a:rPr lang="fr-FR" dirty="0" err="1"/>
              <a:t>units</a:t>
            </a:r>
            <a:r>
              <a:rPr lang="fr-FR" dirty="0"/>
              <a:t>=</a:t>
            </a:r>
            <a:r>
              <a:rPr lang="fr-FR" dirty="0" err="1"/>
              <a:t>metric</a:t>
            </a:r>
            <a:r>
              <a:rPr lang="fr-FR" dirty="0"/>
              <a:t>), langue française (</a:t>
            </a:r>
            <a:r>
              <a:rPr lang="fr-FR" dirty="0" err="1"/>
              <a:t>lang</a:t>
            </a:r>
            <a:r>
              <a:rPr lang="fr-FR" dirty="0"/>
              <a:t>=</a:t>
            </a:r>
            <a:r>
              <a:rPr lang="fr-FR" dirty="0" err="1"/>
              <a:t>fr</a:t>
            </a:r>
            <a:r>
              <a:rPr lang="fr-FR" dirty="0"/>
              <a:t>).</a:t>
            </a:r>
          </a:p>
          <a:p>
            <a:r>
              <a:rPr lang="fr-FR" b="1" dirty="0"/>
              <a:t>Méthode de requête : </a:t>
            </a:r>
            <a:r>
              <a:rPr lang="fr-FR" dirty="0" err="1"/>
              <a:t>fetch</a:t>
            </a:r>
            <a:r>
              <a:rPr lang="fr-FR" dirty="0"/>
              <a:t>() en JavaScript pour effectuer l'appel HTTP asynchrone.</a:t>
            </a:r>
          </a:p>
          <a:p>
            <a:r>
              <a:rPr lang="fr-FR" b="1" dirty="0"/>
              <a:t>Traitement de la réponse : </a:t>
            </a:r>
            <a:r>
              <a:rPr lang="fr-FR" dirty="0"/>
              <a:t>La réponse JSON de l'API est </a:t>
            </a:r>
            <a:r>
              <a:rPr lang="fr-FR" dirty="0" err="1"/>
              <a:t>parsée</a:t>
            </a:r>
            <a:r>
              <a:rPr lang="fr-FR" dirty="0"/>
              <a:t> pour extraire les informations clés (température, description, icône, ressenti, humidité, vent, pression).</a:t>
            </a:r>
          </a:p>
          <a:p>
            <a:r>
              <a:rPr lang="fr-FR" b="1" dirty="0"/>
              <a:t>Gestion d'erreurs simple : </a:t>
            </a:r>
            <a:r>
              <a:rPr lang="fr-FR" dirty="0"/>
              <a:t>Utilisation de </a:t>
            </a:r>
            <a:r>
              <a:rPr lang="fr-FR" b="1" dirty="0" err="1"/>
              <a:t>try</a:t>
            </a:r>
            <a:r>
              <a:rPr lang="fr-FR" b="1" dirty="0"/>
              <a:t>...catch </a:t>
            </a:r>
            <a:r>
              <a:rPr lang="fr-FR" dirty="0"/>
              <a:t>pour capter les erreurs réseau ou API.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691543-C625-D063-219E-6CE4641D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4CA3-CD56-4CBF-8C9D-82918D79551F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E957BF-DAD7-CE9C-AC55-3EF8D155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17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81466-86CE-538E-823D-177E3D4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Intégration de l'Interface et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AB191-E01D-16E1-445C-B3120F76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/>
              <a:t>HTML (Structure) : </a:t>
            </a:r>
            <a:r>
              <a:rPr lang="fr-FR" dirty="0"/>
              <a:t>Des balises avec des id spécifiques (#city-name, #temperature, #weather-icon, etc.) sont définies pour recevoir les données.</a:t>
            </a:r>
          </a:p>
          <a:p>
            <a:r>
              <a:rPr lang="fr-FR" b="1" dirty="0"/>
              <a:t>JavaScript (Sélection d'éléments) : </a:t>
            </a:r>
            <a:r>
              <a:rPr lang="fr-FR" dirty="0" err="1"/>
              <a:t>document.getElementById</a:t>
            </a:r>
            <a:r>
              <a:rPr lang="fr-FR" dirty="0"/>
              <a:t>() est utilisé pour obtenir des références à ces éléments HTML.</a:t>
            </a:r>
          </a:p>
          <a:p>
            <a:r>
              <a:rPr lang="fr-FR" b="1" dirty="0"/>
              <a:t>Mise à jour du DOM : </a:t>
            </a:r>
            <a:r>
              <a:rPr lang="fr-FR" dirty="0"/>
              <a:t>Les données extraites de la réponse API sont insérées dynamiquement dans ces éléments.</a:t>
            </a:r>
          </a:p>
          <a:p>
            <a:pPr lvl="1"/>
            <a:r>
              <a:rPr lang="fr-FR" dirty="0" err="1"/>
              <a:t>element.textContent</a:t>
            </a:r>
            <a:r>
              <a:rPr lang="fr-FR" dirty="0"/>
              <a:t> = ... pour le texte.</a:t>
            </a:r>
          </a:p>
          <a:p>
            <a:pPr lvl="1"/>
            <a:r>
              <a:rPr lang="fr-FR" dirty="0" err="1"/>
              <a:t>element.src</a:t>
            </a:r>
            <a:r>
              <a:rPr lang="fr-FR" dirty="0"/>
              <a:t> = ... pour les images (icônes météo).</a:t>
            </a:r>
          </a:p>
          <a:p>
            <a:r>
              <a:rPr lang="fr-FR" b="1" dirty="0"/>
              <a:t>Exemple Concret : </a:t>
            </a:r>
            <a:r>
              <a:rPr lang="fr-FR" dirty="0"/>
              <a:t>"La température reçue de l'API est directement affectée à </a:t>
            </a:r>
            <a:r>
              <a:rPr lang="fr-FR" dirty="0" err="1"/>
              <a:t>temperatureElement.textContent</a:t>
            </a:r>
            <a:r>
              <a:rPr lang="fr-FR" dirty="0"/>
              <a:t>, tandis que le code d'icône est utilisé pour construire l'URL de l'image de l'icône météo.« </a:t>
            </a:r>
          </a:p>
          <a:p>
            <a:r>
              <a:rPr lang="fr-FR" b="1" dirty="0"/>
              <a:t>Mise à jour horaire : </a:t>
            </a:r>
            <a:r>
              <a:rPr lang="fr-FR" dirty="0"/>
              <a:t>La fonction d'intégration est appelée par </a:t>
            </a:r>
            <a:r>
              <a:rPr lang="fr-FR" dirty="0" err="1"/>
              <a:t>setInterval</a:t>
            </a:r>
            <a:r>
              <a:rPr lang="fr-FR" dirty="0"/>
              <a:t>() toutes les heures, assurant une synchronisation continue entre l'API et l'affichage.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3A5E09-370E-40F2-E327-18AE67A1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4CA3-CD56-4CBF-8C9D-82918D79551F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B911C8-CBD0-8303-C7DF-39015FCF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32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43B0B-0828-52C8-0286-75FDB992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Pistes d'Amélioration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CD27C4-8FE5-D120-99E0-7B298BC48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Gestion des erreurs avancée : </a:t>
            </a:r>
            <a:r>
              <a:rPr lang="fr-FR" dirty="0"/>
              <a:t>Messages d'erreur plus précis (ville introuvable, API non disponible).</a:t>
            </a:r>
          </a:p>
          <a:p>
            <a:r>
              <a:rPr lang="fr-FR" b="1" dirty="0"/>
              <a:t>Informations détaillées : </a:t>
            </a:r>
            <a:r>
              <a:rPr lang="fr-FR" dirty="0"/>
              <a:t>Ajout de la visibilité, heures de lever/coucher du soleil.</a:t>
            </a:r>
          </a:p>
          <a:p>
            <a:r>
              <a:rPr lang="fr-FR" b="1" dirty="0"/>
              <a:t>Icônes et fonds dynamiques : </a:t>
            </a:r>
            <a:r>
              <a:rPr lang="fr-FR" dirty="0"/>
              <a:t>Changer l'icône et l'image de fond en fonction des conditions météo.</a:t>
            </a:r>
          </a:p>
          <a:p>
            <a:r>
              <a:rPr lang="fr-FR" b="1" dirty="0"/>
              <a:t>Design Responsive : </a:t>
            </a:r>
            <a:r>
              <a:rPr lang="fr-FR" dirty="0"/>
              <a:t>Adaptation de l'interface aux différentes tailles d'écrans.</a:t>
            </a:r>
          </a:p>
          <a:p>
            <a:r>
              <a:rPr lang="fr-FR" b="1" dirty="0"/>
              <a:t>Optimisation (Cache API) : </a:t>
            </a:r>
            <a:r>
              <a:rPr lang="fr-FR" dirty="0"/>
              <a:t>Mise en cache des données météo pour réduire les appels API.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109319-0AB2-99DB-3764-180D0057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4CA3-CD56-4CBF-8C9D-82918D79551F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9208CC-199E-7C25-6B56-2368F65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60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8C913-6E06-FF49-935E-E46372DF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Mise en Œuvre et Compétences à Développer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C26882-428F-572C-744E-9718038C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Gestion des erreurs avancée :</a:t>
            </a:r>
          </a:p>
          <a:p>
            <a:pPr lvl="1"/>
            <a:r>
              <a:rPr lang="fr-FR" b="1" dirty="0"/>
              <a:t>Comment faire : </a:t>
            </a:r>
            <a:r>
              <a:rPr lang="fr-FR" dirty="0"/>
              <a:t>Analyser les codes de statut HTTP de la réponse API (</a:t>
            </a:r>
            <a:r>
              <a:rPr lang="fr-FR" dirty="0" err="1"/>
              <a:t>response.status</a:t>
            </a:r>
            <a:r>
              <a:rPr lang="fr-FR" dirty="0"/>
              <a:t>) et implémenter des branches conditionnelles pour des messages spécifiques.</a:t>
            </a:r>
          </a:p>
          <a:p>
            <a:pPr lvl="1"/>
            <a:r>
              <a:rPr lang="fr-FR" b="1" dirty="0"/>
              <a:t>À apprendre : </a:t>
            </a:r>
            <a:r>
              <a:rPr lang="fr-FR" dirty="0"/>
              <a:t>Maîtrise des codes HTTP, gestion des promesses avancée (.</a:t>
            </a:r>
            <a:r>
              <a:rPr lang="fr-FR" dirty="0" err="1"/>
              <a:t>then</a:t>
            </a:r>
            <a:r>
              <a:rPr lang="fr-FR" dirty="0"/>
              <a:t>().catch()).</a:t>
            </a:r>
          </a:p>
          <a:p>
            <a:r>
              <a:rPr lang="fr-FR" b="1" dirty="0"/>
              <a:t>Informations détaillées :</a:t>
            </a:r>
          </a:p>
          <a:p>
            <a:pPr lvl="1"/>
            <a:r>
              <a:rPr lang="fr-FR" b="1" dirty="0"/>
              <a:t>Comment faire : </a:t>
            </a:r>
            <a:r>
              <a:rPr lang="fr-FR" dirty="0"/>
              <a:t>Explorer la documentation </a:t>
            </a:r>
            <a:r>
              <a:rPr lang="fr-FR" dirty="0" err="1"/>
              <a:t>OpenWeatherMap</a:t>
            </a:r>
            <a:r>
              <a:rPr lang="fr-FR" dirty="0"/>
              <a:t> pour identifier les champs de données supplémentaires et les intégrer dans l'HTML/JS.</a:t>
            </a:r>
          </a:p>
          <a:p>
            <a:pPr lvl="1"/>
            <a:r>
              <a:rPr lang="fr-FR" b="1" dirty="0"/>
              <a:t>À apprendre </a:t>
            </a:r>
            <a:r>
              <a:rPr lang="fr-FR" dirty="0"/>
              <a:t>: Lecture approfondie de documentation API, manipulation de structures de données JSON complexes.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EBD41A-E57B-37B0-A4E3-9E026BAA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4CA3-CD56-4CBF-8C9D-82918D79551F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77A252-4D0A-C4A7-49DE-33ED09CA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82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1839A-9515-3CB8-984C-D7FAC41EC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36B37-6AE7-B194-0604-FC56CC7B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Mise en Œuvre et Compétences à Développer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7D55E2-10F9-3545-6BF2-5481D5FD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b="1" dirty="0"/>
              <a:t>Icônes et fonds dynamiques :</a:t>
            </a:r>
          </a:p>
          <a:p>
            <a:pPr lvl="1"/>
            <a:r>
              <a:rPr lang="fr-FR" b="1" dirty="0"/>
              <a:t>Comment faire : </a:t>
            </a:r>
            <a:r>
              <a:rPr lang="fr-FR" dirty="0"/>
              <a:t>Créer une logique JavaScript qui mappe les codes météo de l'API à des images (icônes/fonds) locales ou externes et les injecte dynamiquement.</a:t>
            </a:r>
          </a:p>
          <a:p>
            <a:pPr lvl="1"/>
            <a:r>
              <a:rPr lang="fr-FR" b="1" dirty="0"/>
              <a:t>À apprendre : </a:t>
            </a:r>
            <a:r>
              <a:rPr lang="fr-FR" dirty="0"/>
              <a:t>Conditionnels complexes (switch/case), manipulation CSS via JS (</a:t>
            </a:r>
            <a:r>
              <a:rPr lang="fr-FR" dirty="0" err="1"/>
              <a:t>element.style.backgroundImage</a:t>
            </a:r>
            <a:r>
              <a:rPr lang="fr-FR" dirty="0"/>
              <a:t>).</a:t>
            </a:r>
          </a:p>
          <a:p>
            <a:r>
              <a:rPr lang="fr-FR" b="1" dirty="0"/>
              <a:t>Design Responsive :</a:t>
            </a:r>
          </a:p>
          <a:p>
            <a:pPr lvl="1"/>
            <a:r>
              <a:rPr lang="fr-FR" b="1" dirty="0"/>
              <a:t>Comment faire : </a:t>
            </a:r>
            <a:r>
              <a:rPr lang="fr-FR" dirty="0"/>
              <a:t>Utiliser les Media </a:t>
            </a:r>
            <a:r>
              <a:rPr lang="fr-FR" dirty="0" err="1"/>
              <a:t>Queries</a:t>
            </a:r>
            <a:r>
              <a:rPr lang="fr-FR" dirty="0"/>
              <a:t> en CSS pour adapter les styles à différentes largeurs d'écran.</a:t>
            </a:r>
          </a:p>
          <a:p>
            <a:pPr lvl="1"/>
            <a:r>
              <a:rPr lang="fr-FR" b="1" dirty="0"/>
              <a:t>À apprendre : </a:t>
            </a:r>
            <a:r>
              <a:rPr lang="fr-FR" dirty="0"/>
              <a:t>Maîtrise des @media </a:t>
            </a:r>
            <a:r>
              <a:rPr lang="fr-FR" dirty="0" err="1"/>
              <a:t>queries</a:t>
            </a:r>
            <a:r>
              <a:rPr lang="fr-FR" dirty="0"/>
              <a:t>, principes de </a:t>
            </a:r>
            <a:r>
              <a:rPr lang="fr-FR" dirty="0" err="1"/>
              <a:t>Flexbox</a:t>
            </a:r>
            <a:r>
              <a:rPr lang="fr-FR" dirty="0"/>
              <a:t> et CSS </a:t>
            </a:r>
            <a:r>
              <a:rPr lang="fr-FR" dirty="0" err="1"/>
              <a:t>Grid</a:t>
            </a:r>
            <a:r>
              <a:rPr lang="fr-FR" dirty="0"/>
              <a:t> pour la mise en page.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ACFAD1-61F1-64F3-FC91-B369B125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4CA3-CD56-4CBF-8C9D-82918D79551F}" type="datetime1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D7BE4B-201E-94E8-4AEC-5222BB0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695B2-E84D-4D1F-8316-30B3318ACE6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0397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1044</Words>
  <Application>Microsoft Office PowerPoint</Application>
  <PresentationFormat>Grand écran</PresentationFormat>
  <Paragraphs>103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Thème Office</vt:lpstr>
      <vt:lpstr>MétéoScope</vt:lpstr>
      <vt:lpstr>Contexte et Objectif du Projet</vt:lpstr>
      <vt:lpstr>Stack Technique</vt:lpstr>
      <vt:lpstr>Déroulement du Projet : Les Étapes Clés</vt:lpstr>
      <vt:lpstr>Comment les Données Météo sont Récupérées</vt:lpstr>
      <vt:lpstr>Intégration de l'Interface et des Données</vt:lpstr>
      <vt:lpstr>Pistes d'Amélioration</vt:lpstr>
      <vt:lpstr>Mise en Œuvre et Compétences à Développer</vt:lpstr>
      <vt:lpstr>Mise en Œuvre et Compétences à Développer</vt:lpstr>
      <vt:lpstr>Mise en Œuvre et Compétences à Développer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Ugur ALTAS</dc:creator>
  <cp:lastModifiedBy>Ugur ALTAS</cp:lastModifiedBy>
  <cp:revision>6</cp:revision>
  <dcterms:created xsi:type="dcterms:W3CDTF">2025-06-16T21:37:42Z</dcterms:created>
  <dcterms:modified xsi:type="dcterms:W3CDTF">2025-06-17T00:36:49Z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2025-06-16T22:16:57Z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2a0f17ac-e477-4fa8-a786-4ca63d2877e1</vt:lpwstr>
  </property>
  <property fmtid="{D5CDD505-2E9C-101B-9397-08002B2CF9AE}" pid="7" name="MSIP_Label_defa4170-0d19-0005-0004-bc88714345d2_ActionId">
    <vt:lpwstr>1668c425-acab-4095-8926-e03bdc4eecd9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