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9AFB5-D00A-462A-8745-BC25DF59DD5B}" v="51" dt="2021-03-28T10:44:31.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tida Uampranee" userId="85c0ce65-5209-44dd-83e8-fcb0a2250ccb" providerId="ADAL" clId="{E611E0CA-B699-4BDE-B4E5-263BB24A17E9}"/>
    <pc:docChg chg="undo custSel addSld delSld modSld">
      <pc:chgData name="Kuntida Uampranee" userId="85c0ce65-5209-44dd-83e8-fcb0a2250ccb" providerId="ADAL" clId="{E611E0CA-B699-4BDE-B4E5-263BB24A17E9}" dt="2021-03-28T11:14:53.179" v="233" actId="6549"/>
      <pc:docMkLst>
        <pc:docMk/>
      </pc:docMkLst>
      <pc:sldChg chg="modSp mod">
        <pc:chgData name="Kuntida Uampranee" userId="85c0ce65-5209-44dd-83e8-fcb0a2250ccb" providerId="ADAL" clId="{E611E0CA-B699-4BDE-B4E5-263BB24A17E9}" dt="2021-03-28T11:10:46.505" v="3" actId="6549"/>
        <pc:sldMkLst>
          <pc:docMk/>
          <pc:sldMk cId="1362088820" sldId="258"/>
        </pc:sldMkLst>
        <pc:spChg chg="mod">
          <ac:chgData name="Kuntida Uampranee" userId="85c0ce65-5209-44dd-83e8-fcb0a2250ccb" providerId="ADAL" clId="{E611E0CA-B699-4BDE-B4E5-263BB24A17E9}" dt="2021-03-28T11:10:46.505" v="3" actId="6549"/>
          <ac:spMkLst>
            <pc:docMk/>
            <pc:sldMk cId="1362088820" sldId="258"/>
            <ac:spMk id="16" creationId="{9FF7C17B-96F2-4FD7-B79B-A78B311E626C}"/>
          </ac:spMkLst>
        </pc:spChg>
      </pc:sldChg>
      <pc:sldChg chg="modSp add del mod">
        <pc:chgData name="Kuntida Uampranee" userId="85c0ce65-5209-44dd-83e8-fcb0a2250ccb" providerId="ADAL" clId="{E611E0CA-B699-4BDE-B4E5-263BB24A17E9}" dt="2021-03-28T11:14:53.179" v="233" actId="6549"/>
        <pc:sldMkLst>
          <pc:docMk/>
          <pc:sldMk cId="523748154" sldId="259"/>
        </pc:sldMkLst>
        <pc:spChg chg="mod">
          <ac:chgData name="Kuntida Uampranee" userId="85c0ce65-5209-44dd-83e8-fcb0a2250ccb" providerId="ADAL" clId="{E611E0CA-B699-4BDE-B4E5-263BB24A17E9}" dt="2021-03-28T11:14:53.179" v="233" actId="6549"/>
          <ac:spMkLst>
            <pc:docMk/>
            <pc:sldMk cId="523748154" sldId="259"/>
            <ac:spMk id="3" creationId="{67A2FAD1-6B4C-4A76-ACEE-C0F3C8298C1C}"/>
          </ac:spMkLst>
        </pc:spChg>
      </pc:sldChg>
      <pc:sldChg chg="add del">
        <pc:chgData name="Kuntida Uampranee" userId="85c0ce65-5209-44dd-83e8-fcb0a2250ccb" providerId="ADAL" clId="{E611E0CA-B699-4BDE-B4E5-263BB24A17E9}" dt="2021-03-28T11:10:22.375" v="2" actId="47"/>
        <pc:sldMkLst>
          <pc:docMk/>
          <pc:sldMk cId="2958954593" sldId="260"/>
        </pc:sldMkLst>
      </pc:sldChg>
      <pc:sldChg chg="add del">
        <pc:chgData name="Kuntida Uampranee" userId="85c0ce65-5209-44dd-83e8-fcb0a2250ccb" providerId="ADAL" clId="{E611E0CA-B699-4BDE-B4E5-263BB24A17E9}" dt="2021-03-28T11:10:22.375" v="2" actId="47"/>
        <pc:sldMkLst>
          <pc:docMk/>
          <pc:sldMk cId="3315052207" sldId="261"/>
        </pc:sldMkLst>
      </pc:sldChg>
      <pc:sldChg chg="add del">
        <pc:chgData name="Kuntida Uampranee" userId="85c0ce65-5209-44dd-83e8-fcb0a2250ccb" providerId="ADAL" clId="{E611E0CA-B699-4BDE-B4E5-263BB24A17E9}" dt="2021-03-28T11:10:22.375" v="2" actId="47"/>
        <pc:sldMkLst>
          <pc:docMk/>
          <pc:sldMk cId="2645754092" sldId="262"/>
        </pc:sldMkLst>
      </pc:sldChg>
      <pc:sldChg chg="add del">
        <pc:chgData name="Kuntida Uampranee" userId="85c0ce65-5209-44dd-83e8-fcb0a2250ccb" providerId="ADAL" clId="{E611E0CA-B699-4BDE-B4E5-263BB24A17E9}" dt="2021-03-28T11:10:22.375" v="2" actId="47"/>
        <pc:sldMkLst>
          <pc:docMk/>
          <pc:sldMk cId="1345348882" sldId="263"/>
        </pc:sldMkLst>
      </pc:sldChg>
      <pc:sldChg chg="add del">
        <pc:chgData name="Kuntida Uampranee" userId="85c0ce65-5209-44dd-83e8-fcb0a2250ccb" providerId="ADAL" clId="{E611E0CA-B699-4BDE-B4E5-263BB24A17E9}" dt="2021-03-28T11:10:22.375" v="2" actId="47"/>
        <pc:sldMkLst>
          <pc:docMk/>
          <pc:sldMk cId="3343962115" sldId="264"/>
        </pc:sldMkLst>
      </pc:sldChg>
      <pc:sldChg chg="add del">
        <pc:chgData name="Kuntida Uampranee" userId="85c0ce65-5209-44dd-83e8-fcb0a2250ccb" providerId="ADAL" clId="{E611E0CA-B699-4BDE-B4E5-263BB24A17E9}" dt="2021-03-28T11:10:22.375" v="2" actId="47"/>
        <pc:sldMkLst>
          <pc:docMk/>
          <pc:sldMk cId="494653117" sldId="265"/>
        </pc:sldMkLst>
      </pc:sldChg>
      <pc:sldChg chg="add del">
        <pc:chgData name="Kuntida Uampranee" userId="85c0ce65-5209-44dd-83e8-fcb0a2250ccb" providerId="ADAL" clId="{E611E0CA-B699-4BDE-B4E5-263BB24A17E9}" dt="2021-03-28T11:10:22.375" v="2" actId="47"/>
        <pc:sldMkLst>
          <pc:docMk/>
          <pc:sldMk cId="1566394491" sldId="268"/>
        </pc:sldMkLst>
      </pc:sldChg>
      <pc:sldChg chg="add del">
        <pc:chgData name="Kuntida Uampranee" userId="85c0ce65-5209-44dd-83e8-fcb0a2250ccb" providerId="ADAL" clId="{E611E0CA-B699-4BDE-B4E5-263BB24A17E9}" dt="2021-03-28T11:10:22.375" v="2" actId="47"/>
        <pc:sldMkLst>
          <pc:docMk/>
          <pc:sldMk cId="3059844811" sldId="269"/>
        </pc:sldMkLst>
      </pc:sldChg>
      <pc:sldChg chg="add del">
        <pc:chgData name="Kuntida Uampranee" userId="85c0ce65-5209-44dd-83e8-fcb0a2250ccb" providerId="ADAL" clId="{E611E0CA-B699-4BDE-B4E5-263BB24A17E9}" dt="2021-03-28T11:10:22.375" v="2" actId="47"/>
        <pc:sldMkLst>
          <pc:docMk/>
          <pc:sldMk cId="2167766958"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359E-03B5-4467-A6CE-E101E55D2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2EE064-F8D1-49BE-949A-06402A004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89F2E0-60A6-4A4A-B59A-10D133A04DD0}"/>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AAE44949-8A59-433E-A6FB-C88F645A9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966E0-A42D-433F-B1BF-F43629EDAF60}"/>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159079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C3EA-9627-44CE-A74E-2CC6CC95C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73FFEA-7EB3-4D3C-8CCB-2FACA2C8C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59256-DE0A-4851-B487-F4A922AF3C7D}"/>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1E661CCC-38D2-45FA-96E0-70EF20D10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DD43A-6D49-40CD-A580-1FE513824D0E}"/>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424206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3B272-1AD5-43CB-960E-CD096D8346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B8045B-5C2D-4448-A202-4BB60ECF85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620EB-5A00-4ED9-867D-15477D77F14C}"/>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2FAAF1C0-92FD-4695-9D12-E437C233F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E5FA-CDFB-442E-994A-AF21A70EED98}"/>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237505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60D-F260-4161-80CC-4903B069D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3C6A1-7C01-43AD-BC25-CCF4F9284A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30191-C83E-4DD9-AE40-AE63540A1054}"/>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96BECCFB-4BDE-4E7A-A8BE-4E776448E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27C5-A74E-41E5-B4E5-2FBA37130F67}"/>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93995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CDAF-F72F-466C-AEF8-CFDCDB8C2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27D99-DF4C-4A41-A066-A682E57AA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46CEB-B698-48C8-8FEC-E4DC7AC02E4B}"/>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6C30CB6D-95FD-474D-9A05-F2B863EBF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09CF9-A2A7-4D63-9A3E-CF2623CEF41C}"/>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114463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296-B523-4055-BC38-2E69A4269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D5879-3E08-4590-9AF7-844A16C396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49AAD-7297-4DBA-BB76-B4225A949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EF3D23-95E5-4237-BFD6-490E286A181C}"/>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6" name="Footer Placeholder 5">
            <a:extLst>
              <a:ext uri="{FF2B5EF4-FFF2-40B4-BE49-F238E27FC236}">
                <a16:creationId xmlns:a16="http://schemas.microsoft.com/office/drawing/2014/main" id="{8102626A-B723-426F-A138-482482352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16407-BE8B-4E3A-B150-67D3E0B5772F}"/>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174329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0BBB-42F4-41AD-922C-3D341C6468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2E68E7-2CE7-4DD8-A608-6CF819D8E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B71BF-A6FB-45CF-A8E7-FC7931235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702F7-F2B8-4EC1-92E3-50346134C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2340C-2442-434B-B1D5-495559529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5929B2-1A1D-43B4-B29C-921BCB2209F4}"/>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8" name="Footer Placeholder 7">
            <a:extLst>
              <a:ext uri="{FF2B5EF4-FFF2-40B4-BE49-F238E27FC236}">
                <a16:creationId xmlns:a16="http://schemas.microsoft.com/office/drawing/2014/main" id="{49F73CF3-0FDE-4FE1-82FE-6AB878D37E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E117E9-F21E-4A6D-A4A0-FC3E649DA1FC}"/>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11924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2DB0-ED58-4E24-9FB6-A6EE2E404B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408446-2CD4-4637-A046-BC61D9FCAF4A}"/>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4" name="Footer Placeholder 3">
            <a:extLst>
              <a:ext uri="{FF2B5EF4-FFF2-40B4-BE49-F238E27FC236}">
                <a16:creationId xmlns:a16="http://schemas.microsoft.com/office/drawing/2014/main" id="{90D97E9B-0BE6-4C06-ACE3-5895BDA55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34FEA-5C4E-4178-A3B9-B3DFD616A265}"/>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374984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37F7D-1A38-418D-B6EA-7EF41F971F54}"/>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3" name="Footer Placeholder 2">
            <a:extLst>
              <a:ext uri="{FF2B5EF4-FFF2-40B4-BE49-F238E27FC236}">
                <a16:creationId xmlns:a16="http://schemas.microsoft.com/office/drawing/2014/main" id="{37520E66-C205-4B7B-8224-FA46C55532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04F18-F449-42B3-AC11-99815DE252F5}"/>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285239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C535-C116-402E-AADA-99E3BD57B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CABC6-550C-4768-BD8A-21D74B380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F18E9-E6C7-43D0-919A-18182C679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214B7-79AA-4804-8E6F-903FD1219E30}"/>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6" name="Footer Placeholder 5">
            <a:extLst>
              <a:ext uri="{FF2B5EF4-FFF2-40B4-BE49-F238E27FC236}">
                <a16:creationId xmlns:a16="http://schemas.microsoft.com/office/drawing/2014/main" id="{D5A590AB-AB45-45B3-8B59-74678BE3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91C3E-E1F0-416F-A69E-39C5DEDC18CA}"/>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14034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FB3D-82F8-40C4-90E3-1007FF0F3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D3B69-BF21-48F3-A8EB-5DCB2F1A5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0A028C-E3CF-4DA8-ABA3-8D822FA46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053C6-C361-4958-B649-2C55EEE21DA7}"/>
              </a:ext>
            </a:extLst>
          </p:cNvPr>
          <p:cNvSpPr>
            <a:spLocks noGrp="1"/>
          </p:cNvSpPr>
          <p:nvPr>
            <p:ph type="dt" sz="half" idx="10"/>
          </p:nvPr>
        </p:nvSpPr>
        <p:spPr/>
        <p:txBody>
          <a:bodyPr/>
          <a:lstStyle/>
          <a:p>
            <a:fld id="{741A1B05-7CEF-4E72-A722-783CA3F2990A}" type="datetimeFigureOut">
              <a:rPr lang="en-US" smtClean="0"/>
              <a:t>3/28/2021</a:t>
            </a:fld>
            <a:endParaRPr lang="en-US"/>
          </a:p>
        </p:txBody>
      </p:sp>
      <p:sp>
        <p:nvSpPr>
          <p:cNvPr id="6" name="Footer Placeholder 5">
            <a:extLst>
              <a:ext uri="{FF2B5EF4-FFF2-40B4-BE49-F238E27FC236}">
                <a16:creationId xmlns:a16="http://schemas.microsoft.com/office/drawing/2014/main" id="{F36771E9-093C-441A-A09D-CEABEAE71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2C8FE-A817-4BCC-A909-A6EE1ABDA660}"/>
              </a:ext>
            </a:extLst>
          </p:cNvPr>
          <p:cNvSpPr>
            <a:spLocks noGrp="1"/>
          </p:cNvSpPr>
          <p:nvPr>
            <p:ph type="sldNum" sz="quarter" idx="12"/>
          </p:nvPr>
        </p:nvSpPr>
        <p:spPr/>
        <p:txBody>
          <a:bodyPr/>
          <a:lstStyle/>
          <a:p>
            <a:fld id="{85CD482D-E099-445C-833B-D5A2B26D4E2A}" type="slidenum">
              <a:rPr lang="en-US" smtClean="0"/>
              <a:t>‹#›</a:t>
            </a:fld>
            <a:endParaRPr lang="en-US"/>
          </a:p>
        </p:txBody>
      </p:sp>
    </p:spTree>
    <p:extLst>
      <p:ext uri="{BB962C8B-B14F-4D97-AF65-F5344CB8AC3E}">
        <p14:creationId xmlns:p14="http://schemas.microsoft.com/office/powerpoint/2010/main" val="88976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866D7-64E4-450C-80E1-5FF8FE8E8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1365A3-EEC7-4392-B891-EB460A61F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AEBA6-055C-4F79-AA92-50A367B3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A1B05-7CEF-4E72-A722-783CA3F2990A}" type="datetimeFigureOut">
              <a:rPr lang="en-US" smtClean="0"/>
              <a:t>3/28/2021</a:t>
            </a:fld>
            <a:endParaRPr lang="en-US"/>
          </a:p>
        </p:txBody>
      </p:sp>
      <p:sp>
        <p:nvSpPr>
          <p:cNvPr id="5" name="Footer Placeholder 4">
            <a:extLst>
              <a:ext uri="{FF2B5EF4-FFF2-40B4-BE49-F238E27FC236}">
                <a16:creationId xmlns:a16="http://schemas.microsoft.com/office/drawing/2014/main" id="{2B2ABC00-038F-4449-A720-385A06688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8CFA72-B92D-4460-B209-E83033EEE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D482D-E099-445C-833B-D5A2B26D4E2A}" type="slidenum">
              <a:rPr lang="en-US" smtClean="0"/>
              <a:t>‹#›</a:t>
            </a:fld>
            <a:endParaRPr lang="en-US"/>
          </a:p>
        </p:txBody>
      </p:sp>
    </p:spTree>
    <p:extLst>
      <p:ext uri="{BB962C8B-B14F-4D97-AF65-F5344CB8AC3E}">
        <p14:creationId xmlns:p14="http://schemas.microsoft.com/office/powerpoint/2010/main" val="120863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districts_of_Bangkok"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BE59-8CB8-47E7-8679-0FB734B79756}"/>
              </a:ext>
            </a:extLst>
          </p:cNvPr>
          <p:cNvSpPr>
            <a:spLocks noGrp="1"/>
          </p:cNvSpPr>
          <p:nvPr>
            <p:ph type="ctrTitle"/>
          </p:nvPr>
        </p:nvSpPr>
        <p:spPr/>
        <p:txBody>
          <a:bodyPr>
            <a:normAutofit fontScale="90000"/>
          </a:bodyPr>
          <a:lstStyle/>
          <a:p>
            <a:r>
              <a:rPr lang="en-US" b="1" dirty="0">
                <a:effectLst>
                  <a:outerShdw blurRad="38100" dist="38100" dir="2700000" algn="tl">
                    <a:srgbClr val="000000">
                      <a:alpha val="43137"/>
                    </a:srgbClr>
                  </a:outerShdw>
                </a:effectLst>
              </a:rPr>
              <a:t>Capstone Project – The Battle of Neighborhoods</a:t>
            </a:r>
            <a:br>
              <a:rPr lang="en-US" dirty="0"/>
            </a:br>
            <a:endParaRPr lang="en-US" dirty="0"/>
          </a:p>
        </p:txBody>
      </p:sp>
      <p:sp>
        <p:nvSpPr>
          <p:cNvPr id="3" name="Subtitle 2">
            <a:extLst>
              <a:ext uri="{FF2B5EF4-FFF2-40B4-BE49-F238E27FC236}">
                <a16:creationId xmlns:a16="http://schemas.microsoft.com/office/drawing/2014/main" id="{E52A7E60-6E02-4415-96CE-A97C2B889850}"/>
              </a:ext>
            </a:extLst>
          </p:cNvPr>
          <p:cNvSpPr>
            <a:spLocks noGrp="1"/>
          </p:cNvSpPr>
          <p:nvPr>
            <p:ph type="subTitle" idx="1"/>
          </p:nvPr>
        </p:nvSpPr>
        <p:spPr/>
        <p:txBody>
          <a:bodyPr>
            <a:normAutofit lnSpcReduction="10000"/>
          </a:bodyPr>
          <a:lstStyle/>
          <a:p>
            <a:r>
              <a:rPr lang="en-US" b="1" dirty="0"/>
              <a:t>Location analysis for launching new hotel in Bangkok</a:t>
            </a:r>
          </a:p>
          <a:p>
            <a:endParaRPr lang="en-US" b="1" dirty="0"/>
          </a:p>
          <a:p>
            <a:endParaRPr lang="en-US" b="1" dirty="0"/>
          </a:p>
          <a:p>
            <a:pPr algn="r"/>
            <a:r>
              <a:rPr lang="en-US" sz="2000" b="1" dirty="0"/>
              <a:t>Kuntida Uampranee</a:t>
            </a:r>
            <a:endParaRPr lang="en-US" sz="2000" dirty="0"/>
          </a:p>
        </p:txBody>
      </p:sp>
    </p:spTree>
    <p:extLst>
      <p:ext uri="{BB962C8B-B14F-4D97-AF65-F5344CB8AC3E}">
        <p14:creationId xmlns:p14="http://schemas.microsoft.com/office/powerpoint/2010/main" val="5542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E1C2CC-775B-4FAA-BE96-F034EF216E55}"/>
              </a:ext>
            </a:extLst>
          </p:cNvPr>
          <p:cNvPicPr>
            <a:picLocks noChangeAspect="1"/>
          </p:cNvPicPr>
          <p:nvPr/>
        </p:nvPicPr>
        <p:blipFill rotWithShape="1">
          <a:blip r:embed="rId2"/>
          <a:srcRect t="9493" r="9091"/>
          <a:stretch/>
        </p:blipFill>
        <p:spPr>
          <a:xfrm>
            <a:off x="20" y="10"/>
            <a:ext cx="12191980" cy="6857990"/>
          </a:xfrm>
          <a:prstGeom prst="rect">
            <a:avLst/>
          </a:prstGeom>
        </p:spPr>
      </p:pic>
      <p:sp>
        <p:nvSpPr>
          <p:cNvPr id="14" name="Rectangle 1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FE0378E-3351-471C-B68D-0BC9D4D90597}"/>
              </a:ext>
            </a:extLst>
          </p:cNvPr>
          <p:cNvSpPr>
            <a:spLocks noGrp="1"/>
          </p:cNvSpPr>
          <p:nvPr>
            <p:ph type="title"/>
          </p:nvPr>
        </p:nvSpPr>
        <p:spPr>
          <a:xfrm>
            <a:off x="594805" y="640263"/>
            <a:ext cx="3759240" cy="1344975"/>
          </a:xfrm>
        </p:spPr>
        <p:txBody>
          <a:bodyPr>
            <a:normAutofit/>
          </a:bodyPr>
          <a:lstStyle/>
          <a:p>
            <a:r>
              <a:rPr lang="en-US" sz="4000" b="1" dirty="0"/>
              <a:t>Business Problem</a:t>
            </a:r>
          </a:p>
        </p:txBody>
      </p:sp>
      <p:sp>
        <p:nvSpPr>
          <p:cNvPr id="16" name="Content Placeholder 7">
            <a:extLst>
              <a:ext uri="{FF2B5EF4-FFF2-40B4-BE49-F238E27FC236}">
                <a16:creationId xmlns:a16="http://schemas.microsoft.com/office/drawing/2014/main" id="{9FF7C17B-96F2-4FD7-B79B-A78B311E626C}"/>
              </a:ext>
            </a:extLst>
          </p:cNvPr>
          <p:cNvSpPr>
            <a:spLocks noGrp="1"/>
          </p:cNvSpPr>
          <p:nvPr>
            <p:ph idx="1"/>
          </p:nvPr>
        </p:nvSpPr>
        <p:spPr>
          <a:xfrm>
            <a:off x="594110" y="2121763"/>
            <a:ext cx="3764826" cy="3773010"/>
          </a:xfrm>
        </p:spPr>
        <p:txBody>
          <a:bodyPr>
            <a:normAutofit fontScale="85000" lnSpcReduction="20000"/>
          </a:bodyPr>
          <a:lstStyle/>
          <a:p>
            <a:r>
              <a:rPr lang="en-US" sz="1800" dirty="0"/>
              <a:t>Bangkok is the capital of Thailand. Before the pandemic began, Bangkok was one of the world’s top tourist destination cities. Each year approximately 22.7 million international visitors arrive in Bangkok. Also, MasterCard ranked Bangkok as the top destination for global travelers. Till now, there are millions of people have been vaccinated around the world. The travelling will return soon.  To serve the travelers around the world are looking forward to visiting Bangkok, the lodging is dedicated to perfecting the travel experience. Therefore, if we can help decision making on finding the potential location to construct new hotel. It can reduce the risk of investors.</a:t>
            </a:r>
          </a:p>
          <a:p>
            <a:r>
              <a:rPr lang="en-US" sz="1800" dirty="0"/>
              <a:t>This project tries to understand the preferences of each district by leveraging venue data from Foursquare’s “Places API” and “K-means clustering” machine learning algorithm.</a:t>
            </a:r>
          </a:p>
          <a:p>
            <a:pPr marL="0" indent="0">
              <a:buNone/>
            </a:pPr>
            <a:endParaRPr lang="en-US" sz="1800" dirty="0"/>
          </a:p>
        </p:txBody>
      </p:sp>
    </p:spTree>
    <p:extLst>
      <p:ext uri="{BB962C8B-B14F-4D97-AF65-F5344CB8AC3E}">
        <p14:creationId xmlns:p14="http://schemas.microsoft.com/office/powerpoint/2010/main" val="136208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5">
            <a:extLst>
              <a:ext uri="{FF2B5EF4-FFF2-40B4-BE49-F238E27FC236}">
                <a16:creationId xmlns:a16="http://schemas.microsoft.com/office/drawing/2014/main" id="{B0A19BDA-40B6-4DE7-81A4-6B1F1E40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45">
            <a:extLst>
              <a:ext uri="{FF2B5EF4-FFF2-40B4-BE49-F238E27FC236}">
                <a16:creationId xmlns:a16="http://schemas.microsoft.com/office/drawing/2014/main" id="{0A628AD8-1356-4BF5-8A59-3549B2C7C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6">
            <a:extLst>
              <a:ext uri="{FF2B5EF4-FFF2-40B4-BE49-F238E27FC236}">
                <a16:creationId xmlns:a16="http://schemas.microsoft.com/office/drawing/2014/main" id="{9F2E6F73-36C2-4E56-AB0C-4D6936FF5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7">
            <a:extLst>
              <a:ext uri="{FF2B5EF4-FFF2-40B4-BE49-F238E27FC236}">
                <a16:creationId xmlns:a16="http://schemas.microsoft.com/office/drawing/2014/main" id="{8AA5DD19-98A6-4E28-999C-2C074B9CB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Rectangle 55">
            <a:extLst>
              <a:ext uri="{FF2B5EF4-FFF2-40B4-BE49-F238E27FC236}">
                <a16:creationId xmlns:a16="http://schemas.microsoft.com/office/drawing/2014/main" id="{99535B11-4A49-4A02-9CB6-3F8A60128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E37085-CDC2-4D43-A888-C3259E2C5B6B}"/>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Data Acquisition</a:t>
            </a:r>
          </a:p>
        </p:txBody>
      </p:sp>
      <p:pic>
        <p:nvPicPr>
          <p:cNvPr id="5" name="Picture 4">
            <a:extLst>
              <a:ext uri="{FF2B5EF4-FFF2-40B4-BE49-F238E27FC236}">
                <a16:creationId xmlns:a16="http://schemas.microsoft.com/office/drawing/2014/main" id="{F58AC003-BD11-4BE1-85B2-DF4249B6782D}"/>
              </a:ext>
            </a:extLst>
          </p:cNvPr>
          <p:cNvPicPr>
            <a:picLocks noChangeAspect="1"/>
          </p:cNvPicPr>
          <p:nvPr/>
        </p:nvPicPr>
        <p:blipFill>
          <a:blip r:embed="rId2"/>
          <a:stretch>
            <a:fillRect/>
          </a:stretch>
        </p:blipFill>
        <p:spPr>
          <a:xfrm>
            <a:off x="8024706" y="702271"/>
            <a:ext cx="3343407" cy="1631901"/>
          </a:xfrm>
          <a:prstGeom prst="rect">
            <a:avLst/>
          </a:prstGeom>
        </p:spPr>
      </p:pic>
      <p:sp>
        <p:nvSpPr>
          <p:cNvPr id="3" name="Content Placeholder 2">
            <a:extLst>
              <a:ext uri="{FF2B5EF4-FFF2-40B4-BE49-F238E27FC236}">
                <a16:creationId xmlns:a16="http://schemas.microsoft.com/office/drawing/2014/main" id="{67A2FAD1-6B4C-4A76-ACEE-C0F3C8298C1C}"/>
              </a:ext>
            </a:extLst>
          </p:cNvPr>
          <p:cNvSpPr>
            <a:spLocks noGrp="1"/>
          </p:cNvSpPr>
          <p:nvPr>
            <p:ph idx="1"/>
          </p:nvPr>
        </p:nvSpPr>
        <p:spPr>
          <a:xfrm>
            <a:off x="1282189" y="2494450"/>
            <a:ext cx="5773883" cy="3563159"/>
          </a:xfrm>
        </p:spPr>
        <p:txBody>
          <a:bodyPr>
            <a:normAutofit/>
          </a:bodyPr>
          <a:lstStyle/>
          <a:p>
            <a:pPr lvl="0"/>
            <a:r>
              <a:rPr lang="en-US" sz="2400" dirty="0"/>
              <a:t>The list of districts get from this </a:t>
            </a:r>
            <a:r>
              <a:rPr lang="en-US" sz="2400" u="sng" dirty="0">
                <a:hlinkClick r:id="rId3"/>
              </a:rPr>
              <a:t>https://en.wikipedia.org/wiki/List_of_districts_of_Bangkok</a:t>
            </a:r>
            <a:r>
              <a:rPr lang="en-US" sz="2400" dirty="0"/>
              <a:t>  link</a:t>
            </a:r>
          </a:p>
          <a:p>
            <a:pPr lvl="0"/>
            <a:r>
              <a:rPr lang="en-US" sz="2400" dirty="0"/>
              <a:t>Venue data from Foursquare API, to perform clustering on the districts</a:t>
            </a:r>
          </a:p>
          <a:p>
            <a:pPr marL="0" indent="0">
              <a:buNone/>
            </a:pPr>
            <a:endParaRPr lang="en-US" sz="2400" dirty="0"/>
          </a:p>
        </p:txBody>
      </p:sp>
      <p:pic>
        <p:nvPicPr>
          <p:cNvPr id="4" name="Picture 3">
            <a:extLst>
              <a:ext uri="{FF2B5EF4-FFF2-40B4-BE49-F238E27FC236}">
                <a16:creationId xmlns:a16="http://schemas.microsoft.com/office/drawing/2014/main" id="{8E17E695-746A-487E-8C22-5BDD7A71141D}"/>
              </a:ext>
            </a:extLst>
          </p:cNvPr>
          <p:cNvPicPr>
            <a:picLocks noChangeAspect="1"/>
          </p:cNvPicPr>
          <p:nvPr/>
        </p:nvPicPr>
        <p:blipFill>
          <a:blip r:embed="rId4"/>
          <a:stretch>
            <a:fillRect/>
          </a:stretch>
        </p:blipFill>
        <p:spPr>
          <a:xfrm>
            <a:off x="8609773" y="2529756"/>
            <a:ext cx="2158960" cy="1833639"/>
          </a:xfrm>
          <a:prstGeom prst="rect">
            <a:avLst/>
          </a:prstGeom>
        </p:spPr>
      </p:pic>
      <p:pic>
        <p:nvPicPr>
          <p:cNvPr id="6" name="Picture 5" descr="Map&#10;&#10;Description automatically generated">
            <a:extLst>
              <a:ext uri="{FF2B5EF4-FFF2-40B4-BE49-F238E27FC236}">
                <a16:creationId xmlns:a16="http://schemas.microsoft.com/office/drawing/2014/main" id="{96F0D2A0-CF29-4600-8EB8-3F9EF6723513}"/>
              </a:ext>
            </a:extLst>
          </p:cNvPr>
          <p:cNvPicPr>
            <a:picLocks noChangeAspect="1"/>
          </p:cNvPicPr>
          <p:nvPr/>
        </p:nvPicPr>
        <p:blipFill>
          <a:blip r:embed="rId5"/>
          <a:stretch>
            <a:fillRect/>
          </a:stretch>
        </p:blipFill>
        <p:spPr>
          <a:xfrm>
            <a:off x="8555010" y="4490560"/>
            <a:ext cx="2279750" cy="1778205"/>
          </a:xfrm>
          <a:prstGeom prst="rect">
            <a:avLst/>
          </a:prstGeom>
        </p:spPr>
      </p:pic>
    </p:spTree>
    <p:extLst>
      <p:ext uri="{BB962C8B-B14F-4D97-AF65-F5344CB8AC3E}">
        <p14:creationId xmlns:p14="http://schemas.microsoft.com/office/powerpoint/2010/main" val="52374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208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Capstone Project – The Battle of Neighborhoods </vt:lpstr>
      <vt:lpstr>Business Problem</vt:lpstr>
      <vt:lpstr>Data 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Kuntida Uampranee</dc:creator>
  <cp:lastModifiedBy>Kuntida Uampranee</cp:lastModifiedBy>
  <cp:revision>2</cp:revision>
  <dcterms:created xsi:type="dcterms:W3CDTF">2021-03-28T09:01:23Z</dcterms:created>
  <dcterms:modified xsi:type="dcterms:W3CDTF">2021-03-28T11:14:54Z</dcterms:modified>
</cp:coreProperties>
</file>