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2" r:id="rId5"/>
    <p:sldId id="257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69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91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20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305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165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952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70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56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633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345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12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289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5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00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939154-695E-41EF-ABBD-DADB0E95D218}" type="datetimeFigureOut">
              <a:rPr lang="hu-HU" smtClean="0"/>
              <a:t>2022. 06. 29.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6EED9EC-42E5-476C-8DA2-15948C1369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8243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andras14/conduit/blob/master/testing/test_main.py" TargetMode="External"/><Relationship Id="rId2" Type="http://schemas.openxmlformats.org/officeDocument/2006/relationships/hyperlink" Target="https://github.com/uandras14/condu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andras14.github.io/conduit/23/" TargetMode="External"/><Relationship Id="rId4" Type="http://schemas.openxmlformats.org/officeDocument/2006/relationships/hyperlink" Target="https://github.com/uandras14/conduit/blob/master/testing/UdvarvolgyiAndras_Conduit_TJK.xls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ing-agency.com/know-what-is-software-testing-importance-different-types/" TargetMode="External"/><Relationship Id="rId2" Type="http://schemas.openxmlformats.org/officeDocument/2006/relationships/hyperlink" Target="https://mohanatheesan.medium.com/test-automation-5f54e462672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711961-466D-3BD2-1D5B-FC9FCA3F3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4911"/>
          </a:xfrm>
        </p:spPr>
        <p:txBody>
          <a:bodyPr>
            <a:noAutofit/>
          </a:bodyPr>
          <a:lstStyle/>
          <a:p>
            <a:r>
              <a:rPr lang="hu-HU" sz="7200" dirty="0"/>
              <a:t>Vizsgaremek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806F6A6-B28A-0DE5-8084-86758F71E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4990"/>
            <a:ext cx="9144000" cy="961084"/>
          </a:xfrm>
        </p:spPr>
        <p:txBody>
          <a:bodyPr>
            <a:noAutofit/>
          </a:bodyPr>
          <a:lstStyle/>
          <a:p>
            <a:pPr algn="ctr"/>
            <a:r>
              <a:rPr lang="hu-HU" sz="3600" b="1" dirty="0"/>
              <a:t>Junior Automata Tesztelő képesítő vizsga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9847A2F-ECB2-A62E-44C3-5A29FFF47508}"/>
              </a:ext>
            </a:extLst>
          </p:cNvPr>
          <p:cNvSpPr txBox="1"/>
          <p:nvPr/>
        </p:nvSpPr>
        <p:spPr>
          <a:xfrm>
            <a:off x="2834640" y="5164517"/>
            <a:ext cx="6522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Udvarvölgyi András</a:t>
            </a:r>
          </a:p>
          <a:p>
            <a:pPr algn="ctr"/>
            <a:r>
              <a:rPr lang="hu-HU" sz="2400" dirty="0"/>
              <a:t>2022.07.21</a:t>
            </a:r>
          </a:p>
        </p:txBody>
      </p:sp>
    </p:spTree>
    <p:extLst>
      <p:ext uri="{BB962C8B-B14F-4D97-AF65-F5344CB8AC3E}">
        <p14:creationId xmlns:p14="http://schemas.microsoft.com/office/powerpoint/2010/main" val="150762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A6BE84-4F5D-B83E-1374-1783349E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Szoftvertesztelés általánosságban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221338-0356-51E1-461D-9D6D3D864F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5379" y="2236478"/>
            <a:ext cx="6776621" cy="36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0117A0F-9330-FE5C-B583-88BA8E0A3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" y="2236478"/>
            <a:ext cx="5257305" cy="36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0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3B7685-EEDF-0C59-0282-FC44304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Választott oldal bemutatása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E43CB81-E6BF-E544-6BD4-E890E6110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76" y="2312125"/>
            <a:ext cx="6192811" cy="3758883"/>
          </a:xfrm>
          <a:ln w="57150">
            <a:solidFill>
              <a:schemeClr val="tx1"/>
            </a:solidFill>
          </a:ln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61C86C0-8033-2DA0-C86F-B0A1E18248DB}"/>
              </a:ext>
            </a:extLst>
          </p:cNvPr>
          <p:cNvSpPr txBox="1"/>
          <p:nvPr/>
        </p:nvSpPr>
        <p:spPr>
          <a:xfrm>
            <a:off x="6720396" y="2672179"/>
            <a:ext cx="5320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Regisztráció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Bejelentkezés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Adatkezelési nyilatkozat használata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Adatok listázása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Több oldalas lista bejárása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Új adat bevitel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Ismételt és sorozatos adatbevitel adatforrásból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Meglévő adat módosítás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Adat vagy adatok törlése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Adatok lementése felületről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Kijelentkezés</a:t>
            </a:r>
          </a:p>
        </p:txBody>
      </p:sp>
    </p:spTree>
    <p:extLst>
      <p:ext uri="{BB962C8B-B14F-4D97-AF65-F5344CB8AC3E}">
        <p14:creationId xmlns:p14="http://schemas.microsoft.com/office/powerpoint/2010/main" val="216680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ED68FA-AA7E-845F-E562-6825AF7C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Vizsgaremek részei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F37BD1-0DFC-C13C-C2ED-95D5C446E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" y="2222287"/>
            <a:ext cx="11222366" cy="3636511"/>
          </a:xfrm>
        </p:spPr>
        <p:txBody>
          <a:bodyPr/>
          <a:lstStyle/>
          <a:p>
            <a:pPr marL="0" indent="0">
              <a:buNone/>
            </a:pPr>
            <a:r>
              <a:rPr lang="hu-HU" b="1" dirty="0" err="1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4">
                    <a:lumMod val="75000"/>
                  </a:schemeClr>
                </a:solidFill>
              </a:rPr>
              <a:t>repository</a:t>
            </a:r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/>
              <a:t>- </a:t>
            </a:r>
            <a:r>
              <a:rPr lang="hu-HU" dirty="0">
                <a:hlinkClick r:id="rId2"/>
              </a:rPr>
              <a:t>https://github.com/uandras14/conduit</a:t>
            </a:r>
            <a:endParaRPr lang="hu-HU" dirty="0"/>
          </a:p>
          <a:p>
            <a:pPr marL="0" indent="0">
              <a:buNone/>
            </a:pPr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Tesztek forráskódja </a:t>
            </a:r>
            <a:r>
              <a:rPr lang="hu-HU" dirty="0"/>
              <a:t>- </a:t>
            </a:r>
            <a:r>
              <a:rPr lang="hu-HU" dirty="0">
                <a:hlinkClick r:id="rId3"/>
              </a:rPr>
              <a:t>https://github.com/uandras14/conduit/blob/master/testing/test_main.py</a:t>
            </a:r>
            <a:endParaRPr lang="hu-HU" dirty="0"/>
          </a:p>
          <a:p>
            <a:pPr marL="0" indent="0">
              <a:buNone/>
            </a:pPr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Manuális tesztjegyzőkönyv </a:t>
            </a:r>
            <a:r>
              <a:rPr lang="hu-HU" dirty="0"/>
              <a:t>- </a:t>
            </a:r>
            <a:r>
              <a:rPr lang="hu-HU" dirty="0">
                <a:hlinkClick r:id="rId4"/>
              </a:rPr>
              <a:t>https://github.com/uandras14/conduit/blob/master/testing/UdvarvolgyiAndras_Conduit_TJK.xlsx</a:t>
            </a:r>
            <a:endParaRPr lang="hu-HU" dirty="0"/>
          </a:p>
          <a:p>
            <a:pPr marL="0" indent="0">
              <a:buNone/>
            </a:pPr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Vezetői tesztjelentés </a:t>
            </a:r>
            <a:r>
              <a:rPr lang="hu-HU" dirty="0"/>
              <a:t>- </a:t>
            </a:r>
            <a:r>
              <a:rPr lang="hu-HU" dirty="0">
                <a:hlinkClick r:id="rId5"/>
              </a:rPr>
              <a:t>https://uandras14.github.io/conduit/23/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438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BD185C-E24F-F4B3-475F-39D0B847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Manuális tesztjegyzőkönyv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4E99743-E2C9-E916-3749-A9D4F9580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587" y="1932176"/>
            <a:ext cx="8346555" cy="4560699"/>
          </a:xfrm>
        </p:spPr>
      </p:pic>
    </p:spTree>
    <p:extLst>
      <p:ext uri="{BB962C8B-B14F-4D97-AF65-F5344CB8AC3E}">
        <p14:creationId xmlns:p14="http://schemas.microsoft.com/office/powerpoint/2010/main" val="408360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C58A8-A7EA-C22A-0D42-CA10647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Vezetői tesztjelentés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4C25B38-3B01-4312-256E-C98D3FCD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07" y="2281543"/>
            <a:ext cx="5579292" cy="435133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83FBB19-A2FF-4881-EAB9-A4F778853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497" y="1935314"/>
            <a:ext cx="4906944" cy="48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3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B93613-4F04-F548-30AB-3C281EB1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Köszönöm szépen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A2C000-8059-B34D-19C2-7593894E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Források:</a:t>
            </a:r>
          </a:p>
          <a:p>
            <a:r>
              <a:rPr lang="hu-HU" dirty="0">
                <a:hlinkClick r:id="rId2"/>
              </a:rPr>
              <a:t>https://mohanatheesan.medium.com/test-automation-5f54e4626728</a:t>
            </a:r>
            <a:endParaRPr lang="hu-HU" dirty="0"/>
          </a:p>
          <a:p>
            <a:r>
              <a:rPr lang="hu-HU" dirty="0">
                <a:hlinkClick r:id="rId3"/>
              </a:rPr>
              <a:t>https://www.testing-agency.com/know-what-is-software-testing-importance-different-types/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217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136</TotalTime>
  <Words>154</Words>
  <Application>Microsoft Office PowerPoint</Application>
  <PresentationFormat>Szélesvásznú</PresentationFormat>
  <Paragraphs>28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Jegyezhető</vt:lpstr>
      <vt:lpstr>Vizsgaremek Bemutató</vt:lpstr>
      <vt:lpstr>Szoftvertesztelés általánosságban</vt:lpstr>
      <vt:lpstr>Választott oldal bemutatása</vt:lpstr>
      <vt:lpstr>Vizsgaremek részei</vt:lpstr>
      <vt:lpstr>Manuális tesztjegyzőkönyv</vt:lpstr>
      <vt:lpstr>Vezetői tesztjelentés</vt:lpstr>
      <vt:lpstr>Köszönöm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Udvarvölgyi András</dc:creator>
  <cp:lastModifiedBy>Udvarvölgyi András</cp:lastModifiedBy>
  <cp:revision>2</cp:revision>
  <dcterms:created xsi:type="dcterms:W3CDTF">2022-06-28T11:28:44Z</dcterms:created>
  <dcterms:modified xsi:type="dcterms:W3CDTF">2022-06-29T13:59:56Z</dcterms:modified>
</cp:coreProperties>
</file>