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00AD9-BEB2-4182-ABBC-ABA2101E01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EAD63-2966-48E8-A693-33A52E3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84B7082-5B9D-8A3A-C0E6-7682288A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" y="1400289"/>
            <a:ext cx="11221962" cy="46010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EB8DC-26AD-A3F0-D3EE-1FC4CB4E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AFCB-7191-78B4-85F0-8121E2D2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499" y="2960716"/>
            <a:ext cx="4882309" cy="914598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/>
              <a:t>Looker Query Flow</a:t>
            </a:r>
          </a:p>
        </p:txBody>
      </p:sp>
      <p:pic>
        <p:nvPicPr>
          <p:cNvPr id="4" name="Picture 3" descr="A diagram of a data analysis process&#10;&#10;AI-generated content may be incorrect.">
            <a:extLst>
              <a:ext uri="{FF2B5EF4-FFF2-40B4-BE49-F238E27FC236}">
                <a16:creationId xmlns:a16="http://schemas.microsoft.com/office/drawing/2014/main" id="{22B6B27C-385F-4D33-D5DB-99013ACC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-2"/>
          <a:stretch/>
        </p:blipFill>
        <p:spPr>
          <a:xfrm>
            <a:off x="5995536" y="666728"/>
            <a:ext cx="5389912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AE077-4534-FC2B-46A2-B9974A75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0FEC5-A579-C8A2-DFC9-6E03D971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 b="1" dirty="0"/>
              <a:t>Looker Project Structure</a:t>
            </a:r>
            <a:endParaRPr lang="en-US" sz="4400" b="1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FF73192-4CD6-29DF-0723-B86F796E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834"/>
            <a:ext cx="12192000" cy="49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Looker Query Flow</vt:lpstr>
      <vt:lpstr>Looker Project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Urooj, Anjum</dc:creator>
  <cp:lastModifiedBy>Urooj, Anjum</cp:lastModifiedBy>
  <cp:revision>1</cp:revision>
  <dcterms:created xsi:type="dcterms:W3CDTF">2025-03-20T06:32:08Z</dcterms:created>
  <dcterms:modified xsi:type="dcterms:W3CDTF">2025-03-20T06:40:05Z</dcterms:modified>
</cp:coreProperties>
</file>