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04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8467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8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1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039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4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5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4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1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7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5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demo3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emo4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demo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emo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B8ADC-0462-4E55-8E99-15E6DB24A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IntersectionObserver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72167F-459A-4B58-BD54-2CC16B0A8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52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78A0B-E776-44A5-A13A-9D3C76F1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实例：惰性加载（</a:t>
            </a:r>
            <a:r>
              <a:rPr lang="en-US" altLang="zh-CN" dirty="0"/>
              <a:t>lazy load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2EC0C-2901-445A-B13E-BB8B7F7C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有时，我们希望某些静态资源（比如图片），只有用户向下滚动，他们进入视口时才加载，这样可以节省带宽，提高网页性能，即</a:t>
            </a:r>
            <a:r>
              <a:rPr lang="en-US" altLang="zh-CN" dirty="0"/>
              <a:t>"</a:t>
            </a:r>
            <a:r>
              <a:rPr lang="zh-CN" altLang="en-US" dirty="0"/>
              <a:t>懒加载</a:t>
            </a:r>
            <a:r>
              <a:rPr lang="en-US" altLang="zh-CN" dirty="0"/>
              <a:t>"</a:t>
            </a:r>
            <a:r>
              <a:rPr lang="zh-CN" altLang="en-US" dirty="0"/>
              <a:t>。  有了 </a:t>
            </a:r>
            <a:r>
              <a:rPr lang="en-US" altLang="zh-CN" dirty="0"/>
              <a:t>IntersectionObserver API </a:t>
            </a:r>
            <a:r>
              <a:rPr lang="zh-CN" altLang="en-US" dirty="0"/>
              <a:t>，实现起来就很容易了。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hlinkClick r:id="rId2" action="ppaction://hlinkfile"/>
              </a:rPr>
              <a:t>查看演示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23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E4C91-0AF9-4821-AEEF-B662B738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实例：无限滚动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9DB7F-E3AC-4019-BBC5-E3B23D2D4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无限滚动 </a:t>
            </a:r>
            <a:r>
              <a:rPr lang="en-US" altLang="zh-CN" dirty="0"/>
              <a:t>(infinite scroll) </a:t>
            </a:r>
            <a:r>
              <a:rPr lang="zh-CN" altLang="en-US" dirty="0"/>
              <a:t>的实现也很简单。</a:t>
            </a:r>
            <a:endParaRPr lang="en-US" altLang="zh-CN" dirty="0"/>
          </a:p>
          <a:p>
            <a:r>
              <a:rPr lang="zh-CN" altLang="en-US" dirty="0"/>
              <a:t>无限滚动时，最好在页面底部有一个页尾栏（又称</a:t>
            </a:r>
            <a:r>
              <a:rPr lang="en-US" altLang="zh-CN" dirty="0"/>
              <a:t>sentinels</a:t>
            </a:r>
            <a:r>
              <a:rPr lang="zh-CN" altLang="en-US" dirty="0"/>
              <a:t>）。一旦页尾栏可见，就表示用户到达了页面底部，从而加载新的条目放在页尾栏前面。这样做的好处是，不需要再一次调用</a:t>
            </a:r>
            <a:r>
              <a:rPr lang="en-US" altLang="zh-CN" dirty="0"/>
              <a:t>observe()</a:t>
            </a:r>
            <a:r>
              <a:rPr lang="zh-CN" altLang="en-US" dirty="0"/>
              <a:t>方法，现有的</a:t>
            </a:r>
            <a:r>
              <a:rPr lang="en-US" altLang="zh-CN" dirty="0"/>
              <a:t>IntersectionObserver</a:t>
            </a:r>
            <a:r>
              <a:rPr lang="zh-CN" altLang="en-US" dirty="0"/>
              <a:t>可以保持使用。</a:t>
            </a:r>
            <a:endParaRPr lang="en-US" altLang="zh-CN" dirty="0"/>
          </a:p>
          <a:p>
            <a:r>
              <a:rPr lang="zh-CN" altLang="en-US" dirty="0">
                <a:hlinkClick r:id="rId2" action="ppaction://hlinkfile"/>
              </a:rPr>
              <a:t>查看演示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04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0F8E7-B5D8-42E5-80AA-2526B261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</a:t>
            </a:r>
            <a:r>
              <a:rPr lang="zh-CN" altLang="en-US" dirty="0"/>
              <a:t>对象 </a:t>
            </a:r>
            <a:r>
              <a:rPr lang="en-US" altLang="zh-CN" dirty="0"/>
              <a:t>– threshold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5EC93-7BF0-4782-AAA3-141B80BA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threshold</a:t>
            </a:r>
            <a:r>
              <a:rPr lang="zh-CN" altLang="en-US" dirty="0"/>
              <a:t>属性决定了什么时候触发回调函数。它是一个数组，每个成员都是一个门槛值，默认为</a:t>
            </a:r>
            <a:r>
              <a:rPr lang="en-US" altLang="zh-CN" dirty="0"/>
              <a:t>[0]</a:t>
            </a:r>
            <a:r>
              <a:rPr lang="zh-CN" altLang="en-US" dirty="0"/>
              <a:t>，即交叉比例（</a:t>
            </a:r>
            <a:r>
              <a:rPr lang="en-US" altLang="zh-CN" dirty="0"/>
              <a:t>intersectionRatio</a:t>
            </a:r>
            <a:r>
              <a:rPr lang="zh-CN" altLang="en-US" dirty="0"/>
              <a:t>）达到</a:t>
            </a:r>
            <a:r>
              <a:rPr lang="en-US" altLang="zh-CN" dirty="0"/>
              <a:t>0</a:t>
            </a:r>
            <a:r>
              <a:rPr lang="zh-CN" altLang="en-US" dirty="0"/>
              <a:t>时触发回调函数。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用户可以自定义这个数组。比如，</a:t>
            </a:r>
            <a:r>
              <a:rPr lang="en-US" altLang="zh-CN" dirty="0"/>
              <a:t>[0, 0.25, 0.5, 0.75, 1] </a:t>
            </a:r>
            <a:r>
              <a:rPr lang="zh-CN" altLang="en-US" dirty="0"/>
              <a:t>就表示当目标元素 </a:t>
            </a:r>
            <a:r>
              <a:rPr lang="en-US" altLang="zh-CN" dirty="0"/>
              <a:t>0%</a:t>
            </a:r>
            <a:r>
              <a:rPr lang="zh-CN" altLang="en-US" dirty="0"/>
              <a:t>、</a:t>
            </a:r>
            <a:r>
              <a:rPr lang="en-US" altLang="zh-CN" dirty="0"/>
              <a:t>25%</a:t>
            </a:r>
            <a:r>
              <a:rPr lang="zh-CN" altLang="en-US" dirty="0"/>
              <a:t>、</a:t>
            </a:r>
            <a:r>
              <a:rPr lang="en-US" altLang="zh-CN" dirty="0"/>
              <a:t>50%</a:t>
            </a:r>
            <a:r>
              <a:rPr lang="zh-CN" altLang="en-US" dirty="0"/>
              <a:t>、</a:t>
            </a:r>
            <a:r>
              <a:rPr lang="en-US" altLang="zh-CN" dirty="0"/>
              <a:t>75%</a:t>
            </a:r>
            <a:r>
              <a:rPr lang="zh-CN" altLang="en-US" dirty="0"/>
              <a:t>、</a:t>
            </a:r>
            <a:r>
              <a:rPr lang="en-US" altLang="zh-CN" dirty="0"/>
              <a:t>100% </a:t>
            </a:r>
            <a:r>
              <a:rPr lang="zh-CN" altLang="en-US" dirty="0"/>
              <a:t>可见时，会触发回调函数。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E14FD9-0ED8-4F5E-8023-36015E90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87" y="3564537"/>
            <a:ext cx="2811475" cy="107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5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0F8E7-B5D8-42E5-80AA-2526B261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</a:t>
            </a:r>
            <a:r>
              <a:rPr lang="zh-CN" altLang="en-US" dirty="0"/>
              <a:t>对象 </a:t>
            </a:r>
            <a:r>
              <a:rPr lang="en-US" altLang="zh-CN" dirty="0"/>
              <a:t>– root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5EC93-7BF0-4782-AAA3-141B80BA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很多时候，目标元素不仅会随着窗口滚动，还会在容器里面滚动（比如在</a:t>
            </a:r>
            <a:r>
              <a:rPr lang="en-US" altLang="zh-CN" dirty="0"/>
              <a:t>iframe</a:t>
            </a:r>
            <a:r>
              <a:rPr lang="zh-CN" altLang="en-US" dirty="0"/>
              <a:t>窗口里滚动）。容器内滚动也会影响目标元素的可见性。</a:t>
            </a:r>
          </a:p>
          <a:p>
            <a:r>
              <a:rPr lang="en-US" altLang="zh-CN" dirty="0"/>
              <a:t>IntersectionObserver API </a:t>
            </a:r>
            <a:r>
              <a:rPr lang="zh-CN" altLang="en-US" dirty="0"/>
              <a:t>支持容器内滚动。</a:t>
            </a:r>
            <a:r>
              <a:rPr lang="en-US" altLang="zh-CN" dirty="0"/>
              <a:t>root</a:t>
            </a:r>
            <a:r>
              <a:rPr lang="zh-CN" altLang="en-US" dirty="0"/>
              <a:t>属性指定目标元素所在的容器节点（即根元素）。注意，容器元素必须是目标元素的祖先节点。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E489AE-352B-4360-BA95-1BDA8ACC9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991" y="4004468"/>
            <a:ext cx="4195087" cy="19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77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0F8E7-B5D8-42E5-80AA-2526B261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</a:t>
            </a:r>
            <a:r>
              <a:rPr lang="zh-CN" altLang="en-US" dirty="0"/>
              <a:t>对象 </a:t>
            </a:r>
            <a:r>
              <a:rPr lang="en-US" altLang="zh-CN" dirty="0"/>
              <a:t>– rootMargin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5EC93-7BF0-4782-AAA3-141B80BAE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593149"/>
            <a:ext cx="8595360" cy="258698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上面代码中，除了</a:t>
            </a:r>
            <a:r>
              <a:rPr lang="en-US" altLang="zh-CN" dirty="0"/>
              <a:t>root</a:t>
            </a:r>
            <a:r>
              <a:rPr lang="zh-CN" altLang="en-US" dirty="0"/>
              <a:t>属性，还有</a:t>
            </a:r>
            <a:r>
              <a:rPr lang="en-US" altLang="zh-CN" dirty="0"/>
              <a:t>rootMargin</a:t>
            </a:r>
            <a:r>
              <a:rPr lang="zh-CN" altLang="en-US" dirty="0"/>
              <a:t>属性。后者定义根元素的</a:t>
            </a:r>
            <a:r>
              <a:rPr lang="en-US" altLang="zh-CN" dirty="0"/>
              <a:t>margin</a:t>
            </a:r>
            <a:r>
              <a:rPr lang="zh-CN" altLang="en-US" dirty="0"/>
              <a:t>，用来扩展或缩小</a:t>
            </a:r>
            <a:r>
              <a:rPr lang="en-US" altLang="zh-CN" dirty="0"/>
              <a:t>rootBounds</a:t>
            </a:r>
            <a:r>
              <a:rPr lang="zh-CN" altLang="en-US" dirty="0"/>
              <a:t>这个矩形的大小，从而影响</a:t>
            </a:r>
            <a:r>
              <a:rPr lang="en-US" altLang="zh-CN" dirty="0"/>
              <a:t>intersectionRect</a:t>
            </a:r>
            <a:r>
              <a:rPr lang="zh-CN" altLang="en-US" dirty="0"/>
              <a:t>交叉区域的大小。它使用</a:t>
            </a:r>
            <a:r>
              <a:rPr lang="en-US" altLang="zh-CN" dirty="0"/>
              <a:t>CSS</a:t>
            </a:r>
            <a:r>
              <a:rPr lang="zh-CN" altLang="en-US" dirty="0"/>
              <a:t>的定义方法，比如</a:t>
            </a:r>
            <a:r>
              <a:rPr lang="en-US" altLang="zh-CN" dirty="0"/>
              <a:t>10px 20px 30px 40px</a:t>
            </a:r>
            <a:r>
              <a:rPr lang="zh-CN" altLang="en-US" dirty="0"/>
              <a:t>，表示 </a:t>
            </a:r>
            <a:r>
              <a:rPr lang="en-US" altLang="zh-CN" dirty="0"/>
              <a:t>top</a:t>
            </a:r>
            <a:r>
              <a:rPr lang="zh-CN" altLang="en-US" dirty="0"/>
              <a:t>、</a:t>
            </a:r>
            <a:r>
              <a:rPr lang="en-US" altLang="zh-CN" dirty="0"/>
              <a:t>right</a:t>
            </a:r>
            <a:r>
              <a:rPr lang="zh-CN" altLang="en-US" dirty="0"/>
              <a:t>、</a:t>
            </a:r>
            <a:r>
              <a:rPr lang="en-US" altLang="zh-CN" dirty="0"/>
              <a:t>bottom </a:t>
            </a:r>
            <a:r>
              <a:rPr lang="zh-CN" altLang="en-US" dirty="0"/>
              <a:t>和 </a:t>
            </a:r>
            <a:r>
              <a:rPr lang="en-US" altLang="zh-CN" dirty="0"/>
              <a:t>left </a:t>
            </a:r>
            <a:r>
              <a:rPr lang="zh-CN" altLang="en-US" dirty="0"/>
              <a:t>四个方向的值。</a:t>
            </a:r>
            <a:endParaRPr lang="en-US" altLang="zh-CN" dirty="0"/>
          </a:p>
          <a:p>
            <a:r>
              <a:rPr lang="zh-CN" altLang="en-US" dirty="0"/>
              <a:t>这样设置以后，不管是窗口滚动或者容器内滚动，只要目标元素可见性变化，都会触发观察器。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E489AE-352B-4360-BA95-1BDA8ACC9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63" y="1953714"/>
            <a:ext cx="4205589" cy="196575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A92B4C9-387E-4D5C-A152-D4BD05AA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这样设置以后，不管是窗口滚动或者容器内滚动，只要目标元素可见性变化，都会触发观察器。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63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294F7-FDB5-43BC-890E-A4BD7C62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AE849-44AC-455C-8000-D9DC2380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IntersectionObserver API </a:t>
            </a:r>
            <a:r>
              <a:rPr lang="zh-CN" altLang="en-US" dirty="0"/>
              <a:t>是异步的，不随着目标元素的滚动同步触发。</a:t>
            </a:r>
          </a:p>
          <a:p>
            <a:endParaRPr lang="en-US" altLang="zh-CN" dirty="0"/>
          </a:p>
          <a:p>
            <a:r>
              <a:rPr lang="zh-CN" altLang="en-US" dirty="0"/>
              <a:t>规格写明，</a:t>
            </a:r>
            <a:r>
              <a:rPr lang="en-US" altLang="zh-CN" dirty="0"/>
              <a:t>IntersectionObserver</a:t>
            </a:r>
            <a:r>
              <a:rPr lang="zh-CN" altLang="en-US" dirty="0"/>
              <a:t>的实现，应该采用</a:t>
            </a:r>
            <a:r>
              <a:rPr lang="en-US" altLang="zh-CN" dirty="0"/>
              <a:t>requestIdleCallback()</a:t>
            </a:r>
            <a:r>
              <a:rPr lang="zh-CN" altLang="en-US" dirty="0"/>
              <a:t>，即只有线程空闲下来，才会执行观察器。这意味着，这个观察器的优先级非常低，只在其他任务执行完，浏览器有了空闲才会执行。</a:t>
            </a:r>
          </a:p>
        </p:txBody>
      </p:sp>
    </p:spTree>
    <p:extLst>
      <p:ext uri="{BB962C8B-B14F-4D97-AF65-F5344CB8AC3E}">
        <p14:creationId xmlns:p14="http://schemas.microsoft.com/office/powerpoint/2010/main" val="380000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33786-B77D-4C80-A49E-EFAD4A53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IntersectionObserver	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B5B6E2-156E-410C-A42E-3CD1F7478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588" y="2123965"/>
            <a:ext cx="3175163" cy="317516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60560-6B2D-4821-8525-5F3ED372D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868031" cy="3887207"/>
          </a:xfrm>
        </p:spPr>
        <p:txBody>
          <a:bodyPr/>
          <a:lstStyle/>
          <a:p>
            <a:r>
              <a:rPr lang="zh-CN" altLang="en-US" dirty="0"/>
              <a:t>网页开发时，常常需要了解某个元素是否进入了“视口”</a:t>
            </a:r>
            <a:r>
              <a:rPr lang="en-US" altLang="zh-CN" dirty="0"/>
              <a:t>(viewport),</a:t>
            </a:r>
            <a:r>
              <a:rPr lang="zh-CN" altLang="en-US" dirty="0"/>
              <a:t>即用户能不能看见它。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传统的实现方法</a:t>
            </a:r>
            <a:r>
              <a:rPr lang="en-US" altLang="zh-CN" dirty="0"/>
              <a:t>:</a:t>
            </a:r>
            <a:r>
              <a:rPr lang="zh-CN" altLang="en-US" dirty="0"/>
              <a:t>监听到 </a:t>
            </a:r>
            <a:r>
              <a:rPr lang="en-US" altLang="zh-CN" dirty="0"/>
              <a:t>scroll </a:t>
            </a:r>
            <a:r>
              <a:rPr lang="zh-CN" altLang="en-US" dirty="0"/>
              <a:t>事件后，调用目标元素的</a:t>
            </a:r>
            <a:r>
              <a:rPr lang="en-US" altLang="zh-CN" dirty="0"/>
              <a:t>getBoundingClientRect()</a:t>
            </a:r>
            <a:r>
              <a:rPr lang="zh-CN" altLang="en-US" dirty="0"/>
              <a:t>方法，得到它对应于视口左上角的坐标，再判断是否在视口之内。这种方法的缺点是，由于</a:t>
            </a:r>
            <a:r>
              <a:rPr lang="en-US" altLang="zh-CN" dirty="0"/>
              <a:t>scroll</a:t>
            </a:r>
            <a:r>
              <a:rPr lang="zh-CN" altLang="en-US" dirty="0"/>
              <a:t>事件密集发生，计算量很大，容易造成性能问题。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494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66182-2E92-4ABE-99B2-A66B4337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IntersectionObserver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52BA5-4D5F-407B-B634-70993AF5D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577" y="2263845"/>
            <a:ext cx="5259774" cy="3436937"/>
          </a:xfrm>
        </p:spPr>
        <p:txBody>
          <a:bodyPr/>
          <a:lstStyle/>
          <a:p>
            <a:r>
              <a:rPr lang="zh-CN" altLang="en-US" dirty="0"/>
              <a:t>目前有一个新的</a:t>
            </a:r>
            <a:r>
              <a:rPr lang="en-US" altLang="zh-CN" dirty="0"/>
              <a:t>IntersectionObserver API:</a:t>
            </a:r>
            <a:r>
              <a:rPr lang="zh-CN" altLang="en-US" dirty="0"/>
              <a:t>可以自动“观察”元素是否可见，由于可见</a:t>
            </a:r>
            <a:r>
              <a:rPr lang="en-US" altLang="zh-CN" dirty="0"/>
              <a:t>(visible)</a:t>
            </a:r>
            <a:r>
              <a:rPr lang="zh-CN" altLang="en-US" dirty="0"/>
              <a:t>的本质是，目标元素与视口产生一个交叉区，所以这个</a:t>
            </a:r>
            <a:r>
              <a:rPr lang="en-US" altLang="zh-CN" dirty="0"/>
              <a:t>API</a:t>
            </a:r>
            <a:r>
              <a:rPr lang="zh-CN" altLang="en-US" dirty="0"/>
              <a:t>叫做“交叉观察器”。</a:t>
            </a:r>
            <a:endParaRPr lang="en-US" altLang="zh-CN" dirty="0"/>
          </a:p>
          <a:p>
            <a:r>
              <a:rPr lang="en-US" altLang="zh-CN" dirty="0"/>
              <a:t>Chrome</a:t>
            </a:r>
            <a:r>
              <a:rPr lang="zh-CN" altLang="en-US" dirty="0"/>
              <a:t>支持</a:t>
            </a:r>
            <a:endParaRPr lang="en-US" altLang="zh-CN" dirty="0"/>
          </a:p>
          <a:p>
            <a:r>
              <a:rPr lang="zh-CN" altLang="en-US" dirty="0">
                <a:hlinkClick r:id="rId2" action="ppaction://hlinkfile"/>
              </a:rPr>
              <a:t>小演示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3D2B97-F884-4D1F-BADF-7092EB73D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955" y="2217933"/>
            <a:ext cx="3353388" cy="33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5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9FDEC-D2BE-42C7-A153-C93E1036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MDN</a:t>
            </a:r>
            <a:r>
              <a:rPr lang="zh-CN" altLang="en-US" dirty="0"/>
              <a:t>的解释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B75CF-50CF-415E-80D3-8F155DD2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IntersectionObserver</a:t>
            </a:r>
            <a:r>
              <a:rPr lang="zh-CN" altLang="en-US" dirty="0"/>
              <a:t>接口提供了一种异步观察目标元素与其祖先元素或顶级文档视窗</a:t>
            </a:r>
            <a:r>
              <a:rPr lang="en-US" altLang="zh-CN" dirty="0"/>
              <a:t>(viewport)</a:t>
            </a:r>
            <a:r>
              <a:rPr lang="zh-CN" altLang="en-US" dirty="0"/>
              <a:t>交叉状态的方法。</a:t>
            </a:r>
            <a:endParaRPr lang="en-US" altLang="zh-CN" dirty="0"/>
          </a:p>
          <a:p>
            <a:r>
              <a:rPr lang="zh-CN" altLang="en-US" dirty="0"/>
              <a:t>祖先元素与视窗</a:t>
            </a:r>
            <a:r>
              <a:rPr lang="en-US" altLang="zh-CN" dirty="0"/>
              <a:t>(viewport)</a:t>
            </a:r>
            <a:r>
              <a:rPr lang="zh-CN" altLang="en-US" dirty="0"/>
              <a:t>被称为根</a:t>
            </a:r>
            <a:r>
              <a:rPr lang="en-US" altLang="zh-CN" dirty="0"/>
              <a:t>(root)</a:t>
            </a:r>
            <a:r>
              <a:rPr lang="zh-CN" altLang="en-US" dirty="0"/>
              <a:t>。  当一个</a:t>
            </a:r>
            <a:r>
              <a:rPr lang="en-US" altLang="zh-CN" dirty="0"/>
              <a:t>IntersectionObserver</a:t>
            </a:r>
            <a:r>
              <a:rPr lang="zh-CN" altLang="en-US" dirty="0"/>
              <a:t>对象被创建时，其被配置为监听根中一段给定比例的可见区域。</a:t>
            </a:r>
            <a:endParaRPr lang="en-US" altLang="zh-CN" dirty="0"/>
          </a:p>
          <a:p>
            <a:r>
              <a:rPr lang="zh-CN" altLang="en-US" dirty="0"/>
              <a:t>一旦</a:t>
            </a:r>
            <a:r>
              <a:rPr lang="en-US" altLang="zh-CN" dirty="0"/>
              <a:t>IntersectionObserver</a:t>
            </a:r>
            <a:r>
              <a:rPr lang="zh-CN" altLang="en-US" dirty="0"/>
              <a:t>被创建，则无法更改其配置，所以一个给定的观察者对象只能用来监听可见区域的特定变化值；然而，你可以在同一个观察者对象中配置监听多个目标元素。</a:t>
            </a:r>
          </a:p>
        </p:txBody>
      </p:sp>
    </p:spTree>
    <p:extLst>
      <p:ext uri="{BB962C8B-B14F-4D97-AF65-F5344CB8AC3E}">
        <p14:creationId xmlns:p14="http://schemas.microsoft.com/office/powerpoint/2010/main" val="147477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9FC06-F9F8-4926-8FC5-975A64A1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1D3F7-DE02-42AB-9A8B-A2FCA3352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惰性加载</a:t>
            </a:r>
            <a:r>
              <a:rPr lang="en-US" altLang="zh-CN" dirty="0"/>
              <a:t>(lazy load)</a:t>
            </a:r>
          </a:p>
          <a:p>
            <a:r>
              <a:rPr lang="zh-CN" altLang="en-US" dirty="0"/>
              <a:t>无限滚动</a:t>
            </a:r>
            <a:endParaRPr lang="en-US" altLang="zh-CN" dirty="0"/>
          </a:p>
          <a:p>
            <a:r>
              <a:rPr lang="en-US" altLang="zh-CN" dirty="0"/>
              <a:t>Nav</a:t>
            </a:r>
            <a:r>
              <a:rPr lang="zh-CN" altLang="en-US" dirty="0"/>
              <a:t>滚动跟随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876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CF16-25CD-4C5E-9BA8-98865564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1C99C-E0BF-47C5-A8C9-EFFB8EB4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 io = new IntersectionObserver(</a:t>
            </a:r>
            <a:r>
              <a:rPr lang="en-US" altLang="zh-CN" b="1" dirty="0"/>
              <a:t>callback</a:t>
            </a:r>
            <a:r>
              <a:rPr lang="en-US" altLang="zh-CN" dirty="0"/>
              <a:t>,</a:t>
            </a:r>
            <a:r>
              <a:rPr lang="en-US" altLang="zh-CN" b="1" dirty="0"/>
              <a:t>options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上面代码中，</a:t>
            </a:r>
            <a:r>
              <a:rPr lang="en-US" altLang="zh-CN" dirty="0"/>
              <a:t>IntersectionObserver</a:t>
            </a:r>
            <a:r>
              <a:rPr lang="zh-CN" altLang="en-US" dirty="0"/>
              <a:t>是浏览器原生提供的构造函数，接受两个参数：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en-US" altLang="zh-CN" b="1" dirty="0"/>
              <a:t>callback</a:t>
            </a:r>
            <a:r>
              <a:rPr lang="en-US" altLang="zh-CN" dirty="0"/>
              <a:t> </a:t>
            </a:r>
            <a:r>
              <a:rPr lang="zh-CN" altLang="en-US" dirty="0"/>
              <a:t>是可见性变化时的回调函数。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en-US" altLang="zh-CN" b="1" dirty="0"/>
              <a:t>options</a:t>
            </a:r>
            <a:r>
              <a:rPr lang="zh-CN" altLang="en-US" dirty="0"/>
              <a:t>是配置对象（该参数可选）。</a:t>
            </a:r>
          </a:p>
          <a:p>
            <a:r>
              <a:rPr lang="zh-CN" altLang="en-US" dirty="0"/>
              <a:t>构造函数返回值是一个</a:t>
            </a:r>
            <a:r>
              <a:rPr lang="zh-CN" altLang="en-US" b="1" dirty="0"/>
              <a:t>观察器</a:t>
            </a:r>
            <a:r>
              <a:rPr lang="zh-CN" altLang="en-US" dirty="0"/>
              <a:t>实例，实例的</a:t>
            </a:r>
            <a:r>
              <a:rPr lang="en-US" altLang="zh-CN" b="1" dirty="0"/>
              <a:t>oberve</a:t>
            </a:r>
            <a:r>
              <a:rPr lang="zh-CN" altLang="en-US" dirty="0"/>
              <a:t>方法可以指定观察哪个</a:t>
            </a:r>
            <a:r>
              <a:rPr lang="en-US" altLang="zh-CN" b="1" dirty="0"/>
              <a:t>DOM</a:t>
            </a:r>
            <a:r>
              <a:rPr lang="zh-CN" altLang="en-US" b="1" dirty="0"/>
              <a:t>节点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如果要观察多个对象，就要多次调用</a:t>
            </a:r>
            <a:r>
              <a:rPr lang="en-US" altLang="zh-CN" dirty="0"/>
              <a:t>oberve</a:t>
            </a:r>
            <a:r>
              <a:rPr lang="zh-CN" altLang="en-US" dirty="0"/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361480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FFC5F-1BBC-4349-9F1C-261B5A2C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Callback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A0116-D8AC-4EC9-A61F-AE15FD5C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目标元素的可见性变化时，就会调用观察器的回调函数</a:t>
            </a:r>
            <a:r>
              <a:rPr lang="en-US" altLang="zh-CN" b="1" dirty="0"/>
              <a:t>callback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/>
              <a:t>Callback</a:t>
            </a:r>
            <a:r>
              <a:rPr lang="zh-CN" altLang="en-US" dirty="0"/>
              <a:t>的默认</a:t>
            </a:r>
            <a:r>
              <a:rPr lang="en-US" altLang="zh-CN" dirty="0"/>
              <a:t>threshold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，所以除第一次进入网页时会触发一次外，还有两种触发的情况。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目标元素刚刚进入视口（从不可见变为可见）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目标元素完全离开视口（开始不可见）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FF56F7E-1EFD-48F7-B736-32D03206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445" y="4408658"/>
            <a:ext cx="3081455" cy="10978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EE0CB02-674B-4940-81D5-7B030C081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235" y="4004468"/>
            <a:ext cx="3492679" cy="235597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6B4A3AA-0CAC-4CD6-8291-85979A454EB7}"/>
              </a:ext>
            </a:extLst>
          </p:cNvPr>
          <p:cNvSpPr txBox="1"/>
          <p:nvPr/>
        </p:nvSpPr>
        <p:spPr>
          <a:xfrm>
            <a:off x="1599445" y="5623359"/>
            <a:ext cx="4229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Callback</a:t>
            </a:r>
            <a:r>
              <a:rPr lang="zh-CN" altLang="en-US" dirty="0"/>
              <a:t>函数的参数是一个数组</a:t>
            </a:r>
            <a:endParaRPr lang="en-US" altLang="zh-CN" dirty="0"/>
          </a:p>
          <a:p>
            <a:r>
              <a:rPr lang="zh-CN" altLang="en-US" dirty="0"/>
              <a:t>每个成员都是一个</a:t>
            </a:r>
            <a:r>
              <a:rPr lang="en-US" altLang="zh-CN" dirty="0"/>
              <a:t>IntersectionObserverEntry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49370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9D4F8-D00E-4F18-945E-C094A155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IntersectionObserverEntry </a:t>
            </a:r>
            <a:r>
              <a:rPr lang="zh-CN" altLang="en-US" dirty="0"/>
              <a:t>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FA597-C284-4A40-8C56-216D2CA47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每个属性的含义如下</a:t>
            </a:r>
          </a:p>
          <a:p>
            <a:r>
              <a:rPr lang="en-US" altLang="zh-CN" dirty="0"/>
              <a:t> boundingClientRect: </a:t>
            </a:r>
            <a:r>
              <a:rPr lang="zh-CN" altLang="en-US" dirty="0"/>
              <a:t>目标元素的矩形区域的信息 </a:t>
            </a:r>
          </a:p>
          <a:p>
            <a:r>
              <a:rPr lang="en-US" altLang="zh-CN" dirty="0"/>
              <a:t> intersectionRatio: </a:t>
            </a:r>
            <a:r>
              <a:rPr lang="zh-CN" altLang="en-US" dirty="0"/>
              <a:t>目标元素可见比例，即 </a:t>
            </a:r>
            <a:r>
              <a:rPr lang="en-US" altLang="zh-CN" dirty="0"/>
              <a:t>intersectionRect </a:t>
            </a:r>
            <a:r>
              <a:rPr lang="zh-CN" altLang="en-US" dirty="0"/>
              <a:t>占 </a:t>
            </a:r>
            <a:r>
              <a:rPr lang="en-US" altLang="zh-CN" dirty="0"/>
              <a:t>intersectionClientRect </a:t>
            </a:r>
            <a:r>
              <a:rPr lang="zh-CN" altLang="en-US" dirty="0"/>
              <a:t>的比例，完全可见时为</a:t>
            </a:r>
            <a:r>
              <a:rPr lang="en-US" altLang="zh-CN" dirty="0"/>
              <a:t>1</a:t>
            </a:r>
            <a:r>
              <a:rPr lang="zh-CN" altLang="en-US" dirty="0"/>
              <a:t>，完全不可见时小于等于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 intersectionRect: </a:t>
            </a:r>
            <a:r>
              <a:rPr lang="zh-CN" altLang="en-US" dirty="0"/>
              <a:t>目标元素与视口（或根元素）的交叉区域的信息 </a:t>
            </a:r>
          </a:p>
          <a:p>
            <a:r>
              <a:rPr lang="en-US" altLang="zh-CN" dirty="0"/>
              <a:t> isIntersecting: </a:t>
            </a:r>
            <a:r>
              <a:rPr lang="zh-CN" altLang="en-US" dirty="0"/>
              <a:t>布尔值，目标元素与视口（或根元素）是否相交</a:t>
            </a:r>
          </a:p>
          <a:p>
            <a:r>
              <a:rPr lang="en-US" altLang="zh-CN" dirty="0"/>
              <a:t> rootBounds: </a:t>
            </a:r>
            <a:r>
              <a:rPr lang="zh-CN" altLang="en-US" dirty="0"/>
              <a:t>根元素的矩形区域的信息，</a:t>
            </a:r>
            <a:r>
              <a:rPr lang="en-US" altLang="zh-CN" dirty="0" err="1"/>
              <a:t>getBoundingClientRect</a:t>
            </a:r>
            <a:r>
              <a:rPr lang="en-US" altLang="zh-CN" dirty="0"/>
              <a:t>() </a:t>
            </a:r>
            <a:r>
              <a:rPr lang="zh-CN" altLang="en-US" dirty="0"/>
              <a:t>方法的返回值</a:t>
            </a:r>
          </a:p>
          <a:p>
            <a:r>
              <a:rPr lang="en-US" altLang="zh-CN" dirty="0"/>
              <a:t> target: </a:t>
            </a:r>
            <a:r>
              <a:rPr lang="zh-CN" altLang="en-US" dirty="0"/>
              <a:t>被观察的目标元素，是一个 </a:t>
            </a:r>
            <a:r>
              <a:rPr lang="en-US" altLang="zh-CN" dirty="0"/>
              <a:t>DOM </a:t>
            </a:r>
            <a:r>
              <a:rPr lang="zh-CN" altLang="en-US" dirty="0"/>
              <a:t>节点对象</a:t>
            </a:r>
          </a:p>
          <a:p>
            <a:r>
              <a:rPr lang="en-US" altLang="zh-CN" dirty="0"/>
              <a:t> time: </a:t>
            </a:r>
            <a:r>
              <a:rPr lang="zh-CN" altLang="en-US" dirty="0"/>
              <a:t>可见性发生变化的时间，是一个高精度时间戳，单位为毫秒 </a:t>
            </a:r>
          </a:p>
        </p:txBody>
      </p:sp>
    </p:spTree>
    <p:extLst>
      <p:ext uri="{BB962C8B-B14F-4D97-AF65-F5344CB8AC3E}">
        <p14:creationId xmlns:p14="http://schemas.microsoft.com/office/powerpoint/2010/main" val="365645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63A210-D72D-4215-BF79-18F88915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363" y="1228935"/>
            <a:ext cx="3681311" cy="36411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0EF591-88D2-47F0-8D38-102365960FC3}"/>
              </a:ext>
            </a:extLst>
          </p:cNvPr>
          <p:cNvSpPr txBox="1"/>
          <p:nvPr/>
        </p:nvSpPr>
        <p:spPr>
          <a:xfrm>
            <a:off x="632427" y="2827791"/>
            <a:ext cx="5180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上图中，灰色的水平方框代表视口，深红色的区域代表四个被观察的目标元素。它们各自的 </a:t>
            </a:r>
            <a:r>
              <a:rPr lang="en-US" altLang="zh-CN" dirty="0"/>
              <a:t>intersectionRatio </a:t>
            </a:r>
            <a:r>
              <a:rPr lang="zh-CN" altLang="en-US" dirty="0"/>
              <a:t>图中都已经注明。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438081"/>
      </p:ext>
    </p:extLst>
  </p:cSld>
  <p:clrMapOvr>
    <a:masterClrMapping/>
  </p:clrMapOvr>
</p:sld>
</file>

<file path=ppt/theme/theme1.xml><?xml version="1.0" encoding="utf-8"?>
<a:theme xmlns:a="http://schemas.openxmlformats.org/drawingml/2006/main" name="风景">
  <a:themeElements>
    <a:clrScheme name="风景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风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TM03457515[[fn=风景]]</Template>
  <TotalTime>97</TotalTime>
  <Words>1102</Words>
  <Application>Microsoft Office PowerPoint</Application>
  <PresentationFormat>宽屏</PresentationFormat>
  <Paragraphs>75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Century Schoolbook</vt:lpstr>
      <vt:lpstr>Open Sans</vt:lpstr>
      <vt:lpstr>Wingdings 2</vt:lpstr>
      <vt:lpstr>风景</vt:lpstr>
      <vt:lpstr>IntersectionObserver</vt:lpstr>
      <vt:lpstr>为什么使用IntersectionObserver </vt:lpstr>
      <vt:lpstr>为什么使用IntersectionObserver</vt:lpstr>
      <vt:lpstr>MDN的解释</vt:lpstr>
      <vt:lpstr>使用场景</vt:lpstr>
      <vt:lpstr>怎么用</vt:lpstr>
      <vt:lpstr>Callback </vt:lpstr>
      <vt:lpstr>IntersectionObserverEntry 对象</vt:lpstr>
      <vt:lpstr>PowerPoint 演示文稿</vt:lpstr>
      <vt:lpstr>实例：惰性加载（lazy load）</vt:lpstr>
      <vt:lpstr>实例：无限滚动</vt:lpstr>
      <vt:lpstr>Option对象 – threshold属性</vt:lpstr>
      <vt:lpstr>Option对象 – root属性</vt:lpstr>
      <vt:lpstr>Option对象 – rootMargin属性</vt:lpstr>
      <vt:lpstr>注意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IntersectionObserver</dc:title>
  <dc:creator>su orin</dc:creator>
  <cp:lastModifiedBy>su orin</cp:lastModifiedBy>
  <cp:revision>4</cp:revision>
  <dcterms:created xsi:type="dcterms:W3CDTF">2021-09-22T08:29:56Z</dcterms:created>
  <dcterms:modified xsi:type="dcterms:W3CDTF">2021-09-22T10:09:26Z</dcterms:modified>
</cp:coreProperties>
</file>