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777D-A856-40F8-83D5-0D96FA3A60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A6A-7B5A-468C-A414-15D1FEDA67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777D-A856-40F8-83D5-0D96FA3A60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A6A-7B5A-468C-A414-15D1FEDA67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777D-A856-40F8-83D5-0D96FA3A60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A6A-7B5A-468C-A414-15D1FEDA67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777D-A856-40F8-83D5-0D96FA3A60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A6A-7B5A-468C-A414-15D1FEDA67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777D-A856-40F8-83D5-0D96FA3A60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A6A-7B5A-468C-A414-15D1FEDA67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777D-A856-40F8-83D5-0D96FA3A60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A6A-7B5A-468C-A414-15D1FEDA67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777D-A856-40F8-83D5-0D96FA3A600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A6A-7B5A-468C-A414-15D1FEDA67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777D-A856-40F8-83D5-0D96FA3A600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A6A-7B5A-468C-A414-15D1FEDA67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777D-A856-40F8-83D5-0D96FA3A600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A6A-7B5A-468C-A414-15D1FEDA67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777D-A856-40F8-83D5-0D96FA3A60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A6A-7B5A-468C-A414-15D1FEDA67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777D-A856-40F8-83D5-0D96FA3A60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A6A-7B5A-468C-A414-15D1FEDA67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3777D-A856-40F8-83D5-0D96FA3A60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2BA6A-7B5A-468C-A414-15D1FEDA672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4414" y="1223129"/>
            <a:ext cx="9256296" cy="1022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Title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6996" y="3428735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Name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(Faculty/Research Scholar/Student)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 txBox="1"/>
          <p:nvPr/>
        </p:nvSpPr>
        <p:spPr>
          <a:xfrm>
            <a:off x="1884375" y="2516475"/>
            <a:ext cx="8416375" cy="442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225" y="115711"/>
          <a:ext cx="1205867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67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kern="1200" dirty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2nd International Conference on Advancements in Smart, Secure and Intelligent Computing (ASSIC 2024) </a:t>
                      </a:r>
                      <a:endParaRPr lang="en-US" sz="2200" b="0" i="0" kern="1200" dirty="0">
                        <a:solidFill>
                          <a:schemeClr val="lt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839787" y="1622544"/>
            <a:ext cx="10896157" cy="4246444"/>
          </a:xfrm>
        </p:spPr>
        <p:txBody>
          <a:bodyPr/>
          <a:lstStyle/>
          <a:p>
            <a:pPr marL="514350" indent="-285750" algn="just" eaLnBrk="1" hangingPunct="1">
              <a:buFont typeface="Wingdings" panose="05000000000000000000" pitchFamily="2" charset="2"/>
              <a:buChar char="q"/>
            </a:pPr>
            <a:r>
              <a:rPr lang="en-IE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E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just" eaLnBrk="1" hangingPunct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Approaches/Related Works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just" eaLnBrk="1" hangingPunct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Existing Approaches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just" eaLnBrk="1" hangingPunct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just" eaLnBrk="1" hangingPunct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just" eaLnBrk="1" hangingPunct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just" eaLnBrk="1" hangingPunct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6874" y="893774"/>
          <a:ext cx="1213429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Outline</a:t>
                      </a:r>
                      <a:endParaRPr lang="en-IN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839787" y="1622544"/>
            <a:ext cx="10896157" cy="42464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6874" y="893774"/>
          <a:ext cx="1213429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839787" y="1622544"/>
            <a:ext cx="10896157" cy="4246444"/>
          </a:xfrm>
        </p:spPr>
        <p:txBody>
          <a:bodyPr/>
          <a:lstStyle/>
          <a:p>
            <a:pPr marL="228600" algn="just" eaLnBrk="1" hangingPunct="1"/>
            <a:endParaRPr lang="en-IE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6874" y="893774"/>
          <a:ext cx="1213429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29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Approaches/Related Works </a:t>
                      </a:r>
                      <a:endParaRPr lang="en-IN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839787" y="1622544"/>
            <a:ext cx="10896157" cy="42464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6874" y="893774"/>
          <a:ext cx="1213429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29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Problems in Existing Approaches</a:t>
                      </a:r>
                      <a:endParaRPr lang="en-US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839787" y="1622544"/>
            <a:ext cx="10896157" cy="42464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6874" y="893774"/>
          <a:ext cx="1213429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29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Methodology </a:t>
                      </a:r>
                      <a:endParaRPr lang="en-US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839787" y="1622544"/>
            <a:ext cx="10896157" cy="42464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6874" y="893774"/>
          <a:ext cx="1213429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29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 and Discussion</a:t>
                      </a:r>
                      <a:endParaRPr lang="en-US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839787" y="1622544"/>
            <a:ext cx="10896157" cy="42464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6874" y="893774"/>
          <a:ext cx="1213429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299"/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Conclusions and Future Work</a:t>
                      </a:r>
                      <a:endParaRPr lang="en-US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839787" y="1622544"/>
            <a:ext cx="10896157" cy="4246444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6874" y="893774"/>
          <a:ext cx="1213429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299"/>
              </a:tblGrid>
              <a:tr h="370840">
                <a:tc>
                  <a:txBody>
                    <a:bodyPr/>
                    <a:lstStyle/>
                    <a:p>
                      <a:pPr marL="22860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  <a:endParaRPr lang="en-US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WPS Presentation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Tahoma</vt:lpstr>
      <vt:lpstr>Times New Roman</vt:lpstr>
      <vt:lpstr>Aptos Display</vt:lpstr>
      <vt:lpstr>AMGDT</vt:lpstr>
      <vt:lpstr>Aptos</vt:lpstr>
      <vt:lpstr>Microsoft YaHei</vt:lpstr>
      <vt:lpstr>Arial Unicode MS</vt:lpstr>
      <vt:lpstr>Calibri</vt:lpstr>
      <vt:lpstr>Office Theme</vt:lpstr>
      <vt:lpstr>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Aanjey Mani Tripathi</dc:creator>
  <cp:lastModifiedBy>Sushruta Mishra</cp:lastModifiedBy>
  <cp:revision>6</cp:revision>
  <dcterms:created xsi:type="dcterms:W3CDTF">2024-01-23T06:26:00Z</dcterms:created>
  <dcterms:modified xsi:type="dcterms:W3CDTF">2024-01-25T06:21:16Z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3EFF4AFF4D5A4971852CB05956850459_13</vt:lpwstr>
  </property>
  <property fmtid="{D5CDD505-2E9C-101B-9397-08002B2CF9AE}" pid="3" name="KSOProductBuildVer">
    <vt:lpwstr>1033-12.2.0.13412</vt:lpwstr>
  </property>
</Properties>
</file>