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71" r:id="rId3"/>
    <p:sldId id="258" r:id="rId4"/>
    <p:sldId id="1720" r:id="rId5"/>
    <p:sldId id="1721" r:id="rId6"/>
    <p:sldId id="1713" r:id="rId7"/>
    <p:sldId id="1705" r:id="rId8"/>
    <p:sldId id="288" r:id="rId9"/>
    <p:sldId id="289" r:id="rId10"/>
    <p:sldId id="273" r:id="rId11"/>
    <p:sldId id="295" r:id="rId12"/>
    <p:sldId id="1722" r:id="rId13"/>
    <p:sldId id="1723" r:id="rId14"/>
    <p:sldId id="279" r:id="rId15"/>
    <p:sldId id="286" r:id="rId16"/>
    <p:sldId id="287" r:id="rId17"/>
    <p:sldId id="274" r:id="rId18"/>
    <p:sldId id="284" r:id="rId19"/>
    <p:sldId id="1719" r:id="rId20"/>
    <p:sldId id="285" r:id="rId21"/>
    <p:sldId id="1727" r:id="rId22"/>
    <p:sldId id="1725" r:id="rId23"/>
    <p:sldId id="1726" r:id="rId24"/>
    <p:sldId id="275" r:id="rId25"/>
    <p:sldId id="1718" r:id="rId26"/>
    <p:sldId id="282" r:id="rId27"/>
    <p:sldId id="276" r:id="rId28"/>
    <p:sldId id="293" r:id="rId29"/>
    <p:sldId id="292" r:id="rId30"/>
    <p:sldId id="1693" r:id="rId31"/>
    <p:sldId id="297" r:id="rId32"/>
    <p:sldId id="261" r:id="rId33"/>
    <p:sldId id="326" r:id="rId34"/>
    <p:sldId id="259" r:id="rId35"/>
    <p:sldId id="264" r:id="rId36"/>
    <p:sldId id="325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93E"/>
    <a:srgbClr val="FFD979"/>
    <a:srgbClr val="99D2EF"/>
    <a:srgbClr val="26A9E0"/>
    <a:srgbClr val="2A9CA2"/>
    <a:srgbClr val="258A8F"/>
    <a:srgbClr val="2283CD"/>
    <a:srgbClr val="E71D3A"/>
    <a:srgbClr val="18BCE2"/>
    <a:srgbClr val="55B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486641"/>
            <a:ext cx="8474075" cy="349235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5551771"/>
            <a:ext cx="8474075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829130"/>
            <a:ext cx="8474075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429001"/>
            <a:ext cx="8474075" cy="1028652"/>
          </a:xfr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CC76A4-8C6A-4185-A101-30C836C9F9B4}"/>
              </a:ext>
            </a:extLst>
          </p:cNvPr>
          <p:cNvSpPr/>
          <p:nvPr userDrawn="1"/>
        </p:nvSpPr>
        <p:spPr>
          <a:xfrm>
            <a:off x="0" y="514350"/>
            <a:ext cx="9144000" cy="2781300"/>
          </a:xfrm>
          <a:prstGeom prst="rect">
            <a:avLst/>
          </a:prstGeom>
          <a:blipFill>
            <a:blip r:embed="rId2"/>
            <a:srcRect/>
            <a:stretch>
              <a:fillRect t="-86943" b="-32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562600" y="2038350"/>
            <a:ext cx="4535055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562600" y="2730911"/>
            <a:ext cx="4546600" cy="2088739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97E36F-578B-49B7-A45C-0E27869160F7}"/>
              </a:ext>
            </a:extLst>
          </p:cNvPr>
          <p:cNvSpPr/>
          <p:nvPr userDrawn="1"/>
        </p:nvSpPr>
        <p:spPr>
          <a:xfrm>
            <a:off x="0" y="2038350"/>
            <a:ext cx="5156200" cy="2781300"/>
          </a:xfrm>
          <a:prstGeom prst="rect">
            <a:avLst/>
          </a:prstGeom>
          <a:blipFill>
            <a:blip r:embed="rId2"/>
            <a:srcRect/>
            <a:stretch>
              <a:fillRect t="-21361" b="-2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334AC-46F5-4EE2-8B04-8A46B945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E513A-BF86-4F2D-8645-78804950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B1EBF-93BC-44B1-B57D-D84603B5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2AFAC-95FF-492C-B196-33880E62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D42AC-7A86-480D-B469-7C1D1ABE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77166-7374-4C9F-96C0-4DDFB0E7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048000" y="3562351"/>
            <a:ext cx="5000531" cy="1353534"/>
          </a:xfrm>
        </p:spPr>
        <p:txBody>
          <a:bodyPr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048000" y="5165475"/>
            <a:ext cx="500053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048000" y="5481109"/>
            <a:ext cx="500053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E6812E-194D-483D-9C1C-065A98309E5D}"/>
              </a:ext>
            </a:extLst>
          </p:cNvPr>
          <p:cNvSpPr/>
          <p:nvPr userDrawn="1"/>
        </p:nvSpPr>
        <p:spPr>
          <a:xfrm>
            <a:off x="3048000" y="514350"/>
            <a:ext cx="9144000" cy="2781300"/>
          </a:xfrm>
          <a:prstGeom prst="rect">
            <a:avLst/>
          </a:prstGeom>
          <a:blipFill>
            <a:blip r:embed="rId2"/>
            <a:srcRect/>
            <a:stretch>
              <a:fillRect t="-86943" b="-32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3562351"/>
            <a:ext cx="8474075" cy="8505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iSlide</a:t>
            </a:r>
            <a:r>
              <a:rPr lang="en-US" altLang="zh-CN" sz="2400" baseline="50000" dirty="0"/>
              <a:t>®</a:t>
            </a:r>
            <a:r>
              <a:rPr lang="en-US" altLang="zh-CN" dirty="0"/>
              <a:t> PowerPoint </a:t>
            </a:r>
            <a:br>
              <a:rPr lang="en-US" altLang="zh-CN" dirty="0"/>
            </a:br>
            <a:r>
              <a:rPr lang="en-US" altLang="zh-CN" dirty="0"/>
              <a:t>standard template.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0DFC7FC-3195-4C32-9681-6A3E383F76ED}"/>
              </a:ext>
            </a:extLst>
          </p:cNvPr>
          <p:cNvCxnSpPr>
            <a:cxnSpLocks/>
          </p:cNvCxnSpPr>
          <p:nvPr/>
        </p:nvCxnSpPr>
        <p:spPr>
          <a:xfrm>
            <a:off x="9144000" y="3601001"/>
            <a:ext cx="0" cy="2476500"/>
          </a:xfrm>
          <a:prstGeom prst="line">
            <a:avLst/>
          </a:prstGeom>
          <a:ln w="3175">
            <a:solidFill>
              <a:srgbClr val="724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702827-D4C9-4708-B450-906D4ADC1433}"/>
              </a:ext>
            </a:extLst>
          </p:cNvPr>
          <p:cNvGrpSpPr/>
          <p:nvPr/>
        </p:nvGrpSpPr>
        <p:grpSpPr>
          <a:xfrm>
            <a:off x="6245360" y="1028700"/>
            <a:ext cx="2935216" cy="2304720"/>
            <a:chOff x="2728685" y="3509819"/>
            <a:chExt cx="2325424" cy="2343715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A45729D-7635-4743-9FF5-C961AFDFCC39}"/>
                </a:ext>
              </a:extLst>
            </p:cNvPr>
            <p:cNvSpPr txBox="1"/>
            <p:nvPr/>
          </p:nvSpPr>
          <p:spPr>
            <a:xfrm>
              <a:off x="3354548" y="5027200"/>
              <a:ext cx="1699561" cy="82633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201X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37D96BC-167D-47B1-A6C6-12A8546F26A4}"/>
                </a:ext>
              </a:extLst>
            </p:cNvPr>
            <p:cNvSpPr txBox="1"/>
            <p:nvPr/>
          </p:nvSpPr>
          <p:spPr>
            <a:xfrm>
              <a:off x="2880747" y="3509819"/>
              <a:ext cx="2173362" cy="69905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ANNUAL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6A3C08F-427E-4013-9115-BD01D4B68AC0}"/>
                </a:ext>
              </a:extLst>
            </p:cNvPr>
            <p:cNvSpPr txBox="1"/>
            <p:nvPr/>
          </p:nvSpPr>
          <p:spPr>
            <a:xfrm>
              <a:off x="2728685" y="4244054"/>
              <a:ext cx="2325424" cy="74796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REPORT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3EC17-1EE4-43F6-B85E-9DDD05259071}"/>
              </a:ext>
            </a:extLst>
          </p:cNvPr>
          <p:cNvSpPr txBox="1"/>
          <p:nvPr/>
        </p:nvSpPr>
        <p:spPr>
          <a:xfrm>
            <a:off x="4096053" y="39480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8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C8AAF-780A-49A1-A1F1-46FB806E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836AD7-C2DD-48CF-8B22-BBD6771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EAB2B-D714-4DDD-A038-A82B594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7E7100E-43AA-45CA-B209-7B130A3AFAD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ṡḻiḋe">
              <a:extLst>
                <a:ext uri="{FF2B5EF4-FFF2-40B4-BE49-F238E27FC236}">
                  <a16:creationId xmlns:a16="http://schemas.microsoft.com/office/drawing/2014/main" id="{3FB38C62-43DB-40A8-B656-C4BEB7DAA7FE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î$lïďê">
                <a:extLst>
                  <a:ext uri="{FF2B5EF4-FFF2-40B4-BE49-F238E27FC236}">
                    <a16:creationId xmlns:a16="http://schemas.microsoft.com/office/drawing/2014/main" id="{9A5D0501-4E9C-4F95-96C5-98C056218402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ļïde">
                <a:extLst>
                  <a:ext uri="{FF2B5EF4-FFF2-40B4-BE49-F238E27FC236}">
                    <a16:creationId xmlns:a16="http://schemas.microsoft.com/office/drawing/2014/main" id="{C1FD8265-BFA5-4699-AF82-45307CADCE2C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s1ïḑe">
                <a:extLst>
                  <a:ext uri="{FF2B5EF4-FFF2-40B4-BE49-F238E27FC236}">
                    <a16:creationId xmlns:a16="http://schemas.microsoft.com/office/drawing/2014/main" id="{CE408147-1FFE-479C-839B-68FD9800F8F9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líḋe">
                <a:extLst>
                  <a:ext uri="{FF2B5EF4-FFF2-40B4-BE49-F238E27FC236}">
                    <a16:creationId xmlns:a16="http://schemas.microsoft.com/office/drawing/2014/main" id="{A3FB8EDA-87AB-4A65-BCFE-1182F636E590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î$ľï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îŝlíḋ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išlî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isľí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śļî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ï$ḻiḋ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A62AA84-0824-4696-B588-AA9725475509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6031032-722C-44BE-B605-6674B8D0F61F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sľïḋ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ïsḻiď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ïšļ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ï$1íď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íşľi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Sļî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ABA60C7-77F4-4EA2-B861-752DE3891EF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8BC096D-1E2A-4CCD-B717-A0663B681E4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0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E205A-FB94-4DFE-ACC7-CA2597A7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A73A2-FDE5-4711-A4B4-B61AB9B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F742A-D9C4-44C4-B3F7-3D6761E6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518C488-AC71-4608-937B-9066167CC39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" name="îṧľîḑé">
              <a:extLst>
                <a:ext uri="{FF2B5EF4-FFF2-40B4-BE49-F238E27FC236}">
                  <a16:creationId xmlns:a16="http://schemas.microsoft.com/office/drawing/2014/main" id="{F98B5717-B2EA-4600-9FCA-B5E0CD901F11}"/>
                </a:ext>
              </a:extLst>
            </p:cNvPr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ślîďe">
              <a:extLst>
                <a:ext uri="{FF2B5EF4-FFF2-40B4-BE49-F238E27FC236}">
                  <a16:creationId xmlns:a16="http://schemas.microsoft.com/office/drawing/2014/main" id="{D8275990-58A0-42F4-818A-979802606B2B}"/>
                </a:ext>
              </a:extLst>
            </p:cNvPr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1íḑé">
              <a:extLst>
                <a:ext uri="{FF2B5EF4-FFF2-40B4-BE49-F238E27FC236}">
                  <a16:creationId xmlns:a16="http://schemas.microsoft.com/office/drawing/2014/main" id="{DFD3C642-D1C0-41FD-A8A2-00DBB62515D5}"/>
                </a:ext>
              </a:extLst>
            </p:cNvPr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ṡḻíḑe">
              <a:extLst>
                <a:ext uri="{FF2B5EF4-FFF2-40B4-BE49-F238E27FC236}">
                  <a16:creationId xmlns:a16="http://schemas.microsoft.com/office/drawing/2014/main" id="{FF3AAD75-1A69-4265-A483-AA5EF1FEE5C9}"/>
                </a:ext>
              </a:extLst>
            </p:cNvPr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î$ḻíḓê">
              <a:extLst>
                <a:ext uri="{FF2B5EF4-FFF2-40B4-BE49-F238E27FC236}">
                  <a16:creationId xmlns:a16="http://schemas.microsoft.com/office/drawing/2014/main" id="{B711AB30-65FF-43A1-BC76-BFF8E55C88B9}"/>
                </a:ext>
              </a:extLst>
            </p:cNvPr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37" name="îSļïde">
                <a:extLst>
                  <a:ext uri="{FF2B5EF4-FFF2-40B4-BE49-F238E27FC236}">
                    <a16:creationId xmlns:a16="http://schemas.microsoft.com/office/drawing/2014/main" id="{293FDB84-DBCF-482E-BB30-8D383E6B3590}"/>
                  </a:ext>
                </a:extLst>
              </p:cNvPr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ṣ1idê">
                <a:extLst>
                  <a:ext uri="{FF2B5EF4-FFF2-40B4-BE49-F238E27FC236}">
                    <a16:creationId xmlns:a16="http://schemas.microsoft.com/office/drawing/2014/main" id="{D576B41F-975B-4CE1-858C-CB2A2FD45B72}"/>
                  </a:ext>
                </a:extLst>
              </p:cNvPr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šļîdê">
                <a:extLst>
                  <a:ext uri="{FF2B5EF4-FFF2-40B4-BE49-F238E27FC236}">
                    <a16:creationId xmlns:a16="http://schemas.microsoft.com/office/drawing/2014/main" id="{08DE38A0-2939-44D9-A1DA-5594AC24EBCF}"/>
                  </a:ext>
                </a:extLst>
              </p:cNvPr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ṡlïďe">
                <a:extLst>
                  <a:ext uri="{FF2B5EF4-FFF2-40B4-BE49-F238E27FC236}">
                    <a16:creationId xmlns:a16="http://schemas.microsoft.com/office/drawing/2014/main" id="{744031D9-3EC3-4AC8-8C16-53E84FA4E9F9}"/>
                  </a:ext>
                </a:extLst>
              </p:cNvPr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Slíďê">
                <a:extLst>
                  <a:ext uri="{FF2B5EF4-FFF2-40B4-BE49-F238E27FC236}">
                    <a16:creationId xmlns:a16="http://schemas.microsoft.com/office/drawing/2014/main" id="{183B8E15-4CDF-4D7C-8D8A-AAE15B3B5704}"/>
                  </a:ext>
                </a:extLst>
              </p:cNvPr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1íďé">
                <a:extLst>
                  <a:ext uri="{FF2B5EF4-FFF2-40B4-BE49-F238E27FC236}">
                    <a16:creationId xmlns:a16="http://schemas.microsoft.com/office/drawing/2014/main" id="{5523419A-7A3B-462A-9F66-8B19105B9D5D}"/>
                  </a:ext>
                </a:extLst>
              </p:cNvPr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ş1idè">
                <a:extLst>
                  <a:ext uri="{FF2B5EF4-FFF2-40B4-BE49-F238E27FC236}">
                    <a16:creationId xmlns:a16="http://schemas.microsoft.com/office/drawing/2014/main" id="{6DE9653A-293F-48AF-B9F2-CCC2859F95DE}"/>
                  </a:ext>
                </a:extLst>
              </p:cNvPr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iďé">
                <a:extLst>
                  <a:ext uri="{FF2B5EF4-FFF2-40B4-BE49-F238E27FC236}">
                    <a16:creationId xmlns:a16="http://schemas.microsoft.com/office/drawing/2014/main" id="{029305F1-87B3-4137-AC72-1A851B544444}"/>
                  </a:ext>
                </a:extLst>
              </p:cNvPr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ṥlidè">
                <a:extLst>
                  <a:ext uri="{FF2B5EF4-FFF2-40B4-BE49-F238E27FC236}">
                    <a16:creationId xmlns:a16="http://schemas.microsoft.com/office/drawing/2014/main" id="{852695F1-54D3-4105-B5D9-7F87AE6A710C}"/>
                  </a:ext>
                </a:extLst>
              </p:cNvPr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1îḍe">
                <a:extLst>
                  <a:ext uri="{FF2B5EF4-FFF2-40B4-BE49-F238E27FC236}">
                    <a16:creationId xmlns:a16="http://schemas.microsoft.com/office/drawing/2014/main" id="{815850DC-6D01-4113-A473-FA2889C29790}"/>
                  </a:ext>
                </a:extLst>
              </p:cNvPr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sḷiḓé">
                <a:extLst>
                  <a:ext uri="{FF2B5EF4-FFF2-40B4-BE49-F238E27FC236}">
                    <a16:creationId xmlns:a16="http://schemas.microsoft.com/office/drawing/2014/main" id="{A7CE14BD-3E1E-4CB0-8B1C-B30BCD561ED0}"/>
                  </a:ext>
                </a:extLst>
              </p:cNvPr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ḻiďe">
                <a:extLst>
                  <a:ext uri="{FF2B5EF4-FFF2-40B4-BE49-F238E27FC236}">
                    <a16:creationId xmlns:a16="http://schemas.microsoft.com/office/drawing/2014/main" id="{0E59B782-86FB-4AE2-A7FD-279881FF2B83}"/>
                  </a:ext>
                </a:extLst>
              </p:cNvPr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ïďê">
                <a:extLst>
                  <a:ext uri="{FF2B5EF4-FFF2-40B4-BE49-F238E27FC236}">
                    <a16:creationId xmlns:a16="http://schemas.microsoft.com/office/drawing/2014/main" id="{F5B5029B-D320-44E3-85ED-27CE61B28DB8}"/>
                  </a:ext>
                </a:extLst>
              </p:cNvPr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iś1îḍè">
              <a:extLst>
                <a:ext uri="{FF2B5EF4-FFF2-40B4-BE49-F238E27FC236}">
                  <a16:creationId xmlns:a16="http://schemas.microsoft.com/office/drawing/2014/main" id="{CFE0E4A7-5649-4AFB-B708-C6BFBE2D6CED}"/>
                </a:ext>
              </a:extLst>
            </p:cNvPr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12" name="iṡľíďè">
              <a:extLst>
                <a:ext uri="{FF2B5EF4-FFF2-40B4-BE49-F238E27FC236}">
                  <a16:creationId xmlns:a16="http://schemas.microsoft.com/office/drawing/2014/main" id="{BBF2D4BD-1ABB-4F1B-A1CC-649019E928BB}"/>
                </a:ext>
              </a:extLst>
            </p:cNvPr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35" name="îSlïḑe">
                <a:extLst>
                  <a:ext uri="{FF2B5EF4-FFF2-40B4-BE49-F238E27FC236}">
                    <a16:creationId xmlns:a16="http://schemas.microsoft.com/office/drawing/2014/main" id="{78B31B8B-BB30-4B57-BD73-8D3DA734B4DD}"/>
                  </a:ext>
                </a:extLst>
              </p:cNvPr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śļiḍê">
                <a:extLst>
                  <a:ext uri="{FF2B5EF4-FFF2-40B4-BE49-F238E27FC236}">
                    <a16:creationId xmlns:a16="http://schemas.microsoft.com/office/drawing/2014/main" id="{860DE1B6-B718-42A3-8C10-C50EC8AAF9B3}"/>
                  </a:ext>
                </a:extLst>
              </p:cNvPr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íṩḷïďé">
              <a:extLst>
                <a:ext uri="{FF2B5EF4-FFF2-40B4-BE49-F238E27FC236}">
                  <a16:creationId xmlns:a16="http://schemas.microsoft.com/office/drawing/2014/main" id="{269DBD05-F825-4D00-A06D-48D77C77B778}"/>
                </a:ext>
              </a:extLst>
            </p:cNvPr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32" name="íšlíḍê">
                <a:extLst>
                  <a:ext uri="{FF2B5EF4-FFF2-40B4-BE49-F238E27FC236}">
                    <a16:creationId xmlns:a16="http://schemas.microsoft.com/office/drawing/2014/main" id="{DB0DDBC0-01FF-4FE4-83E6-3093626151AA}"/>
                  </a:ext>
                </a:extLst>
              </p:cNvPr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ḷiḑe">
                <a:extLst>
                  <a:ext uri="{FF2B5EF4-FFF2-40B4-BE49-F238E27FC236}">
                    <a16:creationId xmlns:a16="http://schemas.microsoft.com/office/drawing/2014/main" id="{88794927-5FCE-4273-9267-34C9041702B1}"/>
                  </a:ext>
                </a:extLst>
              </p:cNvPr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šḻiḑe">
                <a:extLst>
                  <a:ext uri="{FF2B5EF4-FFF2-40B4-BE49-F238E27FC236}">
                    <a16:creationId xmlns:a16="http://schemas.microsoft.com/office/drawing/2014/main" id="{9CBA64AB-593D-455F-91FE-4E3EDD21BEF0}"/>
                  </a:ext>
                </a:extLst>
              </p:cNvPr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îsḻïdè">
              <a:extLst>
                <a:ext uri="{FF2B5EF4-FFF2-40B4-BE49-F238E27FC236}">
                  <a16:creationId xmlns:a16="http://schemas.microsoft.com/office/drawing/2014/main" id="{3C3A0B0E-7893-438D-8B70-69453F70D68E}"/>
                </a:ext>
              </a:extLst>
            </p:cNvPr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30" name="ï$ḷîḍê">
                <a:extLst>
                  <a:ext uri="{FF2B5EF4-FFF2-40B4-BE49-F238E27FC236}">
                    <a16:creationId xmlns:a16="http://schemas.microsoft.com/office/drawing/2014/main" id="{D1A95B59-A433-4D1A-84AA-AD0286CD4013}"/>
                  </a:ext>
                </a:extLst>
              </p:cNvPr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şľîḍé">
                <a:extLst>
                  <a:ext uri="{FF2B5EF4-FFF2-40B4-BE49-F238E27FC236}">
                    <a16:creationId xmlns:a16="http://schemas.microsoft.com/office/drawing/2014/main" id="{6F109262-9219-4D55-8192-C59A0E90ED08}"/>
                  </a:ext>
                </a:extLst>
              </p:cNvPr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ṣļiḍê">
              <a:extLst>
                <a:ext uri="{FF2B5EF4-FFF2-40B4-BE49-F238E27FC236}">
                  <a16:creationId xmlns:a16="http://schemas.microsoft.com/office/drawing/2014/main" id="{D6DDA0BC-8C66-4E56-B220-A4D11DEE3603}"/>
                </a:ext>
              </a:extLst>
            </p:cNvPr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28" name="îṥḷíḑê">
                <a:extLst>
                  <a:ext uri="{FF2B5EF4-FFF2-40B4-BE49-F238E27FC236}">
                    <a16:creationId xmlns:a16="http://schemas.microsoft.com/office/drawing/2014/main" id="{DD2EC6F3-BD97-4346-9030-96BF82DE8BDB}"/>
                  </a:ext>
                </a:extLst>
              </p:cNvPr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ŝḻiďé">
                <a:extLst>
                  <a:ext uri="{FF2B5EF4-FFF2-40B4-BE49-F238E27FC236}">
                    <a16:creationId xmlns:a16="http://schemas.microsoft.com/office/drawing/2014/main" id="{3F954CB5-4EF0-41A4-9DAA-2D1BDA6F6AC2}"/>
                  </a:ext>
                </a:extLst>
              </p:cNvPr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ṣľïḍè">
              <a:extLst>
                <a:ext uri="{FF2B5EF4-FFF2-40B4-BE49-F238E27FC236}">
                  <a16:creationId xmlns:a16="http://schemas.microsoft.com/office/drawing/2014/main" id="{0492DE5B-0CE1-44CF-A7C3-C2EA920545CA}"/>
                </a:ext>
              </a:extLst>
            </p:cNvPr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26" name="îŝľiď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íśḷíḋ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7" name="ïşḻîďé">
              <a:extLst>
                <a:ext uri="{FF2B5EF4-FFF2-40B4-BE49-F238E27FC236}">
                  <a16:creationId xmlns:a16="http://schemas.microsoft.com/office/drawing/2014/main" id="{258303A5-1D91-4401-9E6D-4A32ABDAF635}"/>
                </a:ext>
              </a:extLst>
            </p:cNvPr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24" name="işľíḓ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íşľi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8" name="íSľîḍê">
              <a:extLst>
                <a:ext uri="{FF2B5EF4-FFF2-40B4-BE49-F238E27FC236}">
                  <a16:creationId xmlns:a16="http://schemas.microsoft.com/office/drawing/2014/main" id="{494629BD-4B85-452F-9322-00B82028D693}"/>
                </a:ext>
              </a:extLst>
            </p:cNvPr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22" name="íṥlï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íŝľiď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9" name="îṧľïďe">
              <a:extLst>
                <a:ext uri="{FF2B5EF4-FFF2-40B4-BE49-F238E27FC236}">
                  <a16:creationId xmlns:a16="http://schemas.microsoft.com/office/drawing/2014/main" id="{E759FB52-85E8-406B-9BC8-FB54717F6EBA}"/>
                </a:ext>
              </a:extLst>
            </p:cNvPr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20" name="íṡ1ïḍ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îṡlî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37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2251-AAC3-458E-B4BF-71E7DC50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46955-E70D-4FE0-9F5F-8A9140C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CB834-9C20-464A-BB3B-BDDE7687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3fdc859c-3785-4149-a096-95cefc1dc6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93E5A2C-2093-4F58-AD44-206E0D30D9B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69972" y="1351390"/>
            <a:ext cx="8837397" cy="4375463"/>
            <a:chOff x="1769972" y="1351390"/>
            <a:chExt cx="8837397" cy="4375463"/>
          </a:xfrm>
        </p:grpSpPr>
        <p:grpSp>
          <p:nvGrpSpPr>
            <p:cNvPr id="6" name="ïŝľïḋè">
              <a:extLst>
                <a:ext uri="{FF2B5EF4-FFF2-40B4-BE49-F238E27FC236}">
                  <a16:creationId xmlns:a16="http://schemas.microsoft.com/office/drawing/2014/main" id="{621B7717-E15D-488F-8398-EE48B0C4491D}"/>
                </a:ext>
              </a:extLst>
            </p:cNvPr>
            <p:cNvGrpSpPr/>
            <p:nvPr/>
          </p:nvGrpSpPr>
          <p:grpSpPr>
            <a:xfrm>
              <a:off x="1811645" y="3924946"/>
              <a:ext cx="1809556" cy="80673"/>
              <a:chOff x="2055030" y="1463669"/>
              <a:chExt cx="2304256" cy="544908"/>
            </a:xfrm>
          </p:grpSpPr>
          <p:sp>
            <p:nvSpPr>
              <p:cNvPr id="56" name="íş1ídê">
                <a:extLst>
                  <a:ext uri="{FF2B5EF4-FFF2-40B4-BE49-F238E27FC236}">
                    <a16:creationId xmlns:a16="http://schemas.microsoft.com/office/drawing/2014/main" id="{7441BF8E-488C-441D-ADB6-B77D564C2D30}"/>
                  </a:ext>
                </a:extLst>
              </p:cNvPr>
              <p:cNvSpPr/>
              <p:nvPr/>
            </p:nvSpPr>
            <p:spPr>
              <a:xfrm>
                <a:off x="2055030" y="1463670"/>
                <a:ext cx="576064" cy="5449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$ľîdè">
                <a:extLst>
                  <a:ext uri="{FF2B5EF4-FFF2-40B4-BE49-F238E27FC236}">
                    <a16:creationId xmlns:a16="http://schemas.microsoft.com/office/drawing/2014/main" id="{980D6C08-2293-4900-877E-BBF64C8BD0FA}"/>
                  </a:ext>
                </a:extLst>
              </p:cNvPr>
              <p:cNvSpPr/>
              <p:nvPr/>
            </p:nvSpPr>
            <p:spPr>
              <a:xfrm>
                <a:off x="2631094" y="1463670"/>
                <a:ext cx="576064" cy="5449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$ľiḓè">
                <a:extLst>
                  <a:ext uri="{FF2B5EF4-FFF2-40B4-BE49-F238E27FC236}">
                    <a16:creationId xmlns:a16="http://schemas.microsoft.com/office/drawing/2014/main" id="{DD41D6C2-CBFE-4768-BFAB-8A25C0E570D0}"/>
                  </a:ext>
                </a:extLst>
              </p:cNvPr>
              <p:cNvSpPr/>
              <p:nvPr/>
            </p:nvSpPr>
            <p:spPr>
              <a:xfrm>
                <a:off x="3207158" y="1463669"/>
                <a:ext cx="576064" cy="5449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ṡḻiḓè">
                <a:extLst>
                  <a:ext uri="{FF2B5EF4-FFF2-40B4-BE49-F238E27FC236}">
                    <a16:creationId xmlns:a16="http://schemas.microsoft.com/office/drawing/2014/main" id="{87E8B6E2-946D-4A2A-A77E-3EC6EFAB6D22}"/>
                  </a:ext>
                </a:extLst>
              </p:cNvPr>
              <p:cNvSpPr/>
              <p:nvPr/>
            </p:nvSpPr>
            <p:spPr>
              <a:xfrm>
                <a:off x="3783222" y="1463670"/>
                <a:ext cx="576064" cy="5449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şḻîḓé">
              <a:extLst>
                <a:ext uri="{FF2B5EF4-FFF2-40B4-BE49-F238E27FC236}">
                  <a16:creationId xmlns:a16="http://schemas.microsoft.com/office/drawing/2014/main" id="{00DBC706-9145-4EB3-A941-67A781267FCD}"/>
                </a:ext>
              </a:extLst>
            </p:cNvPr>
            <p:cNvGrpSpPr/>
            <p:nvPr/>
          </p:nvGrpSpPr>
          <p:grpSpPr>
            <a:xfrm>
              <a:off x="1909781" y="1638204"/>
              <a:ext cx="1918822" cy="1885888"/>
              <a:chOff x="2112375" y="1878926"/>
              <a:chExt cx="2259925" cy="2221137"/>
            </a:xfrm>
          </p:grpSpPr>
          <p:sp>
            <p:nvSpPr>
              <p:cNvPr id="48" name="íṩḷïde">
                <a:extLst>
                  <a:ext uri="{FF2B5EF4-FFF2-40B4-BE49-F238E27FC236}">
                    <a16:creationId xmlns:a16="http://schemas.microsoft.com/office/drawing/2014/main" id="{487C3262-001F-4B52-BD9F-7165D8B13417}"/>
                  </a:ext>
                </a:extLst>
              </p:cNvPr>
              <p:cNvSpPr/>
              <p:nvPr/>
            </p:nvSpPr>
            <p:spPr>
              <a:xfrm>
                <a:off x="3732929" y="2784505"/>
                <a:ext cx="301699" cy="301699"/>
              </a:xfrm>
              <a:prstGeom prst="ellipse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ṥ1ïďè">
                <a:extLst>
                  <a:ext uri="{FF2B5EF4-FFF2-40B4-BE49-F238E27FC236}">
                    <a16:creationId xmlns:a16="http://schemas.microsoft.com/office/drawing/2014/main" id="{97081A28-A991-40B9-ACF7-16C318428508}"/>
                  </a:ext>
                </a:extLst>
              </p:cNvPr>
              <p:cNvSpPr/>
              <p:nvPr/>
            </p:nvSpPr>
            <p:spPr>
              <a:xfrm>
                <a:off x="2112375" y="2491566"/>
                <a:ext cx="689359" cy="689359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ṩḷîḋê">
                <a:extLst>
                  <a:ext uri="{FF2B5EF4-FFF2-40B4-BE49-F238E27FC236}">
                    <a16:creationId xmlns:a16="http://schemas.microsoft.com/office/drawing/2014/main" id="{4AA6E379-3B17-4CCE-BBA9-958F924FFBD9}"/>
                  </a:ext>
                </a:extLst>
              </p:cNvPr>
              <p:cNvSpPr/>
              <p:nvPr/>
            </p:nvSpPr>
            <p:spPr>
              <a:xfrm>
                <a:off x="2569408" y="2535400"/>
                <a:ext cx="1233713" cy="123371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îṩ1ïdè">
                <a:extLst>
                  <a:ext uri="{FF2B5EF4-FFF2-40B4-BE49-F238E27FC236}">
                    <a16:creationId xmlns:a16="http://schemas.microsoft.com/office/drawing/2014/main" id="{E8AEC95F-3AA0-4760-AF8E-586B855BEA5D}"/>
                  </a:ext>
                </a:extLst>
              </p:cNvPr>
              <p:cNvSpPr/>
              <p:nvPr/>
            </p:nvSpPr>
            <p:spPr>
              <a:xfrm>
                <a:off x="3395255" y="3123018"/>
                <a:ext cx="977045" cy="977045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śḻidê">
                <a:extLst>
                  <a:ext uri="{FF2B5EF4-FFF2-40B4-BE49-F238E27FC236}">
                    <a16:creationId xmlns:a16="http://schemas.microsoft.com/office/drawing/2014/main" id="{8678E69B-EFF2-4B24-86DD-E687A07D97EB}"/>
                  </a:ext>
                </a:extLst>
              </p:cNvPr>
              <p:cNvSpPr/>
              <p:nvPr/>
            </p:nvSpPr>
            <p:spPr>
              <a:xfrm>
                <a:off x="2586696" y="1878926"/>
                <a:ext cx="836082" cy="836083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lîďé">
                <a:extLst>
                  <a:ext uri="{FF2B5EF4-FFF2-40B4-BE49-F238E27FC236}">
                    <a16:creationId xmlns:a16="http://schemas.microsoft.com/office/drawing/2014/main" id="{F9E72C64-7C7D-4D3D-8AB7-FEAF636FFE33}"/>
                  </a:ext>
                </a:extLst>
              </p:cNvPr>
              <p:cNvSpPr/>
              <p:nvPr/>
            </p:nvSpPr>
            <p:spPr>
              <a:xfrm>
                <a:off x="3402468" y="2353845"/>
                <a:ext cx="513006" cy="513007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ś1íďé">
                <a:extLst>
                  <a:ext uri="{FF2B5EF4-FFF2-40B4-BE49-F238E27FC236}">
                    <a16:creationId xmlns:a16="http://schemas.microsoft.com/office/drawing/2014/main" id="{55A6F3CF-26D7-4330-9C65-588EE20F49F9}"/>
                  </a:ext>
                </a:extLst>
              </p:cNvPr>
              <p:cNvSpPr/>
              <p:nvPr/>
            </p:nvSpPr>
            <p:spPr>
              <a:xfrm>
                <a:off x="2123311" y="3197453"/>
                <a:ext cx="786179" cy="786179"/>
              </a:xfrm>
              <a:prstGeom prst="ellipse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ŝlïḓe">
                <a:extLst>
                  <a:ext uri="{FF2B5EF4-FFF2-40B4-BE49-F238E27FC236}">
                    <a16:creationId xmlns:a16="http://schemas.microsoft.com/office/drawing/2014/main" id="{D1159CA8-2D09-4C08-8D59-BC8D9F31C379}"/>
                  </a:ext>
                </a:extLst>
              </p:cNvPr>
              <p:cNvSpPr/>
              <p:nvPr/>
            </p:nvSpPr>
            <p:spPr>
              <a:xfrm>
                <a:off x="2931478" y="3641543"/>
                <a:ext cx="301699" cy="301699"/>
              </a:xfrm>
              <a:prstGeom prst="ellipse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îŝļïḓè">
              <a:extLst>
                <a:ext uri="{FF2B5EF4-FFF2-40B4-BE49-F238E27FC236}">
                  <a16:creationId xmlns:a16="http://schemas.microsoft.com/office/drawing/2014/main" id="{0AA04E54-F068-49D0-ADA5-BDD194A82B40}"/>
                </a:ext>
              </a:extLst>
            </p:cNvPr>
            <p:cNvGrpSpPr/>
            <p:nvPr/>
          </p:nvGrpSpPr>
          <p:grpSpPr>
            <a:xfrm>
              <a:off x="5094403" y="3885489"/>
              <a:ext cx="1809556" cy="80673"/>
              <a:chOff x="2055030" y="1463669"/>
              <a:chExt cx="2304256" cy="544908"/>
            </a:xfrm>
          </p:grpSpPr>
          <p:sp>
            <p:nvSpPr>
              <p:cNvPr id="44" name="ïṩ1iḑe">
                <a:extLst>
                  <a:ext uri="{FF2B5EF4-FFF2-40B4-BE49-F238E27FC236}">
                    <a16:creationId xmlns:a16="http://schemas.microsoft.com/office/drawing/2014/main" id="{DD2839F8-DE9E-477B-897D-566ECB94B636}"/>
                  </a:ext>
                </a:extLst>
              </p:cNvPr>
              <p:cNvSpPr/>
              <p:nvPr/>
            </p:nvSpPr>
            <p:spPr>
              <a:xfrm>
                <a:off x="2055030" y="1463670"/>
                <a:ext cx="576064" cy="5449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ṣľíḍê">
                <a:extLst>
                  <a:ext uri="{FF2B5EF4-FFF2-40B4-BE49-F238E27FC236}">
                    <a16:creationId xmlns:a16="http://schemas.microsoft.com/office/drawing/2014/main" id="{3DD2CA9C-A70F-475D-A6F7-73D943C43DEE}"/>
                  </a:ext>
                </a:extLst>
              </p:cNvPr>
              <p:cNvSpPr/>
              <p:nvPr/>
            </p:nvSpPr>
            <p:spPr>
              <a:xfrm>
                <a:off x="2631094" y="1463670"/>
                <a:ext cx="576064" cy="54490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ṥľídé">
                <a:extLst>
                  <a:ext uri="{FF2B5EF4-FFF2-40B4-BE49-F238E27FC236}">
                    <a16:creationId xmlns:a16="http://schemas.microsoft.com/office/drawing/2014/main" id="{005AC163-6AC3-4C8B-8C6E-216F95B89C0A}"/>
                  </a:ext>
                </a:extLst>
              </p:cNvPr>
              <p:cNvSpPr/>
              <p:nvPr/>
            </p:nvSpPr>
            <p:spPr>
              <a:xfrm>
                <a:off x="3207158" y="1463669"/>
                <a:ext cx="576064" cy="5449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ľiḍê">
                <a:extLst>
                  <a:ext uri="{FF2B5EF4-FFF2-40B4-BE49-F238E27FC236}">
                    <a16:creationId xmlns:a16="http://schemas.microsoft.com/office/drawing/2014/main" id="{B4DCF2E0-38A9-4DBC-B20C-21BB4D6C105F}"/>
                  </a:ext>
                </a:extLst>
              </p:cNvPr>
              <p:cNvSpPr/>
              <p:nvPr/>
            </p:nvSpPr>
            <p:spPr>
              <a:xfrm>
                <a:off x="3783222" y="1463670"/>
                <a:ext cx="576064" cy="5449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śḻiḍé">
              <a:extLst>
                <a:ext uri="{FF2B5EF4-FFF2-40B4-BE49-F238E27FC236}">
                  <a16:creationId xmlns:a16="http://schemas.microsoft.com/office/drawing/2014/main" id="{FA50EFBE-20C3-4510-8D15-840A3828A8CC}"/>
                </a:ext>
              </a:extLst>
            </p:cNvPr>
            <p:cNvGrpSpPr/>
            <p:nvPr/>
          </p:nvGrpSpPr>
          <p:grpSpPr>
            <a:xfrm>
              <a:off x="4940878" y="1351390"/>
              <a:ext cx="2422188" cy="2380608"/>
              <a:chOff x="5175229" y="1842112"/>
              <a:chExt cx="2259925" cy="2221137"/>
            </a:xfrm>
          </p:grpSpPr>
          <p:sp>
            <p:nvSpPr>
              <p:cNvPr id="36" name="ï$ļîḑè">
                <a:extLst>
                  <a:ext uri="{FF2B5EF4-FFF2-40B4-BE49-F238E27FC236}">
                    <a16:creationId xmlns:a16="http://schemas.microsoft.com/office/drawing/2014/main" id="{8BC80583-EDB0-4664-B4DC-EF2B1266B9B8}"/>
                  </a:ext>
                </a:extLst>
              </p:cNvPr>
              <p:cNvSpPr/>
              <p:nvPr/>
            </p:nvSpPr>
            <p:spPr>
              <a:xfrm>
                <a:off x="6795783" y="2747691"/>
                <a:ext cx="301699" cy="301699"/>
              </a:xfrm>
              <a:prstGeom prst="ellipse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ṣľîḋé">
                <a:extLst>
                  <a:ext uri="{FF2B5EF4-FFF2-40B4-BE49-F238E27FC236}">
                    <a16:creationId xmlns:a16="http://schemas.microsoft.com/office/drawing/2014/main" id="{0D2AD16B-5C24-4A2C-BDCB-CB67AE64FBBD}"/>
                  </a:ext>
                </a:extLst>
              </p:cNvPr>
              <p:cNvSpPr/>
              <p:nvPr/>
            </p:nvSpPr>
            <p:spPr>
              <a:xfrm>
                <a:off x="5175229" y="2454752"/>
                <a:ext cx="689359" cy="689359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šḷïḍè">
                <a:extLst>
                  <a:ext uri="{FF2B5EF4-FFF2-40B4-BE49-F238E27FC236}">
                    <a16:creationId xmlns:a16="http://schemas.microsoft.com/office/drawing/2014/main" id="{860BDFB1-FD60-42D6-B0BE-A11C308E6221}"/>
                  </a:ext>
                </a:extLst>
              </p:cNvPr>
              <p:cNvSpPr/>
              <p:nvPr/>
            </p:nvSpPr>
            <p:spPr>
              <a:xfrm>
                <a:off x="5632262" y="2498586"/>
                <a:ext cx="1233713" cy="12337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işḻíḋè">
                <a:extLst>
                  <a:ext uri="{FF2B5EF4-FFF2-40B4-BE49-F238E27FC236}">
                    <a16:creationId xmlns:a16="http://schemas.microsoft.com/office/drawing/2014/main" id="{2A5F3779-D82E-4277-9E9E-80DE1CCA4629}"/>
                  </a:ext>
                </a:extLst>
              </p:cNvPr>
              <p:cNvSpPr/>
              <p:nvPr/>
            </p:nvSpPr>
            <p:spPr>
              <a:xfrm>
                <a:off x="6458109" y="3086204"/>
                <a:ext cx="977045" cy="9770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ḷîḓè">
                <a:extLst>
                  <a:ext uri="{FF2B5EF4-FFF2-40B4-BE49-F238E27FC236}">
                    <a16:creationId xmlns:a16="http://schemas.microsoft.com/office/drawing/2014/main" id="{9CF7D321-7F0E-4BAE-ACD9-6036A756B2BA}"/>
                  </a:ext>
                </a:extLst>
              </p:cNvPr>
              <p:cNvSpPr/>
              <p:nvPr/>
            </p:nvSpPr>
            <p:spPr>
              <a:xfrm>
                <a:off x="5649550" y="1842112"/>
                <a:ext cx="836082" cy="836083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ṣḻiḋè">
                <a:extLst>
                  <a:ext uri="{FF2B5EF4-FFF2-40B4-BE49-F238E27FC236}">
                    <a16:creationId xmlns:a16="http://schemas.microsoft.com/office/drawing/2014/main" id="{0367926F-7CB8-4FF0-B862-B9AC4F511D1D}"/>
                  </a:ext>
                </a:extLst>
              </p:cNvPr>
              <p:cNvSpPr/>
              <p:nvPr/>
            </p:nvSpPr>
            <p:spPr>
              <a:xfrm>
                <a:off x="6465322" y="2317031"/>
                <a:ext cx="513006" cy="513007"/>
              </a:xfrm>
              <a:prstGeom prst="ellipse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ŝ1idê">
                <a:extLst>
                  <a:ext uri="{FF2B5EF4-FFF2-40B4-BE49-F238E27FC236}">
                    <a16:creationId xmlns:a16="http://schemas.microsoft.com/office/drawing/2014/main" id="{D4CE1CA4-FBF2-4607-8CC0-625EC913C656}"/>
                  </a:ext>
                </a:extLst>
              </p:cNvPr>
              <p:cNvSpPr/>
              <p:nvPr/>
            </p:nvSpPr>
            <p:spPr>
              <a:xfrm>
                <a:off x="5186165" y="3160639"/>
                <a:ext cx="786179" cy="786179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lîḍe">
                <a:extLst>
                  <a:ext uri="{FF2B5EF4-FFF2-40B4-BE49-F238E27FC236}">
                    <a16:creationId xmlns:a16="http://schemas.microsoft.com/office/drawing/2014/main" id="{D4246948-6333-432F-BCED-BD13EE67038B}"/>
                  </a:ext>
                </a:extLst>
              </p:cNvPr>
              <p:cNvSpPr/>
              <p:nvPr/>
            </p:nvSpPr>
            <p:spPr>
              <a:xfrm>
                <a:off x="5994332" y="3604729"/>
                <a:ext cx="301699" cy="301699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işliḋè">
              <a:extLst>
                <a:ext uri="{FF2B5EF4-FFF2-40B4-BE49-F238E27FC236}">
                  <a16:creationId xmlns:a16="http://schemas.microsoft.com/office/drawing/2014/main" id="{24EA2022-A835-4FC7-918F-8867FE288EF2}"/>
                </a:ext>
              </a:extLst>
            </p:cNvPr>
            <p:cNvGrpSpPr/>
            <p:nvPr/>
          </p:nvGrpSpPr>
          <p:grpSpPr>
            <a:xfrm>
              <a:off x="8570778" y="3846032"/>
              <a:ext cx="1809556" cy="80673"/>
              <a:chOff x="2055030" y="1463669"/>
              <a:chExt cx="2304256" cy="544908"/>
            </a:xfrm>
          </p:grpSpPr>
          <p:sp>
            <p:nvSpPr>
              <p:cNvPr id="32" name="ï$1iďé">
                <a:extLst>
                  <a:ext uri="{FF2B5EF4-FFF2-40B4-BE49-F238E27FC236}">
                    <a16:creationId xmlns:a16="http://schemas.microsoft.com/office/drawing/2014/main" id="{F0F9449B-A97D-404D-B896-C895563ADD8D}"/>
                  </a:ext>
                </a:extLst>
              </p:cNvPr>
              <p:cNvSpPr/>
              <p:nvPr/>
            </p:nvSpPr>
            <p:spPr>
              <a:xfrm>
                <a:off x="2055030" y="1463670"/>
                <a:ext cx="576064" cy="54490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ṩḻiḍé">
                <a:extLst>
                  <a:ext uri="{FF2B5EF4-FFF2-40B4-BE49-F238E27FC236}">
                    <a16:creationId xmlns:a16="http://schemas.microsoft.com/office/drawing/2014/main" id="{4110CF83-26A6-4BC6-9581-29335DCBFD48}"/>
                  </a:ext>
                </a:extLst>
              </p:cNvPr>
              <p:cNvSpPr/>
              <p:nvPr/>
            </p:nvSpPr>
            <p:spPr>
              <a:xfrm>
                <a:off x="2631094" y="1463670"/>
                <a:ext cx="576064" cy="5449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ḻidé">
                <a:extLst>
                  <a:ext uri="{FF2B5EF4-FFF2-40B4-BE49-F238E27FC236}">
                    <a16:creationId xmlns:a16="http://schemas.microsoft.com/office/drawing/2014/main" id="{4B0D178B-8205-4869-B349-AAC012CF454F}"/>
                  </a:ext>
                </a:extLst>
              </p:cNvPr>
              <p:cNvSpPr/>
              <p:nvPr/>
            </p:nvSpPr>
            <p:spPr>
              <a:xfrm>
                <a:off x="3207158" y="1463669"/>
                <a:ext cx="576064" cy="5449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ļíḋé">
                <a:extLst>
                  <a:ext uri="{FF2B5EF4-FFF2-40B4-BE49-F238E27FC236}">
                    <a16:creationId xmlns:a16="http://schemas.microsoft.com/office/drawing/2014/main" id="{05B12489-B350-402A-A6F3-B1A526E55468}"/>
                  </a:ext>
                </a:extLst>
              </p:cNvPr>
              <p:cNvSpPr/>
              <p:nvPr/>
            </p:nvSpPr>
            <p:spPr>
              <a:xfrm>
                <a:off x="3783222" y="1463670"/>
                <a:ext cx="576064" cy="5449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sļide">
              <a:extLst>
                <a:ext uri="{FF2B5EF4-FFF2-40B4-BE49-F238E27FC236}">
                  <a16:creationId xmlns:a16="http://schemas.microsoft.com/office/drawing/2014/main" id="{C73EF381-BF3A-4852-9B1B-09CDFD8418D9}"/>
                </a:ext>
              </a:extLst>
            </p:cNvPr>
            <p:cNvGrpSpPr/>
            <p:nvPr/>
          </p:nvGrpSpPr>
          <p:grpSpPr>
            <a:xfrm>
              <a:off x="8668914" y="1559290"/>
              <a:ext cx="1918822" cy="1885888"/>
              <a:chOff x="8418731" y="1805298"/>
              <a:chExt cx="2259925" cy="2221137"/>
            </a:xfrm>
          </p:grpSpPr>
          <p:sp>
            <p:nvSpPr>
              <p:cNvPr id="24" name="i$ḻidê">
                <a:extLst>
                  <a:ext uri="{FF2B5EF4-FFF2-40B4-BE49-F238E27FC236}">
                    <a16:creationId xmlns:a16="http://schemas.microsoft.com/office/drawing/2014/main" id="{0E7C83CA-110D-4F74-A145-84C14D339FBE}"/>
                  </a:ext>
                </a:extLst>
              </p:cNvPr>
              <p:cNvSpPr/>
              <p:nvPr/>
            </p:nvSpPr>
            <p:spPr>
              <a:xfrm>
                <a:off x="10039285" y="2710877"/>
                <a:ext cx="301699" cy="301699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ṥľîḓè">
                <a:extLst>
                  <a:ext uri="{FF2B5EF4-FFF2-40B4-BE49-F238E27FC236}">
                    <a16:creationId xmlns:a16="http://schemas.microsoft.com/office/drawing/2014/main" id="{CDA62537-613A-4A2F-9EA9-EA34126DD99B}"/>
                  </a:ext>
                </a:extLst>
              </p:cNvPr>
              <p:cNvSpPr/>
              <p:nvPr/>
            </p:nvSpPr>
            <p:spPr>
              <a:xfrm>
                <a:off x="8418731" y="2417938"/>
                <a:ext cx="689359" cy="689359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ṥḷíďê">
                <a:extLst>
                  <a:ext uri="{FF2B5EF4-FFF2-40B4-BE49-F238E27FC236}">
                    <a16:creationId xmlns:a16="http://schemas.microsoft.com/office/drawing/2014/main" id="{9451AE67-65AD-468B-8324-D56338B14207}"/>
                  </a:ext>
                </a:extLst>
              </p:cNvPr>
              <p:cNvSpPr/>
              <p:nvPr/>
            </p:nvSpPr>
            <p:spPr>
              <a:xfrm>
                <a:off x="8875764" y="2461772"/>
                <a:ext cx="1233713" cy="123371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íṣlîḍè">
                <a:extLst>
                  <a:ext uri="{FF2B5EF4-FFF2-40B4-BE49-F238E27FC236}">
                    <a16:creationId xmlns:a16="http://schemas.microsoft.com/office/drawing/2014/main" id="{5913A925-F3CA-4060-B13D-A862CEFEE281}"/>
                  </a:ext>
                </a:extLst>
              </p:cNvPr>
              <p:cNvSpPr/>
              <p:nvPr/>
            </p:nvSpPr>
            <p:spPr>
              <a:xfrm>
                <a:off x="9701611" y="3049390"/>
                <a:ext cx="977045" cy="977045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îďê">
                <a:extLst>
                  <a:ext uri="{FF2B5EF4-FFF2-40B4-BE49-F238E27FC236}">
                    <a16:creationId xmlns:a16="http://schemas.microsoft.com/office/drawing/2014/main" id="{7F4EE541-ABDE-4E05-9A59-5041FF7A41B0}"/>
                  </a:ext>
                </a:extLst>
              </p:cNvPr>
              <p:cNvSpPr/>
              <p:nvPr/>
            </p:nvSpPr>
            <p:spPr>
              <a:xfrm>
                <a:off x="8893052" y="1805298"/>
                <a:ext cx="836082" cy="836083"/>
              </a:xfrm>
              <a:prstGeom prst="ellipse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ṥḻíďé">
                <a:extLst>
                  <a:ext uri="{FF2B5EF4-FFF2-40B4-BE49-F238E27FC236}">
                    <a16:creationId xmlns:a16="http://schemas.microsoft.com/office/drawing/2014/main" id="{0295CA82-7AC0-4546-BB67-C0D6B3804C02}"/>
                  </a:ext>
                </a:extLst>
              </p:cNvPr>
              <p:cNvSpPr/>
              <p:nvPr/>
            </p:nvSpPr>
            <p:spPr>
              <a:xfrm>
                <a:off x="9708824" y="2280217"/>
                <a:ext cx="513006" cy="513007"/>
              </a:xfrm>
              <a:prstGeom prst="ellipse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Sľïďê">
                <a:extLst>
                  <a:ext uri="{FF2B5EF4-FFF2-40B4-BE49-F238E27FC236}">
                    <a16:creationId xmlns:a16="http://schemas.microsoft.com/office/drawing/2014/main" id="{5953B1ED-A12E-480E-85D8-38009456E8BA}"/>
                  </a:ext>
                </a:extLst>
              </p:cNvPr>
              <p:cNvSpPr/>
              <p:nvPr/>
            </p:nvSpPr>
            <p:spPr>
              <a:xfrm>
                <a:off x="8429667" y="3123825"/>
                <a:ext cx="786179" cy="786179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sḷíďè">
                <a:extLst>
                  <a:ext uri="{FF2B5EF4-FFF2-40B4-BE49-F238E27FC236}">
                    <a16:creationId xmlns:a16="http://schemas.microsoft.com/office/drawing/2014/main" id="{EB086B2E-43FE-4513-861D-A7477AE6D91A}"/>
                  </a:ext>
                </a:extLst>
              </p:cNvPr>
              <p:cNvSpPr/>
              <p:nvPr/>
            </p:nvSpPr>
            <p:spPr>
              <a:xfrm>
                <a:off x="9237834" y="3567915"/>
                <a:ext cx="301699" cy="301699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$ļíḋê">
              <a:extLst>
                <a:ext uri="{FF2B5EF4-FFF2-40B4-BE49-F238E27FC236}">
                  <a16:creationId xmlns:a16="http://schemas.microsoft.com/office/drawing/2014/main" id="{5D08E275-64DE-4703-AE5C-491AEEE2C74D}"/>
                </a:ext>
              </a:extLst>
            </p:cNvPr>
            <p:cNvGrpSpPr/>
            <p:nvPr/>
          </p:nvGrpSpPr>
          <p:grpSpPr>
            <a:xfrm>
              <a:off x="1769972" y="4195512"/>
              <a:ext cx="2078253" cy="1529770"/>
              <a:chOff x="1812747" y="4231872"/>
              <a:chExt cx="2078253" cy="1529770"/>
            </a:xfrm>
          </p:grpSpPr>
          <p:sp>
            <p:nvSpPr>
              <p:cNvPr id="21" name="ïśḷîďé">
                <a:extLst>
                  <a:ext uri="{FF2B5EF4-FFF2-40B4-BE49-F238E27FC236}">
                    <a16:creationId xmlns:a16="http://schemas.microsoft.com/office/drawing/2014/main" id="{53BB1C6E-4714-4842-B492-72575647FE30}"/>
                  </a:ext>
                </a:extLst>
              </p:cNvPr>
              <p:cNvSpPr/>
              <p:nvPr/>
            </p:nvSpPr>
            <p:spPr>
              <a:xfrm>
                <a:off x="2422108" y="4619469"/>
                <a:ext cx="859530" cy="584774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id-ID" altLang="zh-CN" sz="3200" dirty="0">
                    <a:latin typeface="Impact" panose="020B0806030902050204" pitchFamily="34" charset="0"/>
                  </a:rPr>
                  <a:t>17 %</a:t>
                </a:r>
              </a:p>
            </p:txBody>
          </p:sp>
          <p:sp>
            <p:nvSpPr>
              <p:cNvPr id="22" name="íṥḻíd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812747" y="5204243"/>
                <a:ext cx="207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</a:t>
                </a:r>
              </a:p>
            </p:txBody>
          </p:sp>
          <p:sp>
            <p:nvSpPr>
              <p:cNvPr id="23" name="îṩļîd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902747" y="4231872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3" name="îsľíḓé">
              <a:extLst>
                <a:ext uri="{FF2B5EF4-FFF2-40B4-BE49-F238E27FC236}">
                  <a16:creationId xmlns:a16="http://schemas.microsoft.com/office/drawing/2014/main" id="{224FD995-5737-4D73-91CD-7835DD494607}"/>
                </a:ext>
              </a:extLst>
            </p:cNvPr>
            <p:cNvGrpSpPr/>
            <p:nvPr/>
          </p:nvGrpSpPr>
          <p:grpSpPr>
            <a:xfrm>
              <a:off x="5052735" y="4197083"/>
              <a:ext cx="2078253" cy="1529770"/>
              <a:chOff x="1812747" y="4231872"/>
              <a:chExt cx="2078253" cy="1529770"/>
            </a:xfrm>
          </p:grpSpPr>
          <p:sp>
            <p:nvSpPr>
              <p:cNvPr id="18" name="îšļiďê">
                <a:extLst>
                  <a:ext uri="{FF2B5EF4-FFF2-40B4-BE49-F238E27FC236}">
                    <a16:creationId xmlns:a16="http://schemas.microsoft.com/office/drawing/2014/main" id="{8FDA4AB3-2004-4F1B-9415-F7039494ED6D}"/>
                  </a:ext>
                </a:extLst>
              </p:cNvPr>
              <p:cNvSpPr/>
              <p:nvPr/>
            </p:nvSpPr>
            <p:spPr>
              <a:xfrm>
                <a:off x="2422108" y="4619469"/>
                <a:ext cx="859530" cy="584774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</a:t>
                </a:r>
                <a:r>
                  <a:rPr lang="id-ID" altLang="zh-CN" sz="32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 %</a:t>
                </a:r>
              </a:p>
            </p:txBody>
          </p:sp>
          <p:sp>
            <p:nvSpPr>
              <p:cNvPr id="19" name="íṥļíḑ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812747" y="5204243"/>
                <a:ext cx="207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</a:t>
                </a:r>
              </a:p>
            </p:txBody>
          </p:sp>
          <p:sp>
            <p:nvSpPr>
              <p:cNvPr id="20" name="îṥl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902747" y="4231872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4" name="ïśļîďé">
              <a:extLst>
                <a:ext uri="{FF2B5EF4-FFF2-40B4-BE49-F238E27FC236}">
                  <a16:creationId xmlns:a16="http://schemas.microsoft.com/office/drawing/2014/main" id="{F2A487BC-6ABC-4627-9693-08BC3A9FDBAB}"/>
                </a:ext>
              </a:extLst>
            </p:cNvPr>
            <p:cNvGrpSpPr/>
            <p:nvPr/>
          </p:nvGrpSpPr>
          <p:grpSpPr>
            <a:xfrm>
              <a:off x="8529116" y="4195512"/>
              <a:ext cx="2078253" cy="1529770"/>
              <a:chOff x="1812747" y="4231872"/>
              <a:chExt cx="2078253" cy="1529770"/>
            </a:xfrm>
          </p:grpSpPr>
          <p:sp>
            <p:nvSpPr>
              <p:cNvPr id="15" name="iṧļíďè">
                <a:extLst>
                  <a:ext uri="{FF2B5EF4-FFF2-40B4-BE49-F238E27FC236}">
                    <a16:creationId xmlns:a16="http://schemas.microsoft.com/office/drawing/2014/main" id="{4D78FAA8-D877-4662-8DEA-758D28AA595B}"/>
                  </a:ext>
                </a:extLst>
              </p:cNvPr>
              <p:cNvSpPr/>
              <p:nvPr/>
            </p:nvSpPr>
            <p:spPr>
              <a:xfrm>
                <a:off x="2422108" y="4619469"/>
                <a:ext cx="859530" cy="584774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3200" dirty="0">
                    <a:latin typeface="Impact" panose="020B0806030902050204" pitchFamily="34" charset="0"/>
                  </a:rPr>
                  <a:t>34</a:t>
                </a:r>
                <a:r>
                  <a:rPr lang="id-ID" altLang="zh-CN" sz="3200" dirty="0">
                    <a:latin typeface="Impact" panose="020B0806030902050204" pitchFamily="34" charset="0"/>
                  </a:rPr>
                  <a:t> %</a:t>
                </a:r>
              </a:p>
            </p:txBody>
          </p:sp>
          <p:sp>
            <p:nvSpPr>
              <p:cNvPr id="16" name="ï$ḻî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812747" y="5204243"/>
                <a:ext cx="207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</a:t>
                </a:r>
              </a:p>
            </p:txBody>
          </p:sp>
          <p:sp>
            <p:nvSpPr>
              <p:cNvPr id="17" name="iś1îď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902747" y="4231872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66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A63BA-420C-45C0-B467-4C56C145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AB39E-F1DB-445F-A7B1-67802026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D24B2-9BCF-4EA4-8590-2214DED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99212054-efdc-4e35-812d-7ad214c054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D0F4F2-07CC-47DE-93BC-3AA3867C2D0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73257"/>
            <a:ext cx="10847389" cy="5684743"/>
            <a:chOff x="673099" y="1173257"/>
            <a:chExt cx="10847389" cy="5684743"/>
          </a:xfrm>
        </p:grpSpPr>
        <p:grpSp>
          <p:nvGrpSpPr>
            <p:cNvPr id="6" name="i$liḋê">
              <a:extLst>
                <a:ext uri="{FF2B5EF4-FFF2-40B4-BE49-F238E27FC236}">
                  <a16:creationId xmlns:a16="http://schemas.microsoft.com/office/drawing/2014/main" id="{F3698972-FEA0-47D6-A681-9886D811C54C}"/>
                </a:ext>
              </a:extLst>
            </p:cNvPr>
            <p:cNvGrpSpPr/>
            <p:nvPr/>
          </p:nvGrpSpPr>
          <p:grpSpPr>
            <a:xfrm>
              <a:off x="4186071" y="1714500"/>
              <a:ext cx="3819858" cy="5143500"/>
              <a:chOff x="4186071" y="1714500"/>
              <a:chExt cx="3819858" cy="5143500"/>
            </a:xfrm>
          </p:grpSpPr>
          <p:grpSp>
            <p:nvGrpSpPr>
              <p:cNvPr id="22" name="îşľíḑé">
                <a:extLst>
                  <a:ext uri="{FF2B5EF4-FFF2-40B4-BE49-F238E27FC236}">
                    <a16:creationId xmlns:a16="http://schemas.microsoft.com/office/drawing/2014/main" id="{ABA43AC0-6FD5-4F3F-A832-30B872A483B8}"/>
                  </a:ext>
                </a:extLst>
              </p:cNvPr>
              <p:cNvGrpSpPr/>
              <p:nvPr/>
            </p:nvGrpSpPr>
            <p:grpSpPr>
              <a:xfrm>
                <a:off x="4186071" y="1714500"/>
                <a:ext cx="3819858" cy="5143500"/>
                <a:chOff x="4656000" y="2298045"/>
                <a:chExt cx="2880000" cy="387796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iṧlíḑe">
                  <a:extLst>
                    <a:ext uri="{FF2B5EF4-FFF2-40B4-BE49-F238E27FC236}">
                      <a16:creationId xmlns:a16="http://schemas.microsoft.com/office/drawing/2014/main" id="{957D6842-D75E-4B7C-8CC6-86D0AD00BB03}"/>
                    </a:ext>
                  </a:extLst>
                </p:cNvPr>
                <p:cNvSpPr/>
                <p:nvPr/>
              </p:nvSpPr>
              <p:spPr>
                <a:xfrm>
                  <a:off x="4656000" y="2298045"/>
                  <a:ext cx="2880000" cy="2880000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îsḻiḓê">
                  <a:extLst>
                    <a:ext uri="{FF2B5EF4-FFF2-40B4-BE49-F238E27FC236}">
                      <a16:creationId xmlns:a16="http://schemas.microsoft.com/office/drawing/2014/main" id="{2ADDA1D7-105B-47DF-A794-CDDDC7668CAB}"/>
                    </a:ext>
                  </a:extLst>
                </p:cNvPr>
                <p:cNvSpPr/>
                <p:nvPr/>
              </p:nvSpPr>
              <p:spPr>
                <a:xfrm>
                  <a:off x="5775960" y="5548877"/>
                  <a:ext cx="640080" cy="6271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îślïḑè">
                  <a:extLst>
                    <a:ext uri="{FF2B5EF4-FFF2-40B4-BE49-F238E27FC236}">
                      <a16:creationId xmlns:a16="http://schemas.microsoft.com/office/drawing/2014/main" id="{1500021B-A624-4ACF-BF06-8FFC53E1423A}"/>
                    </a:ext>
                  </a:extLst>
                </p:cNvPr>
                <p:cNvSpPr/>
                <p:nvPr/>
              </p:nvSpPr>
              <p:spPr>
                <a:xfrm>
                  <a:off x="5934000" y="5178045"/>
                  <a:ext cx="324000" cy="44251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íŝļiḍe">
                <a:extLst>
                  <a:ext uri="{FF2B5EF4-FFF2-40B4-BE49-F238E27FC236}">
                    <a16:creationId xmlns:a16="http://schemas.microsoft.com/office/drawing/2014/main" id="{FE4603C9-6465-4C0D-922F-8829FA382F74}"/>
                  </a:ext>
                </a:extLst>
              </p:cNvPr>
              <p:cNvSpPr/>
              <p:nvPr/>
            </p:nvSpPr>
            <p:spPr bwMode="auto">
              <a:xfrm flipH="1">
                <a:off x="6097670" y="2030810"/>
                <a:ext cx="1802498" cy="1901438"/>
              </a:xfrm>
              <a:custGeom>
                <a:avLst/>
                <a:gdLst>
                  <a:gd name="T0" fmla="*/ 1063 w 1063"/>
                  <a:gd name="T1" fmla="*/ 360 h 1121"/>
                  <a:gd name="T2" fmla="*/ 568 w 1063"/>
                  <a:gd name="T3" fmla="*/ 0 h 1121"/>
                  <a:gd name="T4" fmla="*/ 0 w 1063"/>
                  <a:gd name="T5" fmla="*/ 941 h 1121"/>
                  <a:gd name="T6" fmla="*/ 15 w 1063"/>
                  <a:gd name="T7" fmla="*/ 1121 h 1121"/>
                  <a:gd name="T8" fmla="*/ 510 w 1063"/>
                  <a:gd name="T9" fmla="*/ 761 h 1121"/>
                  <a:gd name="T10" fmla="*/ 1063 w 1063"/>
                  <a:gd name="T11" fmla="*/ 36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3" h="1121">
                    <a:moveTo>
                      <a:pt x="1063" y="360"/>
                    </a:moveTo>
                    <a:cubicBezTo>
                      <a:pt x="568" y="0"/>
                      <a:pt x="568" y="0"/>
                      <a:pt x="568" y="0"/>
                    </a:cubicBezTo>
                    <a:cubicBezTo>
                      <a:pt x="230" y="178"/>
                      <a:pt x="0" y="533"/>
                      <a:pt x="0" y="941"/>
                    </a:cubicBezTo>
                    <a:cubicBezTo>
                      <a:pt x="0" y="1002"/>
                      <a:pt x="5" y="1062"/>
                      <a:pt x="15" y="1121"/>
                    </a:cubicBezTo>
                    <a:cubicBezTo>
                      <a:pt x="510" y="761"/>
                      <a:pt x="510" y="761"/>
                      <a:pt x="510" y="761"/>
                    </a:cubicBezTo>
                    <a:cubicBezTo>
                      <a:pt x="1063" y="360"/>
                      <a:pt x="1063" y="360"/>
                      <a:pt x="1063" y="36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íš1îḍé">
                <a:extLst>
                  <a:ext uri="{FF2B5EF4-FFF2-40B4-BE49-F238E27FC236}">
                    <a16:creationId xmlns:a16="http://schemas.microsoft.com/office/drawing/2014/main" id="{1BF0EB9F-A089-4873-BEF5-F47ACCFBA301}"/>
                  </a:ext>
                </a:extLst>
              </p:cNvPr>
              <p:cNvSpPr/>
              <p:nvPr/>
            </p:nvSpPr>
            <p:spPr bwMode="auto">
              <a:xfrm flipH="1">
                <a:off x="4840796" y="1824319"/>
                <a:ext cx="2096462" cy="1497060"/>
              </a:xfrm>
              <a:custGeom>
                <a:avLst/>
                <a:gdLst>
                  <a:gd name="T0" fmla="*/ 1048 w 1236"/>
                  <a:gd name="T1" fmla="*/ 883 h 883"/>
                  <a:gd name="T2" fmla="*/ 1236 w 1236"/>
                  <a:gd name="T3" fmla="*/ 302 h 883"/>
                  <a:gd name="T4" fmla="*/ 495 w 1236"/>
                  <a:gd name="T5" fmla="*/ 0 h 883"/>
                  <a:gd name="T6" fmla="*/ 0 w 1236"/>
                  <a:gd name="T7" fmla="*/ 122 h 883"/>
                  <a:gd name="T8" fmla="*/ 495 w 1236"/>
                  <a:gd name="T9" fmla="*/ 482 h 883"/>
                  <a:gd name="T10" fmla="*/ 1048 w 1236"/>
                  <a:gd name="T11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6" h="883">
                    <a:moveTo>
                      <a:pt x="1048" y="883"/>
                    </a:moveTo>
                    <a:cubicBezTo>
                      <a:pt x="1236" y="302"/>
                      <a:pt x="1236" y="302"/>
                      <a:pt x="1236" y="302"/>
                    </a:cubicBezTo>
                    <a:cubicBezTo>
                      <a:pt x="1045" y="115"/>
                      <a:pt x="783" y="0"/>
                      <a:pt x="495" y="0"/>
                    </a:cubicBezTo>
                    <a:cubicBezTo>
                      <a:pt x="316" y="0"/>
                      <a:pt x="148" y="45"/>
                      <a:pt x="0" y="122"/>
                    </a:cubicBezTo>
                    <a:cubicBezTo>
                      <a:pt x="495" y="482"/>
                      <a:pt x="495" y="482"/>
                      <a:pt x="495" y="482"/>
                    </a:cubicBezTo>
                    <a:cubicBezTo>
                      <a:pt x="1048" y="883"/>
                      <a:pt x="1048" y="883"/>
                      <a:pt x="1048" y="88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í$lïḑê">
                <a:extLst>
                  <a:ext uri="{FF2B5EF4-FFF2-40B4-BE49-F238E27FC236}">
                    <a16:creationId xmlns:a16="http://schemas.microsoft.com/office/drawing/2014/main" id="{3844FAA0-3792-4447-831A-09876ED9499D}"/>
                  </a:ext>
                </a:extLst>
              </p:cNvPr>
              <p:cNvSpPr/>
              <p:nvPr/>
            </p:nvSpPr>
            <p:spPr bwMode="auto">
              <a:xfrm flipH="1">
                <a:off x="4296606" y="2336245"/>
                <a:ext cx="1222457" cy="2087854"/>
              </a:xfrm>
              <a:custGeom>
                <a:avLst/>
                <a:gdLst>
                  <a:gd name="T0" fmla="*/ 400 w 721"/>
                  <a:gd name="T1" fmla="*/ 0 h 1231"/>
                  <a:gd name="T2" fmla="*/ 212 w 721"/>
                  <a:gd name="T3" fmla="*/ 581 h 1231"/>
                  <a:gd name="T4" fmla="*/ 0 w 721"/>
                  <a:gd name="T5" fmla="*/ 1231 h 1231"/>
                  <a:gd name="T6" fmla="*/ 612 w 721"/>
                  <a:gd name="T7" fmla="*/ 1231 h 1231"/>
                  <a:gd name="T8" fmla="*/ 721 w 721"/>
                  <a:gd name="T9" fmla="*/ 761 h 1231"/>
                  <a:gd name="T10" fmla="*/ 400 w 721"/>
                  <a:gd name="T1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231">
                    <a:moveTo>
                      <a:pt x="400" y="0"/>
                    </a:moveTo>
                    <a:cubicBezTo>
                      <a:pt x="212" y="581"/>
                      <a:pt x="212" y="581"/>
                      <a:pt x="212" y="581"/>
                    </a:cubicBezTo>
                    <a:cubicBezTo>
                      <a:pt x="0" y="1231"/>
                      <a:pt x="0" y="1231"/>
                      <a:pt x="0" y="1231"/>
                    </a:cubicBezTo>
                    <a:cubicBezTo>
                      <a:pt x="612" y="1231"/>
                      <a:pt x="612" y="1231"/>
                      <a:pt x="612" y="1231"/>
                    </a:cubicBezTo>
                    <a:cubicBezTo>
                      <a:pt x="682" y="1090"/>
                      <a:pt x="721" y="930"/>
                      <a:pt x="721" y="761"/>
                    </a:cubicBezTo>
                    <a:cubicBezTo>
                      <a:pt x="721" y="463"/>
                      <a:pt x="598" y="193"/>
                      <a:pt x="40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íṩḻîḋé">
                <a:extLst>
                  <a:ext uri="{FF2B5EF4-FFF2-40B4-BE49-F238E27FC236}">
                    <a16:creationId xmlns:a16="http://schemas.microsoft.com/office/drawing/2014/main" id="{1F1D52D9-D395-451E-AB71-A06C0833C87C}"/>
                  </a:ext>
                </a:extLst>
              </p:cNvPr>
              <p:cNvSpPr/>
              <p:nvPr/>
            </p:nvSpPr>
            <p:spPr bwMode="auto">
              <a:xfrm flipH="1">
                <a:off x="6357217" y="3321379"/>
                <a:ext cx="1517855" cy="2089288"/>
              </a:xfrm>
              <a:custGeom>
                <a:avLst/>
                <a:gdLst>
                  <a:gd name="T0" fmla="*/ 706 w 895"/>
                  <a:gd name="T1" fmla="*/ 650 h 1232"/>
                  <a:gd name="T2" fmla="*/ 495 w 895"/>
                  <a:gd name="T3" fmla="*/ 0 h 1232"/>
                  <a:gd name="T4" fmla="*/ 0 w 895"/>
                  <a:gd name="T5" fmla="*/ 360 h 1232"/>
                  <a:gd name="T6" fmla="*/ 895 w 895"/>
                  <a:gd name="T7" fmla="*/ 1232 h 1232"/>
                  <a:gd name="T8" fmla="*/ 706 w 895"/>
                  <a:gd name="T9" fmla="*/ 650 h 1232"/>
                  <a:gd name="T10" fmla="*/ 706 w 895"/>
                  <a:gd name="T11" fmla="*/ 650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5" h="1232">
                    <a:moveTo>
                      <a:pt x="706" y="65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77" y="812"/>
                      <a:pt x="439" y="1166"/>
                      <a:pt x="895" y="1232"/>
                    </a:cubicBezTo>
                    <a:cubicBezTo>
                      <a:pt x="706" y="650"/>
                      <a:pt x="706" y="650"/>
                      <a:pt x="706" y="650"/>
                    </a:cubicBezTo>
                    <a:cubicBezTo>
                      <a:pt x="706" y="650"/>
                      <a:pt x="706" y="650"/>
                      <a:pt x="706" y="6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śľíḑe">
                <a:extLst>
                  <a:ext uri="{FF2B5EF4-FFF2-40B4-BE49-F238E27FC236}">
                    <a16:creationId xmlns:a16="http://schemas.microsoft.com/office/drawing/2014/main" id="{07B02760-7414-439D-8E5D-5D72AA248F4C}"/>
                  </a:ext>
                </a:extLst>
              </p:cNvPr>
              <p:cNvSpPr/>
              <p:nvPr/>
            </p:nvSpPr>
            <p:spPr bwMode="auto">
              <a:xfrm flipH="1">
                <a:off x="4481589" y="4424098"/>
                <a:ext cx="2196121" cy="1005210"/>
              </a:xfrm>
              <a:custGeom>
                <a:avLst/>
                <a:gdLst>
                  <a:gd name="T0" fmla="*/ 0 w 1295"/>
                  <a:gd name="T1" fmla="*/ 0 h 593"/>
                  <a:gd name="T2" fmla="*/ 0 w 1295"/>
                  <a:gd name="T3" fmla="*/ 0 h 593"/>
                  <a:gd name="T4" fmla="*/ 189 w 1295"/>
                  <a:gd name="T5" fmla="*/ 582 h 593"/>
                  <a:gd name="T6" fmla="*/ 342 w 1295"/>
                  <a:gd name="T7" fmla="*/ 593 h 593"/>
                  <a:gd name="T8" fmla="*/ 1295 w 1295"/>
                  <a:gd name="T9" fmla="*/ 0 h 593"/>
                  <a:gd name="T10" fmla="*/ 683 w 1295"/>
                  <a:gd name="T11" fmla="*/ 0 h 593"/>
                  <a:gd name="T12" fmla="*/ 0 w 1295"/>
                  <a:gd name="T13" fmla="*/ 0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5" h="59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9" y="582"/>
                      <a:pt x="189" y="582"/>
                      <a:pt x="189" y="582"/>
                    </a:cubicBezTo>
                    <a:cubicBezTo>
                      <a:pt x="239" y="589"/>
                      <a:pt x="290" y="593"/>
                      <a:pt x="342" y="593"/>
                    </a:cubicBezTo>
                    <a:cubicBezTo>
                      <a:pt x="760" y="593"/>
                      <a:pt x="1121" y="351"/>
                      <a:pt x="1295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îş1iḑé">
                <a:extLst>
                  <a:ext uri="{FF2B5EF4-FFF2-40B4-BE49-F238E27FC236}">
                    <a16:creationId xmlns:a16="http://schemas.microsoft.com/office/drawing/2014/main" id="{36208213-8511-4B6D-9BB6-7F2918F9208A}"/>
                  </a:ext>
                </a:extLst>
              </p:cNvPr>
              <p:cNvSpPr/>
              <p:nvPr/>
            </p:nvSpPr>
            <p:spPr bwMode="auto">
              <a:xfrm>
                <a:off x="5165399" y="2134068"/>
                <a:ext cx="604909" cy="611725"/>
              </a:xfrm>
              <a:custGeom>
                <a:avLst/>
                <a:gdLst>
                  <a:gd name="T0" fmla="*/ 102 w 150"/>
                  <a:gd name="T1" fmla="*/ 22 h 151"/>
                  <a:gd name="T2" fmla="*/ 22 w 150"/>
                  <a:gd name="T3" fmla="*/ 22 h 151"/>
                  <a:gd name="T4" fmla="*/ 22 w 150"/>
                  <a:gd name="T5" fmla="*/ 101 h 151"/>
                  <a:gd name="T6" fmla="*/ 93 w 150"/>
                  <a:gd name="T7" fmla="*/ 108 h 151"/>
                  <a:gd name="T8" fmla="*/ 97 w 150"/>
                  <a:gd name="T9" fmla="*/ 114 h 151"/>
                  <a:gd name="T10" fmla="*/ 128 w 150"/>
                  <a:gd name="T11" fmla="*/ 146 h 151"/>
                  <a:gd name="T12" fmla="*/ 145 w 150"/>
                  <a:gd name="T13" fmla="*/ 146 h 151"/>
                  <a:gd name="T14" fmla="*/ 145 w 150"/>
                  <a:gd name="T15" fmla="*/ 129 h 151"/>
                  <a:gd name="T16" fmla="*/ 114 w 150"/>
                  <a:gd name="T17" fmla="*/ 97 h 151"/>
                  <a:gd name="T18" fmla="*/ 108 w 150"/>
                  <a:gd name="T19" fmla="*/ 94 h 151"/>
                  <a:gd name="T20" fmla="*/ 102 w 150"/>
                  <a:gd name="T21" fmla="*/ 22 h 151"/>
                  <a:gd name="T22" fmla="*/ 91 w 150"/>
                  <a:gd name="T23" fmla="*/ 92 h 151"/>
                  <a:gd name="T24" fmla="*/ 32 w 150"/>
                  <a:gd name="T25" fmla="*/ 91 h 151"/>
                  <a:gd name="T26" fmla="*/ 32 w 150"/>
                  <a:gd name="T27" fmla="*/ 32 h 151"/>
                  <a:gd name="T28" fmla="*/ 91 w 150"/>
                  <a:gd name="T29" fmla="*/ 32 h 151"/>
                  <a:gd name="T30" fmla="*/ 91 w 150"/>
                  <a:gd name="T31" fmla="*/ 9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" h="151">
                    <a:moveTo>
                      <a:pt x="102" y="22"/>
                    </a:moveTo>
                    <a:cubicBezTo>
                      <a:pt x="80" y="0"/>
                      <a:pt x="44" y="0"/>
                      <a:pt x="22" y="22"/>
                    </a:cubicBezTo>
                    <a:cubicBezTo>
                      <a:pt x="0" y="44"/>
                      <a:pt x="0" y="79"/>
                      <a:pt x="22" y="101"/>
                    </a:cubicBezTo>
                    <a:cubicBezTo>
                      <a:pt x="41" y="121"/>
                      <a:pt x="71" y="123"/>
                      <a:pt x="93" y="108"/>
                    </a:cubicBezTo>
                    <a:cubicBezTo>
                      <a:pt x="94" y="110"/>
                      <a:pt x="95" y="112"/>
                      <a:pt x="97" y="114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33" y="151"/>
                      <a:pt x="141" y="151"/>
                      <a:pt x="145" y="146"/>
                    </a:cubicBezTo>
                    <a:cubicBezTo>
                      <a:pt x="150" y="142"/>
                      <a:pt x="150" y="134"/>
                      <a:pt x="145" y="129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2" y="96"/>
                      <a:pt x="110" y="94"/>
                      <a:pt x="108" y="94"/>
                    </a:cubicBezTo>
                    <a:cubicBezTo>
                      <a:pt x="123" y="72"/>
                      <a:pt x="121" y="42"/>
                      <a:pt x="102" y="22"/>
                    </a:cubicBezTo>
                    <a:close/>
                    <a:moveTo>
                      <a:pt x="91" y="92"/>
                    </a:moveTo>
                    <a:cubicBezTo>
                      <a:pt x="75" y="108"/>
                      <a:pt x="48" y="108"/>
                      <a:pt x="32" y="91"/>
                    </a:cubicBezTo>
                    <a:cubicBezTo>
                      <a:pt x="15" y="75"/>
                      <a:pt x="16" y="48"/>
                      <a:pt x="32" y="32"/>
                    </a:cubicBezTo>
                    <a:cubicBezTo>
                      <a:pt x="48" y="16"/>
                      <a:pt x="75" y="16"/>
                      <a:pt x="91" y="32"/>
                    </a:cubicBezTo>
                    <a:cubicBezTo>
                      <a:pt x="108" y="49"/>
                      <a:pt x="108" y="75"/>
                      <a:pt x="91" y="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íṣliḍe">
                <a:extLst>
                  <a:ext uri="{FF2B5EF4-FFF2-40B4-BE49-F238E27FC236}">
                    <a16:creationId xmlns:a16="http://schemas.microsoft.com/office/drawing/2014/main" id="{81B892E0-0076-4F3E-83DC-5D0F421DB47F}"/>
                  </a:ext>
                </a:extLst>
              </p:cNvPr>
              <p:cNvGrpSpPr/>
              <p:nvPr/>
            </p:nvGrpSpPr>
            <p:grpSpPr>
              <a:xfrm>
                <a:off x="7007808" y="3932250"/>
                <a:ext cx="613430" cy="620245"/>
                <a:chOff x="9349366" y="2935970"/>
                <a:chExt cx="857717" cy="867247"/>
              </a:xfrm>
              <a:solidFill>
                <a:schemeClr val="bg1"/>
              </a:solidFill>
            </p:grpSpPr>
            <p:sp>
              <p:nvSpPr>
                <p:cNvPr id="34" name="íSľiďé">
                  <a:extLst>
                    <a:ext uri="{FF2B5EF4-FFF2-40B4-BE49-F238E27FC236}">
                      <a16:creationId xmlns:a16="http://schemas.microsoft.com/office/drawing/2014/main" id="{93358843-86CA-4E62-A68B-8EA69FDCCE23}"/>
                    </a:ext>
                  </a:extLst>
                </p:cNvPr>
                <p:cNvSpPr/>
                <p:nvPr/>
              </p:nvSpPr>
              <p:spPr bwMode="auto">
                <a:xfrm>
                  <a:off x="9349366" y="2935970"/>
                  <a:ext cx="857717" cy="867247"/>
                </a:xfrm>
                <a:custGeom>
                  <a:avLst/>
                  <a:gdLst>
                    <a:gd name="T0" fmla="*/ 76 w 152"/>
                    <a:gd name="T1" fmla="*/ 0 h 153"/>
                    <a:gd name="T2" fmla="*/ 0 w 152"/>
                    <a:gd name="T3" fmla="*/ 77 h 153"/>
                    <a:gd name="T4" fmla="*/ 76 w 152"/>
                    <a:gd name="T5" fmla="*/ 153 h 153"/>
                    <a:gd name="T6" fmla="*/ 152 w 152"/>
                    <a:gd name="T7" fmla="*/ 77 h 153"/>
                    <a:gd name="T8" fmla="*/ 76 w 152"/>
                    <a:gd name="T9" fmla="*/ 0 h 153"/>
                    <a:gd name="T10" fmla="*/ 76 w 152"/>
                    <a:gd name="T11" fmla="*/ 137 h 153"/>
                    <a:gd name="T12" fmla="*/ 16 w 152"/>
                    <a:gd name="T13" fmla="*/ 77 h 153"/>
                    <a:gd name="T14" fmla="*/ 76 w 152"/>
                    <a:gd name="T15" fmla="*/ 16 h 153"/>
                    <a:gd name="T16" fmla="*/ 136 w 152"/>
                    <a:gd name="T17" fmla="*/ 77 h 153"/>
                    <a:gd name="T18" fmla="*/ 76 w 152"/>
                    <a:gd name="T19" fmla="*/ 137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" h="153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19"/>
                        <a:pt x="34" y="153"/>
                        <a:pt x="76" y="153"/>
                      </a:cubicBezTo>
                      <a:cubicBezTo>
                        <a:pt x="118" y="153"/>
                        <a:pt x="152" y="119"/>
                        <a:pt x="152" y="77"/>
                      </a:cubicBezTo>
                      <a:cubicBezTo>
                        <a:pt x="152" y="34"/>
                        <a:pt x="118" y="0"/>
                        <a:pt x="76" y="0"/>
                      </a:cubicBezTo>
                      <a:close/>
                      <a:moveTo>
                        <a:pt x="76" y="137"/>
                      </a:moveTo>
                      <a:cubicBezTo>
                        <a:pt x="43" y="137"/>
                        <a:pt x="16" y="110"/>
                        <a:pt x="16" y="77"/>
                      </a:cubicBezTo>
                      <a:cubicBezTo>
                        <a:pt x="16" y="43"/>
                        <a:pt x="43" y="16"/>
                        <a:pt x="76" y="16"/>
                      </a:cubicBezTo>
                      <a:cubicBezTo>
                        <a:pt x="109" y="16"/>
                        <a:pt x="136" y="43"/>
                        <a:pt x="136" y="77"/>
                      </a:cubicBezTo>
                      <a:cubicBezTo>
                        <a:pt x="136" y="110"/>
                        <a:pt x="109" y="137"/>
                        <a:pt x="76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ïşḷíḓé">
                  <a:extLst>
                    <a:ext uri="{FF2B5EF4-FFF2-40B4-BE49-F238E27FC236}">
                      <a16:creationId xmlns:a16="http://schemas.microsoft.com/office/drawing/2014/main" id="{49A40B98-7F04-45DF-8488-D268BC97CBDC}"/>
                    </a:ext>
                  </a:extLst>
                </p:cNvPr>
                <p:cNvSpPr/>
                <p:nvPr/>
              </p:nvSpPr>
              <p:spPr bwMode="auto">
                <a:xfrm>
                  <a:off x="9704366" y="3326707"/>
                  <a:ext cx="140570" cy="312114"/>
                </a:xfrm>
                <a:custGeom>
                  <a:avLst/>
                  <a:gdLst>
                    <a:gd name="T0" fmla="*/ 21 w 25"/>
                    <a:gd name="T1" fmla="*/ 0 h 55"/>
                    <a:gd name="T2" fmla="*/ 5 w 25"/>
                    <a:gd name="T3" fmla="*/ 0 h 55"/>
                    <a:gd name="T4" fmla="*/ 0 w 25"/>
                    <a:gd name="T5" fmla="*/ 5 h 55"/>
                    <a:gd name="T6" fmla="*/ 0 w 25"/>
                    <a:gd name="T7" fmla="*/ 51 h 55"/>
                    <a:gd name="T8" fmla="*/ 5 w 25"/>
                    <a:gd name="T9" fmla="*/ 55 h 55"/>
                    <a:gd name="T10" fmla="*/ 21 w 25"/>
                    <a:gd name="T11" fmla="*/ 55 h 55"/>
                    <a:gd name="T12" fmla="*/ 25 w 25"/>
                    <a:gd name="T13" fmla="*/ 51 h 55"/>
                    <a:gd name="T14" fmla="*/ 25 w 25"/>
                    <a:gd name="T15" fmla="*/ 5 h 55"/>
                    <a:gd name="T16" fmla="*/ 21 w 25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55">
                      <a:moveTo>
                        <a:pt x="2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3"/>
                        <a:pt x="2" y="55"/>
                        <a:pt x="5" y="55"/>
                      </a:cubicBezTo>
                      <a:cubicBezTo>
                        <a:pt x="21" y="55"/>
                        <a:pt x="21" y="55"/>
                        <a:pt x="21" y="55"/>
                      </a:cubicBezTo>
                      <a:cubicBezTo>
                        <a:pt x="23" y="55"/>
                        <a:pt x="25" y="53"/>
                        <a:pt x="25" y="51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2"/>
                        <a:pt x="23" y="0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47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ïšḷíḑe">
                  <a:extLst>
                    <a:ext uri="{FF2B5EF4-FFF2-40B4-BE49-F238E27FC236}">
                      <a16:creationId xmlns:a16="http://schemas.microsoft.com/office/drawing/2014/main" id="{0F44454F-BCB8-4DAC-AD03-6F4A69E63B24}"/>
                    </a:ext>
                  </a:extLst>
                </p:cNvPr>
                <p:cNvSpPr/>
                <p:nvPr/>
              </p:nvSpPr>
              <p:spPr bwMode="auto">
                <a:xfrm>
                  <a:off x="9699601" y="3100365"/>
                  <a:ext cx="157248" cy="152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íṧľïḍe">
                <a:extLst>
                  <a:ext uri="{FF2B5EF4-FFF2-40B4-BE49-F238E27FC236}">
                    <a16:creationId xmlns:a16="http://schemas.microsoft.com/office/drawing/2014/main" id="{C8C41038-67AA-4861-BF41-E8B4695DD7C4}"/>
                  </a:ext>
                </a:extLst>
              </p:cNvPr>
              <p:cNvSpPr/>
              <p:nvPr/>
            </p:nvSpPr>
            <p:spPr bwMode="auto">
              <a:xfrm>
                <a:off x="4481589" y="3499441"/>
                <a:ext cx="746338" cy="742930"/>
              </a:xfrm>
              <a:custGeom>
                <a:avLst/>
                <a:gdLst>
                  <a:gd name="connsiteX0" fmla="*/ 291143 w 738457"/>
                  <a:gd name="connsiteY0" fmla="*/ 534154 h 735085"/>
                  <a:gd name="connsiteX1" fmla="*/ 239201 w 738457"/>
                  <a:gd name="connsiteY1" fmla="*/ 586396 h 735085"/>
                  <a:gd name="connsiteX2" fmla="*/ 287147 w 738457"/>
                  <a:gd name="connsiteY2" fmla="*/ 638638 h 735085"/>
                  <a:gd name="connsiteX3" fmla="*/ 343084 w 738457"/>
                  <a:gd name="connsiteY3" fmla="*/ 586396 h 735085"/>
                  <a:gd name="connsiteX4" fmla="*/ 291143 w 738457"/>
                  <a:gd name="connsiteY4" fmla="*/ 534154 h 735085"/>
                  <a:gd name="connsiteX5" fmla="*/ 283151 w 738457"/>
                  <a:gd name="connsiteY5" fmla="*/ 441725 h 735085"/>
                  <a:gd name="connsiteX6" fmla="*/ 303129 w 738457"/>
                  <a:gd name="connsiteY6" fmla="*/ 441725 h 735085"/>
                  <a:gd name="connsiteX7" fmla="*/ 319111 w 738457"/>
                  <a:gd name="connsiteY7" fmla="*/ 457800 h 735085"/>
                  <a:gd name="connsiteX8" fmla="*/ 323107 w 738457"/>
                  <a:gd name="connsiteY8" fmla="*/ 473874 h 735085"/>
                  <a:gd name="connsiteX9" fmla="*/ 351075 w 738457"/>
                  <a:gd name="connsiteY9" fmla="*/ 485930 h 735085"/>
                  <a:gd name="connsiteX10" fmla="*/ 359066 w 738457"/>
                  <a:gd name="connsiteY10" fmla="*/ 477893 h 735085"/>
                  <a:gd name="connsiteX11" fmla="*/ 387035 w 738457"/>
                  <a:gd name="connsiteY11" fmla="*/ 477893 h 735085"/>
                  <a:gd name="connsiteX12" fmla="*/ 399022 w 738457"/>
                  <a:gd name="connsiteY12" fmla="*/ 493967 h 735085"/>
                  <a:gd name="connsiteX13" fmla="*/ 403017 w 738457"/>
                  <a:gd name="connsiteY13" fmla="*/ 518079 h 735085"/>
                  <a:gd name="connsiteX14" fmla="*/ 395026 w 738457"/>
                  <a:gd name="connsiteY14" fmla="*/ 530135 h 735085"/>
                  <a:gd name="connsiteX15" fmla="*/ 403017 w 738457"/>
                  <a:gd name="connsiteY15" fmla="*/ 558265 h 735085"/>
                  <a:gd name="connsiteX16" fmla="*/ 418999 w 738457"/>
                  <a:gd name="connsiteY16" fmla="*/ 558265 h 735085"/>
                  <a:gd name="connsiteX17" fmla="*/ 434981 w 738457"/>
                  <a:gd name="connsiteY17" fmla="*/ 578359 h 735085"/>
                  <a:gd name="connsiteX18" fmla="*/ 434981 w 738457"/>
                  <a:gd name="connsiteY18" fmla="*/ 598452 h 735085"/>
                  <a:gd name="connsiteX19" fmla="*/ 415004 w 738457"/>
                  <a:gd name="connsiteY19" fmla="*/ 618545 h 735085"/>
                  <a:gd name="connsiteX20" fmla="*/ 403017 w 738457"/>
                  <a:gd name="connsiteY20" fmla="*/ 618545 h 735085"/>
                  <a:gd name="connsiteX21" fmla="*/ 391031 w 738457"/>
                  <a:gd name="connsiteY21" fmla="*/ 646675 h 735085"/>
                  <a:gd name="connsiteX22" fmla="*/ 399022 w 738457"/>
                  <a:gd name="connsiteY22" fmla="*/ 658731 h 735085"/>
                  <a:gd name="connsiteX23" fmla="*/ 399022 w 738457"/>
                  <a:gd name="connsiteY23" fmla="*/ 686862 h 735085"/>
                  <a:gd name="connsiteX24" fmla="*/ 383039 w 738457"/>
                  <a:gd name="connsiteY24" fmla="*/ 698918 h 735085"/>
                  <a:gd name="connsiteX25" fmla="*/ 359066 w 738457"/>
                  <a:gd name="connsiteY25" fmla="*/ 702936 h 735085"/>
                  <a:gd name="connsiteX26" fmla="*/ 347080 w 738457"/>
                  <a:gd name="connsiteY26" fmla="*/ 690880 h 735085"/>
                  <a:gd name="connsiteX27" fmla="*/ 319111 w 738457"/>
                  <a:gd name="connsiteY27" fmla="*/ 702936 h 735085"/>
                  <a:gd name="connsiteX28" fmla="*/ 315116 w 738457"/>
                  <a:gd name="connsiteY28" fmla="*/ 719011 h 735085"/>
                  <a:gd name="connsiteX29" fmla="*/ 295138 w 738457"/>
                  <a:gd name="connsiteY29" fmla="*/ 735085 h 735085"/>
                  <a:gd name="connsiteX30" fmla="*/ 275160 w 738457"/>
                  <a:gd name="connsiteY30" fmla="*/ 735085 h 735085"/>
                  <a:gd name="connsiteX31" fmla="*/ 255183 w 738457"/>
                  <a:gd name="connsiteY31" fmla="*/ 719011 h 735085"/>
                  <a:gd name="connsiteX32" fmla="*/ 255183 w 738457"/>
                  <a:gd name="connsiteY32" fmla="*/ 702936 h 735085"/>
                  <a:gd name="connsiteX33" fmla="*/ 227214 w 738457"/>
                  <a:gd name="connsiteY33" fmla="*/ 690880 h 735085"/>
                  <a:gd name="connsiteX34" fmla="*/ 215228 w 738457"/>
                  <a:gd name="connsiteY34" fmla="*/ 698918 h 735085"/>
                  <a:gd name="connsiteX35" fmla="*/ 191254 w 738457"/>
                  <a:gd name="connsiteY35" fmla="*/ 698918 h 735085"/>
                  <a:gd name="connsiteX36" fmla="*/ 175272 w 738457"/>
                  <a:gd name="connsiteY36" fmla="*/ 682843 h 735085"/>
                  <a:gd name="connsiteX37" fmla="*/ 175272 w 738457"/>
                  <a:gd name="connsiteY37" fmla="*/ 654713 h 735085"/>
                  <a:gd name="connsiteX38" fmla="*/ 183263 w 738457"/>
                  <a:gd name="connsiteY38" fmla="*/ 646675 h 735085"/>
                  <a:gd name="connsiteX39" fmla="*/ 175272 w 738457"/>
                  <a:gd name="connsiteY39" fmla="*/ 618545 h 735085"/>
                  <a:gd name="connsiteX40" fmla="*/ 159290 w 738457"/>
                  <a:gd name="connsiteY40" fmla="*/ 618545 h 735085"/>
                  <a:gd name="connsiteX41" fmla="*/ 143308 w 738457"/>
                  <a:gd name="connsiteY41" fmla="*/ 598452 h 735085"/>
                  <a:gd name="connsiteX42" fmla="*/ 143308 w 738457"/>
                  <a:gd name="connsiteY42" fmla="*/ 578359 h 735085"/>
                  <a:gd name="connsiteX43" fmla="*/ 159290 w 738457"/>
                  <a:gd name="connsiteY43" fmla="*/ 558265 h 735085"/>
                  <a:gd name="connsiteX44" fmla="*/ 175272 w 738457"/>
                  <a:gd name="connsiteY44" fmla="*/ 554247 h 735085"/>
                  <a:gd name="connsiteX45" fmla="*/ 187259 w 738457"/>
                  <a:gd name="connsiteY45" fmla="*/ 526116 h 735085"/>
                  <a:gd name="connsiteX46" fmla="*/ 179268 w 738457"/>
                  <a:gd name="connsiteY46" fmla="*/ 518079 h 735085"/>
                  <a:gd name="connsiteX47" fmla="*/ 179268 w 738457"/>
                  <a:gd name="connsiteY47" fmla="*/ 489949 h 735085"/>
                  <a:gd name="connsiteX48" fmla="*/ 195250 w 738457"/>
                  <a:gd name="connsiteY48" fmla="*/ 477893 h 735085"/>
                  <a:gd name="connsiteX49" fmla="*/ 219223 w 738457"/>
                  <a:gd name="connsiteY49" fmla="*/ 473874 h 735085"/>
                  <a:gd name="connsiteX50" fmla="*/ 231210 w 738457"/>
                  <a:gd name="connsiteY50" fmla="*/ 481911 h 735085"/>
                  <a:gd name="connsiteX51" fmla="*/ 259178 w 738457"/>
                  <a:gd name="connsiteY51" fmla="*/ 469856 h 735085"/>
                  <a:gd name="connsiteX52" fmla="*/ 263174 w 738457"/>
                  <a:gd name="connsiteY52" fmla="*/ 457800 h 735085"/>
                  <a:gd name="connsiteX53" fmla="*/ 283151 w 738457"/>
                  <a:gd name="connsiteY53" fmla="*/ 441725 h 735085"/>
                  <a:gd name="connsiteX54" fmla="*/ 550369 w 738457"/>
                  <a:gd name="connsiteY54" fmla="*/ 341975 h 735085"/>
                  <a:gd name="connsiteX55" fmla="*/ 494343 w 738457"/>
                  <a:gd name="connsiteY55" fmla="*/ 410007 h 735085"/>
                  <a:gd name="connsiteX56" fmla="*/ 562375 w 738457"/>
                  <a:gd name="connsiteY56" fmla="*/ 470036 h 735085"/>
                  <a:gd name="connsiteX57" fmla="*/ 622403 w 738457"/>
                  <a:gd name="connsiteY57" fmla="*/ 402004 h 735085"/>
                  <a:gd name="connsiteX58" fmla="*/ 550369 w 738457"/>
                  <a:gd name="connsiteY58" fmla="*/ 341975 h 735085"/>
                  <a:gd name="connsiteX59" fmla="*/ 558373 w 738457"/>
                  <a:gd name="connsiteY59" fmla="*/ 225921 h 735085"/>
                  <a:gd name="connsiteX60" fmla="*/ 578382 w 738457"/>
                  <a:gd name="connsiteY60" fmla="*/ 241928 h 735085"/>
                  <a:gd name="connsiteX61" fmla="*/ 582384 w 738457"/>
                  <a:gd name="connsiteY61" fmla="*/ 261938 h 735085"/>
                  <a:gd name="connsiteX62" fmla="*/ 622403 w 738457"/>
                  <a:gd name="connsiteY62" fmla="*/ 273943 h 735085"/>
                  <a:gd name="connsiteX63" fmla="*/ 634408 w 738457"/>
                  <a:gd name="connsiteY63" fmla="*/ 261938 h 735085"/>
                  <a:gd name="connsiteX64" fmla="*/ 662422 w 738457"/>
                  <a:gd name="connsiteY64" fmla="*/ 257936 h 735085"/>
                  <a:gd name="connsiteX65" fmla="*/ 686433 w 738457"/>
                  <a:gd name="connsiteY65" fmla="*/ 281947 h 735085"/>
                  <a:gd name="connsiteX66" fmla="*/ 690435 w 738457"/>
                  <a:gd name="connsiteY66" fmla="*/ 305958 h 735085"/>
                  <a:gd name="connsiteX67" fmla="*/ 678429 w 738457"/>
                  <a:gd name="connsiteY67" fmla="*/ 321966 h 735085"/>
                  <a:gd name="connsiteX68" fmla="*/ 694437 w 738457"/>
                  <a:gd name="connsiteY68" fmla="*/ 357983 h 735085"/>
                  <a:gd name="connsiteX69" fmla="*/ 714446 w 738457"/>
                  <a:gd name="connsiteY69" fmla="*/ 357983 h 735085"/>
                  <a:gd name="connsiteX70" fmla="*/ 734455 w 738457"/>
                  <a:gd name="connsiteY70" fmla="*/ 373990 h 735085"/>
                  <a:gd name="connsiteX71" fmla="*/ 738457 w 738457"/>
                  <a:gd name="connsiteY71" fmla="*/ 406005 h 735085"/>
                  <a:gd name="connsiteX72" fmla="*/ 722450 w 738457"/>
                  <a:gd name="connsiteY72" fmla="*/ 430017 h 735085"/>
                  <a:gd name="connsiteX73" fmla="*/ 702440 w 738457"/>
                  <a:gd name="connsiteY73" fmla="*/ 434019 h 735085"/>
                  <a:gd name="connsiteX74" fmla="*/ 690435 w 738457"/>
                  <a:gd name="connsiteY74" fmla="*/ 470036 h 735085"/>
                  <a:gd name="connsiteX75" fmla="*/ 702440 w 738457"/>
                  <a:gd name="connsiteY75" fmla="*/ 482041 h 735085"/>
                  <a:gd name="connsiteX76" fmla="*/ 706442 w 738457"/>
                  <a:gd name="connsiteY76" fmla="*/ 510055 h 735085"/>
                  <a:gd name="connsiteX77" fmla="*/ 682431 w 738457"/>
                  <a:gd name="connsiteY77" fmla="*/ 534066 h 735085"/>
                  <a:gd name="connsiteX78" fmla="*/ 658420 w 738457"/>
                  <a:gd name="connsiteY78" fmla="*/ 538068 h 735085"/>
                  <a:gd name="connsiteX79" fmla="*/ 638410 w 738457"/>
                  <a:gd name="connsiteY79" fmla="*/ 526062 h 735085"/>
                  <a:gd name="connsiteX80" fmla="*/ 606395 w 738457"/>
                  <a:gd name="connsiteY80" fmla="*/ 542070 h 735085"/>
                  <a:gd name="connsiteX81" fmla="*/ 606395 w 738457"/>
                  <a:gd name="connsiteY81" fmla="*/ 566081 h 735085"/>
                  <a:gd name="connsiteX82" fmla="*/ 586386 w 738457"/>
                  <a:gd name="connsiteY82" fmla="*/ 586090 h 735085"/>
                  <a:gd name="connsiteX83" fmla="*/ 554371 w 738457"/>
                  <a:gd name="connsiteY83" fmla="*/ 586090 h 735085"/>
                  <a:gd name="connsiteX84" fmla="*/ 534361 w 738457"/>
                  <a:gd name="connsiteY84" fmla="*/ 570083 h 735085"/>
                  <a:gd name="connsiteX85" fmla="*/ 530360 w 738457"/>
                  <a:gd name="connsiteY85" fmla="*/ 550073 h 735085"/>
                  <a:gd name="connsiteX86" fmla="*/ 494343 w 738457"/>
                  <a:gd name="connsiteY86" fmla="*/ 538068 h 735085"/>
                  <a:gd name="connsiteX87" fmla="*/ 478335 w 738457"/>
                  <a:gd name="connsiteY87" fmla="*/ 554075 h 735085"/>
                  <a:gd name="connsiteX88" fmla="*/ 454324 w 738457"/>
                  <a:gd name="connsiteY88" fmla="*/ 554075 h 735085"/>
                  <a:gd name="connsiteX89" fmla="*/ 426311 w 738457"/>
                  <a:gd name="connsiteY89" fmla="*/ 534066 h 735085"/>
                  <a:gd name="connsiteX90" fmla="*/ 422309 w 738457"/>
                  <a:gd name="connsiteY90" fmla="*/ 506053 h 735085"/>
                  <a:gd name="connsiteX91" fmla="*/ 438316 w 738457"/>
                  <a:gd name="connsiteY91" fmla="*/ 490045 h 735085"/>
                  <a:gd name="connsiteX92" fmla="*/ 422309 w 738457"/>
                  <a:gd name="connsiteY92" fmla="*/ 458030 h 735085"/>
                  <a:gd name="connsiteX93" fmla="*/ 398298 w 738457"/>
                  <a:gd name="connsiteY93" fmla="*/ 458030 h 735085"/>
                  <a:gd name="connsiteX94" fmla="*/ 378288 w 738457"/>
                  <a:gd name="connsiteY94" fmla="*/ 438020 h 735085"/>
                  <a:gd name="connsiteX95" fmla="*/ 374286 w 738457"/>
                  <a:gd name="connsiteY95" fmla="*/ 406005 h 735085"/>
                  <a:gd name="connsiteX96" fmla="*/ 390294 w 738457"/>
                  <a:gd name="connsiteY96" fmla="*/ 385996 h 735085"/>
                  <a:gd name="connsiteX97" fmla="*/ 414305 w 738457"/>
                  <a:gd name="connsiteY97" fmla="*/ 381994 h 735085"/>
                  <a:gd name="connsiteX98" fmla="*/ 422309 w 738457"/>
                  <a:gd name="connsiteY98" fmla="*/ 345977 h 735085"/>
                  <a:gd name="connsiteX99" fmla="*/ 410303 w 738457"/>
                  <a:gd name="connsiteY99" fmla="*/ 329970 h 735085"/>
                  <a:gd name="connsiteX100" fmla="*/ 410303 w 738457"/>
                  <a:gd name="connsiteY100" fmla="*/ 305958 h 735085"/>
                  <a:gd name="connsiteX101" fmla="*/ 430313 w 738457"/>
                  <a:gd name="connsiteY101" fmla="*/ 277945 h 735085"/>
                  <a:gd name="connsiteX102" fmla="*/ 454324 w 738457"/>
                  <a:gd name="connsiteY102" fmla="*/ 273943 h 735085"/>
                  <a:gd name="connsiteX103" fmla="*/ 470331 w 738457"/>
                  <a:gd name="connsiteY103" fmla="*/ 285949 h 735085"/>
                  <a:gd name="connsiteX104" fmla="*/ 506348 w 738457"/>
                  <a:gd name="connsiteY104" fmla="*/ 265940 h 735085"/>
                  <a:gd name="connsiteX105" fmla="*/ 506348 w 738457"/>
                  <a:gd name="connsiteY105" fmla="*/ 249932 h 735085"/>
                  <a:gd name="connsiteX106" fmla="*/ 526358 w 738457"/>
                  <a:gd name="connsiteY106" fmla="*/ 229923 h 735085"/>
                  <a:gd name="connsiteX107" fmla="*/ 558373 w 738457"/>
                  <a:gd name="connsiteY107" fmla="*/ 225921 h 735085"/>
                  <a:gd name="connsiteX108" fmla="*/ 219487 w 738457"/>
                  <a:gd name="connsiteY108" fmla="*/ 140549 h 735085"/>
                  <a:gd name="connsiteX109" fmla="*/ 139673 w 738457"/>
                  <a:gd name="connsiteY109" fmla="*/ 216847 h 735085"/>
                  <a:gd name="connsiteX110" fmla="*/ 219487 w 738457"/>
                  <a:gd name="connsiteY110" fmla="*/ 297160 h 735085"/>
                  <a:gd name="connsiteX111" fmla="*/ 295309 w 738457"/>
                  <a:gd name="connsiteY111" fmla="*/ 216847 h 735085"/>
                  <a:gd name="connsiteX112" fmla="*/ 219487 w 738457"/>
                  <a:gd name="connsiteY112" fmla="*/ 140549 h 735085"/>
                  <a:gd name="connsiteX113" fmla="*/ 195543 w 738457"/>
                  <a:gd name="connsiteY113" fmla="*/ 0 h 735085"/>
                  <a:gd name="connsiteX114" fmla="*/ 243431 w 738457"/>
                  <a:gd name="connsiteY114" fmla="*/ 0 h 735085"/>
                  <a:gd name="connsiteX115" fmla="*/ 263384 w 738457"/>
                  <a:gd name="connsiteY115" fmla="*/ 16063 h 735085"/>
                  <a:gd name="connsiteX116" fmla="*/ 263384 w 738457"/>
                  <a:gd name="connsiteY116" fmla="*/ 44172 h 735085"/>
                  <a:gd name="connsiteX117" fmla="*/ 307281 w 738457"/>
                  <a:gd name="connsiteY117" fmla="*/ 64251 h 735085"/>
                  <a:gd name="connsiteX118" fmla="*/ 331225 w 738457"/>
                  <a:gd name="connsiteY118" fmla="*/ 48188 h 735085"/>
                  <a:gd name="connsiteX119" fmla="*/ 355169 w 738457"/>
                  <a:gd name="connsiteY119" fmla="*/ 48188 h 735085"/>
                  <a:gd name="connsiteX120" fmla="*/ 391085 w 738457"/>
                  <a:gd name="connsiteY120" fmla="*/ 80314 h 735085"/>
                  <a:gd name="connsiteX121" fmla="*/ 391085 w 738457"/>
                  <a:gd name="connsiteY121" fmla="*/ 108423 h 735085"/>
                  <a:gd name="connsiteX122" fmla="*/ 375122 w 738457"/>
                  <a:gd name="connsiteY122" fmla="*/ 128502 h 735085"/>
                  <a:gd name="connsiteX123" fmla="*/ 391085 w 738457"/>
                  <a:gd name="connsiteY123" fmla="*/ 172674 h 735085"/>
                  <a:gd name="connsiteX124" fmla="*/ 419020 w 738457"/>
                  <a:gd name="connsiteY124" fmla="*/ 176690 h 735085"/>
                  <a:gd name="connsiteX125" fmla="*/ 434982 w 738457"/>
                  <a:gd name="connsiteY125" fmla="*/ 196768 h 735085"/>
                  <a:gd name="connsiteX126" fmla="*/ 434982 w 738457"/>
                  <a:gd name="connsiteY126" fmla="*/ 240941 h 735085"/>
                  <a:gd name="connsiteX127" fmla="*/ 419020 w 738457"/>
                  <a:gd name="connsiteY127" fmla="*/ 261019 h 735085"/>
                  <a:gd name="connsiteX128" fmla="*/ 391085 w 738457"/>
                  <a:gd name="connsiteY128" fmla="*/ 265035 h 735085"/>
                  <a:gd name="connsiteX129" fmla="*/ 371132 w 738457"/>
                  <a:gd name="connsiteY129" fmla="*/ 309207 h 735085"/>
                  <a:gd name="connsiteX130" fmla="*/ 391085 w 738457"/>
                  <a:gd name="connsiteY130" fmla="*/ 333301 h 735085"/>
                  <a:gd name="connsiteX131" fmla="*/ 391085 w 738457"/>
                  <a:gd name="connsiteY131" fmla="*/ 357396 h 735085"/>
                  <a:gd name="connsiteX132" fmla="*/ 355169 w 738457"/>
                  <a:gd name="connsiteY132" fmla="*/ 393537 h 735085"/>
                  <a:gd name="connsiteX133" fmla="*/ 331225 w 738457"/>
                  <a:gd name="connsiteY133" fmla="*/ 393537 h 735085"/>
                  <a:gd name="connsiteX134" fmla="*/ 307281 w 738457"/>
                  <a:gd name="connsiteY134" fmla="*/ 373458 h 735085"/>
                  <a:gd name="connsiteX135" fmla="*/ 263384 w 738457"/>
                  <a:gd name="connsiteY135" fmla="*/ 393537 h 735085"/>
                  <a:gd name="connsiteX136" fmla="*/ 259393 w 738457"/>
                  <a:gd name="connsiteY136" fmla="*/ 421646 h 735085"/>
                  <a:gd name="connsiteX137" fmla="*/ 239440 w 738457"/>
                  <a:gd name="connsiteY137" fmla="*/ 441725 h 735085"/>
                  <a:gd name="connsiteX138" fmla="*/ 191552 w 738457"/>
                  <a:gd name="connsiteY138" fmla="*/ 441725 h 735085"/>
                  <a:gd name="connsiteX139" fmla="*/ 171599 w 738457"/>
                  <a:gd name="connsiteY139" fmla="*/ 421646 h 735085"/>
                  <a:gd name="connsiteX140" fmla="*/ 167608 w 738457"/>
                  <a:gd name="connsiteY140" fmla="*/ 389521 h 735085"/>
                  <a:gd name="connsiteX141" fmla="*/ 127701 w 738457"/>
                  <a:gd name="connsiteY141" fmla="*/ 373458 h 735085"/>
                  <a:gd name="connsiteX142" fmla="*/ 103757 w 738457"/>
                  <a:gd name="connsiteY142" fmla="*/ 393537 h 735085"/>
                  <a:gd name="connsiteX143" fmla="*/ 79813 w 738457"/>
                  <a:gd name="connsiteY143" fmla="*/ 393537 h 735085"/>
                  <a:gd name="connsiteX144" fmla="*/ 43897 w 738457"/>
                  <a:gd name="connsiteY144" fmla="*/ 357396 h 735085"/>
                  <a:gd name="connsiteX145" fmla="*/ 43897 w 738457"/>
                  <a:gd name="connsiteY145" fmla="*/ 329286 h 735085"/>
                  <a:gd name="connsiteX146" fmla="*/ 63850 w 738457"/>
                  <a:gd name="connsiteY146" fmla="*/ 305192 h 735085"/>
                  <a:gd name="connsiteX147" fmla="*/ 47888 w 738457"/>
                  <a:gd name="connsiteY147" fmla="*/ 269051 h 735085"/>
                  <a:gd name="connsiteX148" fmla="*/ 15962 w 738457"/>
                  <a:gd name="connsiteY148" fmla="*/ 265035 h 735085"/>
                  <a:gd name="connsiteX149" fmla="*/ 0 w 738457"/>
                  <a:gd name="connsiteY149" fmla="*/ 244956 h 735085"/>
                  <a:gd name="connsiteX150" fmla="*/ 0 w 738457"/>
                  <a:gd name="connsiteY150" fmla="*/ 196768 h 735085"/>
                  <a:gd name="connsiteX151" fmla="*/ 15962 w 738457"/>
                  <a:gd name="connsiteY151" fmla="*/ 176690 h 735085"/>
                  <a:gd name="connsiteX152" fmla="*/ 43897 w 738457"/>
                  <a:gd name="connsiteY152" fmla="*/ 172674 h 735085"/>
                  <a:gd name="connsiteX153" fmla="*/ 63850 w 738457"/>
                  <a:gd name="connsiteY153" fmla="*/ 132517 h 735085"/>
                  <a:gd name="connsiteX154" fmla="*/ 43897 w 738457"/>
                  <a:gd name="connsiteY154" fmla="*/ 108423 h 735085"/>
                  <a:gd name="connsiteX155" fmla="*/ 43897 w 738457"/>
                  <a:gd name="connsiteY155" fmla="*/ 80314 h 735085"/>
                  <a:gd name="connsiteX156" fmla="*/ 79813 w 738457"/>
                  <a:gd name="connsiteY156" fmla="*/ 48188 h 735085"/>
                  <a:gd name="connsiteX157" fmla="*/ 103757 w 738457"/>
                  <a:gd name="connsiteY157" fmla="*/ 48188 h 735085"/>
                  <a:gd name="connsiteX158" fmla="*/ 127701 w 738457"/>
                  <a:gd name="connsiteY158" fmla="*/ 64251 h 735085"/>
                  <a:gd name="connsiteX159" fmla="*/ 171599 w 738457"/>
                  <a:gd name="connsiteY159" fmla="*/ 44172 h 735085"/>
                  <a:gd name="connsiteX160" fmla="*/ 175589 w 738457"/>
                  <a:gd name="connsiteY160" fmla="*/ 16063 h 735085"/>
                  <a:gd name="connsiteX161" fmla="*/ 195543 w 738457"/>
                  <a:gd name="connsiteY161" fmla="*/ 0 h 73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738457" h="735085">
                    <a:moveTo>
                      <a:pt x="291143" y="534154"/>
                    </a:moveTo>
                    <a:cubicBezTo>
                      <a:pt x="263174" y="534154"/>
                      <a:pt x="239201" y="558265"/>
                      <a:pt x="239201" y="586396"/>
                    </a:cubicBezTo>
                    <a:cubicBezTo>
                      <a:pt x="235205" y="614526"/>
                      <a:pt x="259178" y="638638"/>
                      <a:pt x="287147" y="638638"/>
                    </a:cubicBezTo>
                    <a:cubicBezTo>
                      <a:pt x="319111" y="638638"/>
                      <a:pt x="343084" y="618545"/>
                      <a:pt x="343084" y="586396"/>
                    </a:cubicBezTo>
                    <a:cubicBezTo>
                      <a:pt x="343084" y="558265"/>
                      <a:pt x="319111" y="534154"/>
                      <a:pt x="291143" y="534154"/>
                    </a:cubicBezTo>
                    <a:close/>
                    <a:moveTo>
                      <a:pt x="283151" y="441725"/>
                    </a:moveTo>
                    <a:cubicBezTo>
                      <a:pt x="283151" y="441725"/>
                      <a:pt x="283151" y="441725"/>
                      <a:pt x="303129" y="441725"/>
                    </a:cubicBezTo>
                    <a:cubicBezTo>
                      <a:pt x="311120" y="441725"/>
                      <a:pt x="319111" y="449762"/>
                      <a:pt x="319111" y="457800"/>
                    </a:cubicBezTo>
                    <a:cubicBezTo>
                      <a:pt x="319111" y="457800"/>
                      <a:pt x="319111" y="457800"/>
                      <a:pt x="323107" y="473874"/>
                    </a:cubicBezTo>
                    <a:cubicBezTo>
                      <a:pt x="331098" y="473874"/>
                      <a:pt x="343084" y="477893"/>
                      <a:pt x="351075" y="485930"/>
                    </a:cubicBezTo>
                    <a:cubicBezTo>
                      <a:pt x="351075" y="485930"/>
                      <a:pt x="351075" y="485930"/>
                      <a:pt x="359066" y="477893"/>
                    </a:cubicBezTo>
                    <a:cubicBezTo>
                      <a:pt x="367057" y="469856"/>
                      <a:pt x="379044" y="469856"/>
                      <a:pt x="387035" y="477893"/>
                    </a:cubicBezTo>
                    <a:cubicBezTo>
                      <a:pt x="387035" y="477893"/>
                      <a:pt x="387035" y="477893"/>
                      <a:pt x="399022" y="493967"/>
                    </a:cubicBezTo>
                    <a:cubicBezTo>
                      <a:pt x="407013" y="502005"/>
                      <a:pt x="407013" y="510042"/>
                      <a:pt x="403017" y="518079"/>
                    </a:cubicBezTo>
                    <a:cubicBezTo>
                      <a:pt x="403017" y="518079"/>
                      <a:pt x="403017" y="518079"/>
                      <a:pt x="395026" y="530135"/>
                    </a:cubicBezTo>
                    <a:cubicBezTo>
                      <a:pt x="399022" y="538172"/>
                      <a:pt x="403017" y="546210"/>
                      <a:pt x="403017" y="558265"/>
                    </a:cubicBezTo>
                    <a:cubicBezTo>
                      <a:pt x="403017" y="558265"/>
                      <a:pt x="403017" y="558265"/>
                      <a:pt x="418999" y="558265"/>
                    </a:cubicBezTo>
                    <a:cubicBezTo>
                      <a:pt x="426990" y="562284"/>
                      <a:pt x="434981" y="570321"/>
                      <a:pt x="434981" y="578359"/>
                    </a:cubicBezTo>
                    <a:cubicBezTo>
                      <a:pt x="434981" y="578359"/>
                      <a:pt x="434981" y="578359"/>
                      <a:pt x="434981" y="598452"/>
                    </a:cubicBezTo>
                    <a:cubicBezTo>
                      <a:pt x="434981" y="610508"/>
                      <a:pt x="426990" y="618545"/>
                      <a:pt x="415004" y="618545"/>
                    </a:cubicBezTo>
                    <a:cubicBezTo>
                      <a:pt x="415004" y="618545"/>
                      <a:pt x="415004" y="618545"/>
                      <a:pt x="403017" y="618545"/>
                    </a:cubicBezTo>
                    <a:cubicBezTo>
                      <a:pt x="403017" y="630601"/>
                      <a:pt x="399022" y="638638"/>
                      <a:pt x="391031" y="646675"/>
                    </a:cubicBezTo>
                    <a:cubicBezTo>
                      <a:pt x="391031" y="646675"/>
                      <a:pt x="391031" y="646675"/>
                      <a:pt x="399022" y="658731"/>
                    </a:cubicBezTo>
                    <a:cubicBezTo>
                      <a:pt x="407013" y="666769"/>
                      <a:pt x="407013" y="678824"/>
                      <a:pt x="399022" y="686862"/>
                    </a:cubicBezTo>
                    <a:cubicBezTo>
                      <a:pt x="399022" y="686862"/>
                      <a:pt x="399022" y="686862"/>
                      <a:pt x="383039" y="698918"/>
                    </a:cubicBezTo>
                    <a:cubicBezTo>
                      <a:pt x="375048" y="706955"/>
                      <a:pt x="367057" y="706955"/>
                      <a:pt x="359066" y="702936"/>
                    </a:cubicBezTo>
                    <a:cubicBezTo>
                      <a:pt x="359066" y="702936"/>
                      <a:pt x="359066" y="702936"/>
                      <a:pt x="347080" y="690880"/>
                    </a:cubicBezTo>
                    <a:cubicBezTo>
                      <a:pt x="339089" y="698918"/>
                      <a:pt x="327102" y="698918"/>
                      <a:pt x="319111" y="702936"/>
                    </a:cubicBezTo>
                    <a:cubicBezTo>
                      <a:pt x="319111" y="702936"/>
                      <a:pt x="319111" y="702936"/>
                      <a:pt x="315116" y="719011"/>
                    </a:cubicBezTo>
                    <a:cubicBezTo>
                      <a:pt x="315116" y="727048"/>
                      <a:pt x="307125" y="735085"/>
                      <a:pt x="295138" y="735085"/>
                    </a:cubicBezTo>
                    <a:cubicBezTo>
                      <a:pt x="295138" y="735085"/>
                      <a:pt x="295138" y="735085"/>
                      <a:pt x="275160" y="735085"/>
                    </a:cubicBezTo>
                    <a:cubicBezTo>
                      <a:pt x="267169" y="735085"/>
                      <a:pt x="259178" y="727048"/>
                      <a:pt x="255183" y="719011"/>
                    </a:cubicBezTo>
                    <a:cubicBezTo>
                      <a:pt x="255183" y="719011"/>
                      <a:pt x="255183" y="719011"/>
                      <a:pt x="255183" y="702936"/>
                    </a:cubicBezTo>
                    <a:cubicBezTo>
                      <a:pt x="247192" y="698918"/>
                      <a:pt x="239201" y="694899"/>
                      <a:pt x="227214" y="690880"/>
                    </a:cubicBezTo>
                    <a:cubicBezTo>
                      <a:pt x="227214" y="690880"/>
                      <a:pt x="227214" y="690880"/>
                      <a:pt x="215228" y="698918"/>
                    </a:cubicBezTo>
                    <a:cubicBezTo>
                      <a:pt x="207237" y="706955"/>
                      <a:pt x="199246" y="702936"/>
                      <a:pt x="191254" y="698918"/>
                    </a:cubicBezTo>
                    <a:cubicBezTo>
                      <a:pt x="191254" y="698918"/>
                      <a:pt x="191254" y="698918"/>
                      <a:pt x="175272" y="682843"/>
                    </a:cubicBezTo>
                    <a:cubicBezTo>
                      <a:pt x="171277" y="674806"/>
                      <a:pt x="171277" y="662750"/>
                      <a:pt x="175272" y="654713"/>
                    </a:cubicBezTo>
                    <a:cubicBezTo>
                      <a:pt x="175272" y="654713"/>
                      <a:pt x="175272" y="654713"/>
                      <a:pt x="183263" y="646675"/>
                    </a:cubicBezTo>
                    <a:cubicBezTo>
                      <a:pt x="179268" y="638638"/>
                      <a:pt x="175272" y="626582"/>
                      <a:pt x="175272" y="618545"/>
                    </a:cubicBezTo>
                    <a:cubicBezTo>
                      <a:pt x="175272" y="618545"/>
                      <a:pt x="175272" y="618545"/>
                      <a:pt x="159290" y="618545"/>
                    </a:cubicBezTo>
                    <a:cubicBezTo>
                      <a:pt x="151299" y="614526"/>
                      <a:pt x="143308" y="606489"/>
                      <a:pt x="143308" y="598452"/>
                    </a:cubicBezTo>
                    <a:cubicBezTo>
                      <a:pt x="143308" y="598452"/>
                      <a:pt x="143308" y="598452"/>
                      <a:pt x="143308" y="578359"/>
                    </a:cubicBezTo>
                    <a:cubicBezTo>
                      <a:pt x="143308" y="566303"/>
                      <a:pt x="151299" y="558265"/>
                      <a:pt x="159290" y="558265"/>
                    </a:cubicBezTo>
                    <a:lnTo>
                      <a:pt x="175272" y="554247"/>
                    </a:lnTo>
                    <a:cubicBezTo>
                      <a:pt x="175272" y="546210"/>
                      <a:pt x="179268" y="538172"/>
                      <a:pt x="187259" y="526116"/>
                    </a:cubicBezTo>
                    <a:cubicBezTo>
                      <a:pt x="187259" y="526116"/>
                      <a:pt x="187259" y="526116"/>
                      <a:pt x="179268" y="518079"/>
                    </a:cubicBezTo>
                    <a:cubicBezTo>
                      <a:pt x="171277" y="510042"/>
                      <a:pt x="171277" y="497986"/>
                      <a:pt x="179268" y="489949"/>
                    </a:cubicBezTo>
                    <a:cubicBezTo>
                      <a:pt x="179268" y="489949"/>
                      <a:pt x="179268" y="489949"/>
                      <a:pt x="195250" y="477893"/>
                    </a:cubicBezTo>
                    <a:cubicBezTo>
                      <a:pt x="199246" y="469856"/>
                      <a:pt x="211232" y="469856"/>
                      <a:pt x="219223" y="473874"/>
                    </a:cubicBezTo>
                    <a:cubicBezTo>
                      <a:pt x="219223" y="473874"/>
                      <a:pt x="219223" y="473874"/>
                      <a:pt x="231210" y="481911"/>
                    </a:cubicBezTo>
                    <a:cubicBezTo>
                      <a:pt x="239201" y="477893"/>
                      <a:pt x="251187" y="473874"/>
                      <a:pt x="259178" y="469856"/>
                    </a:cubicBezTo>
                    <a:cubicBezTo>
                      <a:pt x="259178" y="469856"/>
                      <a:pt x="259178" y="469856"/>
                      <a:pt x="263174" y="457800"/>
                    </a:cubicBezTo>
                    <a:cubicBezTo>
                      <a:pt x="263174" y="449762"/>
                      <a:pt x="271165" y="441725"/>
                      <a:pt x="283151" y="441725"/>
                    </a:cubicBezTo>
                    <a:close/>
                    <a:moveTo>
                      <a:pt x="550369" y="341975"/>
                    </a:moveTo>
                    <a:cubicBezTo>
                      <a:pt x="518354" y="345977"/>
                      <a:pt x="490341" y="373990"/>
                      <a:pt x="494343" y="410007"/>
                    </a:cubicBezTo>
                    <a:cubicBezTo>
                      <a:pt x="494343" y="446024"/>
                      <a:pt x="526358" y="474038"/>
                      <a:pt x="562375" y="470036"/>
                    </a:cubicBezTo>
                    <a:cubicBezTo>
                      <a:pt x="598391" y="466034"/>
                      <a:pt x="622403" y="434019"/>
                      <a:pt x="622403" y="402004"/>
                    </a:cubicBezTo>
                    <a:cubicBezTo>
                      <a:pt x="618401" y="365987"/>
                      <a:pt x="586386" y="337973"/>
                      <a:pt x="550369" y="341975"/>
                    </a:cubicBezTo>
                    <a:close/>
                    <a:moveTo>
                      <a:pt x="558373" y="225921"/>
                    </a:moveTo>
                    <a:cubicBezTo>
                      <a:pt x="570378" y="225921"/>
                      <a:pt x="578382" y="233925"/>
                      <a:pt x="578382" y="241928"/>
                    </a:cubicBezTo>
                    <a:cubicBezTo>
                      <a:pt x="578382" y="241928"/>
                      <a:pt x="578382" y="241928"/>
                      <a:pt x="582384" y="261938"/>
                    </a:cubicBezTo>
                    <a:cubicBezTo>
                      <a:pt x="598391" y="261938"/>
                      <a:pt x="610397" y="265940"/>
                      <a:pt x="622403" y="273943"/>
                    </a:cubicBezTo>
                    <a:cubicBezTo>
                      <a:pt x="622403" y="273943"/>
                      <a:pt x="622403" y="273943"/>
                      <a:pt x="634408" y="261938"/>
                    </a:cubicBezTo>
                    <a:cubicBezTo>
                      <a:pt x="642412" y="253934"/>
                      <a:pt x="654418" y="253934"/>
                      <a:pt x="662422" y="257936"/>
                    </a:cubicBezTo>
                    <a:cubicBezTo>
                      <a:pt x="662422" y="257936"/>
                      <a:pt x="662422" y="257936"/>
                      <a:pt x="686433" y="281947"/>
                    </a:cubicBezTo>
                    <a:cubicBezTo>
                      <a:pt x="694437" y="285949"/>
                      <a:pt x="694437" y="297955"/>
                      <a:pt x="690435" y="305958"/>
                    </a:cubicBezTo>
                    <a:cubicBezTo>
                      <a:pt x="690435" y="305958"/>
                      <a:pt x="690435" y="305958"/>
                      <a:pt x="678429" y="321966"/>
                    </a:cubicBezTo>
                    <a:cubicBezTo>
                      <a:pt x="686433" y="333972"/>
                      <a:pt x="690435" y="345977"/>
                      <a:pt x="694437" y="357983"/>
                    </a:cubicBezTo>
                    <a:cubicBezTo>
                      <a:pt x="694437" y="357983"/>
                      <a:pt x="694437" y="357983"/>
                      <a:pt x="714446" y="357983"/>
                    </a:cubicBezTo>
                    <a:cubicBezTo>
                      <a:pt x="726452" y="357983"/>
                      <a:pt x="734455" y="365987"/>
                      <a:pt x="734455" y="373990"/>
                    </a:cubicBezTo>
                    <a:cubicBezTo>
                      <a:pt x="734455" y="373990"/>
                      <a:pt x="734455" y="373990"/>
                      <a:pt x="738457" y="406005"/>
                    </a:cubicBezTo>
                    <a:cubicBezTo>
                      <a:pt x="738457" y="418011"/>
                      <a:pt x="730453" y="426015"/>
                      <a:pt x="722450" y="430017"/>
                    </a:cubicBezTo>
                    <a:cubicBezTo>
                      <a:pt x="722450" y="430017"/>
                      <a:pt x="722450" y="430017"/>
                      <a:pt x="702440" y="434019"/>
                    </a:cubicBezTo>
                    <a:cubicBezTo>
                      <a:pt x="698438" y="446024"/>
                      <a:pt x="694437" y="458030"/>
                      <a:pt x="690435" y="470036"/>
                    </a:cubicBezTo>
                    <a:cubicBezTo>
                      <a:pt x="690435" y="470036"/>
                      <a:pt x="690435" y="470036"/>
                      <a:pt x="702440" y="482041"/>
                    </a:cubicBezTo>
                    <a:cubicBezTo>
                      <a:pt x="710444" y="490045"/>
                      <a:pt x="710444" y="502051"/>
                      <a:pt x="706442" y="510055"/>
                    </a:cubicBezTo>
                    <a:cubicBezTo>
                      <a:pt x="706442" y="510055"/>
                      <a:pt x="706442" y="510055"/>
                      <a:pt x="682431" y="534066"/>
                    </a:cubicBezTo>
                    <a:cubicBezTo>
                      <a:pt x="678429" y="542070"/>
                      <a:pt x="666423" y="546071"/>
                      <a:pt x="658420" y="538068"/>
                    </a:cubicBezTo>
                    <a:cubicBezTo>
                      <a:pt x="658420" y="538068"/>
                      <a:pt x="658420" y="538068"/>
                      <a:pt x="638410" y="526062"/>
                    </a:cubicBezTo>
                    <a:cubicBezTo>
                      <a:pt x="630407" y="534066"/>
                      <a:pt x="618401" y="538068"/>
                      <a:pt x="606395" y="542070"/>
                    </a:cubicBezTo>
                    <a:cubicBezTo>
                      <a:pt x="606395" y="542070"/>
                      <a:pt x="606395" y="542070"/>
                      <a:pt x="606395" y="566081"/>
                    </a:cubicBezTo>
                    <a:cubicBezTo>
                      <a:pt x="606395" y="574085"/>
                      <a:pt x="598391" y="582088"/>
                      <a:pt x="586386" y="586090"/>
                    </a:cubicBezTo>
                    <a:cubicBezTo>
                      <a:pt x="586386" y="586090"/>
                      <a:pt x="586386" y="586090"/>
                      <a:pt x="554371" y="586090"/>
                    </a:cubicBezTo>
                    <a:cubicBezTo>
                      <a:pt x="546367" y="590092"/>
                      <a:pt x="534361" y="582088"/>
                      <a:pt x="534361" y="570083"/>
                    </a:cubicBezTo>
                    <a:cubicBezTo>
                      <a:pt x="534361" y="570083"/>
                      <a:pt x="534361" y="570083"/>
                      <a:pt x="530360" y="550073"/>
                    </a:cubicBezTo>
                    <a:cubicBezTo>
                      <a:pt x="518354" y="546071"/>
                      <a:pt x="506348" y="542070"/>
                      <a:pt x="494343" y="538068"/>
                    </a:cubicBezTo>
                    <a:cubicBezTo>
                      <a:pt x="494343" y="538068"/>
                      <a:pt x="494343" y="538068"/>
                      <a:pt x="478335" y="554075"/>
                    </a:cubicBezTo>
                    <a:cubicBezTo>
                      <a:pt x="470331" y="562079"/>
                      <a:pt x="458326" y="562079"/>
                      <a:pt x="454324" y="554075"/>
                    </a:cubicBezTo>
                    <a:cubicBezTo>
                      <a:pt x="454324" y="554075"/>
                      <a:pt x="454324" y="554075"/>
                      <a:pt x="426311" y="534066"/>
                    </a:cubicBezTo>
                    <a:cubicBezTo>
                      <a:pt x="418307" y="526062"/>
                      <a:pt x="418307" y="514056"/>
                      <a:pt x="422309" y="506053"/>
                    </a:cubicBezTo>
                    <a:cubicBezTo>
                      <a:pt x="422309" y="506053"/>
                      <a:pt x="422309" y="506053"/>
                      <a:pt x="438316" y="490045"/>
                    </a:cubicBezTo>
                    <a:cubicBezTo>
                      <a:pt x="430313" y="478040"/>
                      <a:pt x="426311" y="470036"/>
                      <a:pt x="422309" y="458030"/>
                    </a:cubicBezTo>
                    <a:cubicBezTo>
                      <a:pt x="422309" y="458030"/>
                      <a:pt x="422309" y="458030"/>
                      <a:pt x="398298" y="458030"/>
                    </a:cubicBezTo>
                    <a:cubicBezTo>
                      <a:pt x="386292" y="458030"/>
                      <a:pt x="378288" y="450026"/>
                      <a:pt x="378288" y="438020"/>
                    </a:cubicBezTo>
                    <a:cubicBezTo>
                      <a:pt x="378288" y="438020"/>
                      <a:pt x="378288" y="438020"/>
                      <a:pt x="374286" y="406005"/>
                    </a:cubicBezTo>
                    <a:cubicBezTo>
                      <a:pt x="374286" y="398002"/>
                      <a:pt x="382290" y="385996"/>
                      <a:pt x="390294" y="385996"/>
                    </a:cubicBezTo>
                    <a:cubicBezTo>
                      <a:pt x="390294" y="385996"/>
                      <a:pt x="390294" y="385996"/>
                      <a:pt x="414305" y="381994"/>
                    </a:cubicBezTo>
                    <a:cubicBezTo>
                      <a:pt x="414305" y="369989"/>
                      <a:pt x="418307" y="357983"/>
                      <a:pt x="422309" y="345977"/>
                    </a:cubicBezTo>
                    <a:cubicBezTo>
                      <a:pt x="422309" y="345977"/>
                      <a:pt x="422309" y="345977"/>
                      <a:pt x="410303" y="329970"/>
                    </a:cubicBezTo>
                    <a:cubicBezTo>
                      <a:pt x="402299" y="321966"/>
                      <a:pt x="402299" y="309960"/>
                      <a:pt x="410303" y="305958"/>
                    </a:cubicBezTo>
                    <a:cubicBezTo>
                      <a:pt x="410303" y="305958"/>
                      <a:pt x="410303" y="305958"/>
                      <a:pt x="430313" y="277945"/>
                    </a:cubicBezTo>
                    <a:cubicBezTo>
                      <a:pt x="434314" y="269942"/>
                      <a:pt x="446320" y="269942"/>
                      <a:pt x="454324" y="273943"/>
                    </a:cubicBezTo>
                    <a:cubicBezTo>
                      <a:pt x="454324" y="273943"/>
                      <a:pt x="454324" y="273943"/>
                      <a:pt x="470331" y="285949"/>
                    </a:cubicBezTo>
                    <a:cubicBezTo>
                      <a:pt x="482337" y="277945"/>
                      <a:pt x="494343" y="273943"/>
                      <a:pt x="506348" y="265940"/>
                    </a:cubicBezTo>
                    <a:cubicBezTo>
                      <a:pt x="506348" y="265940"/>
                      <a:pt x="506348" y="265940"/>
                      <a:pt x="506348" y="249932"/>
                    </a:cubicBezTo>
                    <a:cubicBezTo>
                      <a:pt x="506348" y="237927"/>
                      <a:pt x="514352" y="229923"/>
                      <a:pt x="526358" y="229923"/>
                    </a:cubicBezTo>
                    <a:cubicBezTo>
                      <a:pt x="526358" y="229923"/>
                      <a:pt x="526358" y="229923"/>
                      <a:pt x="558373" y="225921"/>
                    </a:cubicBezTo>
                    <a:close/>
                    <a:moveTo>
                      <a:pt x="219487" y="140549"/>
                    </a:moveTo>
                    <a:cubicBezTo>
                      <a:pt x="175589" y="140549"/>
                      <a:pt x="139673" y="176690"/>
                      <a:pt x="139673" y="216847"/>
                    </a:cubicBezTo>
                    <a:cubicBezTo>
                      <a:pt x="139673" y="261019"/>
                      <a:pt x="175589" y="297160"/>
                      <a:pt x="219487" y="297160"/>
                    </a:cubicBezTo>
                    <a:cubicBezTo>
                      <a:pt x="263384" y="297160"/>
                      <a:pt x="295309" y="261019"/>
                      <a:pt x="295309" y="216847"/>
                    </a:cubicBezTo>
                    <a:cubicBezTo>
                      <a:pt x="295309" y="176690"/>
                      <a:pt x="263384" y="140549"/>
                      <a:pt x="219487" y="140549"/>
                    </a:cubicBezTo>
                    <a:close/>
                    <a:moveTo>
                      <a:pt x="195543" y="0"/>
                    </a:moveTo>
                    <a:cubicBezTo>
                      <a:pt x="195543" y="0"/>
                      <a:pt x="195543" y="0"/>
                      <a:pt x="243431" y="0"/>
                    </a:cubicBezTo>
                    <a:cubicBezTo>
                      <a:pt x="251412" y="0"/>
                      <a:pt x="259393" y="8031"/>
                      <a:pt x="263384" y="16063"/>
                    </a:cubicBezTo>
                    <a:cubicBezTo>
                      <a:pt x="263384" y="16063"/>
                      <a:pt x="263384" y="16063"/>
                      <a:pt x="263384" y="44172"/>
                    </a:cubicBezTo>
                    <a:cubicBezTo>
                      <a:pt x="279346" y="48188"/>
                      <a:pt x="295309" y="56219"/>
                      <a:pt x="307281" y="64251"/>
                    </a:cubicBezTo>
                    <a:cubicBezTo>
                      <a:pt x="307281" y="64251"/>
                      <a:pt x="307281" y="64251"/>
                      <a:pt x="331225" y="48188"/>
                    </a:cubicBezTo>
                    <a:cubicBezTo>
                      <a:pt x="339206" y="40157"/>
                      <a:pt x="347188" y="40157"/>
                      <a:pt x="355169" y="48188"/>
                    </a:cubicBezTo>
                    <a:cubicBezTo>
                      <a:pt x="355169" y="48188"/>
                      <a:pt x="355169" y="48188"/>
                      <a:pt x="391085" y="80314"/>
                    </a:cubicBezTo>
                    <a:cubicBezTo>
                      <a:pt x="395076" y="88345"/>
                      <a:pt x="399066" y="100392"/>
                      <a:pt x="391085" y="108423"/>
                    </a:cubicBezTo>
                    <a:cubicBezTo>
                      <a:pt x="391085" y="108423"/>
                      <a:pt x="391085" y="108423"/>
                      <a:pt x="375122" y="128502"/>
                    </a:cubicBezTo>
                    <a:cubicBezTo>
                      <a:pt x="379113" y="144564"/>
                      <a:pt x="387094" y="156611"/>
                      <a:pt x="391085" y="172674"/>
                    </a:cubicBezTo>
                    <a:cubicBezTo>
                      <a:pt x="391085" y="172674"/>
                      <a:pt x="391085" y="172674"/>
                      <a:pt x="419020" y="176690"/>
                    </a:cubicBezTo>
                    <a:cubicBezTo>
                      <a:pt x="427001" y="176690"/>
                      <a:pt x="434982" y="184721"/>
                      <a:pt x="434982" y="196768"/>
                    </a:cubicBezTo>
                    <a:cubicBezTo>
                      <a:pt x="434982" y="196768"/>
                      <a:pt x="434982" y="196768"/>
                      <a:pt x="434982" y="240941"/>
                    </a:cubicBezTo>
                    <a:cubicBezTo>
                      <a:pt x="434982" y="252988"/>
                      <a:pt x="427001" y="261019"/>
                      <a:pt x="419020" y="261019"/>
                    </a:cubicBezTo>
                    <a:cubicBezTo>
                      <a:pt x="419020" y="261019"/>
                      <a:pt x="419020" y="261019"/>
                      <a:pt x="391085" y="265035"/>
                    </a:cubicBezTo>
                    <a:cubicBezTo>
                      <a:pt x="387094" y="281098"/>
                      <a:pt x="379113" y="293145"/>
                      <a:pt x="371132" y="309207"/>
                    </a:cubicBezTo>
                    <a:cubicBezTo>
                      <a:pt x="371132" y="309207"/>
                      <a:pt x="371132" y="309207"/>
                      <a:pt x="391085" y="333301"/>
                    </a:cubicBezTo>
                    <a:cubicBezTo>
                      <a:pt x="399066" y="341333"/>
                      <a:pt x="395076" y="349364"/>
                      <a:pt x="391085" y="357396"/>
                    </a:cubicBezTo>
                    <a:cubicBezTo>
                      <a:pt x="391085" y="357396"/>
                      <a:pt x="391085" y="357396"/>
                      <a:pt x="355169" y="393537"/>
                    </a:cubicBezTo>
                    <a:cubicBezTo>
                      <a:pt x="347188" y="397552"/>
                      <a:pt x="339206" y="401568"/>
                      <a:pt x="331225" y="393537"/>
                    </a:cubicBezTo>
                    <a:cubicBezTo>
                      <a:pt x="331225" y="393537"/>
                      <a:pt x="331225" y="393537"/>
                      <a:pt x="307281" y="373458"/>
                    </a:cubicBezTo>
                    <a:cubicBezTo>
                      <a:pt x="291318" y="381490"/>
                      <a:pt x="279346" y="389521"/>
                      <a:pt x="263384" y="393537"/>
                    </a:cubicBezTo>
                    <a:cubicBezTo>
                      <a:pt x="263384" y="393537"/>
                      <a:pt x="263384" y="393537"/>
                      <a:pt x="259393" y="421646"/>
                    </a:cubicBezTo>
                    <a:cubicBezTo>
                      <a:pt x="259393" y="433693"/>
                      <a:pt x="251412" y="441725"/>
                      <a:pt x="239440" y="441725"/>
                    </a:cubicBezTo>
                    <a:cubicBezTo>
                      <a:pt x="239440" y="441725"/>
                      <a:pt x="239440" y="441725"/>
                      <a:pt x="191552" y="441725"/>
                    </a:cubicBezTo>
                    <a:cubicBezTo>
                      <a:pt x="183571" y="441725"/>
                      <a:pt x="175589" y="433693"/>
                      <a:pt x="171599" y="421646"/>
                    </a:cubicBezTo>
                    <a:cubicBezTo>
                      <a:pt x="171599" y="421646"/>
                      <a:pt x="171599" y="421646"/>
                      <a:pt x="167608" y="389521"/>
                    </a:cubicBezTo>
                    <a:cubicBezTo>
                      <a:pt x="155636" y="385505"/>
                      <a:pt x="143664" y="381490"/>
                      <a:pt x="127701" y="373458"/>
                    </a:cubicBezTo>
                    <a:cubicBezTo>
                      <a:pt x="127701" y="373458"/>
                      <a:pt x="127701" y="373458"/>
                      <a:pt x="103757" y="393537"/>
                    </a:cubicBezTo>
                    <a:cubicBezTo>
                      <a:pt x="95776" y="397552"/>
                      <a:pt x="87794" y="397552"/>
                      <a:pt x="79813" y="393537"/>
                    </a:cubicBezTo>
                    <a:cubicBezTo>
                      <a:pt x="79813" y="393537"/>
                      <a:pt x="79813" y="393537"/>
                      <a:pt x="43897" y="357396"/>
                    </a:cubicBezTo>
                    <a:cubicBezTo>
                      <a:pt x="39906" y="349364"/>
                      <a:pt x="35916" y="337317"/>
                      <a:pt x="43897" y="329286"/>
                    </a:cubicBezTo>
                    <a:cubicBezTo>
                      <a:pt x="43897" y="329286"/>
                      <a:pt x="43897" y="329286"/>
                      <a:pt x="63850" y="305192"/>
                    </a:cubicBezTo>
                    <a:cubicBezTo>
                      <a:pt x="55869" y="293145"/>
                      <a:pt x="51878" y="281098"/>
                      <a:pt x="47888" y="269051"/>
                    </a:cubicBezTo>
                    <a:lnTo>
                      <a:pt x="15962" y="265035"/>
                    </a:lnTo>
                    <a:cubicBezTo>
                      <a:pt x="7981" y="265035"/>
                      <a:pt x="0" y="252988"/>
                      <a:pt x="0" y="244956"/>
                    </a:cubicBezTo>
                    <a:cubicBezTo>
                      <a:pt x="0" y="244956"/>
                      <a:pt x="0" y="244956"/>
                      <a:pt x="0" y="196768"/>
                    </a:cubicBezTo>
                    <a:cubicBezTo>
                      <a:pt x="0" y="188737"/>
                      <a:pt x="7981" y="176690"/>
                      <a:pt x="15962" y="176690"/>
                    </a:cubicBezTo>
                    <a:cubicBezTo>
                      <a:pt x="15962" y="176690"/>
                      <a:pt x="15962" y="176690"/>
                      <a:pt x="43897" y="172674"/>
                    </a:cubicBezTo>
                    <a:cubicBezTo>
                      <a:pt x="47888" y="160627"/>
                      <a:pt x="55869" y="144564"/>
                      <a:pt x="63850" y="132517"/>
                    </a:cubicBezTo>
                    <a:cubicBezTo>
                      <a:pt x="63850" y="132517"/>
                      <a:pt x="63850" y="132517"/>
                      <a:pt x="43897" y="108423"/>
                    </a:cubicBezTo>
                    <a:cubicBezTo>
                      <a:pt x="35916" y="100392"/>
                      <a:pt x="39906" y="88345"/>
                      <a:pt x="43897" y="80314"/>
                    </a:cubicBezTo>
                    <a:cubicBezTo>
                      <a:pt x="43897" y="80314"/>
                      <a:pt x="43897" y="80314"/>
                      <a:pt x="79813" y="48188"/>
                    </a:cubicBezTo>
                    <a:cubicBezTo>
                      <a:pt x="87794" y="40157"/>
                      <a:pt x="95776" y="40157"/>
                      <a:pt x="103757" y="48188"/>
                    </a:cubicBezTo>
                    <a:cubicBezTo>
                      <a:pt x="103757" y="48188"/>
                      <a:pt x="103757" y="48188"/>
                      <a:pt x="127701" y="64251"/>
                    </a:cubicBezTo>
                    <a:cubicBezTo>
                      <a:pt x="139673" y="56219"/>
                      <a:pt x="155636" y="48188"/>
                      <a:pt x="171599" y="44172"/>
                    </a:cubicBezTo>
                    <a:cubicBezTo>
                      <a:pt x="171599" y="44172"/>
                      <a:pt x="171599" y="44172"/>
                      <a:pt x="175589" y="16063"/>
                    </a:cubicBezTo>
                    <a:cubicBezTo>
                      <a:pt x="175589" y="8031"/>
                      <a:pt x="183571" y="0"/>
                      <a:pt x="19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îslidè">
                <a:extLst>
                  <a:ext uri="{FF2B5EF4-FFF2-40B4-BE49-F238E27FC236}">
                    <a16:creationId xmlns:a16="http://schemas.microsoft.com/office/drawing/2014/main" id="{6D6D5C13-1F6A-44CA-93C2-6FFF0E888182}"/>
                  </a:ext>
                </a:extLst>
              </p:cNvPr>
              <p:cNvSpPr/>
              <p:nvPr/>
            </p:nvSpPr>
            <p:spPr bwMode="auto">
              <a:xfrm>
                <a:off x="6751645" y="2336245"/>
                <a:ext cx="451552" cy="661141"/>
              </a:xfrm>
              <a:custGeom>
                <a:avLst/>
                <a:gdLst>
                  <a:gd name="T0" fmla="*/ 109 w 112"/>
                  <a:gd name="T1" fmla="*/ 41 h 163"/>
                  <a:gd name="T2" fmla="*/ 107 w 112"/>
                  <a:gd name="T3" fmla="*/ 34 h 163"/>
                  <a:gd name="T4" fmla="*/ 55 w 112"/>
                  <a:gd name="T5" fmla="*/ 0 h 163"/>
                  <a:gd name="T6" fmla="*/ 0 w 112"/>
                  <a:gd name="T7" fmla="*/ 51 h 163"/>
                  <a:gd name="T8" fmla="*/ 0 w 112"/>
                  <a:gd name="T9" fmla="*/ 57 h 163"/>
                  <a:gd name="T10" fmla="*/ 0 w 112"/>
                  <a:gd name="T11" fmla="*/ 62 h 163"/>
                  <a:gd name="T12" fmla="*/ 24 w 112"/>
                  <a:gd name="T13" fmla="*/ 111 h 163"/>
                  <a:gd name="T14" fmla="*/ 56 w 112"/>
                  <a:gd name="T15" fmla="*/ 163 h 163"/>
                  <a:gd name="T16" fmla="*/ 75 w 112"/>
                  <a:gd name="T17" fmla="*/ 130 h 163"/>
                  <a:gd name="T18" fmla="*/ 81 w 112"/>
                  <a:gd name="T19" fmla="*/ 120 h 163"/>
                  <a:gd name="T20" fmla="*/ 85 w 112"/>
                  <a:gd name="T21" fmla="*/ 114 h 163"/>
                  <a:gd name="T22" fmla="*/ 112 w 112"/>
                  <a:gd name="T23" fmla="*/ 58 h 163"/>
                  <a:gd name="T24" fmla="*/ 112 w 112"/>
                  <a:gd name="T25" fmla="*/ 50 h 163"/>
                  <a:gd name="T26" fmla="*/ 109 w 112"/>
                  <a:gd name="T27" fmla="*/ 41 h 163"/>
                  <a:gd name="T28" fmla="*/ 56 w 112"/>
                  <a:gd name="T29" fmla="*/ 75 h 163"/>
                  <a:gd name="T30" fmla="*/ 36 w 112"/>
                  <a:gd name="T31" fmla="*/ 62 h 163"/>
                  <a:gd name="T32" fmla="*/ 36 w 112"/>
                  <a:gd name="T33" fmla="*/ 57 h 163"/>
                  <a:gd name="T34" fmla="*/ 36 w 112"/>
                  <a:gd name="T35" fmla="*/ 52 h 163"/>
                  <a:gd name="T36" fmla="*/ 56 w 112"/>
                  <a:gd name="T37" fmla="*/ 34 h 163"/>
                  <a:gd name="T38" fmla="*/ 77 w 112"/>
                  <a:gd name="T39" fmla="*/ 55 h 163"/>
                  <a:gd name="T40" fmla="*/ 56 w 112"/>
                  <a:gd name="T41" fmla="*/ 7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63">
                    <a:moveTo>
                      <a:pt x="109" y="41"/>
                    </a:moveTo>
                    <a:cubicBezTo>
                      <a:pt x="109" y="38"/>
                      <a:pt x="108" y="36"/>
                      <a:pt x="107" y="34"/>
                    </a:cubicBezTo>
                    <a:cubicBezTo>
                      <a:pt x="96" y="9"/>
                      <a:pt x="74" y="0"/>
                      <a:pt x="55" y="0"/>
                    </a:cubicBezTo>
                    <a:cubicBezTo>
                      <a:pt x="30" y="0"/>
                      <a:pt x="3" y="16"/>
                      <a:pt x="0" y="5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2" y="78"/>
                      <a:pt x="15" y="95"/>
                      <a:pt x="24" y="111"/>
                    </a:cubicBezTo>
                    <a:cubicBezTo>
                      <a:pt x="35" y="129"/>
                      <a:pt x="45" y="146"/>
                      <a:pt x="56" y="163"/>
                    </a:cubicBezTo>
                    <a:cubicBezTo>
                      <a:pt x="62" y="152"/>
                      <a:pt x="69" y="141"/>
                      <a:pt x="75" y="130"/>
                    </a:cubicBezTo>
                    <a:cubicBezTo>
                      <a:pt x="77" y="127"/>
                      <a:pt x="79" y="123"/>
                      <a:pt x="81" y="120"/>
                    </a:cubicBezTo>
                    <a:cubicBezTo>
                      <a:pt x="82" y="118"/>
                      <a:pt x="84" y="116"/>
                      <a:pt x="85" y="114"/>
                    </a:cubicBezTo>
                    <a:cubicBezTo>
                      <a:pt x="96" y="96"/>
                      <a:pt x="112" y="76"/>
                      <a:pt x="112" y="58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8"/>
                      <a:pt x="110" y="41"/>
                      <a:pt x="109" y="41"/>
                    </a:cubicBezTo>
                    <a:close/>
                    <a:moveTo>
                      <a:pt x="56" y="75"/>
                    </a:moveTo>
                    <a:cubicBezTo>
                      <a:pt x="48" y="75"/>
                      <a:pt x="40" y="72"/>
                      <a:pt x="36" y="62"/>
                    </a:cubicBezTo>
                    <a:cubicBezTo>
                      <a:pt x="36" y="60"/>
                      <a:pt x="36" y="57"/>
                      <a:pt x="36" y="57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40"/>
                      <a:pt x="47" y="34"/>
                      <a:pt x="56" y="34"/>
                    </a:cubicBezTo>
                    <a:cubicBezTo>
                      <a:pt x="68" y="34"/>
                      <a:pt x="77" y="43"/>
                      <a:pt x="77" y="55"/>
                    </a:cubicBezTo>
                    <a:cubicBezTo>
                      <a:pt x="77" y="66"/>
                      <a:pt x="67" y="75"/>
                      <a:pt x="5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îsļîḍé">
                <a:extLst>
                  <a:ext uri="{FF2B5EF4-FFF2-40B4-BE49-F238E27FC236}">
                    <a16:creationId xmlns:a16="http://schemas.microsoft.com/office/drawing/2014/main" id="{6C299F58-8CDB-49B8-B991-253AA3950069}"/>
                  </a:ext>
                </a:extLst>
              </p:cNvPr>
              <p:cNvSpPr/>
              <p:nvPr/>
            </p:nvSpPr>
            <p:spPr bwMode="auto">
              <a:xfrm>
                <a:off x="5519062" y="4599684"/>
                <a:ext cx="557199" cy="564015"/>
              </a:xfrm>
              <a:custGeom>
                <a:avLst/>
                <a:gdLst>
                  <a:gd name="connsiteX0" fmla="*/ 184459 w 551315"/>
                  <a:gd name="connsiteY0" fmla="*/ 375973 h 558059"/>
                  <a:gd name="connsiteX1" fmla="*/ 366857 w 551315"/>
                  <a:gd name="connsiteY1" fmla="*/ 375973 h 558059"/>
                  <a:gd name="connsiteX2" fmla="*/ 382717 w 551315"/>
                  <a:gd name="connsiteY2" fmla="*/ 392459 h 558059"/>
                  <a:gd name="connsiteX3" fmla="*/ 366857 w 551315"/>
                  <a:gd name="connsiteY3" fmla="*/ 413065 h 558059"/>
                  <a:gd name="connsiteX4" fmla="*/ 184459 w 551315"/>
                  <a:gd name="connsiteY4" fmla="*/ 413065 h 558059"/>
                  <a:gd name="connsiteX5" fmla="*/ 168598 w 551315"/>
                  <a:gd name="connsiteY5" fmla="*/ 392459 h 558059"/>
                  <a:gd name="connsiteX6" fmla="*/ 184459 w 551315"/>
                  <a:gd name="connsiteY6" fmla="*/ 375973 h 558059"/>
                  <a:gd name="connsiteX7" fmla="*/ 147524 w 551315"/>
                  <a:gd name="connsiteY7" fmla="*/ 300104 h 558059"/>
                  <a:gd name="connsiteX8" fmla="*/ 403792 w 551315"/>
                  <a:gd name="connsiteY8" fmla="*/ 300104 h 558059"/>
                  <a:gd name="connsiteX9" fmla="*/ 419809 w 551315"/>
                  <a:gd name="connsiteY9" fmla="*/ 320336 h 558059"/>
                  <a:gd name="connsiteX10" fmla="*/ 403792 w 551315"/>
                  <a:gd name="connsiteY10" fmla="*/ 340567 h 558059"/>
                  <a:gd name="connsiteX11" fmla="*/ 147524 w 551315"/>
                  <a:gd name="connsiteY11" fmla="*/ 340567 h 558059"/>
                  <a:gd name="connsiteX12" fmla="*/ 131507 w 551315"/>
                  <a:gd name="connsiteY12" fmla="*/ 320336 h 558059"/>
                  <a:gd name="connsiteX13" fmla="*/ 147524 w 551315"/>
                  <a:gd name="connsiteY13" fmla="*/ 300104 h 558059"/>
                  <a:gd name="connsiteX14" fmla="*/ 115856 w 551315"/>
                  <a:gd name="connsiteY14" fmla="*/ 256948 h 558059"/>
                  <a:gd name="connsiteX15" fmla="*/ 83896 w 551315"/>
                  <a:gd name="connsiteY15" fmla="*/ 285052 h 558059"/>
                  <a:gd name="connsiteX16" fmla="*/ 83896 w 551315"/>
                  <a:gd name="connsiteY16" fmla="*/ 441630 h 558059"/>
                  <a:gd name="connsiteX17" fmla="*/ 115856 w 551315"/>
                  <a:gd name="connsiteY17" fmla="*/ 469733 h 558059"/>
                  <a:gd name="connsiteX18" fmla="*/ 435459 w 551315"/>
                  <a:gd name="connsiteY18" fmla="*/ 469733 h 558059"/>
                  <a:gd name="connsiteX19" fmla="*/ 467419 w 551315"/>
                  <a:gd name="connsiteY19" fmla="*/ 441630 h 558059"/>
                  <a:gd name="connsiteX20" fmla="*/ 467419 w 551315"/>
                  <a:gd name="connsiteY20" fmla="*/ 285052 h 558059"/>
                  <a:gd name="connsiteX21" fmla="*/ 435459 w 551315"/>
                  <a:gd name="connsiteY21" fmla="*/ 256948 h 558059"/>
                  <a:gd name="connsiteX22" fmla="*/ 115856 w 551315"/>
                  <a:gd name="connsiteY22" fmla="*/ 256948 h 558059"/>
                  <a:gd name="connsiteX23" fmla="*/ 160168 w 551315"/>
                  <a:gd name="connsiteY23" fmla="*/ 0 h 558059"/>
                  <a:gd name="connsiteX24" fmla="*/ 391147 w 551315"/>
                  <a:gd name="connsiteY24" fmla="*/ 0 h 558059"/>
                  <a:gd name="connsiteX25" fmla="*/ 391147 w 551315"/>
                  <a:gd name="connsiteY25" fmla="*/ 92470 h 558059"/>
                  <a:gd name="connsiteX26" fmla="*/ 379200 w 551315"/>
                  <a:gd name="connsiteY26" fmla="*/ 104531 h 558059"/>
                  <a:gd name="connsiteX27" fmla="*/ 172115 w 551315"/>
                  <a:gd name="connsiteY27" fmla="*/ 104531 h 558059"/>
                  <a:gd name="connsiteX28" fmla="*/ 160168 w 551315"/>
                  <a:gd name="connsiteY28" fmla="*/ 92470 h 558059"/>
                  <a:gd name="connsiteX29" fmla="*/ 160168 w 551315"/>
                  <a:gd name="connsiteY29" fmla="*/ 0 h 558059"/>
                  <a:gd name="connsiteX30" fmla="*/ 51935 w 551315"/>
                  <a:gd name="connsiteY30" fmla="*/ 0 h 558059"/>
                  <a:gd name="connsiteX31" fmla="*/ 123846 w 551315"/>
                  <a:gd name="connsiteY31" fmla="*/ 0 h 558059"/>
                  <a:gd name="connsiteX32" fmla="*/ 123846 w 551315"/>
                  <a:gd name="connsiteY32" fmla="*/ 92341 h 558059"/>
                  <a:gd name="connsiteX33" fmla="*/ 171787 w 551315"/>
                  <a:gd name="connsiteY33" fmla="*/ 140519 h 558059"/>
                  <a:gd name="connsiteX34" fmla="*/ 379529 w 551315"/>
                  <a:gd name="connsiteY34" fmla="*/ 140519 h 558059"/>
                  <a:gd name="connsiteX35" fmla="*/ 427469 w 551315"/>
                  <a:gd name="connsiteY35" fmla="*/ 92341 h 558059"/>
                  <a:gd name="connsiteX36" fmla="*/ 427469 w 551315"/>
                  <a:gd name="connsiteY36" fmla="*/ 24089 h 558059"/>
                  <a:gd name="connsiteX37" fmla="*/ 543325 w 551315"/>
                  <a:gd name="connsiteY37" fmla="*/ 140519 h 558059"/>
                  <a:gd name="connsiteX38" fmla="*/ 551315 w 551315"/>
                  <a:gd name="connsiteY38" fmla="*/ 160593 h 558059"/>
                  <a:gd name="connsiteX39" fmla="*/ 551315 w 551315"/>
                  <a:gd name="connsiteY39" fmla="*/ 505867 h 558059"/>
                  <a:gd name="connsiteX40" fmla="*/ 499380 w 551315"/>
                  <a:gd name="connsiteY40" fmla="*/ 558059 h 558059"/>
                  <a:gd name="connsiteX41" fmla="*/ 51935 w 551315"/>
                  <a:gd name="connsiteY41" fmla="*/ 558059 h 558059"/>
                  <a:gd name="connsiteX42" fmla="*/ 0 w 551315"/>
                  <a:gd name="connsiteY42" fmla="*/ 505867 h 558059"/>
                  <a:gd name="connsiteX43" fmla="*/ 0 w 551315"/>
                  <a:gd name="connsiteY43" fmla="*/ 52193 h 558059"/>
                  <a:gd name="connsiteX44" fmla="*/ 51935 w 551315"/>
                  <a:gd name="connsiteY44" fmla="*/ 0 h 55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51315" h="558059">
                    <a:moveTo>
                      <a:pt x="184459" y="375973"/>
                    </a:moveTo>
                    <a:cubicBezTo>
                      <a:pt x="184459" y="375973"/>
                      <a:pt x="184459" y="375973"/>
                      <a:pt x="366857" y="375973"/>
                    </a:cubicBezTo>
                    <a:cubicBezTo>
                      <a:pt x="374787" y="375973"/>
                      <a:pt x="382717" y="384216"/>
                      <a:pt x="382717" y="392459"/>
                    </a:cubicBezTo>
                    <a:cubicBezTo>
                      <a:pt x="382717" y="404823"/>
                      <a:pt x="374787" y="413065"/>
                      <a:pt x="366857" y="413065"/>
                    </a:cubicBezTo>
                    <a:cubicBezTo>
                      <a:pt x="366857" y="413065"/>
                      <a:pt x="366857" y="413065"/>
                      <a:pt x="184459" y="413065"/>
                    </a:cubicBezTo>
                    <a:cubicBezTo>
                      <a:pt x="176529" y="413065"/>
                      <a:pt x="168598" y="404823"/>
                      <a:pt x="168598" y="392459"/>
                    </a:cubicBezTo>
                    <a:cubicBezTo>
                      <a:pt x="168598" y="384216"/>
                      <a:pt x="176529" y="375973"/>
                      <a:pt x="184459" y="375973"/>
                    </a:cubicBezTo>
                    <a:close/>
                    <a:moveTo>
                      <a:pt x="147524" y="300104"/>
                    </a:moveTo>
                    <a:cubicBezTo>
                      <a:pt x="147524" y="300104"/>
                      <a:pt x="147524" y="300104"/>
                      <a:pt x="403792" y="300104"/>
                    </a:cubicBezTo>
                    <a:cubicBezTo>
                      <a:pt x="411801" y="300104"/>
                      <a:pt x="419809" y="308197"/>
                      <a:pt x="419809" y="320336"/>
                    </a:cubicBezTo>
                    <a:cubicBezTo>
                      <a:pt x="419809" y="332475"/>
                      <a:pt x="411801" y="340567"/>
                      <a:pt x="403792" y="340567"/>
                    </a:cubicBezTo>
                    <a:cubicBezTo>
                      <a:pt x="403792" y="340567"/>
                      <a:pt x="403792" y="340567"/>
                      <a:pt x="147524" y="340567"/>
                    </a:cubicBezTo>
                    <a:cubicBezTo>
                      <a:pt x="139515" y="340567"/>
                      <a:pt x="131507" y="332475"/>
                      <a:pt x="131507" y="320336"/>
                    </a:cubicBezTo>
                    <a:cubicBezTo>
                      <a:pt x="131507" y="308197"/>
                      <a:pt x="139515" y="300104"/>
                      <a:pt x="147524" y="300104"/>
                    </a:cubicBezTo>
                    <a:close/>
                    <a:moveTo>
                      <a:pt x="115856" y="256948"/>
                    </a:moveTo>
                    <a:cubicBezTo>
                      <a:pt x="99876" y="256948"/>
                      <a:pt x="83896" y="268993"/>
                      <a:pt x="83896" y="285052"/>
                    </a:cubicBezTo>
                    <a:cubicBezTo>
                      <a:pt x="83896" y="285052"/>
                      <a:pt x="83896" y="285052"/>
                      <a:pt x="83896" y="441630"/>
                    </a:cubicBezTo>
                    <a:cubicBezTo>
                      <a:pt x="83896" y="457689"/>
                      <a:pt x="99876" y="469733"/>
                      <a:pt x="115856" y="469733"/>
                    </a:cubicBezTo>
                    <a:cubicBezTo>
                      <a:pt x="115856" y="469733"/>
                      <a:pt x="115856" y="469733"/>
                      <a:pt x="435459" y="469733"/>
                    </a:cubicBezTo>
                    <a:cubicBezTo>
                      <a:pt x="451439" y="469733"/>
                      <a:pt x="467419" y="457689"/>
                      <a:pt x="467419" y="441630"/>
                    </a:cubicBezTo>
                    <a:lnTo>
                      <a:pt x="467419" y="285052"/>
                    </a:lnTo>
                    <a:cubicBezTo>
                      <a:pt x="467419" y="268993"/>
                      <a:pt x="451439" y="256948"/>
                      <a:pt x="435459" y="256948"/>
                    </a:cubicBezTo>
                    <a:cubicBezTo>
                      <a:pt x="435459" y="256948"/>
                      <a:pt x="435459" y="256948"/>
                      <a:pt x="115856" y="256948"/>
                    </a:cubicBezTo>
                    <a:close/>
                    <a:moveTo>
                      <a:pt x="160168" y="0"/>
                    </a:moveTo>
                    <a:cubicBezTo>
                      <a:pt x="160168" y="0"/>
                      <a:pt x="160168" y="0"/>
                      <a:pt x="391147" y="0"/>
                    </a:cubicBezTo>
                    <a:cubicBezTo>
                      <a:pt x="391147" y="0"/>
                      <a:pt x="391147" y="0"/>
                      <a:pt x="391147" y="92470"/>
                    </a:cubicBezTo>
                    <a:cubicBezTo>
                      <a:pt x="391147" y="100511"/>
                      <a:pt x="383182" y="104531"/>
                      <a:pt x="379200" y="104531"/>
                    </a:cubicBezTo>
                    <a:cubicBezTo>
                      <a:pt x="379200" y="104531"/>
                      <a:pt x="379200" y="104531"/>
                      <a:pt x="172115" y="104531"/>
                    </a:cubicBezTo>
                    <a:cubicBezTo>
                      <a:pt x="168133" y="104531"/>
                      <a:pt x="160168" y="100511"/>
                      <a:pt x="160168" y="92470"/>
                    </a:cubicBezTo>
                    <a:cubicBezTo>
                      <a:pt x="160168" y="92470"/>
                      <a:pt x="160168" y="92470"/>
                      <a:pt x="160168" y="0"/>
                    </a:cubicBezTo>
                    <a:close/>
                    <a:moveTo>
                      <a:pt x="51935" y="0"/>
                    </a:moveTo>
                    <a:cubicBezTo>
                      <a:pt x="51935" y="0"/>
                      <a:pt x="51935" y="0"/>
                      <a:pt x="123846" y="0"/>
                    </a:cubicBezTo>
                    <a:cubicBezTo>
                      <a:pt x="123846" y="0"/>
                      <a:pt x="123846" y="0"/>
                      <a:pt x="123846" y="92341"/>
                    </a:cubicBezTo>
                    <a:cubicBezTo>
                      <a:pt x="123846" y="120445"/>
                      <a:pt x="147816" y="140519"/>
                      <a:pt x="171787" y="140519"/>
                    </a:cubicBezTo>
                    <a:cubicBezTo>
                      <a:pt x="171787" y="140519"/>
                      <a:pt x="171787" y="140519"/>
                      <a:pt x="379529" y="140519"/>
                    </a:cubicBezTo>
                    <a:cubicBezTo>
                      <a:pt x="403499" y="140519"/>
                      <a:pt x="427469" y="120445"/>
                      <a:pt x="427469" y="92341"/>
                    </a:cubicBezTo>
                    <a:cubicBezTo>
                      <a:pt x="427469" y="92341"/>
                      <a:pt x="427469" y="92341"/>
                      <a:pt x="427469" y="24089"/>
                    </a:cubicBezTo>
                    <a:cubicBezTo>
                      <a:pt x="427469" y="24089"/>
                      <a:pt x="427469" y="24089"/>
                      <a:pt x="543325" y="140519"/>
                    </a:cubicBezTo>
                    <a:cubicBezTo>
                      <a:pt x="547320" y="148548"/>
                      <a:pt x="551315" y="152563"/>
                      <a:pt x="551315" y="160593"/>
                    </a:cubicBezTo>
                    <a:cubicBezTo>
                      <a:pt x="551315" y="160593"/>
                      <a:pt x="551315" y="160593"/>
                      <a:pt x="551315" y="505867"/>
                    </a:cubicBezTo>
                    <a:cubicBezTo>
                      <a:pt x="551315" y="533970"/>
                      <a:pt x="527345" y="558059"/>
                      <a:pt x="499380" y="558059"/>
                    </a:cubicBezTo>
                    <a:cubicBezTo>
                      <a:pt x="499380" y="558059"/>
                      <a:pt x="499380" y="558059"/>
                      <a:pt x="51935" y="558059"/>
                    </a:cubicBezTo>
                    <a:cubicBezTo>
                      <a:pt x="23970" y="558059"/>
                      <a:pt x="0" y="533970"/>
                      <a:pt x="0" y="505867"/>
                    </a:cubicBezTo>
                    <a:cubicBezTo>
                      <a:pt x="0" y="505867"/>
                      <a:pt x="0" y="505867"/>
                      <a:pt x="0" y="52193"/>
                    </a:cubicBezTo>
                    <a:cubicBezTo>
                      <a:pt x="0" y="24089"/>
                      <a:pt x="23970" y="0"/>
                      <a:pt x="519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í$ļíḓè">
                <a:extLst>
                  <a:ext uri="{FF2B5EF4-FFF2-40B4-BE49-F238E27FC236}">
                    <a16:creationId xmlns:a16="http://schemas.microsoft.com/office/drawing/2014/main" id="{63FCB3EE-33EA-462C-AD54-10D0FD4ACF89}"/>
                  </a:ext>
                </a:extLst>
              </p:cNvPr>
              <p:cNvSpPr txBox="1"/>
              <p:nvPr/>
            </p:nvSpPr>
            <p:spPr>
              <a:xfrm>
                <a:off x="5170589" y="3375501"/>
                <a:ext cx="1855595" cy="502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</a:rPr>
                  <a:t>Text</a:t>
                </a:r>
              </a:p>
            </p:txBody>
          </p:sp>
        </p:grpSp>
        <p:grpSp>
          <p:nvGrpSpPr>
            <p:cNvPr id="7" name="ísḷïdé">
              <a:extLst>
                <a:ext uri="{FF2B5EF4-FFF2-40B4-BE49-F238E27FC236}">
                  <a16:creationId xmlns:a16="http://schemas.microsoft.com/office/drawing/2014/main" id="{79AA3113-A5E9-48BD-8D35-4575C8B53517}"/>
                </a:ext>
              </a:extLst>
            </p:cNvPr>
            <p:cNvGrpSpPr/>
            <p:nvPr/>
          </p:nvGrpSpPr>
          <p:grpSpPr>
            <a:xfrm>
              <a:off x="673099" y="1173257"/>
              <a:ext cx="4061935" cy="1273601"/>
              <a:chOff x="673099" y="1173257"/>
              <a:chExt cx="4061935" cy="1273601"/>
            </a:xfrm>
          </p:grpSpPr>
          <p:sp>
            <p:nvSpPr>
              <p:cNvPr id="20" name="ïśľïḑé">
                <a:extLst>
                  <a:ext uri="{FF2B5EF4-FFF2-40B4-BE49-F238E27FC236}">
                    <a16:creationId xmlns:a16="http://schemas.microsoft.com/office/drawing/2014/main" id="{63D1F01F-F6A9-4669-ADF4-FF13200C9D7D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1" name="í$ľïďê">
                <a:extLst>
                  <a:ext uri="{FF2B5EF4-FFF2-40B4-BE49-F238E27FC236}">
                    <a16:creationId xmlns:a16="http://schemas.microsoft.com/office/drawing/2014/main" id="{8757991A-5BEB-4E8A-B1B0-900519C14224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8" name="îṧ1íḓé">
              <a:extLst>
                <a:ext uri="{FF2B5EF4-FFF2-40B4-BE49-F238E27FC236}">
                  <a16:creationId xmlns:a16="http://schemas.microsoft.com/office/drawing/2014/main" id="{22D3720D-C4C3-4267-85E0-2457BA1B16AD}"/>
                </a:ext>
              </a:extLst>
            </p:cNvPr>
            <p:cNvGrpSpPr/>
            <p:nvPr/>
          </p:nvGrpSpPr>
          <p:grpSpPr>
            <a:xfrm>
              <a:off x="673100" y="3016878"/>
              <a:ext cx="3253968" cy="1273601"/>
              <a:chOff x="673100" y="3117482"/>
              <a:chExt cx="3253968" cy="1273601"/>
            </a:xfrm>
          </p:grpSpPr>
          <p:sp>
            <p:nvSpPr>
              <p:cNvPr id="18" name="iṥļíḍê">
                <a:extLst>
                  <a:ext uri="{FF2B5EF4-FFF2-40B4-BE49-F238E27FC236}">
                    <a16:creationId xmlns:a16="http://schemas.microsoft.com/office/drawing/2014/main" id="{1815E683-2594-4EE5-825B-731E2D44A11B}"/>
                  </a:ext>
                </a:extLst>
              </p:cNvPr>
              <p:cNvSpPr txBox="1"/>
              <p:nvPr/>
            </p:nvSpPr>
            <p:spPr bwMode="auto">
              <a:xfrm>
                <a:off x="673100" y="3117482"/>
                <a:ext cx="32539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9" name="íşḻíďé">
                <a:extLst>
                  <a:ext uri="{FF2B5EF4-FFF2-40B4-BE49-F238E27FC236}">
                    <a16:creationId xmlns:a16="http://schemas.microsoft.com/office/drawing/2014/main" id="{3DA76C80-6705-42BA-9F50-20CC2CBB6A3E}"/>
                  </a:ext>
                </a:extLst>
              </p:cNvPr>
              <p:cNvSpPr/>
              <p:nvPr/>
            </p:nvSpPr>
            <p:spPr bwMode="auto">
              <a:xfrm>
                <a:off x="673100" y="3559288"/>
                <a:ext cx="3253968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9" name="îṧḻiḑé">
              <a:extLst>
                <a:ext uri="{FF2B5EF4-FFF2-40B4-BE49-F238E27FC236}">
                  <a16:creationId xmlns:a16="http://schemas.microsoft.com/office/drawing/2014/main" id="{2EB5915F-DC41-4467-BC82-68F365525B6A}"/>
                </a:ext>
              </a:extLst>
            </p:cNvPr>
            <p:cNvGrpSpPr/>
            <p:nvPr/>
          </p:nvGrpSpPr>
          <p:grpSpPr>
            <a:xfrm>
              <a:off x="673099" y="4860499"/>
              <a:ext cx="4061935" cy="1273601"/>
              <a:chOff x="673099" y="4860499"/>
              <a:chExt cx="4061935" cy="1273601"/>
            </a:xfrm>
          </p:grpSpPr>
          <p:sp>
            <p:nvSpPr>
              <p:cNvPr id="16" name="i$ļiďè">
                <a:extLst>
                  <a:ext uri="{FF2B5EF4-FFF2-40B4-BE49-F238E27FC236}">
                    <a16:creationId xmlns:a16="http://schemas.microsoft.com/office/drawing/2014/main" id="{AEC13E7C-A15D-4A9F-AA76-F12A90BAC5F7}"/>
                  </a:ext>
                </a:extLst>
              </p:cNvPr>
              <p:cNvSpPr txBox="1"/>
              <p:nvPr/>
            </p:nvSpPr>
            <p:spPr bwMode="auto">
              <a:xfrm>
                <a:off x="673099" y="4860499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7" name="îs1ide">
                <a:extLst>
                  <a:ext uri="{FF2B5EF4-FFF2-40B4-BE49-F238E27FC236}">
                    <a16:creationId xmlns:a16="http://schemas.microsoft.com/office/drawing/2014/main" id="{A519D405-EF22-414C-B330-808D8AB8CD82}"/>
                  </a:ext>
                </a:extLst>
              </p:cNvPr>
              <p:cNvSpPr/>
              <p:nvPr/>
            </p:nvSpPr>
            <p:spPr bwMode="auto">
              <a:xfrm>
                <a:off x="673099" y="5302305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10" name="îşľîḋè">
              <a:extLst>
                <a:ext uri="{FF2B5EF4-FFF2-40B4-BE49-F238E27FC236}">
                  <a16:creationId xmlns:a16="http://schemas.microsoft.com/office/drawing/2014/main" id="{23887A24-A876-48B1-AAF1-C5C172C29F31}"/>
                </a:ext>
              </a:extLst>
            </p:cNvPr>
            <p:cNvGrpSpPr/>
            <p:nvPr/>
          </p:nvGrpSpPr>
          <p:grpSpPr>
            <a:xfrm>
              <a:off x="7458553" y="2095068"/>
              <a:ext cx="4061935" cy="1273601"/>
              <a:chOff x="673099" y="1173257"/>
              <a:chExt cx="4061935" cy="1273601"/>
            </a:xfrm>
          </p:grpSpPr>
          <p:sp>
            <p:nvSpPr>
              <p:cNvPr id="14" name="îṧļîḓê">
                <a:extLst>
                  <a:ext uri="{FF2B5EF4-FFF2-40B4-BE49-F238E27FC236}">
                    <a16:creationId xmlns:a16="http://schemas.microsoft.com/office/drawing/2014/main" id="{8D5452CF-5917-49F8-9DBB-2B9BEEDE61C0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5" name="ïŝlïḍê">
                <a:extLst>
                  <a:ext uri="{FF2B5EF4-FFF2-40B4-BE49-F238E27FC236}">
                    <a16:creationId xmlns:a16="http://schemas.microsoft.com/office/drawing/2014/main" id="{CEE541C6-A512-433C-89AF-BFED8BD04B26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11" name="íṩļiḍè">
              <a:extLst>
                <a:ext uri="{FF2B5EF4-FFF2-40B4-BE49-F238E27FC236}">
                  <a16:creationId xmlns:a16="http://schemas.microsoft.com/office/drawing/2014/main" id="{F54DC2B3-2BE5-40A9-B0CE-6F58276877CC}"/>
                </a:ext>
              </a:extLst>
            </p:cNvPr>
            <p:cNvGrpSpPr/>
            <p:nvPr/>
          </p:nvGrpSpPr>
          <p:grpSpPr>
            <a:xfrm>
              <a:off x="7458553" y="3938688"/>
              <a:ext cx="4061935" cy="1273601"/>
              <a:chOff x="673099" y="1173257"/>
              <a:chExt cx="4061935" cy="1273601"/>
            </a:xfrm>
          </p:grpSpPr>
          <p:sp>
            <p:nvSpPr>
              <p:cNvPr id="12" name="ï$ḷïďé">
                <a:extLst>
                  <a:ext uri="{FF2B5EF4-FFF2-40B4-BE49-F238E27FC236}">
                    <a16:creationId xmlns:a16="http://schemas.microsoft.com/office/drawing/2014/main" id="{6D8CD921-5144-48DC-88D4-20393C2F74C3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3" name="íṩľïďè">
                <a:extLst>
                  <a:ext uri="{FF2B5EF4-FFF2-40B4-BE49-F238E27FC236}">
                    <a16:creationId xmlns:a16="http://schemas.microsoft.com/office/drawing/2014/main" id="{7A2A5B54-0A19-4555-B982-A837CB47359E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73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>
              <a:extLst>
                <a:ext uri="{FF2B5EF4-FFF2-40B4-BE49-F238E27FC236}">
                  <a16:creationId xmlns:a16="http://schemas.microsoft.com/office/drawing/2014/main" id="{06175A46-BBA9-4184-8DC4-E5A8703A45C5}"/>
                </a:ext>
              </a:extLst>
            </p:cNvPr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>
                <a:extLst>
                  <a:ext uri="{FF2B5EF4-FFF2-40B4-BE49-F238E27FC236}">
                    <a16:creationId xmlns:a16="http://schemas.microsoft.com/office/drawing/2014/main" id="{79225B41-442D-4C4E-8BFF-78457083D7A7}"/>
                  </a:ext>
                </a:extLst>
              </p:cNvPr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lïďé">
                <a:extLst>
                  <a:ext uri="{FF2B5EF4-FFF2-40B4-BE49-F238E27FC236}">
                    <a16:creationId xmlns:a16="http://schemas.microsoft.com/office/drawing/2014/main" id="{FCA396D9-B7B0-4690-861F-2281188352F6}"/>
                  </a:ext>
                </a:extLst>
              </p:cNvPr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>
                <a:extLst>
                  <a:ext uri="{FF2B5EF4-FFF2-40B4-BE49-F238E27FC236}">
                    <a16:creationId xmlns:a16="http://schemas.microsoft.com/office/drawing/2014/main" id="{30352750-2C9C-416B-BB24-4455E70EFB7C}"/>
                  </a:ext>
                </a:extLst>
              </p:cNvPr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>
                  <a:extLst>
                    <a:ext uri="{FF2B5EF4-FFF2-40B4-BE49-F238E27FC236}">
                      <a16:creationId xmlns:a16="http://schemas.microsoft.com/office/drawing/2014/main" id="{A7514CD2-3857-420A-8886-DF54844A0BC2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>
                  <a:extLst>
                    <a:ext uri="{FF2B5EF4-FFF2-40B4-BE49-F238E27FC236}">
                      <a16:creationId xmlns:a16="http://schemas.microsoft.com/office/drawing/2014/main" id="{B3A717FE-45EE-46FE-AED6-DDD8350626C4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grpSp>
          <p:nvGrpSpPr>
            <p:cNvPr id="7" name="iśliḍè">
              <a:extLst>
                <a:ext uri="{FF2B5EF4-FFF2-40B4-BE49-F238E27FC236}">
                  <a16:creationId xmlns:a16="http://schemas.microsoft.com/office/drawing/2014/main" id="{C9062EA8-F34E-455A-B546-B3E78B070B2D}"/>
                </a:ext>
              </a:extLst>
            </p:cNvPr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>
                <a:extLst>
                  <a:ext uri="{FF2B5EF4-FFF2-40B4-BE49-F238E27FC236}">
                    <a16:creationId xmlns:a16="http://schemas.microsoft.com/office/drawing/2014/main" id="{14F1D6B0-BEB6-47AC-AD6F-D0DFACDEE9D7}"/>
                  </a:ext>
                </a:extLst>
              </p:cNvPr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ľíďè">
                <a:extLst>
                  <a:ext uri="{FF2B5EF4-FFF2-40B4-BE49-F238E27FC236}">
                    <a16:creationId xmlns:a16="http://schemas.microsoft.com/office/drawing/2014/main" id="{F0128008-ECF9-4D37-9EE2-55AAC346FAAE}"/>
                  </a:ext>
                </a:extLst>
              </p:cNvPr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>
                <a:extLst>
                  <a:ext uri="{FF2B5EF4-FFF2-40B4-BE49-F238E27FC236}">
                    <a16:creationId xmlns:a16="http://schemas.microsoft.com/office/drawing/2014/main" id="{57453E1A-558F-4157-BD14-E2AEDA2EC620}"/>
                  </a:ext>
                </a:extLst>
              </p:cNvPr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>
                  <a:extLst>
                    <a:ext uri="{FF2B5EF4-FFF2-40B4-BE49-F238E27FC236}">
                      <a16:creationId xmlns:a16="http://schemas.microsoft.com/office/drawing/2014/main" id="{81DE6EC0-1C8D-487B-9193-7A319EB9C4FB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>
                  <a:extLst>
                    <a:ext uri="{FF2B5EF4-FFF2-40B4-BE49-F238E27FC236}">
                      <a16:creationId xmlns:a16="http://schemas.microsoft.com/office/drawing/2014/main" id="{BB0D259D-1B09-41A2-BE8D-1FAE83D67192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grpSp>
          <p:nvGrpSpPr>
            <p:cNvPr id="8" name="íṧľiḓê">
              <a:extLst>
                <a:ext uri="{FF2B5EF4-FFF2-40B4-BE49-F238E27FC236}">
                  <a16:creationId xmlns:a16="http://schemas.microsoft.com/office/drawing/2014/main" id="{6E31D0E6-C199-4B84-9342-634A7E10590C}"/>
                </a:ext>
              </a:extLst>
            </p:cNvPr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>
                <a:extLst>
                  <a:ext uri="{FF2B5EF4-FFF2-40B4-BE49-F238E27FC236}">
                    <a16:creationId xmlns:a16="http://schemas.microsoft.com/office/drawing/2014/main" id="{7C912425-2202-4128-954B-C1246E8638D2}"/>
                  </a:ext>
                </a:extLst>
              </p:cNvPr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>
                  <a:extLst>
                    <a:ext uri="{FF2B5EF4-FFF2-40B4-BE49-F238E27FC236}">
                      <a16:creationId xmlns:a16="http://schemas.microsoft.com/office/drawing/2014/main" id="{76DA8A3A-2BED-44F8-A45D-535C32D782BE}"/>
                    </a:ext>
                  </a:extLst>
                </p:cNvPr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ṧlíḑè">
                  <a:extLst>
                    <a:ext uri="{FF2B5EF4-FFF2-40B4-BE49-F238E27FC236}">
                      <a16:creationId xmlns:a16="http://schemas.microsoft.com/office/drawing/2014/main" id="{CFC29A73-14DF-4528-B725-A07FC2354D01}"/>
                    </a:ext>
                  </a:extLst>
                </p:cNvPr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5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>
                  <a:extLst>
                    <a:ext uri="{FF2B5EF4-FFF2-40B4-BE49-F238E27FC236}">
                      <a16:creationId xmlns:a16="http://schemas.microsoft.com/office/drawing/2014/main" id="{E0960696-D7A4-4754-BE13-3420EF56387A}"/>
                    </a:ext>
                  </a:extLst>
                </p:cNvPr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>
                    <a:extLst>
                      <a:ext uri="{FF2B5EF4-FFF2-40B4-BE49-F238E27FC236}">
                        <a16:creationId xmlns:a16="http://schemas.microsoft.com/office/drawing/2014/main" id="{8429431F-4E02-49EB-B0DE-8FFF733AEF04}"/>
                      </a:ext>
                    </a:extLst>
                  </p:cNvPr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>
                    <a:extLst>
                      <a:ext uri="{FF2B5EF4-FFF2-40B4-BE49-F238E27FC236}">
                        <a16:creationId xmlns:a16="http://schemas.microsoft.com/office/drawing/2014/main" id="{DD835C9E-334B-47B4-BBBB-098261B1CE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198" dirty="0"/>
                  </a:p>
                </p:txBody>
              </p:sp>
            </p:grpSp>
          </p:grpSp>
          <p:grpSp>
            <p:nvGrpSpPr>
              <p:cNvPr id="16" name="íşḻiḍe">
                <a:extLst>
                  <a:ext uri="{FF2B5EF4-FFF2-40B4-BE49-F238E27FC236}">
                    <a16:creationId xmlns:a16="http://schemas.microsoft.com/office/drawing/2014/main" id="{F24FF092-6DC5-411E-84CC-069EE7C2BAE1}"/>
                  </a:ext>
                </a:extLst>
              </p:cNvPr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>
                  <a:extLst>
                    <a:ext uri="{FF2B5EF4-FFF2-40B4-BE49-F238E27FC236}">
                      <a16:creationId xmlns:a16="http://schemas.microsoft.com/office/drawing/2014/main" id="{074C4A15-84D8-491A-9EF6-99C04D21D2D4}"/>
                    </a:ext>
                  </a:extLst>
                </p:cNvPr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8" name="íşļîḍê">
                  <a:extLst>
                    <a:ext uri="{FF2B5EF4-FFF2-40B4-BE49-F238E27FC236}">
                      <a16:creationId xmlns:a16="http://schemas.microsoft.com/office/drawing/2014/main" id="{94AA66DB-C105-4232-847F-B30F8613C7EB}"/>
                    </a:ext>
                  </a:extLst>
                </p:cNvPr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</a:p>
              </p:txBody>
            </p:sp>
          </p:grpSp>
        </p:grpSp>
        <p:grpSp>
          <p:nvGrpSpPr>
            <p:cNvPr id="9" name="iŝ1íḑé">
              <a:extLst>
                <a:ext uri="{FF2B5EF4-FFF2-40B4-BE49-F238E27FC236}">
                  <a16:creationId xmlns:a16="http://schemas.microsoft.com/office/drawing/2014/main" id="{2081F4EE-27CF-4D16-9D8E-4DF2A1E411D3}"/>
                </a:ext>
              </a:extLst>
            </p:cNvPr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>
                <a:extLst>
                  <a:ext uri="{FF2B5EF4-FFF2-40B4-BE49-F238E27FC236}">
                    <a16:creationId xmlns:a16="http://schemas.microsoft.com/office/drawing/2014/main" id="{ED8D29B6-2CD0-4E76-9A77-E3F77B74D168}"/>
                  </a:ext>
                </a:extLst>
              </p:cNvPr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  <p:sp>
            <p:nvSpPr>
              <p:cNvPr id="14" name="iṣḷidè">
                <a:extLst>
                  <a:ext uri="{FF2B5EF4-FFF2-40B4-BE49-F238E27FC236}">
                    <a16:creationId xmlns:a16="http://schemas.microsoft.com/office/drawing/2014/main" id="{145B7924-6AA5-44EC-9617-908E696F9833}"/>
                  </a:ext>
                </a:extLst>
              </p:cNvPr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10" name="isľïḓe">
              <a:extLst>
                <a:ext uri="{FF2B5EF4-FFF2-40B4-BE49-F238E27FC236}">
                  <a16:creationId xmlns:a16="http://schemas.microsoft.com/office/drawing/2014/main" id="{CFE3D588-0039-4331-9981-DAEE19C21B0D}"/>
                </a:ext>
              </a:extLst>
            </p:cNvPr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>
                <a:extLst>
                  <a:ext uri="{FF2B5EF4-FFF2-40B4-BE49-F238E27FC236}">
                    <a16:creationId xmlns:a16="http://schemas.microsoft.com/office/drawing/2014/main" id="{DF14690B-A2B3-4784-A20F-6F9721C8E8C4}"/>
                  </a:ext>
                </a:extLst>
              </p:cNvPr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12" name="îṣḷîḑé">
                <a:extLst>
                  <a:ext uri="{FF2B5EF4-FFF2-40B4-BE49-F238E27FC236}">
                    <a16:creationId xmlns:a16="http://schemas.microsoft.com/office/drawing/2014/main" id="{BCBD4F45-310B-4D9D-A7E0-B6A01FA87816}"/>
                  </a:ext>
                </a:extLst>
              </p:cNvPr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60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3EC17-1EE4-43F6-B85E-9DDD05259071}"/>
              </a:ext>
            </a:extLst>
          </p:cNvPr>
          <p:cNvSpPr txBox="1"/>
          <p:nvPr/>
        </p:nvSpPr>
        <p:spPr>
          <a:xfrm>
            <a:off x="4096053" y="39480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0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0D43-8A17-4FBB-86F9-2B63520E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B7C231-2BD3-4030-B535-71F6B07D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870A0-40F8-445A-A490-60935625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eb6bc0b4-3768-44eb-a12a-473e60c287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6B1B32-03DB-472C-9CD8-A22D5118462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93775"/>
            <a:ext cx="10740408" cy="4515322"/>
            <a:chOff x="669925" y="1293775"/>
            <a:chExt cx="10740408" cy="4515322"/>
          </a:xfrm>
        </p:grpSpPr>
        <p:grpSp>
          <p:nvGrpSpPr>
            <p:cNvPr id="6" name="îşľïdè">
              <a:extLst>
                <a:ext uri="{FF2B5EF4-FFF2-40B4-BE49-F238E27FC236}">
                  <a16:creationId xmlns:a16="http://schemas.microsoft.com/office/drawing/2014/main" id="{927272B4-2394-40E4-984D-86B932117C5B}"/>
                </a:ext>
              </a:extLst>
            </p:cNvPr>
            <p:cNvGrpSpPr/>
            <p:nvPr/>
          </p:nvGrpSpPr>
          <p:grpSpPr>
            <a:xfrm>
              <a:off x="8832304" y="4039567"/>
              <a:ext cx="2578029" cy="1153507"/>
              <a:chOff x="8662573" y="1518902"/>
              <a:chExt cx="2578029" cy="1153507"/>
            </a:xfrm>
          </p:grpSpPr>
          <p:sp>
            <p:nvSpPr>
              <p:cNvPr id="27" name="íSḻíḓè">
                <a:extLst>
                  <a:ext uri="{FF2B5EF4-FFF2-40B4-BE49-F238E27FC236}">
                    <a16:creationId xmlns:a16="http://schemas.microsoft.com/office/drawing/2014/main" id="{35ABF354-5FD8-476C-99B7-602FAAE7B251}"/>
                  </a:ext>
                </a:extLst>
              </p:cNvPr>
              <p:cNvSpPr txBox="1"/>
              <p:nvPr/>
            </p:nvSpPr>
            <p:spPr>
              <a:xfrm>
                <a:off x="8662573" y="1947401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900" dirty="0"/>
                  <a:t>Copy paste fonts. Choose the only option to retain text.</a:t>
                </a:r>
              </a:p>
            </p:txBody>
          </p:sp>
          <p:sp>
            <p:nvSpPr>
              <p:cNvPr id="28" name="ïsḻíḓê">
                <a:extLst>
                  <a:ext uri="{FF2B5EF4-FFF2-40B4-BE49-F238E27FC236}">
                    <a16:creationId xmlns:a16="http://schemas.microsoft.com/office/drawing/2014/main" id="{AAFA4827-8217-49CF-9F8C-E1F6B764C792}"/>
                  </a:ext>
                </a:extLst>
              </p:cNvPr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7" name="ïšḷîḑè">
              <a:extLst>
                <a:ext uri="{FF2B5EF4-FFF2-40B4-BE49-F238E27FC236}">
                  <a16:creationId xmlns:a16="http://schemas.microsoft.com/office/drawing/2014/main" id="{E34865F1-4B04-47F9-8EC1-77E8FBAA44AC}"/>
                </a:ext>
              </a:extLst>
            </p:cNvPr>
            <p:cNvGrpSpPr/>
            <p:nvPr/>
          </p:nvGrpSpPr>
          <p:grpSpPr>
            <a:xfrm>
              <a:off x="3860591" y="4763095"/>
              <a:ext cx="2578029" cy="1046002"/>
              <a:chOff x="8662573" y="1518902"/>
              <a:chExt cx="2578029" cy="1046002"/>
            </a:xfrm>
          </p:grpSpPr>
          <p:sp>
            <p:nvSpPr>
              <p:cNvPr id="25" name="iṧlíḍê">
                <a:extLst>
                  <a:ext uri="{FF2B5EF4-FFF2-40B4-BE49-F238E27FC236}">
                    <a16:creationId xmlns:a16="http://schemas.microsoft.com/office/drawing/2014/main" id="{7E1A1217-2910-4641-A938-DC63E8D9BBA3}"/>
                  </a:ext>
                </a:extLst>
              </p:cNvPr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900" dirty="0"/>
                  <a:t>Copy paste fonts. Choose the only option to retain text.</a:t>
                </a:r>
              </a:p>
            </p:txBody>
          </p:sp>
          <p:sp>
            <p:nvSpPr>
              <p:cNvPr id="26" name="ïṡliḍe">
                <a:extLst>
                  <a:ext uri="{FF2B5EF4-FFF2-40B4-BE49-F238E27FC236}">
                    <a16:creationId xmlns:a16="http://schemas.microsoft.com/office/drawing/2014/main" id="{25E4CB5D-E4FA-456F-A7A6-9113E0F10D53}"/>
                  </a:ext>
                </a:extLst>
              </p:cNvPr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8" name="ísļîḑè">
              <a:extLst>
                <a:ext uri="{FF2B5EF4-FFF2-40B4-BE49-F238E27FC236}">
                  <a16:creationId xmlns:a16="http://schemas.microsoft.com/office/drawing/2014/main" id="{56B8B1E8-24E3-4B69-87B7-408FE2E59CBF}"/>
                </a:ext>
              </a:extLst>
            </p:cNvPr>
            <p:cNvGrpSpPr/>
            <p:nvPr/>
          </p:nvGrpSpPr>
          <p:grpSpPr>
            <a:xfrm>
              <a:off x="5530072" y="1293775"/>
              <a:ext cx="2578029" cy="1046002"/>
              <a:chOff x="8662573" y="1518902"/>
              <a:chExt cx="2578029" cy="1046002"/>
            </a:xfrm>
          </p:grpSpPr>
          <p:sp>
            <p:nvSpPr>
              <p:cNvPr id="23" name="íşļiďè">
                <a:extLst>
                  <a:ext uri="{FF2B5EF4-FFF2-40B4-BE49-F238E27FC236}">
                    <a16:creationId xmlns:a16="http://schemas.microsoft.com/office/drawing/2014/main" id="{05DCC056-6459-423F-ACDC-C4F3BD2281EF}"/>
                  </a:ext>
                </a:extLst>
              </p:cNvPr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900" dirty="0"/>
                  <a:t>Copy paste fonts. Choose the only option to retain text.</a:t>
                </a:r>
              </a:p>
            </p:txBody>
          </p:sp>
          <p:sp>
            <p:nvSpPr>
              <p:cNvPr id="24" name="iş1ïḓe">
                <a:extLst>
                  <a:ext uri="{FF2B5EF4-FFF2-40B4-BE49-F238E27FC236}">
                    <a16:creationId xmlns:a16="http://schemas.microsoft.com/office/drawing/2014/main" id="{27FAF89D-FA89-4EEF-A04A-380A0E344336}"/>
                  </a:ext>
                </a:extLst>
              </p:cNvPr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rmAutofit lnSpcReduction="10000"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9" name="íṣlíde">
              <a:extLst>
                <a:ext uri="{FF2B5EF4-FFF2-40B4-BE49-F238E27FC236}">
                  <a16:creationId xmlns:a16="http://schemas.microsoft.com/office/drawing/2014/main" id="{A8F87A30-EDDB-471B-9F97-EC8D33D9DDBE}"/>
                </a:ext>
              </a:extLst>
            </p:cNvPr>
            <p:cNvGrpSpPr/>
            <p:nvPr/>
          </p:nvGrpSpPr>
          <p:grpSpPr>
            <a:xfrm>
              <a:off x="5224716" y="1626503"/>
              <a:ext cx="4182594" cy="4182594"/>
              <a:chOff x="4406254" y="1268760"/>
              <a:chExt cx="4714082" cy="4714082"/>
            </a:xfrm>
          </p:grpSpPr>
          <p:sp>
            <p:nvSpPr>
              <p:cNvPr id="20" name="íṩļiďe">
                <a:extLst>
                  <a:ext uri="{FF2B5EF4-FFF2-40B4-BE49-F238E27FC236}">
                    <a16:creationId xmlns:a16="http://schemas.microsoft.com/office/drawing/2014/main" id="{8BE8D6C7-4322-4B92-AF2F-996074516A78}"/>
                  </a:ext>
                </a:extLst>
              </p:cNvPr>
              <p:cNvSpPr/>
              <p:nvPr/>
            </p:nvSpPr>
            <p:spPr>
              <a:xfrm>
                <a:off x="4406254" y="1268760"/>
                <a:ext cx="4714082" cy="4714082"/>
              </a:xfrm>
              <a:prstGeom prst="arc">
                <a:avLst>
                  <a:gd name="adj1" fmla="val 18000000"/>
                  <a:gd name="adj2" fmla="val 0"/>
                </a:avLst>
              </a:prstGeom>
              <a:ln w="19050">
                <a:solidFill>
                  <a:schemeClr val="tx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ṥļiďê">
                <a:extLst>
                  <a:ext uri="{FF2B5EF4-FFF2-40B4-BE49-F238E27FC236}">
                    <a16:creationId xmlns:a16="http://schemas.microsoft.com/office/drawing/2014/main" id="{09F56370-4C87-4065-8A61-52FF858B7F30}"/>
                  </a:ext>
                </a:extLst>
              </p:cNvPr>
              <p:cNvSpPr/>
              <p:nvPr/>
            </p:nvSpPr>
            <p:spPr>
              <a:xfrm rot="6300000">
                <a:off x="4406254" y="1268760"/>
                <a:ext cx="4714082" cy="4714082"/>
              </a:xfrm>
              <a:prstGeom prst="arc">
                <a:avLst>
                  <a:gd name="adj1" fmla="val 18000000"/>
                  <a:gd name="adj2" fmla="val 0"/>
                </a:avLst>
              </a:prstGeom>
              <a:ln w="19050">
                <a:solidFill>
                  <a:schemeClr val="tx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$ľíḑe">
                <a:extLst>
                  <a:ext uri="{FF2B5EF4-FFF2-40B4-BE49-F238E27FC236}">
                    <a16:creationId xmlns:a16="http://schemas.microsoft.com/office/drawing/2014/main" id="{3E6587D2-4CC6-412C-8C4F-13A0C28124C9}"/>
                  </a:ext>
                </a:extLst>
              </p:cNvPr>
              <p:cNvSpPr/>
              <p:nvPr/>
            </p:nvSpPr>
            <p:spPr>
              <a:xfrm rot="13500000">
                <a:off x="4406254" y="1268760"/>
                <a:ext cx="4714082" cy="4714082"/>
              </a:xfrm>
              <a:prstGeom prst="arc">
                <a:avLst>
                  <a:gd name="adj1" fmla="val 18000000"/>
                  <a:gd name="adj2" fmla="val 0"/>
                </a:avLst>
              </a:prstGeom>
              <a:ln w="19050">
                <a:solidFill>
                  <a:schemeClr val="tx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š1íďe">
              <a:extLst>
                <a:ext uri="{FF2B5EF4-FFF2-40B4-BE49-F238E27FC236}">
                  <a16:creationId xmlns:a16="http://schemas.microsoft.com/office/drawing/2014/main" id="{119F112C-263C-4E97-A461-CE27C38460E0}"/>
                </a:ext>
              </a:extLst>
            </p:cNvPr>
            <p:cNvGrpSpPr/>
            <p:nvPr/>
          </p:nvGrpSpPr>
          <p:grpSpPr>
            <a:xfrm>
              <a:off x="6467311" y="2797090"/>
              <a:ext cx="1841420" cy="1841420"/>
              <a:chOff x="6043215" y="2905721"/>
              <a:chExt cx="1440160" cy="1440160"/>
            </a:xfrm>
          </p:grpSpPr>
          <p:sp>
            <p:nvSpPr>
              <p:cNvPr id="13" name="iśḷîḓê">
                <a:extLst>
                  <a:ext uri="{FF2B5EF4-FFF2-40B4-BE49-F238E27FC236}">
                    <a16:creationId xmlns:a16="http://schemas.microsoft.com/office/drawing/2014/main" id="{83F4E7E0-5E30-4D17-8478-9CD15FED9EB6}"/>
                  </a:ext>
                </a:extLst>
              </p:cNvPr>
              <p:cNvSpPr/>
              <p:nvPr/>
            </p:nvSpPr>
            <p:spPr>
              <a:xfrm rot="108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šlíḋê">
                <a:extLst>
                  <a:ext uri="{FF2B5EF4-FFF2-40B4-BE49-F238E27FC236}">
                    <a16:creationId xmlns:a16="http://schemas.microsoft.com/office/drawing/2014/main" id="{63B29C10-4FA3-4016-A6B3-8CC2485AB820}"/>
                  </a:ext>
                </a:extLst>
              </p:cNvPr>
              <p:cNvSpPr/>
              <p:nvPr/>
            </p:nvSpPr>
            <p:spPr>
              <a:xfrm rot="108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ṡ1iďê">
                <a:extLst>
                  <a:ext uri="{FF2B5EF4-FFF2-40B4-BE49-F238E27FC236}">
                    <a16:creationId xmlns:a16="http://schemas.microsoft.com/office/drawing/2014/main" id="{7D4DCCD2-7C3E-42F5-A991-170F04579859}"/>
                  </a:ext>
                </a:extLst>
              </p:cNvPr>
              <p:cNvSpPr/>
              <p:nvPr/>
            </p:nvSpPr>
            <p:spPr>
              <a:xfrm rot="36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ŝļiďê">
                <a:extLst>
                  <a:ext uri="{FF2B5EF4-FFF2-40B4-BE49-F238E27FC236}">
                    <a16:creationId xmlns:a16="http://schemas.microsoft.com/office/drawing/2014/main" id="{006F4C54-6F10-4A59-8990-6F53AB7B0469}"/>
                  </a:ext>
                </a:extLst>
              </p:cNvPr>
              <p:cNvSpPr/>
              <p:nvPr/>
            </p:nvSpPr>
            <p:spPr>
              <a:xfrm rot="18000000">
                <a:off x="6043215" y="2905721"/>
                <a:ext cx="1440160" cy="1440160"/>
              </a:xfrm>
              <a:prstGeom prst="pie">
                <a:avLst>
                  <a:gd name="adj1" fmla="val 3600000"/>
                  <a:gd name="adj2" fmla="val 10800000"/>
                </a:avLst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ś1îdé">
                <a:extLst>
                  <a:ext uri="{FF2B5EF4-FFF2-40B4-BE49-F238E27FC236}">
                    <a16:creationId xmlns:a16="http://schemas.microsoft.com/office/drawing/2014/main" id="{3B803D51-77AF-4B40-93CD-DDAD4F9EA1B6}"/>
                  </a:ext>
                </a:extLst>
              </p:cNvPr>
              <p:cNvSpPr/>
              <p:nvPr/>
            </p:nvSpPr>
            <p:spPr bwMode="auto">
              <a:xfrm>
                <a:off x="6851303" y="3162447"/>
                <a:ext cx="277846" cy="267616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ľïḓè">
                <a:extLst>
                  <a:ext uri="{FF2B5EF4-FFF2-40B4-BE49-F238E27FC236}">
                    <a16:creationId xmlns:a16="http://schemas.microsoft.com/office/drawing/2014/main" id="{55C6FEB2-9A5E-4085-9ADA-B248A3EA1182}"/>
                  </a:ext>
                </a:extLst>
              </p:cNvPr>
              <p:cNvSpPr/>
              <p:nvPr/>
            </p:nvSpPr>
            <p:spPr bwMode="auto">
              <a:xfrm>
                <a:off x="6219232" y="3487065"/>
                <a:ext cx="277846" cy="267616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ŝḷîḑe">
                <a:extLst>
                  <a:ext uri="{FF2B5EF4-FFF2-40B4-BE49-F238E27FC236}">
                    <a16:creationId xmlns:a16="http://schemas.microsoft.com/office/drawing/2014/main" id="{5DF3F63E-F9F7-45D8-B7DB-7632A78D7361}"/>
                  </a:ext>
                </a:extLst>
              </p:cNvPr>
              <p:cNvSpPr/>
              <p:nvPr/>
            </p:nvSpPr>
            <p:spPr bwMode="auto">
              <a:xfrm>
                <a:off x="6851303" y="3813760"/>
                <a:ext cx="277846" cy="267616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ïŝlïḋé">
              <a:extLst>
                <a:ext uri="{FF2B5EF4-FFF2-40B4-BE49-F238E27FC236}">
                  <a16:creationId xmlns:a16="http://schemas.microsoft.com/office/drawing/2014/main" id="{9488D343-B92F-4CBA-A538-32D7EC604FBB}"/>
                </a:ext>
              </a:extLst>
            </p:cNvPr>
            <p:cNvSpPr txBox="1"/>
            <p:nvPr/>
          </p:nvSpPr>
          <p:spPr>
            <a:xfrm>
              <a:off x="669925" y="2747329"/>
              <a:ext cx="3793216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85000" lnSpcReduction="100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ïşlîdê">
              <a:extLst>
                <a:ext uri="{FF2B5EF4-FFF2-40B4-BE49-F238E27FC236}">
                  <a16:creationId xmlns:a16="http://schemas.microsoft.com/office/drawing/2014/main" id="{91938FF9-A9A0-4083-93BC-2F19C80D1B52}"/>
                </a:ext>
              </a:extLst>
            </p:cNvPr>
            <p:cNvSpPr txBox="1"/>
            <p:nvPr/>
          </p:nvSpPr>
          <p:spPr>
            <a:xfrm>
              <a:off x="786000" y="2347350"/>
              <a:ext cx="413883" cy="39577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prstTxWarp prst="textPlain">
                <a:avLst/>
              </a:prstTxWarp>
              <a:normAutofit fontScale="47500" lnSpcReduction="20000"/>
            </a:bodyPr>
            <a:lstStyle/>
            <a:p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18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D1D79-0F40-462B-86E7-47B94090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fd1366ba-7641-464a-932f-5d857f1af7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DEF51D8-5FD1-4F95-A68D-ECD7DCE8F6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id="6" name="iS1i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081291-5F45-4BBB-97E4-AA8CC0CB0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9918" y="1085850"/>
              <a:ext cx="10429110" cy="4310245"/>
              <a:chOff x="1059918" y="1028700"/>
              <a:chExt cx="10429110" cy="4310245"/>
            </a:xfrm>
          </p:grpSpPr>
          <p:sp>
            <p:nvSpPr>
              <p:cNvPr id="10" name="ïṣ1íḓé">
                <a:extLst>
                  <a:ext uri="{FF2B5EF4-FFF2-40B4-BE49-F238E27FC236}">
                    <a16:creationId xmlns:a16="http://schemas.microsoft.com/office/drawing/2014/main" id="{47D4C7EF-6A5A-43CF-BAFC-444AF05E3B68}"/>
                  </a:ext>
                </a:extLst>
              </p:cNvPr>
              <p:cNvSpPr/>
              <p:nvPr/>
            </p:nvSpPr>
            <p:spPr bwMode="auto"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ṥḷïďè">
                <a:extLst>
                  <a:ext uri="{FF2B5EF4-FFF2-40B4-BE49-F238E27FC236}">
                    <a16:creationId xmlns:a16="http://schemas.microsoft.com/office/drawing/2014/main" id="{3C8DF541-7FD5-4826-8948-C42CA64AE8CE}"/>
                  </a:ext>
                </a:extLst>
              </p:cNvPr>
              <p:cNvSpPr/>
              <p:nvPr/>
            </p:nvSpPr>
            <p:spPr bwMode="auto"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2" name="ïšľïďe">
                <a:extLst>
                  <a:ext uri="{FF2B5EF4-FFF2-40B4-BE49-F238E27FC236}">
                    <a16:creationId xmlns:a16="http://schemas.microsoft.com/office/drawing/2014/main" id="{E0E68D17-BC78-4D8F-98A1-639D833141A3}"/>
                  </a:ext>
                </a:extLst>
              </p:cNvPr>
              <p:cNvGrpSpPr/>
              <p:nvPr/>
            </p:nvGrpSpPr>
            <p:grpSpPr>
              <a:xfrm>
                <a:off x="3153571" y="1914547"/>
                <a:ext cx="3340223" cy="1988346"/>
                <a:chOff x="2864250" y="1742172"/>
                <a:chExt cx="1976635" cy="117663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íṣľïḑê">
                  <a:extLst>
                    <a:ext uri="{FF2B5EF4-FFF2-40B4-BE49-F238E27FC236}">
                      <a16:creationId xmlns:a16="http://schemas.microsoft.com/office/drawing/2014/main" id="{1B2E2CD9-BD79-49A1-8C23-458505C1F255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2864250" y="1800627"/>
                  <a:ext cx="1059730" cy="1059728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śľîḑè">
                  <a:extLst>
                    <a:ext uri="{FF2B5EF4-FFF2-40B4-BE49-F238E27FC236}">
                      <a16:creationId xmlns:a16="http://schemas.microsoft.com/office/drawing/2014/main" id="{3D2BAAAF-5562-4A34-A09E-22A537B3D91A}"/>
                    </a:ext>
                  </a:extLst>
                </p:cNvPr>
                <p:cNvSpPr/>
                <p:nvPr/>
              </p:nvSpPr>
              <p:spPr bwMode="auto">
                <a:xfrm>
                  <a:off x="3664247" y="1742172"/>
                  <a:ext cx="1176638" cy="11766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islïḑè">
                <a:extLst>
                  <a:ext uri="{FF2B5EF4-FFF2-40B4-BE49-F238E27FC236}">
                    <a16:creationId xmlns:a16="http://schemas.microsoft.com/office/drawing/2014/main" id="{536E32CD-0C29-46F5-B821-C2BA86E41A1A}"/>
                  </a:ext>
                </a:extLst>
              </p:cNvPr>
              <p:cNvGrpSpPr/>
              <p:nvPr/>
            </p:nvGrpSpPr>
            <p:grpSpPr>
              <a:xfrm>
                <a:off x="6208863" y="2071457"/>
                <a:ext cx="2789075" cy="1674531"/>
                <a:chOff x="4672271" y="1835025"/>
                <a:chExt cx="1650483" cy="99093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5" name="îšľidè">
                  <a:extLst>
                    <a:ext uri="{FF2B5EF4-FFF2-40B4-BE49-F238E27FC236}">
                      <a16:creationId xmlns:a16="http://schemas.microsoft.com/office/drawing/2014/main" id="{4DA25B98-63FD-4046-813A-FBE375946CB7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4672271" y="1899389"/>
                  <a:ext cx="862206" cy="862204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ṥḷiḓé">
                  <a:extLst>
                    <a:ext uri="{FF2B5EF4-FFF2-40B4-BE49-F238E27FC236}">
                      <a16:creationId xmlns:a16="http://schemas.microsoft.com/office/drawing/2014/main" id="{07BBAD65-10D3-46D2-B7BE-37DA2C71026F}"/>
                    </a:ext>
                  </a:extLst>
                </p:cNvPr>
                <p:cNvSpPr/>
                <p:nvPr/>
              </p:nvSpPr>
              <p:spPr bwMode="auto">
                <a:xfrm>
                  <a:off x="5331822" y="1835025"/>
                  <a:ext cx="990932" cy="990932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îṩľîďe">
                <a:extLst>
                  <a:ext uri="{FF2B5EF4-FFF2-40B4-BE49-F238E27FC236}">
                    <a16:creationId xmlns:a16="http://schemas.microsoft.com/office/drawing/2014/main" id="{1F2E1CD6-D0E4-4867-96E3-B04E2DD489D0}"/>
                  </a:ext>
                </a:extLst>
              </p:cNvPr>
              <p:cNvGrpSpPr/>
              <p:nvPr/>
            </p:nvGrpSpPr>
            <p:grpSpPr>
              <a:xfrm>
                <a:off x="8757968" y="2238159"/>
                <a:ext cx="2260943" cy="1341122"/>
                <a:chOff x="6414703" y="1981123"/>
                <a:chExt cx="1532523" cy="90904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3" name="íṣḻiḑê">
                  <a:extLst>
                    <a:ext uri="{FF2B5EF4-FFF2-40B4-BE49-F238E27FC236}">
                      <a16:creationId xmlns:a16="http://schemas.microsoft.com/office/drawing/2014/main" id="{78B76C7B-C1A1-4388-942D-439DDBA49528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6414703" y="2019786"/>
                  <a:ext cx="831722" cy="831720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iSḻiḓê">
                  <a:extLst>
                    <a:ext uri="{FF2B5EF4-FFF2-40B4-BE49-F238E27FC236}">
                      <a16:creationId xmlns:a16="http://schemas.microsoft.com/office/drawing/2014/main" id="{FC63B434-5FCB-4979-9A69-2864B99FF83F}"/>
                    </a:ext>
                  </a:extLst>
                </p:cNvPr>
                <p:cNvSpPr/>
                <p:nvPr/>
              </p:nvSpPr>
              <p:spPr bwMode="auto">
                <a:xfrm>
                  <a:off x="7038181" y="1981123"/>
                  <a:ext cx="909045" cy="90904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" name="ïS1íde">
                <a:extLst>
                  <a:ext uri="{FF2B5EF4-FFF2-40B4-BE49-F238E27FC236}">
                    <a16:creationId xmlns:a16="http://schemas.microsoft.com/office/drawing/2014/main" id="{3A3246A3-669F-44F3-9D70-C5C53AEC445A}"/>
                  </a:ext>
                </a:extLst>
              </p:cNvPr>
              <p:cNvSpPr/>
              <p:nvPr/>
            </p:nvSpPr>
            <p:spPr bwMode="auto"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6" name="íṩḷïďe">
                <a:extLst>
                  <a:ext uri="{FF2B5EF4-FFF2-40B4-BE49-F238E27FC236}">
                    <a16:creationId xmlns:a16="http://schemas.microsoft.com/office/drawing/2014/main" id="{66984F7F-2358-494F-A5D2-C3D7D1BFF954}"/>
                  </a:ext>
                </a:extLst>
              </p:cNvPr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  <a:solidFill>
                <a:schemeClr val="bg1"/>
              </a:solidFill>
            </p:grpSpPr>
            <p:sp>
              <p:nvSpPr>
                <p:cNvPr id="60" name="îś1ïḓê">
                  <a:extLst>
                    <a:ext uri="{FF2B5EF4-FFF2-40B4-BE49-F238E27FC236}">
                      <a16:creationId xmlns:a16="http://schemas.microsoft.com/office/drawing/2014/main" id="{9228B057-8C97-43B2-B07B-0D457D2EDA6D}"/>
                    </a:ext>
                  </a:extLst>
                </p:cNvPr>
                <p:cNvSpPr/>
                <p:nvPr/>
              </p:nvSpPr>
              <p:spPr bwMode="auto">
                <a:xfrm>
                  <a:off x="4792663" y="2824163"/>
                  <a:ext cx="76200" cy="93663"/>
                </a:xfrm>
                <a:custGeom>
                  <a:avLst/>
                  <a:gdLst/>
                  <a:ahLst/>
                  <a:cxnLst>
                    <a:cxn ang="0">
                      <a:pos x="49" y="12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6"/>
                    </a:cxn>
                    <a:cxn ang="0">
                      <a:pos x="0" y="25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2"/>
                    </a:cxn>
                    <a:cxn ang="0">
                      <a:pos x="35" y="61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2"/>
                    </a:cxn>
                    <a:cxn ang="0">
                      <a:pos x="37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5" y="38"/>
                    </a:cxn>
                    <a:cxn ang="0">
                      <a:pos x="15" y="28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7" y="27"/>
                    </a:cxn>
                    <a:cxn ang="0">
                      <a:pos x="37" y="39"/>
                    </a:cxn>
                  </a:cxnLst>
                  <a:rect l="0" t="0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ṩľidè">
                  <a:extLst>
                    <a:ext uri="{FF2B5EF4-FFF2-40B4-BE49-F238E27FC236}">
                      <a16:creationId xmlns:a16="http://schemas.microsoft.com/office/drawing/2014/main" id="{5A8FB131-EC85-4B9A-8767-3D51352A29DD}"/>
                    </a:ext>
                  </a:extLst>
                </p:cNvPr>
                <p:cNvSpPr/>
                <p:nvPr/>
              </p:nvSpPr>
              <p:spPr bwMode="auto">
                <a:xfrm>
                  <a:off x="4679950" y="2716213"/>
                  <a:ext cx="77788" cy="95250"/>
                </a:xfrm>
                <a:custGeom>
                  <a:avLst/>
                  <a:gdLst/>
                  <a:ahLst/>
                  <a:cxnLst>
                    <a:cxn ang="0">
                      <a:pos x="35" y="62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3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7"/>
                    </a:cxn>
                    <a:cxn ang="0">
                      <a:pos x="0" y="26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3"/>
                    </a:cxn>
                    <a:cxn ang="0">
                      <a:pos x="35" y="62"/>
                    </a:cxn>
                    <a:cxn ang="0">
                      <a:pos x="14" y="39"/>
                    </a:cxn>
                    <a:cxn ang="0">
                      <a:pos x="14" y="29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6" y="28"/>
                    </a:cxn>
                    <a:cxn ang="0">
                      <a:pos x="36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śḷïḍê">
                  <a:extLst>
                    <a:ext uri="{FF2B5EF4-FFF2-40B4-BE49-F238E27FC236}">
                      <a16:creationId xmlns:a16="http://schemas.microsoft.com/office/drawing/2014/main" id="{3A646EF7-6F79-4487-9A5C-C3FB55665EF3}"/>
                    </a:ext>
                  </a:extLst>
                </p:cNvPr>
                <p:cNvSpPr/>
                <p:nvPr/>
              </p:nvSpPr>
              <p:spPr bwMode="auto">
                <a:xfrm>
                  <a:off x="4710113" y="2714626"/>
                  <a:ext cx="130175" cy="203200"/>
                </a:xfrm>
                <a:custGeom>
                  <a:avLst/>
                  <a:gdLst/>
                  <a:ahLst/>
                  <a:cxnLst>
                    <a:cxn ang="0">
                      <a:pos x="86" y="1"/>
                    </a:cxn>
                    <a:cxn ang="0">
                      <a:pos x="83" y="0"/>
                    </a:cxn>
                    <a:cxn ang="0">
                      <a:pos x="72" y="0"/>
                    </a:cxn>
                    <a:cxn ang="0">
                      <a:pos x="68" y="1"/>
                    </a:cxn>
                    <a:cxn ang="0">
                      <a:pos x="65" y="5"/>
                    </a:cxn>
                    <a:cxn ang="0">
                      <a:pos x="2" y="128"/>
                    </a:cxn>
                    <a:cxn ang="0">
                      <a:pos x="1" y="133"/>
                    </a:cxn>
                    <a:cxn ang="0">
                      <a:pos x="4" y="134"/>
                    </a:cxn>
                    <a:cxn ang="0">
                      <a:pos x="15" y="134"/>
                    </a:cxn>
                    <a:cxn ang="0">
                      <a:pos x="18" y="133"/>
                    </a:cxn>
                    <a:cxn ang="0">
                      <a:pos x="21" y="129"/>
                    </a:cxn>
                    <a:cxn ang="0">
                      <a:pos x="84" y="6"/>
                    </a:cxn>
                    <a:cxn ang="0">
                      <a:pos x="86" y="1"/>
                    </a:cxn>
                  </a:cxnLst>
                  <a:rect l="0" t="0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ïṡľîdê">
                <a:extLst>
                  <a:ext uri="{FF2B5EF4-FFF2-40B4-BE49-F238E27FC236}">
                    <a16:creationId xmlns:a16="http://schemas.microsoft.com/office/drawing/2014/main" id="{73C2CA8C-1C80-4089-859A-498949A98EAD}"/>
                  </a:ext>
                </a:extLst>
              </p:cNvPr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  <a:solidFill>
                <a:schemeClr val="bg1"/>
              </a:solidFill>
            </p:grpSpPr>
            <p:sp>
              <p:nvSpPr>
                <p:cNvPr id="51" name="ïṧļîḍé">
                  <a:extLst>
                    <a:ext uri="{FF2B5EF4-FFF2-40B4-BE49-F238E27FC236}">
                      <a16:creationId xmlns:a16="http://schemas.microsoft.com/office/drawing/2014/main" id="{3909D1A7-549A-418E-83BC-0AAAECB1287C}"/>
                    </a:ext>
                  </a:extLst>
                </p:cNvPr>
                <p:cNvSpPr/>
                <p:nvPr/>
              </p:nvSpPr>
              <p:spPr bwMode="auto">
                <a:xfrm>
                  <a:off x="4779963" y="2466976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ṩ1îḋê">
                  <a:extLst>
                    <a:ext uri="{FF2B5EF4-FFF2-40B4-BE49-F238E27FC236}">
                      <a16:creationId xmlns:a16="http://schemas.microsoft.com/office/drawing/2014/main" id="{4097E2D8-ACD0-4B89-9E05-5AE8F4792585}"/>
                    </a:ext>
                  </a:extLst>
                </p:cNvPr>
                <p:cNvSpPr/>
                <p:nvPr/>
              </p:nvSpPr>
              <p:spPr bwMode="auto">
                <a:xfrm>
                  <a:off x="4754563" y="2511426"/>
                  <a:ext cx="23813" cy="31750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6" y="4"/>
                    </a:cxn>
                    <a:cxn ang="0">
                      <a:pos x="5" y="6"/>
                    </a:cxn>
                    <a:cxn ang="0">
                      <a:pos x="2" y="12"/>
                    </a:cxn>
                    <a:cxn ang="0">
                      <a:pos x="1" y="16"/>
                    </a:cxn>
                    <a:cxn ang="0">
                      <a:pos x="1" y="19"/>
                    </a:cxn>
                    <a:cxn ang="0">
                      <a:pos x="3" y="21"/>
                    </a:cxn>
                    <a:cxn ang="0">
                      <a:pos x="3" y="21"/>
                    </a:cxn>
                    <a:cxn ang="0">
                      <a:pos x="5" y="21"/>
                    </a:cxn>
                    <a:cxn ang="0">
                      <a:pos x="11" y="1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6" y="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śľîḑé">
                  <a:extLst>
                    <a:ext uri="{FF2B5EF4-FFF2-40B4-BE49-F238E27FC236}">
                      <a16:creationId xmlns:a16="http://schemas.microsoft.com/office/drawing/2014/main" id="{B56A6D6F-30E7-43EF-9D22-09AA5DF3334C}"/>
                    </a:ext>
                  </a:extLst>
                </p:cNvPr>
                <p:cNvSpPr/>
                <p:nvPr/>
              </p:nvSpPr>
              <p:spPr bwMode="auto">
                <a:xfrm>
                  <a:off x="4733925" y="2487613"/>
                  <a:ext cx="31750" cy="46038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21" y="10"/>
                    </a:cxn>
                    <a:cxn ang="0">
                      <a:pos x="21" y="7"/>
                    </a:cxn>
                    <a:cxn ang="0">
                      <a:pos x="21" y="3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0" y="3"/>
                    </a:cxn>
                    <a:cxn ang="0">
                      <a:pos x="1" y="21"/>
                    </a:cxn>
                    <a:cxn ang="0">
                      <a:pos x="1" y="27"/>
                    </a:cxn>
                    <a:cxn ang="0">
                      <a:pos x="4" y="29"/>
                    </a:cxn>
                    <a:cxn ang="0">
                      <a:pos x="6" y="30"/>
                    </a:cxn>
                    <a:cxn ang="0">
                      <a:pos x="13" y="27"/>
                    </a:cxn>
                    <a:cxn ang="0">
                      <a:pos x="15" y="21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íŝḻiďe">
                  <a:extLst>
                    <a:ext uri="{FF2B5EF4-FFF2-40B4-BE49-F238E27FC236}">
                      <a16:creationId xmlns:a16="http://schemas.microsoft.com/office/drawing/2014/main" id="{E2BF4402-EB87-4CE5-A0EB-CF03BFEC0F82}"/>
                    </a:ext>
                  </a:extLst>
                </p:cNvPr>
                <p:cNvSpPr/>
                <p:nvPr/>
              </p:nvSpPr>
              <p:spPr bwMode="auto">
                <a:xfrm>
                  <a:off x="4697413" y="2471738"/>
                  <a:ext cx="20638" cy="3175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13" y="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1" y="6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8"/>
                    </a:cxn>
                    <a:cxn ang="0">
                      <a:pos x="5" y="20"/>
                    </a:cxn>
                    <a:cxn ang="0">
                      <a:pos x="6" y="21"/>
                    </a:cxn>
                    <a:cxn ang="0">
                      <a:pos x="11" y="18"/>
                    </a:cxn>
                    <a:cxn ang="0">
                      <a:pos x="14" y="9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šḻîḓè">
                  <a:extLst>
                    <a:ext uri="{FF2B5EF4-FFF2-40B4-BE49-F238E27FC236}">
                      <a16:creationId xmlns:a16="http://schemas.microsoft.com/office/drawing/2014/main" id="{0D5C915A-F52E-48C0-897F-32CE9FC2FE52}"/>
                    </a:ext>
                  </a:extLst>
                </p:cNvPr>
                <p:cNvSpPr/>
                <p:nvPr/>
              </p:nvSpPr>
              <p:spPr bwMode="auto">
                <a:xfrm>
                  <a:off x="4714875" y="2479676"/>
                  <a:ext cx="26988" cy="39688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17" y="3"/>
                    </a:cxn>
                    <a:cxn ang="0">
                      <a:pos x="15" y="1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1" y="16"/>
                    </a:cxn>
                    <a:cxn ang="0">
                      <a:pos x="0" y="20"/>
                    </a:cxn>
                    <a:cxn ang="0">
                      <a:pos x="1" y="24"/>
                    </a:cxn>
                    <a:cxn ang="0">
                      <a:pos x="3" y="26"/>
                    </a:cxn>
                    <a:cxn ang="0">
                      <a:pos x="3" y="26"/>
                    </a:cxn>
                    <a:cxn ang="0">
                      <a:pos x="5" y="26"/>
                    </a:cxn>
                    <a:cxn ang="0">
                      <a:pos x="11" y="23"/>
                    </a:cxn>
                    <a:cxn ang="0">
                      <a:pos x="17" y="1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šļiḍè">
                  <a:extLst>
                    <a:ext uri="{FF2B5EF4-FFF2-40B4-BE49-F238E27FC236}">
                      <a16:creationId xmlns:a16="http://schemas.microsoft.com/office/drawing/2014/main" id="{11416FA8-71F5-4951-AED8-7C540FA6CE4F}"/>
                    </a:ext>
                  </a:extLst>
                </p:cNvPr>
                <p:cNvSpPr/>
                <p:nvPr/>
              </p:nvSpPr>
              <p:spPr bwMode="auto">
                <a:xfrm>
                  <a:off x="4606925" y="2352676"/>
                  <a:ext cx="76200" cy="122238"/>
                </a:xfrm>
                <a:custGeom>
                  <a:avLst/>
                  <a:gdLst/>
                  <a:ahLst/>
                  <a:cxnLst>
                    <a:cxn ang="0">
                      <a:pos x="26" y="66"/>
                    </a:cxn>
                    <a:cxn ang="0">
                      <a:pos x="50" y="13"/>
                    </a:cxn>
                    <a:cxn ang="0">
                      <a:pos x="29" y="0"/>
                    </a:cxn>
                    <a:cxn ang="0">
                      <a:pos x="1" y="65"/>
                    </a:cxn>
                    <a:cxn ang="0">
                      <a:pos x="25" y="78"/>
                    </a:cxn>
                    <a:cxn ang="0">
                      <a:pos x="36" y="73"/>
                    </a:cxn>
                    <a:cxn ang="0">
                      <a:pos x="33" y="71"/>
                    </a:cxn>
                    <a:cxn ang="0">
                      <a:pos x="26" y="66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Sḷíḋè">
                  <a:extLst>
                    <a:ext uri="{FF2B5EF4-FFF2-40B4-BE49-F238E27FC236}">
                      <a16:creationId xmlns:a16="http://schemas.microsoft.com/office/drawing/2014/main" id="{FF7F3037-E865-4B74-B596-A7FB4D62F6EB}"/>
                    </a:ext>
                  </a:extLst>
                </p:cNvPr>
                <p:cNvSpPr/>
                <p:nvPr/>
              </p:nvSpPr>
              <p:spPr bwMode="auto">
                <a:xfrm>
                  <a:off x="4868863" y="2349501"/>
                  <a:ext cx="79375" cy="1206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4"/>
                    </a:cxn>
                    <a:cxn ang="0">
                      <a:pos x="24" y="64"/>
                    </a:cxn>
                    <a:cxn ang="0">
                      <a:pos x="17" y="70"/>
                    </a:cxn>
                    <a:cxn ang="0">
                      <a:pos x="14" y="72"/>
                    </a:cxn>
                    <a:cxn ang="0">
                      <a:pos x="25" y="76"/>
                    </a:cxn>
                    <a:cxn ang="0">
                      <a:pos x="50" y="63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îŝ1íďê">
                  <a:extLst>
                    <a:ext uri="{FF2B5EF4-FFF2-40B4-BE49-F238E27FC236}">
                      <a16:creationId xmlns:a16="http://schemas.microsoft.com/office/drawing/2014/main" id="{5C5EB48A-9025-4741-9D33-9A85B61143DF}"/>
                    </a:ext>
                  </a:extLst>
                </p:cNvPr>
                <p:cNvSpPr/>
                <p:nvPr/>
              </p:nvSpPr>
              <p:spPr bwMode="auto">
                <a:xfrm>
                  <a:off x="4700588" y="2371726"/>
                  <a:ext cx="193675" cy="176213"/>
                </a:xfrm>
                <a:custGeom>
                  <a:avLst/>
                  <a:gdLst/>
                  <a:ahLst/>
                  <a:cxnLst>
                    <a:cxn ang="0">
                      <a:pos x="117" y="61"/>
                    </a:cxn>
                    <a:cxn ang="0">
                      <a:pos x="118" y="58"/>
                    </a:cxn>
                    <a:cxn ang="0">
                      <a:pos x="111" y="8"/>
                    </a:cxn>
                    <a:cxn ang="0">
                      <a:pos x="58" y="0"/>
                    </a:cxn>
                    <a:cxn ang="0">
                      <a:pos x="23" y="5"/>
                    </a:cxn>
                    <a:cxn ang="0">
                      <a:pos x="17" y="8"/>
                    </a:cxn>
                    <a:cxn ang="0">
                      <a:pos x="1" y="24"/>
                    </a:cxn>
                    <a:cxn ang="0">
                      <a:pos x="24" y="28"/>
                    </a:cxn>
                    <a:cxn ang="0">
                      <a:pos x="31" y="22"/>
                    </a:cxn>
                    <a:cxn ang="0">
                      <a:pos x="51" y="23"/>
                    </a:cxn>
                    <a:cxn ang="0">
                      <a:pos x="93" y="51"/>
                    </a:cxn>
                    <a:cxn ang="0">
                      <a:pos x="116" y="69"/>
                    </a:cxn>
                    <a:cxn ang="0">
                      <a:pos x="116" y="72"/>
                    </a:cxn>
                    <a:cxn ang="0">
                      <a:pos x="113" y="76"/>
                    </a:cxn>
                    <a:cxn ang="0">
                      <a:pos x="109" y="76"/>
                    </a:cxn>
                    <a:cxn ang="0">
                      <a:pos x="103" y="72"/>
                    </a:cxn>
                    <a:cxn ang="0">
                      <a:pos x="99" y="70"/>
                    </a:cxn>
                    <a:cxn ang="0">
                      <a:pos x="73" y="59"/>
                    </a:cxn>
                    <a:cxn ang="0">
                      <a:pos x="101" y="78"/>
                    </a:cxn>
                    <a:cxn ang="0">
                      <a:pos x="103" y="83"/>
                    </a:cxn>
                    <a:cxn ang="0">
                      <a:pos x="100" y="88"/>
                    </a:cxn>
                    <a:cxn ang="0">
                      <a:pos x="96" y="88"/>
                    </a:cxn>
                    <a:cxn ang="0">
                      <a:pos x="79" y="79"/>
                    </a:cxn>
                    <a:cxn ang="0">
                      <a:pos x="71" y="74"/>
                    </a:cxn>
                    <a:cxn ang="0">
                      <a:pos x="66" y="75"/>
                    </a:cxn>
                    <a:cxn ang="0">
                      <a:pos x="69" y="80"/>
                    </a:cxn>
                    <a:cxn ang="0">
                      <a:pos x="83" y="88"/>
                    </a:cxn>
                    <a:cxn ang="0">
                      <a:pos x="86" y="92"/>
                    </a:cxn>
                    <a:cxn ang="0">
                      <a:pos x="86" y="98"/>
                    </a:cxn>
                    <a:cxn ang="0">
                      <a:pos x="82" y="100"/>
                    </a:cxn>
                    <a:cxn ang="0">
                      <a:pos x="79" y="99"/>
                    </a:cxn>
                    <a:cxn ang="0">
                      <a:pos x="71" y="95"/>
                    </a:cxn>
                    <a:cxn ang="0">
                      <a:pos x="62" y="91"/>
                    </a:cxn>
                    <a:cxn ang="0">
                      <a:pos x="59" y="96"/>
                    </a:cxn>
                    <a:cxn ang="0">
                      <a:pos x="69" y="101"/>
                    </a:cxn>
                    <a:cxn ang="0">
                      <a:pos x="71" y="106"/>
                    </a:cxn>
                    <a:cxn ang="0">
                      <a:pos x="69" y="110"/>
                    </a:cxn>
                    <a:cxn ang="0">
                      <a:pos x="67" y="110"/>
                    </a:cxn>
                    <a:cxn ang="0">
                      <a:pos x="65" y="110"/>
                    </a:cxn>
                    <a:cxn ang="0">
                      <a:pos x="51" y="110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9" y="117"/>
                    </a:cxn>
                    <a:cxn ang="0">
                      <a:pos x="76" y="112"/>
                    </a:cxn>
                    <a:cxn ang="0">
                      <a:pos x="77" y="106"/>
                    </a:cxn>
                    <a:cxn ang="0">
                      <a:pos x="82" y="106"/>
                    </a:cxn>
                    <a:cxn ang="0">
                      <a:pos x="82" y="106"/>
                    </a:cxn>
                    <a:cxn ang="0">
                      <a:pos x="91" y="102"/>
                    </a:cxn>
                    <a:cxn ang="0">
                      <a:pos x="93" y="94"/>
                    </a:cxn>
                    <a:cxn ang="0">
                      <a:pos x="102" y="94"/>
                    </a:cxn>
                    <a:cxn ang="0">
                      <a:pos x="110" y="83"/>
                    </a:cxn>
                    <a:cxn ang="0">
                      <a:pos x="111" y="83"/>
                    </a:cxn>
                    <a:cxn ang="0">
                      <a:pos x="117" y="81"/>
                    </a:cxn>
                    <a:cxn ang="0">
                      <a:pos x="122" y="74"/>
                    </a:cxn>
                    <a:cxn ang="0">
                      <a:pos x="121" y="65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ṧḷíḍê">
                  <a:extLst>
                    <a:ext uri="{FF2B5EF4-FFF2-40B4-BE49-F238E27FC236}">
                      <a16:creationId xmlns:a16="http://schemas.microsoft.com/office/drawing/2014/main" id="{874ECFDC-AC13-4425-AE3A-B8D7E7CB44F1}"/>
                    </a:ext>
                  </a:extLst>
                </p:cNvPr>
                <p:cNvSpPr/>
                <p:nvPr/>
              </p:nvSpPr>
              <p:spPr bwMode="auto">
                <a:xfrm>
                  <a:off x="4656138" y="2382838"/>
                  <a:ext cx="53975" cy="98425"/>
                </a:xfrm>
                <a:custGeom>
                  <a:avLst/>
                  <a:gdLst/>
                  <a:ahLst/>
                  <a:cxnLst>
                    <a:cxn ang="0">
                      <a:pos x="20" y="53"/>
                    </a:cxn>
                    <a:cxn ang="0">
                      <a:pos x="17" y="51"/>
                    </a:cxn>
                    <a:cxn ang="0">
                      <a:pos x="16" y="50"/>
                    </a:cxn>
                    <a:cxn ang="0">
                      <a:pos x="15" y="49"/>
                    </a:cxn>
                    <a:cxn ang="0">
                      <a:pos x="6" y="45"/>
                    </a:cxn>
                    <a:cxn ang="0">
                      <a:pos x="14" y="16"/>
                    </a:cxn>
                    <a:cxn ang="0">
                      <a:pos x="20" y="8"/>
                    </a:cxn>
                    <a:cxn ang="0">
                      <a:pos x="21" y="7"/>
                    </a:cxn>
                    <a:cxn ang="0">
                      <a:pos x="25" y="7"/>
                    </a:cxn>
                    <a:cxn ang="0">
                      <a:pos x="31" y="9"/>
                    </a:cxn>
                    <a:cxn ang="0">
                      <a:pos x="36" y="3"/>
                    </a:cxn>
                    <a:cxn ang="0">
                      <a:pos x="35" y="3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9" y="13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2" y="50"/>
                    </a:cxn>
                    <a:cxn ang="0">
                      <a:pos x="5" y="51"/>
                    </a:cxn>
                    <a:cxn ang="0">
                      <a:pos x="13" y="55"/>
                    </a:cxn>
                    <a:cxn ang="0">
                      <a:pos x="13" y="55"/>
                    </a:cxn>
                    <a:cxn ang="0">
                      <a:pos x="17" y="59"/>
                    </a:cxn>
                    <a:cxn ang="0">
                      <a:pos x="25" y="66"/>
                    </a:cxn>
                    <a:cxn ang="0">
                      <a:pos x="27" y="60"/>
                    </a:cxn>
                    <a:cxn ang="0">
                      <a:pos x="20" y="53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ṧḻîdé">
                <a:extLst>
                  <a:ext uri="{FF2B5EF4-FFF2-40B4-BE49-F238E27FC236}">
                    <a16:creationId xmlns:a16="http://schemas.microsoft.com/office/drawing/2014/main" id="{C22A15D2-4CDD-4B2E-B2BE-D0EFCF2B503F}"/>
                  </a:ext>
                </a:extLst>
              </p:cNvPr>
              <p:cNvSpPr/>
              <p:nvPr/>
            </p:nvSpPr>
            <p:spPr bwMode="auto"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is1íḍé">
                <a:extLst>
                  <a:ext uri="{FF2B5EF4-FFF2-40B4-BE49-F238E27FC236}">
                    <a16:creationId xmlns:a16="http://schemas.microsoft.com/office/drawing/2014/main" id="{FC21E76C-7C33-41A1-B487-A004C5370299}"/>
                  </a:ext>
                </a:extLst>
              </p:cNvPr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  <a:solidFill>
                <a:schemeClr val="bg1"/>
              </a:solidFill>
            </p:grpSpPr>
            <p:sp>
              <p:nvSpPr>
                <p:cNvPr id="48" name="îşḷîḍè">
                  <a:extLst>
                    <a:ext uri="{FF2B5EF4-FFF2-40B4-BE49-F238E27FC236}">
                      <a16:creationId xmlns:a16="http://schemas.microsoft.com/office/drawing/2014/main" id="{F23D46D2-FA8D-438F-A088-0F8B5E0B99A4}"/>
                    </a:ext>
                  </a:extLst>
                </p:cNvPr>
                <p:cNvSpPr/>
                <p:nvPr/>
              </p:nvSpPr>
              <p:spPr bwMode="auto">
                <a:xfrm>
                  <a:off x="4192588" y="2762251"/>
                  <a:ext cx="77788" cy="7302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31"/>
                    </a:cxn>
                    <a:cxn ang="0">
                      <a:pos x="0" y="46"/>
                    </a:cxn>
                    <a:cxn ang="0">
                      <a:pos x="32" y="15"/>
                    </a:cxn>
                    <a:cxn ang="0">
                      <a:pos x="41" y="25"/>
                    </a:cxn>
                    <a:cxn ang="0">
                      <a:pos x="49" y="17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$ḷidé">
                  <a:extLst>
                    <a:ext uri="{FF2B5EF4-FFF2-40B4-BE49-F238E27FC236}">
                      <a16:creationId xmlns:a16="http://schemas.microsoft.com/office/drawing/2014/main" id="{00C5AF8F-EB86-4C89-980E-F22424A5E0E1}"/>
                    </a:ext>
                  </a:extLst>
                </p:cNvPr>
                <p:cNvSpPr/>
                <p:nvPr/>
              </p:nvSpPr>
              <p:spPr bwMode="auto">
                <a:xfrm>
                  <a:off x="4192588" y="2719388"/>
                  <a:ext cx="280988" cy="188913"/>
                </a:xfrm>
                <a:custGeom>
                  <a:avLst/>
                  <a:gdLst/>
                  <a:ahLst/>
                  <a:cxnLst>
                    <a:cxn ang="0">
                      <a:pos x="183" y="2"/>
                    </a:cxn>
                    <a:cxn ang="0">
                      <a:pos x="179" y="0"/>
                    </a:cxn>
                    <a:cxn ang="0">
                      <a:pos x="153" y="0"/>
                    </a:cxn>
                    <a:cxn ang="0">
                      <a:pos x="148" y="6"/>
                    </a:cxn>
                    <a:cxn ang="0">
                      <a:pos x="153" y="12"/>
                    </a:cxn>
                    <a:cxn ang="0">
                      <a:pos x="165" y="12"/>
                    </a:cxn>
                    <a:cxn ang="0">
                      <a:pos x="121" y="56"/>
                    </a:cxn>
                    <a:cxn ang="0">
                      <a:pos x="86" y="22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86" y="38"/>
                    </a:cxn>
                    <a:cxn ang="0">
                      <a:pos x="121" y="73"/>
                    </a:cxn>
                    <a:cxn ang="0">
                      <a:pos x="173" y="20"/>
                    </a:cxn>
                    <a:cxn ang="0">
                      <a:pos x="173" y="32"/>
                    </a:cxn>
                    <a:cxn ang="0">
                      <a:pos x="179" y="38"/>
                    </a:cxn>
                    <a:cxn ang="0">
                      <a:pos x="185" y="32"/>
                    </a:cxn>
                    <a:cxn ang="0">
                      <a:pos x="185" y="6"/>
                    </a:cxn>
                    <a:cxn ang="0">
                      <a:pos x="183" y="2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îḑe">
                  <a:extLst>
                    <a:ext uri="{FF2B5EF4-FFF2-40B4-BE49-F238E27FC236}">
                      <a16:creationId xmlns:a16="http://schemas.microsoft.com/office/drawing/2014/main" id="{41F6F92C-FFB1-470B-8B5A-FA927A5CB0C4}"/>
                    </a:ext>
                  </a:extLst>
                </p:cNvPr>
                <p:cNvSpPr/>
                <p:nvPr/>
              </p:nvSpPr>
              <p:spPr bwMode="auto">
                <a:xfrm>
                  <a:off x="4286250" y="2813051"/>
                  <a:ext cx="187325" cy="107950"/>
                </a:xfrm>
                <a:custGeom>
                  <a:avLst/>
                  <a:gdLst/>
                  <a:ahLst/>
                  <a:cxnLst>
                    <a:cxn ang="0">
                      <a:pos x="117" y="37"/>
                    </a:cxn>
                    <a:cxn ang="0">
                      <a:pos x="123" y="31"/>
                    </a:cxn>
                    <a:cxn ang="0">
                      <a:pos x="123" y="5"/>
                    </a:cxn>
                    <a:cxn ang="0">
                      <a:pos x="121" y="1"/>
                    </a:cxn>
                    <a:cxn ang="0">
                      <a:pos x="117" y="0"/>
                    </a:cxn>
                    <a:cxn ang="0">
                      <a:pos x="91" y="0"/>
                    </a:cxn>
                    <a:cxn ang="0">
                      <a:pos x="86" y="5"/>
                    </a:cxn>
                    <a:cxn ang="0">
                      <a:pos x="91" y="11"/>
                    </a:cxn>
                    <a:cxn ang="0">
                      <a:pos x="103" y="11"/>
                    </a:cxn>
                    <a:cxn ang="0">
                      <a:pos x="60" y="55"/>
                    </a:cxn>
                    <a:cxn ang="0">
                      <a:pos x="8" y="3"/>
                    </a:cxn>
                    <a:cxn ang="0">
                      <a:pos x="0" y="12"/>
                    </a:cxn>
                    <a:cxn ang="0">
                      <a:pos x="60" y="71"/>
                    </a:cxn>
                    <a:cxn ang="0">
                      <a:pos x="111" y="19"/>
                    </a:cxn>
                    <a:cxn ang="0">
                      <a:pos x="111" y="31"/>
                    </a:cxn>
                    <a:cxn ang="0">
                      <a:pos x="117" y="37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ïşḻïḍê">
                <a:extLst>
                  <a:ext uri="{FF2B5EF4-FFF2-40B4-BE49-F238E27FC236}">
                    <a16:creationId xmlns:a16="http://schemas.microsoft.com/office/drawing/2014/main" id="{BA4F4425-CF34-4F43-8FCD-145B518105BE}"/>
                  </a:ext>
                </a:extLst>
              </p:cNvPr>
              <p:cNvSpPr/>
              <p:nvPr/>
            </p:nvSpPr>
            <p:spPr bwMode="auto"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1" name="ïṡ1ïďè">
                <a:extLst>
                  <a:ext uri="{FF2B5EF4-FFF2-40B4-BE49-F238E27FC236}">
                    <a16:creationId xmlns:a16="http://schemas.microsoft.com/office/drawing/2014/main" id="{58FB8ABB-457C-4B8C-8C61-78D39348E2E2}"/>
                  </a:ext>
                </a:extLst>
              </p:cNvPr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  <a:solidFill>
                <a:schemeClr val="bg1"/>
              </a:solidFill>
            </p:grpSpPr>
            <p:sp>
              <p:nvSpPr>
                <p:cNvPr id="37" name="ïšľïdé">
                  <a:extLst>
                    <a:ext uri="{FF2B5EF4-FFF2-40B4-BE49-F238E27FC236}">
                      <a16:creationId xmlns:a16="http://schemas.microsoft.com/office/drawing/2014/main" id="{6D7C9042-FE05-4A8E-B672-46E6AE995990}"/>
                    </a:ext>
                  </a:extLst>
                </p:cNvPr>
                <p:cNvSpPr/>
                <p:nvPr/>
              </p:nvSpPr>
              <p:spPr bwMode="auto">
                <a:xfrm>
                  <a:off x="4203700" y="2295526"/>
                  <a:ext cx="33338" cy="38100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2" y="17"/>
                    </a:cxn>
                    <a:cxn ang="0">
                      <a:pos x="2" y="16"/>
                    </a:cxn>
                    <a:cxn ang="0">
                      <a:pos x="1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2" y="10"/>
                    </a:cxn>
                    <a:cxn ang="0">
                      <a:pos x="11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2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Sḻiḓè">
                  <a:extLst>
                    <a:ext uri="{FF2B5EF4-FFF2-40B4-BE49-F238E27FC236}">
                      <a16:creationId xmlns:a16="http://schemas.microsoft.com/office/drawing/2014/main" id="{84CF761F-5FF8-47C5-92B7-5465946C5002}"/>
                    </a:ext>
                  </a:extLst>
                </p:cNvPr>
                <p:cNvSpPr/>
                <p:nvPr/>
              </p:nvSpPr>
              <p:spPr bwMode="auto">
                <a:xfrm>
                  <a:off x="4371975" y="2295526"/>
                  <a:ext cx="34925" cy="38100"/>
                </a:xfrm>
                <a:custGeom>
                  <a:avLst/>
                  <a:gdLst/>
                  <a:ahLst/>
                  <a:cxnLst>
                    <a:cxn ang="0">
                      <a:pos x="12" y="25"/>
                    </a:cxn>
                    <a:cxn ang="0">
                      <a:pos x="3" y="17"/>
                    </a:cxn>
                    <a:cxn ang="0">
                      <a:pos x="3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12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6"/>
                    </a:cxn>
                    <a:cxn ang="0">
                      <a:pos x="12" y="25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Slîdé">
                  <a:extLst>
                    <a:ext uri="{FF2B5EF4-FFF2-40B4-BE49-F238E27FC236}">
                      <a16:creationId xmlns:a16="http://schemas.microsoft.com/office/drawing/2014/main" id="{222E88A8-A80B-42D3-AA6B-25E581FF4893}"/>
                    </a:ext>
                  </a:extLst>
                </p:cNvPr>
                <p:cNvSpPr/>
                <p:nvPr/>
              </p:nvSpPr>
              <p:spPr bwMode="auto">
                <a:xfrm>
                  <a:off x="4183063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32" y="94"/>
                    </a:cxn>
                    <a:cxn ang="0">
                      <a:pos x="27" y="89"/>
                    </a:cxn>
                    <a:cxn ang="0">
                      <a:pos x="27" y="48"/>
                    </a:cxn>
                    <a:cxn ang="0">
                      <a:pos x="22" y="48"/>
                    </a:cxn>
                    <a:cxn ang="0">
                      <a:pos x="22" y="89"/>
                    </a:cxn>
                    <a:cxn ang="0">
                      <a:pos x="17" y="94"/>
                    </a:cxn>
                    <a:cxn ang="0">
                      <a:pos x="12" y="89"/>
                    </a:cxn>
                    <a:cxn ang="0">
                      <a:pos x="12" y="45"/>
                    </a:cxn>
                    <a:cxn ang="0">
                      <a:pos x="12" y="42"/>
                    </a:cxn>
                    <a:cxn ang="0">
                      <a:pos x="12" y="13"/>
                    </a:cxn>
                    <a:cxn ang="0">
                      <a:pos x="11" y="13"/>
                    </a:cxn>
                    <a:cxn ang="0">
                      <a:pos x="11" y="13"/>
                    </a:cxn>
                    <a:cxn ang="0">
                      <a:pos x="7" y="28"/>
                    </a:cxn>
                    <a:cxn ang="0">
                      <a:pos x="8" y="44"/>
                    </a:cxn>
                    <a:cxn ang="0">
                      <a:pos x="7" y="47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2" y="44"/>
                    </a:cxn>
                    <a:cxn ang="0">
                      <a:pos x="1" y="44"/>
                    </a:cxn>
                    <a:cxn ang="0">
                      <a:pos x="1" y="28"/>
                    </a:cxn>
                    <a:cxn ang="0">
                      <a:pos x="7" y="4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21" y="14"/>
                    </a:cxn>
                    <a:cxn ang="0">
                      <a:pos x="23" y="17"/>
                    </a:cxn>
                    <a:cxn ang="0">
                      <a:pos x="23" y="13"/>
                    </a:cxn>
                    <a:cxn ang="0">
                      <a:pos x="24" y="5"/>
                    </a:cxn>
                    <a:cxn ang="0">
                      <a:pos x="25" y="4"/>
                    </a:cxn>
                    <a:cxn ang="0">
                      <a:pos x="24" y="2"/>
                    </a:cxn>
                    <a:cxn ang="0">
                      <a:pos x="25" y="1"/>
                    </a:cxn>
                    <a:cxn ang="0">
                      <a:pos x="25" y="1"/>
                    </a:cxn>
                    <a:cxn ang="0">
                      <a:pos x="26" y="2"/>
                    </a:cxn>
                    <a:cxn ang="0">
                      <a:pos x="25" y="4"/>
                    </a:cxn>
                    <a:cxn ang="0">
                      <a:pos x="25" y="5"/>
                    </a:cxn>
                    <a:cxn ang="0">
                      <a:pos x="27" y="13"/>
                    </a:cxn>
                    <a:cxn ang="0">
                      <a:pos x="27" y="17"/>
                    </a:cxn>
                    <a:cxn ang="0">
                      <a:pos x="29" y="14"/>
                    </a:cxn>
                    <a:cxn ang="0">
                      <a:pos x="33" y="0"/>
                    </a:cxn>
                    <a:cxn ang="0">
                      <a:pos x="34" y="1"/>
                    </a:cxn>
                    <a:cxn ang="0">
                      <a:pos x="43" y="4"/>
                    </a:cxn>
                    <a:cxn ang="0">
                      <a:pos x="47" y="13"/>
                    </a:cxn>
                    <a:cxn ang="0">
                      <a:pos x="43" y="34"/>
                    </a:cxn>
                    <a:cxn ang="0">
                      <a:pos x="43" y="48"/>
                    </a:cxn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2" y="28"/>
                    </a:cxn>
                    <a:cxn ang="0">
                      <a:pos x="40" y="13"/>
                    </a:cxn>
                    <a:cxn ang="0">
                      <a:pos x="38" y="14"/>
                    </a:cxn>
                    <a:cxn ang="0">
                      <a:pos x="38" y="42"/>
                    </a:cxn>
                    <a:cxn ang="0">
                      <a:pos x="37" y="44"/>
                    </a:cxn>
                    <a:cxn ang="0">
                      <a:pos x="37" y="89"/>
                    </a:cxn>
                    <a:cxn ang="0">
                      <a:pos x="32" y="94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şḷiḑè">
                  <a:extLst>
                    <a:ext uri="{FF2B5EF4-FFF2-40B4-BE49-F238E27FC236}">
                      <a16:creationId xmlns:a16="http://schemas.microsoft.com/office/drawing/2014/main" id="{14F21A6E-726F-4FCE-B3B4-B0C767509D03}"/>
                    </a:ext>
                  </a:extLst>
                </p:cNvPr>
                <p:cNvSpPr/>
                <p:nvPr/>
              </p:nvSpPr>
              <p:spPr bwMode="auto">
                <a:xfrm>
                  <a:off x="4356100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29" y="94"/>
                    </a:cxn>
                    <a:cxn ang="0">
                      <a:pos x="24" y="89"/>
                    </a:cxn>
                    <a:cxn ang="0">
                      <a:pos x="24" y="48"/>
                    </a:cxn>
                    <a:cxn ang="0">
                      <a:pos x="19" y="48"/>
                    </a:cxn>
                    <a:cxn ang="0">
                      <a:pos x="19" y="89"/>
                    </a:cxn>
                    <a:cxn ang="0">
                      <a:pos x="14" y="94"/>
                    </a:cxn>
                    <a:cxn ang="0">
                      <a:pos x="9" y="89"/>
                    </a:cxn>
                    <a:cxn ang="0">
                      <a:pos x="9" y="45"/>
                    </a:cxn>
                    <a:cxn ang="0">
                      <a:pos x="9" y="42"/>
                    </a:cxn>
                    <a:cxn ang="0">
                      <a:pos x="9" y="12"/>
                    </a:cxn>
                    <a:cxn ang="0">
                      <a:pos x="7" y="13"/>
                    </a:cxn>
                    <a:cxn ang="0">
                      <a:pos x="7" y="13"/>
                    </a:cxn>
                    <a:cxn ang="0">
                      <a:pos x="4" y="28"/>
                    </a:cxn>
                    <a:cxn ang="0">
                      <a:pos x="5" y="44"/>
                    </a:cxn>
                    <a:cxn ang="0">
                      <a:pos x="3" y="48"/>
                    </a:cxn>
                    <a:cxn ang="0">
                      <a:pos x="3" y="34"/>
                    </a:cxn>
                    <a:cxn ang="0">
                      <a:pos x="0" y="13"/>
                    </a:cxn>
                    <a:cxn ang="0">
                      <a:pos x="4" y="4"/>
                    </a:cxn>
                    <a:cxn ang="0">
                      <a:pos x="12" y="1"/>
                    </a:cxn>
                    <a:cxn ang="0">
                      <a:pos x="14" y="0"/>
                    </a:cxn>
                    <a:cxn ang="0">
                      <a:pos x="18" y="14"/>
                    </a:cxn>
                    <a:cxn ang="0">
                      <a:pos x="19" y="17"/>
                    </a:cxn>
                    <a:cxn ang="0">
                      <a:pos x="20" y="13"/>
                    </a:cxn>
                    <a:cxn ang="0">
                      <a:pos x="21" y="5"/>
                    </a:cxn>
                    <a:cxn ang="0">
                      <a:pos x="21" y="4"/>
                    </a:cxn>
                    <a:cxn ang="0">
                      <a:pos x="20" y="2"/>
                    </a:cxn>
                    <a:cxn ang="0">
                      <a:pos x="21" y="1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2" y="4"/>
                    </a:cxn>
                    <a:cxn ang="0">
                      <a:pos x="22" y="5"/>
                    </a:cxn>
                    <a:cxn ang="0">
                      <a:pos x="23" y="13"/>
                    </a:cxn>
                    <a:cxn ang="0">
                      <a:pos x="24" y="17"/>
                    </a:cxn>
                    <a:cxn ang="0">
                      <a:pos x="25" y="14"/>
                    </a:cxn>
                    <a:cxn ang="0">
                      <a:pos x="29" y="0"/>
                    </a:cxn>
                    <a:cxn ang="0">
                      <a:pos x="31" y="1"/>
                    </a:cxn>
                    <a:cxn ang="0">
                      <a:pos x="40" y="4"/>
                    </a:cxn>
                    <a:cxn ang="0">
                      <a:pos x="46" y="28"/>
                    </a:cxn>
                    <a:cxn ang="0">
                      <a:pos x="45" y="44"/>
                    </a:cxn>
                    <a:cxn ang="0">
                      <a:pos x="45" y="44"/>
                    </a:cxn>
                    <a:cxn ang="0">
                      <a:pos x="42" y="48"/>
                    </a:cxn>
                    <a:cxn ang="0">
                      <a:pos x="42" y="48"/>
                    </a:cxn>
                    <a:cxn ang="0">
                      <a:pos x="38" y="44"/>
                    </a:cxn>
                    <a:cxn ang="0">
                      <a:pos x="38" y="44"/>
                    </a:cxn>
                    <a:cxn ang="0">
                      <a:pos x="39" y="28"/>
                    </a:cxn>
                    <a:cxn ang="0">
                      <a:pos x="36" y="13"/>
                    </a:cxn>
                    <a:cxn ang="0">
                      <a:pos x="34" y="12"/>
                    </a:cxn>
                    <a:cxn ang="0">
                      <a:pos x="34" y="42"/>
                    </a:cxn>
                    <a:cxn ang="0">
                      <a:pos x="34" y="44"/>
                    </a:cxn>
                    <a:cxn ang="0">
                      <a:pos x="34" y="89"/>
                    </a:cxn>
                    <a:cxn ang="0">
                      <a:pos x="29" y="94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ṩlîḑe">
                  <a:extLst>
                    <a:ext uri="{FF2B5EF4-FFF2-40B4-BE49-F238E27FC236}">
                      <a16:creationId xmlns:a16="http://schemas.microsoft.com/office/drawing/2014/main" id="{6B2BB0FF-7819-440A-B0B9-D2E40AE797FC}"/>
                    </a:ext>
                  </a:extLst>
                </p:cNvPr>
                <p:cNvSpPr/>
                <p:nvPr/>
              </p:nvSpPr>
              <p:spPr bwMode="auto">
                <a:xfrm>
                  <a:off x="4254500" y="2335213"/>
                  <a:ext cx="100013" cy="190500"/>
                </a:xfrm>
                <a:custGeom>
                  <a:avLst/>
                  <a:gdLst/>
                  <a:ahLst/>
                  <a:cxnLst>
                    <a:cxn ang="0">
                      <a:pos x="23" y="126"/>
                    </a:cxn>
                    <a:cxn ang="0">
                      <a:pos x="16" y="120"/>
                    </a:cxn>
                    <a:cxn ang="0">
                      <a:pos x="16" y="60"/>
                    </a:cxn>
                    <a:cxn ang="0">
                      <a:pos x="15" y="56"/>
                    </a:cxn>
                    <a:cxn ang="0">
                      <a:pos x="15" y="17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38"/>
                    </a:cxn>
                    <a:cxn ang="0">
                      <a:pos x="10" y="60"/>
                    </a:cxn>
                    <a:cxn ang="0">
                      <a:pos x="9" y="64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1" y="60"/>
                    </a:cxn>
                    <a:cxn ang="0">
                      <a:pos x="1" y="59"/>
                    </a:cxn>
                    <a:cxn ang="0">
                      <a:pos x="0" y="38"/>
                    </a:cxn>
                    <a:cxn ang="0">
                      <a:pos x="9" y="6"/>
                    </a:cxn>
                    <a:cxn ang="0">
                      <a:pos x="20" y="1"/>
                    </a:cxn>
                    <a:cxn ang="0">
                      <a:pos x="23" y="0"/>
                    </a:cxn>
                    <a:cxn ang="0">
                      <a:pos x="28" y="19"/>
                    </a:cxn>
                    <a:cxn ang="0">
                      <a:pos x="30" y="22"/>
                    </a:cxn>
                    <a:cxn ang="0">
                      <a:pos x="30" y="18"/>
                    </a:cxn>
                    <a:cxn ang="0">
                      <a:pos x="32" y="7"/>
                    </a:cxn>
                    <a:cxn ang="0">
                      <a:pos x="32" y="6"/>
                    </a:cxn>
                    <a:cxn ang="0">
                      <a:pos x="30" y="3"/>
                    </a:cxn>
                    <a:cxn ang="0">
                      <a:pos x="32" y="2"/>
                    </a:cxn>
                    <a:cxn ang="0">
                      <a:pos x="33" y="2"/>
                    </a:cxn>
                    <a:cxn ang="0">
                      <a:pos x="35" y="3"/>
                    </a:cxn>
                    <a:cxn ang="0">
                      <a:pos x="33" y="6"/>
                    </a:cxn>
                    <a:cxn ang="0">
                      <a:pos x="34" y="7"/>
                    </a:cxn>
                    <a:cxn ang="0">
                      <a:pos x="35" y="18"/>
                    </a:cxn>
                    <a:cxn ang="0">
                      <a:pos x="36" y="22"/>
                    </a:cxn>
                    <a:cxn ang="0">
                      <a:pos x="37" y="19"/>
                    </a:cxn>
                    <a:cxn ang="0">
                      <a:pos x="43" y="0"/>
                    </a:cxn>
                    <a:cxn ang="0">
                      <a:pos x="45" y="1"/>
                    </a:cxn>
                    <a:cxn ang="0">
                      <a:pos x="57" y="6"/>
                    </a:cxn>
                    <a:cxn ang="0">
                      <a:pos x="65" y="38"/>
                    </a:cxn>
                    <a:cxn ang="0">
                      <a:pos x="64" y="59"/>
                    </a:cxn>
                    <a:cxn ang="0">
                      <a:pos x="64" y="60"/>
                    </a:cxn>
                    <a:cxn ang="0">
                      <a:pos x="60" y="65"/>
                    </a:cxn>
                    <a:cxn ang="0">
                      <a:pos x="60" y="65"/>
                    </a:cxn>
                    <a:cxn ang="0">
                      <a:pos x="55" y="60"/>
                    </a:cxn>
                    <a:cxn ang="0">
                      <a:pos x="56" y="38"/>
                    </a:cxn>
                    <a:cxn ang="0">
                      <a:pos x="52" y="18"/>
                    </a:cxn>
                    <a:cxn ang="0">
                      <a:pos x="52" y="18"/>
                    </a:cxn>
                    <a:cxn ang="0">
                      <a:pos x="50" y="17"/>
                    </a:cxn>
                    <a:cxn ang="0">
                      <a:pos x="50" y="56"/>
                    </a:cxn>
                    <a:cxn ang="0">
                      <a:pos x="50" y="60"/>
                    </a:cxn>
                    <a:cxn ang="0">
                      <a:pos x="50" y="120"/>
                    </a:cxn>
                    <a:cxn ang="0">
                      <a:pos x="43" y="126"/>
                    </a:cxn>
                    <a:cxn ang="0">
                      <a:pos x="43" y="126"/>
                    </a:cxn>
                    <a:cxn ang="0">
                      <a:pos x="42" y="126"/>
                    </a:cxn>
                    <a:cxn ang="0">
                      <a:pos x="36" y="120"/>
                    </a:cxn>
                    <a:cxn ang="0">
                      <a:pos x="36" y="65"/>
                    </a:cxn>
                    <a:cxn ang="0">
                      <a:pos x="30" y="65"/>
                    </a:cxn>
                    <a:cxn ang="0">
                      <a:pos x="30" y="120"/>
                    </a:cxn>
                    <a:cxn ang="0">
                      <a:pos x="23" y="126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ŝľïďé">
                  <a:extLst>
                    <a:ext uri="{FF2B5EF4-FFF2-40B4-BE49-F238E27FC236}">
                      <a16:creationId xmlns:a16="http://schemas.microsoft.com/office/drawing/2014/main" id="{5936B174-08EA-4015-BF04-0EB7E2E72133}"/>
                    </a:ext>
                  </a:extLst>
                </p:cNvPr>
                <p:cNvSpPr/>
                <p:nvPr/>
              </p:nvSpPr>
              <p:spPr bwMode="auto">
                <a:xfrm>
                  <a:off x="4281488" y="2278063"/>
                  <a:ext cx="46038" cy="50800"/>
                </a:xfrm>
                <a:custGeom>
                  <a:avLst/>
                  <a:gdLst/>
                  <a:ahLst/>
                  <a:cxnLst>
                    <a:cxn ang="0">
                      <a:pos x="16" y="34"/>
                    </a:cxn>
                    <a:cxn ang="0">
                      <a:pos x="4" y="22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1" y="17"/>
                    </a:cxn>
                    <a:cxn ang="0">
                      <a:pos x="2" y="15"/>
                    </a:cxn>
                    <a:cxn ang="0">
                      <a:pos x="3" y="15"/>
                    </a:cxn>
                    <a:cxn ang="0">
                      <a:pos x="3" y="14"/>
                    </a:cxn>
                    <a:cxn ang="0">
                      <a:pos x="16" y="0"/>
                    </a:cxn>
                    <a:cxn ang="0">
                      <a:pos x="29" y="14"/>
                    </a:cxn>
                    <a:cxn ang="0">
                      <a:pos x="29" y="15"/>
                    </a:cxn>
                    <a:cxn ang="0">
                      <a:pos x="30" y="15"/>
                    </a:cxn>
                    <a:cxn ang="0">
                      <a:pos x="31" y="17"/>
                    </a:cxn>
                    <a:cxn ang="0">
                      <a:pos x="29" y="21"/>
                    </a:cxn>
                    <a:cxn ang="0">
                      <a:pos x="28" y="22"/>
                    </a:cxn>
                    <a:cxn ang="0">
                      <a:pos x="28" y="22"/>
                    </a:cxn>
                    <a:cxn ang="0">
                      <a:pos x="16" y="34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ṥliḑe">
                  <a:extLst>
                    <a:ext uri="{FF2B5EF4-FFF2-40B4-BE49-F238E27FC236}">
                      <a16:creationId xmlns:a16="http://schemas.microsoft.com/office/drawing/2014/main" id="{EAC4B4B6-5ACF-42A6-8731-3C756CDD4DDA}"/>
                    </a:ext>
                  </a:extLst>
                </p:cNvPr>
                <p:cNvSpPr/>
                <p:nvPr/>
              </p:nvSpPr>
              <p:spPr bwMode="auto">
                <a:xfrm>
                  <a:off x="4338638" y="2452688"/>
                  <a:ext cx="23813" cy="11113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4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9" y="2"/>
                    </a:cxn>
                    <a:cxn ang="0">
                      <a:pos x="10" y="2"/>
                    </a:cxn>
                    <a:cxn ang="0">
                      <a:pos x="10" y="0"/>
                    </a:cxn>
                    <a:cxn ang="0">
                      <a:pos x="16" y="4"/>
                    </a:cxn>
                    <a:cxn ang="0">
                      <a:pos x="8" y="7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lidè">
                  <a:extLst>
                    <a:ext uri="{FF2B5EF4-FFF2-40B4-BE49-F238E27FC236}">
                      <a16:creationId xmlns:a16="http://schemas.microsoft.com/office/drawing/2014/main" id="{A72CAA5F-3B60-4025-A026-FD6DEB756928}"/>
                    </a:ext>
                  </a:extLst>
                </p:cNvPr>
                <p:cNvSpPr/>
                <p:nvPr/>
              </p:nvSpPr>
              <p:spPr bwMode="auto">
                <a:xfrm>
                  <a:off x="4216400" y="2525713"/>
                  <a:ext cx="142875" cy="28575"/>
                </a:xfrm>
                <a:custGeom>
                  <a:avLst/>
                  <a:gdLst/>
                  <a:ahLst/>
                  <a:cxnLst>
                    <a:cxn ang="0">
                      <a:pos x="59" y="19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4" y="14"/>
                    </a:cxn>
                    <a:cxn ang="0">
                      <a:pos x="9" y="18"/>
                    </a:cxn>
                    <a:cxn ang="0">
                      <a:pos x="0" y="3"/>
                    </a:cxn>
                    <a:cxn ang="0">
                      <a:pos x="27" y="0"/>
                    </a:cxn>
                    <a:cxn ang="0">
                      <a:pos x="23" y="5"/>
                    </a:cxn>
                    <a:cxn ang="0">
                      <a:pos x="24" y="5"/>
                    </a:cxn>
                    <a:cxn ang="0">
                      <a:pos x="28" y="6"/>
                    </a:cxn>
                    <a:cxn ang="0">
                      <a:pos x="59" y="9"/>
                    </a:cxn>
                    <a:cxn ang="0">
                      <a:pos x="91" y="6"/>
                    </a:cxn>
                    <a:cxn ang="0">
                      <a:pos x="88" y="14"/>
                    </a:cxn>
                    <a:cxn ang="0">
                      <a:pos x="95" y="16"/>
                    </a:cxn>
                    <a:cxn ang="0">
                      <a:pos x="91" y="16"/>
                    </a:cxn>
                    <a:cxn ang="0">
                      <a:pos x="59" y="19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śḻíďé">
                  <a:extLst>
                    <a:ext uri="{FF2B5EF4-FFF2-40B4-BE49-F238E27FC236}">
                      <a16:creationId xmlns:a16="http://schemas.microsoft.com/office/drawing/2014/main" id="{FF74BADE-65CF-4017-965A-1908A6065E46}"/>
                    </a:ext>
                  </a:extLst>
                </p:cNvPr>
                <p:cNvSpPr/>
                <p:nvPr/>
              </p:nvSpPr>
              <p:spPr bwMode="auto">
                <a:xfrm>
                  <a:off x="4175125" y="2474913"/>
                  <a:ext cx="38100" cy="61913"/>
                </a:xfrm>
                <a:custGeom>
                  <a:avLst/>
                  <a:gdLst/>
                  <a:ahLst/>
                  <a:cxnLst>
                    <a:cxn ang="0">
                      <a:pos x="20" y="41"/>
                    </a:cxn>
                    <a:cxn ang="0">
                      <a:pos x="7" y="33"/>
                    </a:cxn>
                    <a:cxn ang="0">
                      <a:pos x="2" y="27"/>
                    </a:cxn>
                    <a:cxn ang="0">
                      <a:pos x="0" y="19"/>
                    </a:cxn>
                    <a:cxn ang="0">
                      <a:pos x="2" y="10"/>
                    </a:cxn>
                    <a:cxn ang="0">
                      <a:pos x="10" y="3"/>
                    </a:cxn>
                    <a:cxn ang="0">
                      <a:pos x="13" y="0"/>
                    </a:cxn>
                    <a:cxn ang="0">
                      <a:pos x="16" y="7"/>
                    </a:cxn>
                    <a:cxn ang="0">
                      <a:pos x="15" y="8"/>
                    </a:cxn>
                    <a:cxn ang="0">
                      <a:pos x="12" y="12"/>
                    </a:cxn>
                    <a:cxn ang="0">
                      <a:pos x="12" y="15"/>
                    </a:cxn>
                    <a:cxn ang="0">
                      <a:pos x="13" y="19"/>
                    </a:cxn>
                    <a:cxn ang="0">
                      <a:pos x="17" y="24"/>
                    </a:cxn>
                    <a:cxn ang="0">
                      <a:pos x="25" y="30"/>
                    </a:cxn>
                    <a:cxn ang="0">
                      <a:pos x="17" y="31"/>
                    </a:cxn>
                    <a:cxn ang="0">
                      <a:pos x="20" y="4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ṣlïḍé">
                  <a:extLst>
                    <a:ext uri="{FF2B5EF4-FFF2-40B4-BE49-F238E27FC236}">
                      <a16:creationId xmlns:a16="http://schemas.microsoft.com/office/drawing/2014/main" id="{96F074DA-249B-4BD4-A8FF-F08BC993D878}"/>
                    </a:ext>
                  </a:extLst>
                </p:cNvPr>
                <p:cNvSpPr/>
                <p:nvPr/>
              </p:nvSpPr>
              <p:spPr bwMode="auto">
                <a:xfrm>
                  <a:off x="4365625" y="2474913"/>
                  <a:ext cx="69850" cy="68263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4" y="29"/>
                    </a:cxn>
                    <a:cxn ang="0">
                      <a:pos x="12" y="34"/>
                    </a:cxn>
                    <a:cxn ang="0">
                      <a:pos x="13" y="34"/>
                    </a:cxn>
                    <a:cxn ang="0">
                      <a:pos x="20" y="30"/>
                    </a:cxn>
                    <a:cxn ang="0">
                      <a:pos x="30" y="23"/>
                    </a:cxn>
                    <a:cxn ang="0">
                      <a:pos x="33" y="19"/>
                    </a:cxn>
                    <a:cxn ang="0">
                      <a:pos x="34" y="15"/>
                    </a:cxn>
                    <a:cxn ang="0">
                      <a:pos x="33" y="11"/>
                    </a:cxn>
                    <a:cxn ang="0">
                      <a:pos x="29" y="7"/>
                    </a:cxn>
                    <a:cxn ang="0">
                      <a:pos x="32" y="0"/>
                    </a:cxn>
                    <a:cxn ang="0">
                      <a:pos x="38" y="5"/>
                    </a:cxn>
                    <a:cxn ang="0">
                      <a:pos x="44" y="11"/>
                    </a:cxn>
                    <a:cxn ang="0">
                      <a:pos x="46" y="19"/>
                    </a:cxn>
                    <a:cxn ang="0">
                      <a:pos x="43" y="28"/>
                    </a:cxn>
                    <a:cxn ang="0">
                      <a:pos x="36" y="35"/>
                    </a:cxn>
                    <a:cxn ang="0">
                      <a:pos x="27" y="41"/>
                    </a:cxn>
                    <a:cxn ang="0">
                      <a:pos x="25" y="41"/>
                    </a:cxn>
                    <a:cxn ang="0">
                      <a:pos x="31" y="45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ṧľîḑe">
                  <a:extLst>
                    <a:ext uri="{FF2B5EF4-FFF2-40B4-BE49-F238E27FC236}">
                      <a16:creationId xmlns:a16="http://schemas.microsoft.com/office/drawing/2014/main" id="{C51DC0D5-53DA-4D24-AC21-298F1B1FC162}"/>
                    </a:ext>
                  </a:extLst>
                </p:cNvPr>
                <p:cNvSpPr/>
                <p:nvPr/>
              </p:nvSpPr>
              <p:spPr bwMode="auto">
                <a:xfrm>
                  <a:off x="4246563" y="2452688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4" y="5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3" y="0"/>
                    </a:cxn>
                    <a:cxn ang="0">
                      <a:pos x="17" y="2"/>
                    </a:cxn>
                    <a:cxn ang="0">
                      <a:pos x="11" y="8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2" name="ïŝ1îḓé">
                <a:extLst>
                  <a:ext uri="{FF2B5EF4-FFF2-40B4-BE49-F238E27FC236}">
                    <a16:creationId xmlns:a16="http://schemas.microsoft.com/office/drawing/2014/main" id="{ACCBFCE5-7F07-49B2-A196-85B14D149211}"/>
                  </a:ext>
                </a:extLst>
              </p:cNvPr>
              <p:cNvSpPr/>
              <p:nvPr/>
            </p:nvSpPr>
            <p:spPr bwMode="auto">
              <a:xfrm rot="5400000">
                <a:off x="3854229" y="2780004"/>
                <a:ext cx="257430" cy="257430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şľîḍe">
                <a:extLst>
                  <a:ext uri="{FF2B5EF4-FFF2-40B4-BE49-F238E27FC236}">
                    <a16:creationId xmlns:a16="http://schemas.microsoft.com/office/drawing/2014/main" id="{331D0F1D-F2BC-4E92-AF80-BC4DD19A798C}"/>
                  </a:ext>
                </a:extLst>
              </p:cNvPr>
              <p:cNvSpPr/>
              <p:nvPr/>
            </p:nvSpPr>
            <p:spPr bwMode="auto">
              <a:xfrm rot="5400000">
                <a:off x="6753559" y="2801455"/>
                <a:ext cx="214526" cy="214526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śľïḓè">
                <a:extLst>
                  <a:ext uri="{FF2B5EF4-FFF2-40B4-BE49-F238E27FC236}">
                    <a16:creationId xmlns:a16="http://schemas.microsoft.com/office/drawing/2014/main" id="{A8EADBE9-2E50-4E18-94C6-1D4F11E9CDD0}"/>
                  </a:ext>
                </a:extLst>
              </p:cNvPr>
              <p:cNvSpPr/>
              <p:nvPr/>
            </p:nvSpPr>
            <p:spPr bwMode="auto">
              <a:xfrm rot="5400000">
                <a:off x="9293076" y="2833635"/>
                <a:ext cx="150168" cy="150168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íṣlïďé">
                <a:extLst>
                  <a:ext uri="{FF2B5EF4-FFF2-40B4-BE49-F238E27FC236}">
                    <a16:creationId xmlns:a16="http://schemas.microsoft.com/office/drawing/2014/main" id="{86BEB200-DB75-4D90-A83E-CB0CCA5522D3}"/>
                  </a:ext>
                </a:extLst>
              </p:cNvPr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5" name="íśḷïḑe">
                  <a:extLst>
                    <a:ext uri="{FF2B5EF4-FFF2-40B4-BE49-F238E27FC236}">
                      <a16:creationId xmlns:a16="http://schemas.microsoft.com/office/drawing/2014/main" id="{924E1717-EF20-4B7D-AAEA-31B71C8405D6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6" name="íS1îḓé">
                  <a:extLst>
                    <a:ext uri="{FF2B5EF4-FFF2-40B4-BE49-F238E27FC236}">
                      <a16:creationId xmlns:a16="http://schemas.microsoft.com/office/drawing/2014/main" id="{3FB6FD48-CCCA-4F69-A3A3-821F2E94E08D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6" name="ïṩ1ïḓê">
                <a:extLst>
                  <a:ext uri="{FF2B5EF4-FFF2-40B4-BE49-F238E27FC236}">
                    <a16:creationId xmlns:a16="http://schemas.microsoft.com/office/drawing/2014/main" id="{AE76528E-7496-4F99-B299-B0FD698E9AFC}"/>
                  </a:ext>
                </a:extLst>
              </p:cNvPr>
              <p:cNvGrpSpPr/>
              <p:nvPr/>
            </p:nvGrpSpPr>
            <p:grpSpPr>
              <a:xfrm>
                <a:off x="4318787" y="3902893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3" name="îşḻiḋè">
                  <a:extLst>
                    <a:ext uri="{FF2B5EF4-FFF2-40B4-BE49-F238E27FC236}">
                      <a16:creationId xmlns:a16="http://schemas.microsoft.com/office/drawing/2014/main" id="{34AF88D2-0502-4069-9734-1B8173451A7A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4" name="ísļíďê">
                  <a:extLst>
                    <a:ext uri="{FF2B5EF4-FFF2-40B4-BE49-F238E27FC236}">
                      <a16:creationId xmlns:a16="http://schemas.microsoft.com/office/drawing/2014/main" id="{B53722F2-A4AA-43D0-90A9-BD8577928716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7" name="ïş1íďè">
                <a:extLst>
                  <a:ext uri="{FF2B5EF4-FFF2-40B4-BE49-F238E27FC236}">
                    <a16:creationId xmlns:a16="http://schemas.microsoft.com/office/drawing/2014/main" id="{32B9A267-3A27-4E4F-9A2C-72ED06C765A9}"/>
                  </a:ext>
                </a:extLst>
              </p:cNvPr>
              <p:cNvGrpSpPr/>
              <p:nvPr/>
            </p:nvGrpSpPr>
            <p:grpSpPr>
              <a:xfrm>
                <a:off x="7026276" y="3745985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1" name="iṥliḓe">
                  <a:extLst>
                    <a:ext uri="{FF2B5EF4-FFF2-40B4-BE49-F238E27FC236}">
                      <a16:creationId xmlns:a16="http://schemas.microsoft.com/office/drawing/2014/main" id="{15383E85-E8D2-4E8D-B765-B756752C94E6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2" name="iṥ1iḍè">
                  <a:extLst>
                    <a:ext uri="{FF2B5EF4-FFF2-40B4-BE49-F238E27FC236}">
                      <a16:creationId xmlns:a16="http://schemas.microsoft.com/office/drawing/2014/main" id="{B6BD65F3-F1F3-4684-AE3F-E1A840BF18D2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8" name="îś1íḓè">
                <a:extLst>
                  <a:ext uri="{FF2B5EF4-FFF2-40B4-BE49-F238E27FC236}">
                    <a16:creationId xmlns:a16="http://schemas.microsoft.com/office/drawing/2014/main" id="{404F99C4-8A4C-413E-83C7-3D3D5FFB0DE4}"/>
                  </a:ext>
                </a:extLst>
              </p:cNvPr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29" name="iş1ïḍé">
                  <a:extLst>
                    <a:ext uri="{FF2B5EF4-FFF2-40B4-BE49-F238E27FC236}">
                      <a16:creationId xmlns:a16="http://schemas.microsoft.com/office/drawing/2014/main" id="{08A1671D-CD65-4EE0-B354-6520E1B0F10E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0" name="íṧ1îdè">
                  <a:extLst>
                    <a:ext uri="{FF2B5EF4-FFF2-40B4-BE49-F238E27FC236}">
                      <a16:creationId xmlns:a16="http://schemas.microsoft.com/office/drawing/2014/main" id="{BCA7B50D-F930-40A4-8391-DA225E60913B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42BDD5A-403A-4710-BDC4-86317CBC04F9}"/>
                </a:ext>
              </a:extLst>
            </p:cNvPr>
            <p:cNvCxnSpPr/>
            <p:nvPr/>
          </p:nvCxnSpPr>
          <p:spPr>
            <a:xfrm>
              <a:off x="3981000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A64863F-DB94-413C-9EC0-A83A8ED4A944}"/>
                </a:ext>
              </a:extLst>
            </p:cNvPr>
            <p:cNvCxnSpPr/>
            <p:nvPr/>
          </p:nvCxnSpPr>
          <p:spPr>
            <a:xfrm>
              <a:off x="6858663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C84388-EE52-4946-88FA-FA59435D35AD}"/>
                </a:ext>
              </a:extLst>
            </p:cNvPr>
            <p:cNvCxnSpPr/>
            <p:nvPr/>
          </p:nvCxnSpPr>
          <p:spPr>
            <a:xfrm>
              <a:off x="9327337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6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41B3BA-10B8-4573-835C-4A68A861F5E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21617"/>
            <a:ext cx="9260331" cy="4665617"/>
            <a:chOff x="669925" y="1321617"/>
            <a:chExt cx="9260331" cy="466561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41B0BA9-CA05-40C8-A6CE-A60A1E3E9EFA}"/>
                </a:ext>
              </a:extLst>
            </p:cNvPr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9FFA9DF-9D30-4463-B0E2-A7BE4976271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ś1íḓé">
              <a:extLst>
                <a:ext uri="{FF2B5EF4-FFF2-40B4-BE49-F238E27FC236}">
                  <a16:creationId xmlns:a16="http://schemas.microsoft.com/office/drawing/2014/main" id="{B7658857-FC9E-40E8-95E2-9E4B11B660B0}"/>
                </a:ext>
              </a:extLst>
            </p:cNvPr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1F4552-37ED-40BF-BC8C-4E87712EE41E}"/>
                </a:ext>
              </a:extLst>
            </p:cNvPr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ṡ1iḑ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295143" y="1672545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1" name="íśľí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95143" y="1321617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iŝḷiḓè">
              <a:extLst>
                <a:ext uri="{FF2B5EF4-FFF2-40B4-BE49-F238E27FC236}">
                  <a16:creationId xmlns:a16="http://schemas.microsoft.com/office/drawing/2014/main" id="{155B7B1D-E581-4BC5-AC2D-C67488F698D1}"/>
                </a:ext>
              </a:extLst>
            </p:cNvPr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67F685F-7A22-497C-8352-5D2DE0E49569}"/>
                </a:ext>
              </a:extLst>
            </p:cNvPr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ŝḷí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7" y="2472271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5" name="iṥļ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7" y="212134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iṩľíďè">
              <a:extLst>
                <a:ext uri="{FF2B5EF4-FFF2-40B4-BE49-F238E27FC236}">
                  <a16:creationId xmlns:a16="http://schemas.microsoft.com/office/drawing/2014/main" id="{450E66AA-E0D9-4EB8-B7A1-D871088E8745}"/>
                </a:ext>
              </a:extLst>
            </p:cNvPr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E3A0122-6407-4916-8DA7-BDDF5A919AED}"/>
                </a:ext>
              </a:extLst>
            </p:cNvPr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ṧ1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8387" y="3271997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ïŝľ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8387" y="292106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ļîḋe">
              <a:extLst>
                <a:ext uri="{FF2B5EF4-FFF2-40B4-BE49-F238E27FC236}">
                  <a16:creationId xmlns:a16="http://schemas.microsoft.com/office/drawing/2014/main" id="{E991B7BD-C362-4865-88E6-6BB962DB1188}"/>
                </a:ext>
              </a:extLst>
            </p:cNvPr>
            <p:cNvSpPr txBox="1"/>
            <p:nvPr/>
          </p:nvSpPr>
          <p:spPr>
            <a:xfrm>
              <a:off x="5610256" y="382345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A1310F8-3989-4645-A330-C6663E5FE8B9}"/>
                </a:ext>
              </a:extLst>
            </p:cNvPr>
            <p:cNvCxnSpPr/>
            <p:nvPr/>
          </p:nvCxnSpPr>
          <p:spPr>
            <a:xfrm>
              <a:off x="6227156" y="3794682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ïṩḻï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7" y="4071723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îślí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7" y="3720795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ṣḷíḓê">
              <a:extLst>
                <a:ext uri="{FF2B5EF4-FFF2-40B4-BE49-F238E27FC236}">
                  <a16:creationId xmlns:a16="http://schemas.microsoft.com/office/drawing/2014/main" id="{139390ED-EA05-4E35-A9C4-6BDBA3980935}"/>
                </a:ext>
              </a:extLst>
            </p:cNvPr>
            <p:cNvSpPr txBox="1"/>
            <p:nvPr/>
          </p:nvSpPr>
          <p:spPr>
            <a:xfrm>
              <a:off x="5610256" y="4623183"/>
              <a:ext cx="514885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61B961-697B-42C1-8586-7BC99C0E5EAE}"/>
                </a:ext>
              </a:extLst>
            </p:cNvPr>
            <p:cNvCxnSpPr/>
            <p:nvPr/>
          </p:nvCxnSpPr>
          <p:spPr>
            <a:xfrm>
              <a:off x="6232767" y="4594408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íṥļïḑ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9188" y="4871449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ïṥ1ïď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9188" y="4520521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8" name="íṥlíḑè">
              <a:extLst>
                <a:ext uri="{FF2B5EF4-FFF2-40B4-BE49-F238E27FC236}">
                  <a16:creationId xmlns:a16="http://schemas.microsoft.com/office/drawing/2014/main" id="{30CE319D-76C6-42EE-9C18-2D898B2F7928}"/>
                </a:ext>
              </a:extLst>
            </p:cNvPr>
            <p:cNvSpPr txBox="1"/>
            <p:nvPr/>
          </p:nvSpPr>
          <p:spPr>
            <a:xfrm>
              <a:off x="5610256" y="5422908"/>
              <a:ext cx="516487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B22BA82-BB4C-473E-A121-DCA5ACE7E217}"/>
                </a:ext>
              </a:extLst>
            </p:cNvPr>
            <p:cNvCxnSpPr/>
            <p:nvPr/>
          </p:nvCxnSpPr>
          <p:spPr>
            <a:xfrm>
              <a:off x="6233568" y="5394133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6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íṡḷi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9989" y="5671174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1" name="îṡļiḋ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9989" y="532024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2" name="ïṧḷîḋ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chemeClr val="tx2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29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9B6C-FF4D-4D8D-85C1-1DFDD045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2D364A-DC36-49BD-A1C6-299B2826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03B06-A1A3-4769-866B-0072550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956d6f92-007c-4e07-be4a-6d5b24bc53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AAFE68-BB46-45D6-9E71-4A6FA4D8011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74313"/>
            <a:ext cx="10845800" cy="4469743"/>
            <a:chOff x="673100" y="1574313"/>
            <a:chExt cx="10845800" cy="4469743"/>
          </a:xfrm>
        </p:grpSpPr>
        <p:sp>
          <p:nvSpPr>
            <p:cNvPr id="6" name="iṥļîḑe">
              <a:extLst>
                <a:ext uri="{FF2B5EF4-FFF2-40B4-BE49-F238E27FC236}">
                  <a16:creationId xmlns:a16="http://schemas.microsoft.com/office/drawing/2014/main" id="{0B4A1AD6-5161-4A0A-8F2D-F8E26D54187B}"/>
                </a:ext>
              </a:extLst>
            </p:cNvPr>
            <p:cNvSpPr/>
            <p:nvPr/>
          </p:nvSpPr>
          <p:spPr bwMode="auto">
            <a:xfrm>
              <a:off x="4463832" y="2419417"/>
              <a:ext cx="3291071" cy="2575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îślíḓè">
              <a:extLst>
                <a:ext uri="{FF2B5EF4-FFF2-40B4-BE49-F238E27FC236}">
                  <a16:creationId xmlns:a16="http://schemas.microsoft.com/office/drawing/2014/main" id="{68D2BC1C-C7EA-4DC6-843F-010577FFD8DF}"/>
                </a:ext>
              </a:extLst>
            </p:cNvPr>
            <p:cNvSpPr/>
            <p:nvPr/>
          </p:nvSpPr>
          <p:spPr bwMode="auto">
            <a:xfrm>
              <a:off x="6114835" y="2419417"/>
              <a:ext cx="1640068" cy="25756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ïśḻiḋe">
              <a:extLst>
                <a:ext uri="{FF2B5EF4-FFF2-40B4-BE49-F238E27FC236}">
                  <a16:creationId xmlns:a16="http://schemas.microsoft.com/office/drawing/2014/main" id="{141BC450-95D0-48BD-BA8A-C13CBEE558B8}"/>
                </a:ext>
              </a:extLst>
            </p:cNvPr>
            <p:cNvSpPr/>
            <p:nvPr/>
          </p:nvSpPr>
          <p:spPr bwMode="auto">
            <a:xfrm flipH="1">
              <a:off x="4448525" y="2752312"/>
              <a:ext cx="3321686" cy="2513427"/>
            </a:xfrm>
            <a:custGeom>
              <a:avLst/>
              <a:gdLst>
                <a:gd name="T0" fmla="*/ 0 w 3038"/>
                <a:gd name="T1" fmla="*/ 0 h 2059"/>
                <a:gd name="T2" fmla="*/ 3038 w 3038"/>
                <a:gd name="T3" fmla="*/ 0 h 2059"/>
                <a:gd name="T4" fmla="*/ 1697 w 3038"/>
                <a:gd name="T5" fmla="*/ 2059 h 2059"/>
                <a:gd name="T6" fmla="*/ 1328 w 3038"/>
                <a:gd name="T7" fmla="*/ 2059 h 2059"/>
                <a:gd name="T8" fmla="*/ 0 w 3038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8" h="2059">
                  <a:moveTo>
                    <a:pt x="0" y="0"/>
                  </a:moveTo>
                  <a:lnTo>
                    <a:pt x="3038" y="0"/>
                  </a:lnTo>
                  <a:lnTo>
                    <a:pt x="1697" y="2059"/>
                  </a:lnTo>
                  <a:lnTo>
                    <a:pt x="1328" y="2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421B612F-D05F-484C-A926-2309B8D38601}"/>
                </a:ext>
              </a:extLst>
            </p:cNvPr>
            <p:cNvSpPr/>
            <p:nvPr/>
          </p:nvSpPr>
          <p:spPr bwMode="auto">
            <a:xfrm flipH="1">
              <a:off x="6103901" y="2752312"/>
              <a:ext cx="1666310" cy="2513427"/>
            </a:xfrm>
            <a:custGeom>
              <a:avLst/>
              <a:gdLst>
                <a:gd name="T0" fmla="*/ 1524 w 1524"/>
                <a:gd name="T1" fmla="*/ 0 h 2059"/>
                <a:gd name="T2" fmla="*/ 0 w 1524"/>
                <a:gd name="T3" fmla="*/ 0 h 2059"/>
                <a:gd name="T4" fmla="*/ 1328 w 1524"/>
                <a:gd name="T5" fmla="*/ 2059 h 2059"/>
                <a:gd name="T6" fmla="*/ 1524 w 1524"/>
                <a:gd name="T7" fmla="*/ 2059 h 2059"/>
                <a:gd name="T8" fmla="*/ 1524 w 152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2059">
                  <a:moveTo>
                    <a:pt x="1524" y="0"/>
                  </a:moveTo>
                  <a:lnTo>
                    <a:pt x="0" y="0"/>
                  </a:lnTo>
                  <a:lnTo>
                    <a:pt x="1328" y="2059"/>
                  </a:lnTo>
                  <a:lnTo>
                    <a:pt x="1524" y="2059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íşḷiḍè">
              <a:extLst>
                <a:ext uri="{FF2B5EF4-FFF2-40B4-BE49-F238E27FC236}">
                  <a16:creationId xmlns:a16="http://schemas.microsoft.com/office/drawing/2014/main" id="{6D475910-8B96-40F9-B869-C4C7903E03B4}"/>
                </a:ext>
              </a:extLst>
            </p:cNvPr>
            <p:cNvSpPr/>
            <p:nvPr/>
          </p:nvSpPr>
          <p:spPr bwMode="auto">
            <a:xfrm>
              <a:off x="5911466" y="5324369"/>
              <a:ext cx="395803" cy="3784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ïsḻiḑe">
              <a:extLst>
                <a:ext uri="{FF2B5EF4-FFF2-40B4-BE49-F238E27FC236}">
                  <a16:creationId xmlns:a16="http://schemas.microsoft.com/office/drawing/2014/main" id="{4F01F35C-4D77-42DC-BC1A-F1307D3426B7}"/>
                </a:ext>
              </a:extLst>
            </p:cNvPr>
            <p:cNvSpPr/>
            <p:nvPr/>
          </p:nvSpPr>
          <p:spPr bwMode="auto">
            <a:xfrm>
              <a:off x="6114835" y="5324369"/>
              <a:ext cx="192435" cy="37841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íśliḑé">
              <a:extLst>
                <a:ext uri="{FF2B5EF4-FFF2-40B4-BE49-F238E27FC236}">
                  <a16:creationId xmlns:a16="http://schemas.microsoft.com/office/drawing/2014/main" id="{832C8BBC-D793-4044-9C51-C0160144631D}"/>
                </a:ext>
              </a:extLst>
            </p:cNvPr>
            <p:cNvSpPr/>
            <p:nvPr/>
          </p:nvSpPr>
          <p:spPr bwMode="auto">
            <a:xfrm flipH="1">
              <a:off x="46624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3" name="ïś1íḋê">
              <a:extLst>
                <a:ext uri="{FF2B5EF4-FFF2-40B4-BE49-F238E27FC236}">
                  <a16:creationId xmlns:a16="http://schemas.microsoft.com/office/drawing/2014/main" id="{79EF8396-A7EE-4E89-A2B3-432A21DD4BD5}"/>
                </a:ext>
              </a:extLst>
            </p:cNvPr>
            <p:cNvSpPr/>
            <p:nvPr/>
          </p:nvSpPr>
          <p:spPr bwMode="auto">
            <a:xfrm flipH="1">
              <a:off x="45729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4" name="íṡľíḋè">
              <a:extLst>
                <a:ext uri="{FF2B5EF4-FFF2-40B4-BE49-F238E27FC236}">
                  <a16:creationId xmlns:a16="http://schemas.microsoft.com/office/drawing/2014/main" id="{FF4F1303-9884-4DD9-AA45-FB321CA71CC6}"/>
                </a:ext>
              </a:extLst>
            </p:cNvPr>
            <p:cNvSpPr/>
            <p:nvPr/>
          </p:nvSpPr>
          <p:spPr bwMode="auto">
            <a:xfrm flipH="1">
              <a:off x="50688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5" name="íṩ1íḋé">
              <a:extLst>
                <a:ext uri="{FF2B5EF4-FFF2-40B4-BE49-F238E27FC236}">
                  <a16:creationId xmlns:a16="http://schemas.microsoft.com/office/drawing/2014/main" id="{A07A44EC-E06F-4472-88C7-A5645E9BE118}"/>
                </a:ext>
              </a:extLst>
            </p:cNvPr>
            <p:cNvSpPr/>
            <p:nvPr/>
          </p:nvSpPr>
          <p:spPr bwMode="auto">
            <a:xfrm flipH="1">
              <a:off x="49793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6" name="íṣḻïḍé">
              <a:extLst>
                <a:ext uri="{FF2B5EF4-FFF2-40B4-BE49-F238E27FC236}">
                  <a16:creationId xmlns:a16="http://schemas.microsoft.com/office/drawing/2014/main" id="{C22EB50F-C393-4CFD-8FC5-E2A7A07E709A}"/>
                </a:ext>
              </a:extLst>
            </p:cNvPr>
            <p:cNvSpPr/>
            <p:nvPr/>
          </p:nvSpPr>
          <p:spPr bwMode="auto">
            <a:xfrm flipH="1">
              <a:off x="54752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7" name="íšḷïḓê">
              <a:extLst>
                <a:ext uri="{FF2B5EF4-FFF2-40B4-BE49-F238E27FC236}">
                  <a16:creationId xmlns:a16="http://schemas.microsoft.com/office/drawing/2014/main" id="{7A4208AD-841E-438F-9E6B-BBA12EB543CB}"/>
                </a:ext>
              </a:extLst>
            </p:cNvPr>
            <p:cNvSpPr/>
            <p:nvPr/>
          </p:nvSpPr>
          <p:spPr bwMode="auto">
            <a:xfrm flipH="1">
              <a:off x="53857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8" name="ïślîďe">
              <a:extLst>
                <a:ext uri="{FF2B5EF4-FFF2-40B4-BE49-F238E27FC236}">
                  <a16:creationId xmlns:a16="http://schemas.microsoft.com/office/drawing/2014/main" id="{7C27225F-12CD-4EE9-B7EF-D0849C153F06}"/>
                </a:ext>
              </a:extLst>
            </p:cNvPr>
            <p:cNvSpPr/>
            <p:nvPr/>
          </p:nvSpPr>
          <p:spPr bwMode="auto">
            <a:xfrm flipH="1">
              <a:off x="58816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19" name="işḷïḓe">
              <a:extLst>
                <a:ext uri="{FF2B5EF4-FFF2-40B4-BE49-F238E27FC236}">
                  <a16:creationId xmlns:a16="http://schemas.microsoft.com/office/drawing/2014/main" id="{D5FEE7FC-5E4D-4665-9A87-4F0ED561E125}"/>
                </a:ext>
              </a:extLst>
            </p:cNvPr>
            <p:cNvSpPr/>
            <p:nvPr/>
          </p:nvSpPr>
          <p:spPr bwMode="auto">
            <a:xfrm flipH="1">
              <a:off x="57921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0" name="iṣḻîḑe">
              <a:extLst>
                <a:ext uri="{FF2B5EF4-FFF2-40B4-BE49-F238E27FC236}">
                  <a16:creationId xmlns:a16="http://schemas.microsoft.com/office/drawing/2014/main" id="{7DAEEF02-998C-49A1-8D39-BD4ED39663A6}"/>
                </a:ext>
              </a:extLst>
            </p:cNvPr>
            <p:cNvSpPr/>
            <p:nvPr/>
          </p:nvSpPr>
          <p:spPr bwMode="auto">
            <a:xfrm flipH="1">
              <a:off x="62880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ïş1îḓe">
              <a:extLst>
                <a:ext uri="{FF2B5EF4-FFF2-40B4-BE49-F238E27FC236}">
                  <a16:creationId xmlns:a16="http://schemas.microsoft.com/office/drawing/2014/main" id="{36D91CE7-386F-45F6-B86E-F8F9D1D561C2}"/>
                </a:ext>
              </a:extLst>
            </p:cNvPr>
            <p:cNvSpPr/>
            <p:nvPr/>
          </p:nvSpPr>
          <p:spPr bwMode="auto">
            <a:xfrm flipH="1">
              <a:off x="61985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2" name="ïšḻídè">
              <a:extLst>
                <a:ext uri="{FF2B5EF4-FFF2-40B4-BE49-F238E27FC236}">
                  <a16:creationId xmlns:a16="http://schemas.microsoft.com/office/drawing/2014/main" id="{35F5C3E0-FC1A-45DB-AAFD-925698A09A19}"/>
                </a:ext>
              </a:extLst>
            </p:cNvPr>
            <p:cNvSpPr/>
            <p:nvPr/>
          </p:nvSpPr>
          <p:spPr bwMode="auto">
            <a:xfrm flipH="1">
              <a:off x="66944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3" name="iṩļíḋê">
              <a:extLst>
                <a:ext uri="{FF2B5EF4-FFF2-40B4-BE49-F238E27FC236}">
                  <a16:creationId xmlns:a16="http://schemas.microsoft.com/office/drawing/2014/main" id="{77F3FA18-A6B9-42CC-AD83-7D2EAAC56EC9}"/>
                </a:ext>
              </a:extLst>
            </p:cNvPr>
            <p:cNvSpPr/>
            <p:nvPr/>
          </p:nvSpPr>
          <p:spPr bwMode="auto">
            <a:xfrm flipH="1">
              <a:off x="66049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4" name="iṧļïḋè">
              <a:extLst>
                <a:ext uri="{FF2B5EF4-FFF2-40B4-BE49-F238E27FC236}">
                  <a16:creationId xmlns:a16="http://schemas.microsoft.com/office/drawing/2014/main" id="{AA5B903D-997D-44FB-9614-3DA480CA7460}"/>
                </a:ext>
              </a:extLst>
            </p:cNvPr>
            <p:cNvSpPr/>
            <p:nvPr/>
          </p:nvSpPr>
          <p:spPr bwMode="auto">
            <a:xfrm flipH="1">
              <a:off x="71008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5" name="ïṡḷïḓê">
              <a:extLst>
                <a:ext uri="{FF2B5EF4-FFF2-40B4-BE49-F238E27FC236}">
                  <a16:creationId xmlns:a16="http://schemas.microsoft.com/office/drawing/2014/main" id="{F1B4938C-0611-43F8-8953-C35D85734C6C}"/>
                </a:ext>
              </a:extLst>
            </p:cNvPr>
            <p:cNvSpPr/>
            <p:nvPr/>
          </p:nvSpPr>
          <p:spPr bwMode="auto">
            <a:xfrm flipH="1">
              <a:off x="70113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6" name="îṧlîdê">
              <a:extLst>
                <a:ext uri="{FF2B5EF4-FFF2-40B4-BE49-F238E27FC236}">
                  <a16:creationId xmlns:a16="http://schemas.microsoft.com/office/drawing/2014/main" id="{25A6ABAD-D532-4D0E-B325-7439D99D9DF9}"/>
                </a:ext>
              </a:extLst>
            </p:cNvPr>
            <p:cNvSpPr/>
            <p:nvPr/>
          </p:nvSpPr>
          <p:spPr bwMode="auto">
            <a:xfrm flipH="1">
              <a:off x="75072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7" name="ïśľíďê">
              <a:extLst>
                <a:ext uri="{FF2B5EF4-FFF2-40B4-BE49-F238E27FC236}">
                  <a16:creationId xmlns:a16="http://schemas.microsoft.com/office/drawing/2014/main" id="{661044F7-BD69-4056-9AB5-E78EB8EF451F}"/>
                </a:ext>
              </a:extLst>
            </p:cNvPr>
            <p:cNvSpPr/>
            <p:nvPr/>
          </p:nvSpPr>
          <p:spPr bwMode="auto">
            <a:xfrm flipH="1">
              <a:off x="74177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7278DF6-A69B-46E0-AAB8-E48F3BE99FFF}"/>
                </a:ext>
              </a:extLst>
            </p:cNvPr>
            <p:cNvCxnSpPr/>
            <p:nvPr/>
          </p:nvCxnSpPr>
          <p:spPr>
            <a:xfrm>
              <a:off x="3936001" y="3118645"/>
              <a:ext cx="190059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193FAAA-AE6A-4C17-B485-C032109B5424}"/>
                </a:ext>
              </a:extLst>
            </p:cNvPr>
            <p:cNvCxnSpPr/>
            <p:nvPr/>
          </p:nvCxnSpPr>
          <p:spPr>
            <a:xfrm>
              <a:off x="3936001" y="4280861"/>
              <a:ext cx="190059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714063D-BA93-4E30-92CB-FB06DCE243B4}"/>
                </a:ext>
              </a:extLst>
            </p:cNvPr>
            <p:cNvCxnSpPr/>
            <p:nvPr/>
          </p:nvCxnSpPr>
          <p:spPr>
            <a:xfrm>
              <a:off x="6355408" y="3684616"/>
              <a:ext cx="192732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6D8848D-176F-482B-B0C6-9469CBC81087}"/>
                </a:ext>
              </a:extLst>
            </p:cNvPr>
            <p:cNvCxnSpPr/>
            <p:nvPr/>
          </p:nvCxnSpPr>
          <p:spPr>
            <a:xfrm>
              <a:off x="6355408" y="4887470"/>
              <a:ext cx="192732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íṧḻíďè">
              <a:extLst>
                <a:ext uri="{FF2B5EF4-FFF2-40B4-BE49-F238E27FC236}">
                  <a16:creationId xmlns:a16="http://schemas.microsoft.com/office/drawing/2014/main" id="{9D778134-CCF9-4013-ADA1-B348F62E32BD}"/>
                </a:ext>
              </a:extLst>
            </p:cNvPr>
            <p:cNvSpPr/>
            <p:nvPr/>
          </p:nvSpPr>
          <p:spPr>
            <a:xfrm>
              <a:off x="5842328" y="2867186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01</a:t>
              </a:r>
            </a:p>
          </p:txBody>
        </p:sp>
        <p:sp>
          <p:nvSpPr>
            <p:cNvPr id="33" name="íŝlïḑê">
              <a:extLst>
                <a:ext uri="{FF2B5EF4-FFF2-40B4-BE49-F238E27FC236}">
                  <a16:creationId xmlns:a16="http://schemas.microsoft.com/office/drawing/2014/main" id="{DC3DF887-17ED-40B1-89C4-A61EDD0B224D}"/>
                </a:ext>
              </a:extLst>
            </p:cNvPr>
            <p:cNvSpPr/>
            <p:nvPr/>
          </p:nvSpPr>
          <p:spPr>
            <a:xfrm>
              <a:off x="5842328" y="3433155"/>
              <a:ext cx="502920" cy="5029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02</a:t>
              </a:r>
            </a:p>
          </p:txBody>
        </p:sp>
        <p:sp>
          <p:nvSpPr>
            <p:cNvPr id="34" name="íSḷïďè">
              <a:extLst>
                <a:ext uri="{FF2B5EF4-FFF2-40B4-BE49-F238E27FC236}">
                  <a16:creationId xmlns:a16="http://schemas.microsoft.com/office/drawing/2014/main" id="{6BF72B8C-4297-4D8D-9EB5-87FD8688FFDD}"/>
                </a:ext>
              </a:extLst>
            </p:cNvPr>
            <p:cNvSpPr/>
            <p:nvPr/>
          </p:nvSpPr>
          <p:spPr>
            <a:xfrm>
              <a:off x="5842328" y="4029400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03</a:t>
              </a:r>
            </a:p>
          </p:txBody>
        </p:sp>
        <p:sp>
          <p:nvSpPr>
            <p:cNvPr id="35" name="išliḓe">
              <a:extLst>
                <a:ext uri="{FF2B5EF4-FFF2-40B4-BE49-F238E27FC236}">
                  <a16:creationId xmlns:a16="http://schemas.microsoft.com/office/drawing/2014/main" id="{F89F4AF7-79D1-465F-B038-C8A2B888CD7A}"/>
                </a:ext>
              </a:extLst>
            </p:cNvPr>
            <p:cNvSpPr/>
            <p:nvPr/>
          </p:nvSpPr>
          <p:spPr>
            <a:xfrm>
              <a:off x="5842328" y="4636011"/>
              <a:ext cx="502920" cy="5029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04</a:t>
              </a:r>
            </a:p>
          </p:txBody>
        </p:sp>
        <p:sp>
          <p:nvSpPr>
            <p:cNvPr id="36" name="iṡľïḓe">
              <a:extLst>
                <a:ext uri="{FF2B5EF4-FFF2-40B4-BE49-F238E27FC236}">
                  <a16:creationId xmlns:a16="http://schemas.microsoft.com/office/drawing/2014/main" id="{23FF14C2-DAC7-4E34-A746-26A1BD3ABA23}"/>
                </a:ext>
              </a:extLst>
            </p:cNvPr>
            <p:cNvSpPr txBox="1"/>
            <p:nvPr/>
          </p:nvSpPr>
          <p:spPr>
            <a:xfrm>
              <a:off x="5919005" y="2394724"/>
              <a:ext cx="353990" cy="265492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 lnSpcReduction="10000"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37" name="îṧḻîḑè">
              <a:extLst>
                <a:ext uri="{FF2B5EF4-FFF2-40B4-BE49-F238E27FC236}">
                  <a16:creationId xmlns:a16="http://schemas.microsoft.com/office/drawing/2014/main" id="{7082EE98-4F02-41FA-8B93-30667AD9DD3F}"/>
                </a:ext>
              </a:extLst>
            </p:cNvPr>
            <p:cNvSpPr txBox="1"/>
            <p:nvPr/>
          </p:nvSpPr>
          <p:spPr bwMode="auto">
            <a:xfrm>
              <a:off x="673100" y="2290876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8" name="íṣľîḑe">
              <a:extLst>
                <a:ext uri="{FF2B5EF4-FFF2-40B4-BE49-F238E27FC236}">
                  <a16:creationId xmlns:a16="http://schemas.microsoft.com/office/drawing/2014/main" id="{40988871-4127-4292-AFE8-6FE5C146605D}"/>
                </a:ext>
              </a:extLst>
            </p:cNvPr>
            <p:cNvSpPr/>
            <p:nvPr/>
          </p:nvSpPr>
          <p:spPr bwMode="auto">
            <a:xfrm>
              <a:off x="673100" y="2732682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9" name="îṧlíḋe">
              <a:extLst>
                <a:ext uri="{FF2B5EF4-FFF2-40B4-BE49-F238E27FC236}">
                  <a16:creationId xmlns:a16="http://schemas.microsoft.com/office/drawing/2014/main" id="{2CAC1FA2-8967-4D83-A15B-4CDA477BE426}"/>
                </a:ext>
              </a:extLst>
            </p:cNvPr>
            <p:cNvSpPr txBox="1"/>
            <p:nvPr/>
          </p:nvSpPr>
          <p:spPr bwMode="auto">
            <a:xfrm>
              <a:off x="673100" y="4022124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0" name="işľide">
              <a:extLst>
                <a:ext uri="{FF2B5EF4-FFF2-40B4-BE49-F238E27FC236}">
                  <a16:creationId xmlns:a16="http://schemas.microsoft.com/office/drawing/2014/main" id="{71685178-8C42-4982-9542-1F9C72BC5FA2}"/>
                </a:ext>
              </a:extLst>
            </p:cNvPr>
            <p:cNvSpPr/>
            <p:nvPr/>
          </p:nvSpPr>
          <p:spPr bwMode="auto">
            <a:xfrm>
              <a:off x="673100" y="4463930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1" name="îś1îdé">
              <a:extLst>
                <a:ext uri="{FF2B5EF4-FFF2-40B4-BE49-F238E27FC236}">
                  <a16:creationId xmlns:a16="http://schemas.microsoft.com/office/drawing/2014/main" id="{EFE3FF88-F30F-4FB1-8042-66960C031C41}"/>
                </a:ext>
              </a:extLst>
            </p:cNvPr>
            <p:cNvSpPr txBox="1"/>
            <p:nvPr/>
          </p:nvSpPr>
          <p:spPr bwMode="auto">
            <a:xfrm>
              <a:off x="8436001" y="4636011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2" name="ïṣḻíḍé">
              <a:extLst>
                <a:ext uri="{FF2B5EF4-FFF2-40B4-BE49-F238E27FC236}">
                  <a16:creationId xmlns:a16="http://schemas.microsoft.com/office/drawing/2014/main" id="{4F3E9BF5-66DE-4AFA-B80C-2B4DCD84D161}"/>
                </a:ext>
              </a:extLst>
            </p:cNvPr>
            <p:cNvSpPr/>
            <p:nvPr/>
          </p:nvSpPr>
          <p:spPr bwMode="auto">
            <a:xfrm>
              <a:off x="8436001" y="5077817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3" name="ïšľiḑè">
              <a:extLst>
                <a:ext uri="{FF2B5EF4-FFF2-40B4-BE49-F238E27FC236}">
                  <a16:creationId xmlns:a16="http://schemas.microsoft.com/office/drawing/2014/main" id="{D739DA40-59E6-4D12-89ED-8A0D8FCDF456}"/>
                </a:ext>
              </a:extLst>
            </p:cNvPr>
            <p:cNvSpPr txBox="1"/>
            <p:nvPr/>
          </p:nvSpPr>
          <p:spPr bwMode="auto">
            <a:xfrm>
              <a:off x="8436001" y="2897742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4" name="ïṣľiḍê">
              <a:extLst>
                <a:ext uri="{FF2B5EF4-FFF2-40B4-BE49-F238E27FC236}">
                  <a16:creationId xmlns:a16="http://schemas.microsoft.com/office/drawing/2014/main" id="{06A60040-1957-417E-BA29-9E042211D716}"/>
                </a:ext>
              </a:extLst>
            </p:cNvPr>
            <p:cNvSpPr/>
            <p:nvPr/>
          </p:nvSpPr>
          <p:spPr bwMode="auto">
            <a:xfrm>
              <a:off x="8436001" y="3339548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49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C1184-3D0C-4EE3-AA04-B9B90D32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B9A43-4B6B-4A9F-885A-0AF9CB6B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F2D0A-738B-41B9-B707-035FAA3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fdb4f7d2-bc47-4eca-9fa1-04fdfe308a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F230F2B-B029-4DEC-A850-C030C383848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9436" y="1614881"/>
            <a:ext cx="10096129" cy="3925600"/>
            <a:chOff x="1019436" y="1614881"/>
            <a:chExt cx="10096129" cy="3925600"/>
          </a:xfrm>
        </p:grpSpPr>
        <p:grpSp>
          <p:nvGrpSpPr>
            <p:cNvPr id="6" name="íŝľíḋé">
              <a:extLst>
                <a:ext uri="{FF2B5EF4-FFF2-40B4-BE49-F238E27FC236}">
                  <a16:creationId xmlns:a16="http://schemas.microsoft.com/office/drawing/2014/main" id="{ABA8E867-CB88-4FB6-85CE-77FE7E3B4EBD}"/>
                </a:ext>
              </a:extLst>
            </p:cNvPr>
            <p:cNvGrpSpPr/>
            <p:nvPr/>
          </p:nvGrpSpPr>
          <p:grpSpPr>
            <a:xfrm>
              <a:off x="1019436" y="2457354"/>
              <a:ext cx="577851" cy="577851"/>
              <a:chOff x="0" y="0"/>
              <a:chExt cx="1155700" cy="1155700"/>
            </a:xfrm>
          </p:grpSpPr>
          <p:sp>
            <p:nvSpPr>
              <p:cNvPr id="36" name="îṧ1iḓê">
                <a:extLst>
                  <a:ext uri="{FF2B5EF4-FFF2-40B4-BE49-F238E27FC236}">
                    <a16:creationId xmlns:a16="http://schemas.microsoft.com/office/drawing/2014/main" id="{F7B6D6D6-C938-42FE-806E-B09D60868CDE}"/>
                  </a:ext>
                </a:extLst>
              </p:cNvPr>
              <p:cNvSpPr/>
              <p:nvPr/>
            </p:nvSpPr>
            <p:spPr>
              <a:xfrm>
                <a:off x="0" y="0"/>
                <a:ext cx="1155700" cy="1155700"/>
              </a:xfrm>
              <a:prstGeom prst="roundRect">
                <a:avLst>
                  <a:gd name="adj" fmla="val 15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sļïdé">
                <a:extLst>
                  <a:ext uri="{FF2B5EF4-FFF2-40B4-BE49-F238E27FC236}">
                    <a16:creationId xmlns:a16="http://schemas.microsoft.com/office/drawing/2014/main" id="{1F67FD54-CE64-44A4-A9A8-C8A71507A6E9}"/>
                  </a:ext>
                </a:extLst>
              </p:cNvPr>
              <p:cNvSpPr/>
              <p:nvPr/>
            </p:nvSpPr>
            <p:spPr>
              <a:xfrm>
                <a:off x="238357" y="219652"/>
                <a:ext cx="716400" cy="716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1" h="21600" extrusionOk="0">
                    <a:moveTo>
                      <a:pt x="19313" y="4353"/>
                    </a:moveTo>
                    <a:lnTo>
                      <a:pt x="16178" y="7496"/>
                    </a:lnTo>
                    <a:cubicBezTo>
                      <a:pt x="16034" y="7640"/>
                      <a:pt x="15980" y="7851"/>
                      <a:pt x="16036" y="8047"/>
                    </a:cubicBezTo>
                    <a:lnTo>
                      <a:pt x="18732" y="17470"/>
                    </a:lnTo>
                    <a:cubicBezTo>
                      <a:pt x="18788" y="17666"/>
                      <a:pt x="18734" y="17878"/>
                      <a:pt x="18590" y="18022"/>
                    </a:cubicBezTo>
                    <a:lnTo>
                      <a:pt x="17170" y="19445"/>
                    </a:lnTo>
                    <a:cubicBezTo>
                      <a:pt x="17059" y="19556"/>
                      <a:pt x="16916" y="19609"/>
                      <a:pt x="16775" y="19609"/>
                    </a:cubicBezTo>
                    <a:cubicBezTo>
                      <a:pt x="16581" y="19609"/>
                      <a:pt x="16390" y="19510"/>
                      <a:pt x="16285" y="19322"/>
                    </a:cubicBezTo>
                    <a:lnTo>
                      <a:pt x="12375" y="12317"/>
                    </a:lnTo>
                    <a:cubicBezTo>
                      <a:pt x="12271" y="12129"/>
                      <a:pt x="12079" y="12029"/>
                      <a:pt x="11886" y="12029"/>
                    </a:cubicBezTo>
                    <a:cubicBezTo>
                      <a:pt x="11744" y="12029"/>
                      <a:pt x="11602" y="12083"/>
                      <a:pt x="11491" y="12194"/>
                    </a:cubicBezTo>
                    <a:lnTo>
                      <a:pt x="8519" y="15172"/>
                    </a:lnTo>
                    <a:cubicBezTo>
                      <a:pt x="8388" y="15304"/>
                      <a:pt x="8330" y="15492"/>
                      <a:pt x="8365" y="15674"/>
                    </a:cubicBezTo>
                    <a:lnTo>
                      <a:pt x="8996" y="18989"/>
                    </a:lnTo>
                    <a:cubicBezTo>
                      <a:pt x="9031" y="19171"/>
                      <a:pt x="8973" y="19359"/>
                      <a:pt x="8842" y="19491"/>
                    </a:cubicBezTo>
                    <a:lnTo>
                      <a:pt x="8441" y="19893"/>
                    </a:lnTo>
                    <a:cubicBezTo>
                      <a:pt x="8330" y="20004"/>
                      <a:pt x="8187" y="20058"/>
                      <a:pt x="8046" y="20058"/>
                    </a:cubicBezTo>
                    <a:cubicBezTo>
                      <a:pt x="7852" y="20058"/>
                      <a:pt x="7661" y="19958"/>
                      <a:pt x="7556" y="19770"/>
                    </a:cubicBezTo>
                    <a:lnTo>
                      <a:pt x="5577" y="16226"/>
                    </a:lnTo>
                    <a:cubicBezTo>
                      <a:pt x="5526" y="16136"/>
                      <a:pt x="5452" y="16061"/>
                      <a:pt x="5362" y="16010"/>
                    </a:cubicBezTo>
                    <a:lnTo>
                      <a:pt x="1826" y="14027"/>
                    </a:lnTo>
                    <a:cubicBezTo>
                      <a:pt x="1502" y="13845"/>
                      <a:pt x="1441" y="13403"/>
                      <a:pt x="1703" y="13141"/>
                    </a:cubicBezTo>
                    <a:lnTo>
                      <a:pt x="2105" y="12738"/>
                    </a:lnTo>
                    <a:cubicBezTo>
                      <a:pt x="2211" y="12632"/>
                      <a:pt x="2354" y="12574"/>
                      <a:pt x="2501" y="12574"/>
                    </a:cubicBezTo>
                    <a:cubicBezTo>
                      <a:pt x="2536" y="12574"/>
                      <a:pt x="2571" y="12577"/>
                      <a:pt x="2606" y="12584"/>
                    </a:cubicBezTo>
                    <a:lnTo>
                      <a:pt x="5913" y="13216"/>
                    </a:lnTo>
                    <a:cubicBezTo>
                      <a:pt x="5948" y="13223"/>
                      <a:pt x="5983" y="13226"/>
                      <a:pt x="6018" y="13226"/>
                    </a:cubicBezTo>
                    <a:cubicBezTo>
                      <a:pt x="6165" y="13226"/>
                      <a:pt x="6308" y="13168"/>
                      <a:pt x="6414" y="13062"/>
                    </a:cubicBezTo>
                    <a:lnTo>
                      <a:pt x="9385" y="10083"/>
                    </a:lnTo>
                    <a:cubicBezTo>
                      <a:pt x="9648" y="9820"/>
                      <a:pt x="9587" y="9379"/>
                      <a:pt x="9263" y="9197"/>
                    </a:cubicBezTo>
                    <a:lnTo>
                      <a:pt x="2273" y="5278"/>
                    </a:lnTo>
                    <a:cubicBezTo>
                      <a:pt x="1949" y="5097"/>
                      <a:pt x="1888" y="4655"/>
                      <a:pt x="2150" y="4392"/>
                    </a:cubicBezTo>
                    <a:lnTo>
                      <a:pt x="3571" y="2968"/>
                    </a:lnTo>
                    <a:cubicBezTo>
                      <a:pt x="3677" y="2862"/>
                      <a:pt x="3820" y="2804"/>
                      <a:pt x="3966" y="2804"/>
                    </a:cubicBezTo>
                    <a:cubicBezTo>
                      <a:pt x="4018" y="2804"/>
                      <a:pt x="4070" y="2811"/>
                      <a:pt x="4121" y="2826"/>
                    </a:cubicBezTo>
                    <a:lnTo>
                      <a:pt x="13523" y="5528"/>
                    </a:lnTo>
                    <a:cubicBezTo>
                      <a:pt x="13574" y="5543"/>
                      <a:pt x="13625" y="5550"/>
                      <a:pt x="13677" y="5550"/>
                    </a:cubicBezTo>
                    <a:cubicBezTo>
                      <a:pt x="13823" y="5550"/>
                      <a:pt x="13966" y="5493"/>
                      <a:pt x="14073" y="5386"/>
                    </a:cubicBezTo>
                    <a:lnTo>
                      <a:pt x="17208" y="2243"/>
                    </a:lnTo>
                    <a:cubicBezTo>
                      <a:pt x="17593" y="1857"/>
                      <a:pt x="18321" y="1542"/>
                      <a:pt x="18937" y="1542"/>
                    </a:cubicBezTo>
                    <a:cubicBezTo>
                      <a:pt x="19252" y="1542"/>
                      <a:pt x="19538" y="1624"/>
                      <a:pt x="19734" y="1821"/>
                    </a:cubicBezTo>
                    <a:cubicBezTo>
                      <a:pt x="20316" y="2404"/>
                      <a:pt x="19895" y="3770"/>
                      <a:pt x="19313" y="4353"/>
                    </a:cubicBezTo>
                    <a:cubicBezTo>
                      <a:pt x="19313" y="4353"/>
                      <a:pt x="19313" y="4353"/>
                      <a:pt x="19313" y="4353"/>
                    </a:cubicBezTo>
                    <a:close/>
                    <a:moveTo>
                      <a:pt x="20822" y="731"/>
                    </a:moveTo>
                    <a:cubicBezTo>
                      <a:pt x="20557" y="465"/>
                      <a:pt x="20235" y="268"/>
                      <a:pt x="19866" y="145"/>
                    </a:cubicBezTo>
                    <a:cubicBezTo>
                      <a:pt x="19578" y="49"/>
                      <a:pt x="19266" y="0"/>
                      <a:pt x="18937" y="0"/>
                    </a:cubicBezTo>
                    <a:cubicBezTo>
                      <a:pt x="18441" y="0"/>
                      <a:pt x="17909" y="111"/>
                      <a:pt x="17399" y="322"/>
                    </a:cubicBezTo>
                    <a:cubicBezTo>
                      <a:pt x="16897" y="530"/>
                      <a:pt x="16455" y="817"/>
                      <a:pt x="16120" y="1153"/>
                    </a:cubicBezTo>
                    <a:lnTo>
                      <a:pt x="13392" y="3887"/>
                    </a:lnTo>
                    <a:lnTo>
                      <a:pt x="4545" y="1343"/>
                    </a:lnTo>
                    <a:cubicBezTo>
                      <a:pt x="4357" y="1289"/>
                      <a:pt x="4162" y="1262"/>
                      <a:pt x="3966" y="1262"/>
                    </a:cubicBezTo>
                    <a:cubicBezTo>
                      <a:pt x="3691" y="1262"/>
                      <a:pt x="3423" y="1315"/>
                      <a:pt x="3169" y="1420"/>
                    </a:cubicBezTo>
                    <a:cubicBezTo>
                      <a:pt x="2911" y="1526"/>
                      <a:pt x="2680" y="1680"/>
                      <a:pt x="2482" y="1878"/>
                    </a:cubicBezTo>
                    <a:lnTo>
                      <a:pt x="1062" y="3301"/>
                    </a:lnTo>
                    <a:cubicBezTo>
                      <a:pt x="828" y="3536"/>
                      <a:pt x="650" y="3827"/>
                      <a:pt x="549" y="4142"/>
                    </a:cubicBezTo>
                    <a:cubicBezTo>
                      <a:pt x="452" y="4442"/>
                      <a:pt x="424" y="4765"/>
                      <a:pt x="467" y="5077"/>
                    </a:cubicBezTo>
                    <a:cubicBezTo>
                      <a:pt x="511" y="5389"/>
                      <a:pt x="625" y="5693"/>
                      <a:pt x="799" y="5955"/>
                    </a:cubicBezTo>
                    <a:cubicBezTo>
                      <a:pt x="982" y="6230"/>
                      <a:pt x="1232" y="6462"/>
                      <a:pt x="1522" y="6624"/>
                    </a:cubicBezTo>
                    <a:lnTo>
                      <a:pt x="7382" y="9910"/>
                    </a:lnTo>
                    <a:lnTo>
                      <a:pt x="5692" y="11604"/>
                    </a:lnTo>
                    <a:lnTo>
                      <a:pt x="2894" y="11069"/>
                    </a:lnTo>
                    <a:cubicBezTo>
                      <a:pt x="2765" y="11044"/>
                      <a:pt x="2632" y="11031"/>
                      <a:pt x="2501" y="11031"/>
                    </a:cubicBezTo>
                    <a:cubicBezTo>
                      <a:pt x="2225" y="11031"/>
                      <a:pt x="1956" y="11085"/>
                      <a:pt x="1701" y="11190"/>
                    </a:cubicBezTo>
                    <a:cubicBezTo>
                      <a:pt x="1444" y="11296"/>
                      <a:pt x="1213" y="11450"/>
                      <a:pt x="1017" y="11647"/>
                    </a:cubicBezTo>
                    <a:lnTo>
                      <a:pt x="615" y="12050"/>
                    </a:lnTo>
                    <a:cubicBezTo>
                      <a:pt x="380" y="12285"/>
                      <a:pt x="203" y="12576"/>
                      <a:pt x="101" y="12891"/>
                    </a:cubicBezTo>
                    <a:cubicBezTo>
                      <a:pt x="5" y="13191"/>
                      <a:pt x="-23" y="13513"/>
                      <a:pt x="20" y="13826"/>
                    </a:cubicBezTo>
                    <a:cubicBezTo>
                      <a:pt x="63" y="14138"/>
                      <a:pt x="178" y="14441"/>
                      <a:pt x="352" y="14703"/>
                    </a:cubicBezTo>
                    <a:cubicBezTo>
                      <a:pt x="535" y="14979"/>
                      <a:pt x="785" y="15210"/>
                      <a:pt x="1074" y="15373"/>
                    </a:cubicBezTo>
                    <a:lnTo>
                      <a:pt x="4369" y="17221"/>
                    </a:lnTo>
                    <a:lnTo>
                      <a:pt x="6213" y="20524"/>
                    </a:lnTo>
                    <a:cubicBezTo>
                      <a:pt x="6584" y="21188"/>
                      <a:pt x="7286" y="21600"/>
                      <a:pt x="8046" y="21600"/>
                    </a:cubicBezTo>
                    <a:cubicBezTo>
                      <a:pt x="8606" y="21600"/>
                      <a:pt x="9132" y="21381"/>
                      <a:pt x="9529" y="20984"/>
                    </a:cubicBezTo>
                    <a:lnTo>
                      <a:pt x="9930" y="20581"/>
                    </a:lnTo>
                    <a:cubicBezTo>
                      <a:pt x="10422" y="20088"/>
                      <a:pt x="10638" y="19385"/>
                      <a:pt x="10508" y="18700"/>
                    </a:cubicBezTo>
                    <a:lnTo>
                      <a:pt x="9974" y="15896"/>
                    </a:lnTo>
                    <a:lnTo>
                      <a:pt x="11664" y="14201"/>
                    </a:lnTo>
                    <a:lnTo>
                      <a:pt x="14942" y="20075"/>
                    </a:lnTo>
                    <a:cubicBezTo>
                      <a:pt x="15313" y="20739"/>
                      <a:pt x="16015" y="21152"/>
                      <a:pt x="16775" y="21152"/>
                    </a:cubicBezTo>
                    <a:cubicBezTo>
                      <a:pt x="17335" y="21152"/>
                      <a:pt x="17861" y="20933"/>
                      <a:pt x="18258" y="20536"/>
                    </a:cubicBezTo>
                    <a:lnTo>
                      <a:pt x="19678" y="19113"/>
                    </a:lnTo>
                    <a:cubicBezTo>
                      <a:pt x="20217" y="18572"/>
                      <a:pt x="20422" y="17780"/>
                      <a:pt x="20211" y="17045"/>
                    </a:cubicBezTo>
                    <a:lnTo>
                      <a:pt x="17674" y="8178"/>
                    </a:lnTo>
                    <a:lnTo>
                      <a:pt x="20402" y="5443"/>
                    </a:lnTo>
                    <a:cubicBezTo>
                      <a:pt x="20900" y="4943"/>
                      <a:pt x="21298" y="4185"/>
                      <a:pt x="21464" y="3413"/>
                    </a:cubicBezTo>
                    <a:cubicBezTo>
                      <a:pt x="21559" y="2971"/>
                      <a:pt x="21577" y="2546"/>
                      <a:pt x="21517" y="2149"/>
                    </a:cubicBezTo>
                    <a:cubicBezTo>
                      <a:pt x="21432" y="1592"/>
                      <a:pt x="21192" y="1102"/>
                      <a:pt x="20822" y="731"/>
                    </a:cubicBezTo>
                    <a:cubicBezTo>
                      <a:pt x="20822" y="731"/>
                      <a:pt x="20822" y="731"/>
                      <a:pt x="20822" y="7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ş1îḋè">
              <a:extLst>
                <a:ext uri="{FF2B5EF4-FFF2-40B4-BE49-F238E27FC236}">
                  <a16:creationId xmlns:a16="http://schemas.microsoft.com/office/drawing/2014/main" id="{A3626991-47EB-4E80-9BFE-55817031AF76}"/>
                </a:ext>
              </a:extLst>
            </p:cNvPr>
            <p:cNvGrpSpPr/>
            <p:nvPr/>
          </p:nvGrpSpPr>
          <p:grpSpPr>
            <a:xfrm>
              <a:off x="1019436" y="1664804"/>
              <a:ext cx="577851" cy="577851"/>
              <a:chOff x="0" y="0"/>
              <a:chExt cx="1155700" cy="1155700"/>
            </a:xfrm>
          </p:grpSpPr>
          <p:sp>
            <p:nvSpPr>
              <p:cNvPr id="34" name="ïṥľíḑê">
                <a:extLst>
                  <a:ext uri="{FF2B5EF4-FFF2-40B4-BE49-F238E27FC236}">
                    <a16:creationId xmlns:a16="http://schemas.microsoft.com/office/drawing/2014/main" id="{8A47D626-68DD-40AF-A084-2B359DD0F96C}"/>
                  </a:ext>
                </a:extLst>
              </p:cNvPr>
              <p:cNvSpPr/>
              <p:nvPr/>
            </p:nvSpPr>
            <p:spPr>
              <a:xfrm>
                <a:off x="0" y="0"/>
                <a:ext cx="1155700" cy="1155700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1îḍé">
                <a:extLst>
                  <a:ext uri="{FF2B5EF4-FFF2-40B4-BE49-F238E27FC236}">
                    <a16:creationId xmlns:a16="http://schemas.microsoft.com/office/drawing/2014/main" id="{09EA1F5B-F3BE-4FB2-AACB-D0715D77042D}"/>
                  </a:ext>
                </a:extLst>
              </p:cNvPr>
              <p:cNvSpPr/>
              <p:nvPr/>
            </p:nvSpPr>
            <p:spPr>
              <a:xfrm>
                <a:off x="210400" y="252831"/>
                <a:ext cx="772314" cy="627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4" y="0"/>
                    </a:moveTo>
                    <a:cubicBezTo>
                      <a:pt x="912" y="0"/>
                      <a:pt x="0" y="1122"/>
                      <a:pt x="0" y="2491"/>
                    </a:cubicBezTo>
                    <a:lnTo>
                      <a:pt x="0" y="11634"/>
                    </a:lnTo>
                    <a:cubicBezTo>
                      <a:pt x="0" y="13008"/>
                      <a:pt x="912" y="14134"/>
                      <a:pt x="2024" y="14134"/>
                    </a:cubicBezTo>
                    <a:lnTo>
                      <a:pt x="2024" y="16617"/>
                    </a:lnTo>
                    <a:cubicBezTo>
                      <a:pt x="2024" y="17994"/>
                      <a:pt x="2935" y="19109"/>
                      <a:pt x="4049" y="19109"/>
                    </a:cubicBezTo>
                    <a:lnTo>
                      <a:pt x="4822" y="19109"/>
                    </a:lnTo>
                    <a:cubicBezTo>
                      <a:pt x="5125" y="20540"/>
                      <a:pt x="6166" y="21600"/>
                      <a:pt x="7423" y="21600"/>
                    </a:cubicBezTo>
                    <a:cubicBezTo>
                      <a:pt x="8673" y="21600"/>
                      <a:pt x="9726" y="20540"/>
                      <a:pt x="10030" y="19109"/>
                    </a:cubicBezTo>
                    <a:lnTo>
                      <a:pt x="13594" y="19109"/>
                    </a:lnTo>
                    <a:cubicBezTo>
                      <a:pt x="13897" y="20540"/>
                      <a:pt x="14942" y="21600"/>
                      <a:pt x="16202" y="21600"/>
                    </a:cubicBezTo>
                    <a:cubicBezTo>
                      <a:pt x="17449" y="21600"/>
                      <a:pt x="18498" y="20540"/>
                      <a:pt x="18803" y="19109"/>
                    </a:cubicBezTo>
                    <a:lnTo>
                      <a:pt x="19576" y="19109"/>
                    </a:lnTo>
                    <a:cubicBezTo>
                      <a:pt x="20692" y="19109"/>
                      <a:pt x="21600" y="17994"/>
                      <a:pt x="21600" y="16617"/>
                    </a:cubicBezTo>
                    <a:lnTo>
                      <a:pt x="21600" y="11634"/>
                    </a:lnTo>
                    <a:cubicBezTo>
                      <a:pt x="21600" y="11142"/>
                      <a:pt x="21482" y="10663"/>
                      <a:pt x="21259" y="10248"/>
                    </a:cubicBezTo>
                    <a:lnTo>
                      <a:pt x="18554" y="5265"/>
                    </a:lnTo>
                    <a:cubicBezTo>
                      <a:pt x="18182" y="4566"/>
                      <a:pt x="17557" y="4160"/>
                      <a:pt x="16876" y="4160"/>
                    </a:cubicBezTo>
                    <a:lnTo>
                      <a:pt x="14177" y="4160"/>
                    </a:lnTo>
                    <a:lnTo>
                      <a:pt x="14177" y="2491"/>
                    </a:lnTo>
                    <a:cubicBezTo>
                      <a:pt x="14177" y="1122"/>
                      <a:pt x="13265" y="0"/>
                      <a:pt x="12146" y="0"/>
                    </a:cubicBezTo>
                    <a:lnTo>
                      <a:pt x="2024" y="0"/>
                    </a:lnTo>
                    <a:close/>
                    <a:moveTo>
                      <a:pt x="2024" y="1669"/>
                    </a:moveTo>
                    <a:lnTo>
                      <a:pt x="12146" y="1669"/>
                    </a:lnTo>
                    <a:cubicBezTo>
                      <a:pt x="12524" y="1669"/>
                      <a:pt x="12821" y="2034"/>
                      <a:pt x="12821" y="2491"/>
                    </a:cubicBezTo>
                    <a:lnTo>
                      <a:pt x="12821" y="11634"/>
                    </a:lnTo>
                    <a:cubicBezTo>
                      <a:pt x="12821" y="12090"/>
                      <a:pt x="12524" y="12465"/>
                      <a:pt x="12146" y="12465"/>
                    </a:cubicBezTo>
                    <a:cubicBezTo>
                      <a:pt x="12146" y="12465"/>
                      <a:pt x="2024" y="12465"/>
                      <a:pt x="2024" y="12465"/>
                    </a:cubicBezTo>
                    <a:cubicBezTo>
                      <a:pt x="1649" y="12465"/>
                      <a:pt x="1350" y="12090"/>
                      <a:pt x="1350" y="11634"/>
                    </a:cubicBezTo>
                    <a:lnTo>
                      <a:pt x="1350" y="2491"/>
                    </a:lnTo>
                    <a:cubicBezTo>
                      <a:pt x="1350" y="2034"/>
                      <a:pt x="1649" y="1669"/>
                      <a:pt x="2024" y="1669"/>
                    </a:cubicBezTo>
                    <a:close/>
                    <a:moveTo>
                      <a:pt x="14177" y="5821"/>
                    </a:moveTo>
                    <a:lnTo>
                      <a:pt x="16876" y="5821"/>
                    </a:lnTo>
                    <a:cubicBezTo>
                      <a:pt x="17102" y="5821"/>
                      <a:pt x="17311" y="5958"/>
                      <a:pt x="17440" y="6184"/>
                    </a:cubicBezTo>
                    <a:lnTo>
                      <a:pt x="20132" y="11175"/>
                    </a:lnTo>
                    <a:cubicBezTo>
                      <a:pt x="20206" y="11307"/>
                      <a:pt x="20250" y="11475"/>
                      <a:pt x="20250" y="11634"/>
                    </a:cubicBezTo>
                    <a:cubicBezTo>
                      <a:pt x="20250" y="11634"/>
                      <a:pt x="20250" y="16617"/>
                      <a:pt x="20250" y="16617"/>
                    </a:cubicBezTo>
                    <a:cubicBezTo>
                      <a:pt x="20250" y="17074"/>
                      <a:pt x="19946" y="17448"/>
                      <a:pt x="19576" y="17448"/>
                    </a:cubicBezTo>
                    <a:lnTo>
                      <a:pt x="18803" y="17448"/>
                    </a:lnTo>
                    <a:cubicBezTo>
                      <a:pt x="18498" y="16016"/>
                      <a:pt x="17455" y="14956"/>
                      <a:pt x="16202" y="14956"/>
                    </a:cubicBezTo>
                    <a:cubicBezTo>
                      <a:pt x="14942" y="14956"/>
                      <a:pt x="13897" y="16016"/>
                      <a:pt x="13594" y="17448"/>
                    </a:cubicBezTo>
                    <a:lnTo>
                      <a:pt x="10030" y="17448"/>
                    </a:lnTo>
                    <a:cubicBezTo>
                      <a:pt x="9729" y="16016"/>
                      <a:pt x="8678" y="14956"/>
                      <a:pt x="7423" y="14956"/>
                    </a:cubicBezTo>
                    <a:cubicBezTo>
                      <a:pt x="6166" y="14956"/>
                      <a:pt x="5125" y="16016"/>
                      <a:pt x="4822" y="17448"/>
                    </a:cubicBezTo>
                    <a:lnTo>
                      <a:pt x="4049" y="17448"/>
                    </a:lnTo>
                    <a:cubicBezTo>
                      <a:pt x="3676" y="17448"/>
                      <a:pt x="3374" y="17074"/>
                      <a:pt x="3374" y="16617"/>
                    </a:cubicBezTo>
                    <a:lnTo>
                      <a:pt x="3374" y="14134"/>
                    </a:lnTo>
                    <a:lnTo>
                      <a:pt x="12146" y="14134"/>
                    </a:lnTo>
                    <a:cubicBezTo>
                      <a:pt x="13265" y="14134"/>
                      <a:pt x="14177" y="13008"/>
                      <a:pt x="14177" y="11634"/>
                    </a:cubicBezTo>
                    <a:lnTo>
                      <a:pt x="14177" y="5821"/>
                    </a:lnTo>
                    <a:close/>
                    <a:moveTo>
                      <a:pt x="15553" y="6450"/>
                    </a:moveTo>
                    <a:cubicBezTo>
                      <a:pt x="15182" y="6450"/>
                      <a:pt x="14885" y="6824"/>
                      <a:pt x="14885" y="7281"/>
                    </a:cubicBezTo>
                    <a:lnTo>
                      <a:pt x="14885" y="12263"/>
                    </a:lnTo>
                    <a:cubicBezTo>
                      <a:pt x="14885" y="12721"/>
                      <a:pt x="15182" y="13102"/>
                      <a:pt x="15553" y="13102"/>
                    </a:cubicBezTo>
                    <a:lnTo>
                      <a:pt x="18259" y="13102"/>
                    </a:lnTo>
                    <a:cubicBezTo>
                      <a:pt x="18629" y="13102"/>
                      <a:pt x="18934" y="12721"/>
                      <a:pt x="18934" y="12263"/>
                    </a:cubicBezTo>
                    <a:lnTo>
                      <a:pt x="18934" y="11022"/>
                    </a:lnTo>
                    <a:cubicBezTo>
                      <a:pt x="18934" y="10857"/>
                      <a:pt x="18888" y="10694"/>
                      <a:pt x="18816" y="10554"/>
                    </a:cubicBezTo>
                    <a:cubicBezTo>
                      <a:pt x="18816" y="10554"/>
                      <a:pt x="16798" y="6829"/>
                      <a:pt x="16798" y="6829"/>
                    </a:cubicBezTo>
                    <a:cubicBezTo>
                      <a:pt x="16673" y="6592"/>
                      <a:pt x="16460" y="6450"/>
                      <a:pt x="16234" y="6450"/>
                    </a:cubicBezTo>
                    <a:lnTo>
                      <a:pt x="15553" y="6450"/>
                    </a:lnTo>
                    <a:close/>
                    <a:moveTo>
                      <a:pt x="15553" y="7281"/>
                    </a:moveTo>
                    <a:lnTo>
                      <a:pt x="16234" y="7281"/>
                    </a:lnTo>
                    <a:lnTo>
                      <a:pt x="18259" y="11022"/>
                    </a:lnTo>
                    <a:cubicBezTo>
                      <a:pt x="18259" y="11022"/>
                      <a:pt x="18259" y="12263"/>
                      <a:pt x="18259" y="12263"/>
                    </a:cubicBezTo>
                    <a:lnTo>
                      <a:pt x="15553" y="12263"/>
                    </a:lnTo>
                    <a:lnTo>
                      <a:pt x="15553" y="7281"/>
                    </a:lnTo>
                    <a:close/>
                    <a:moveTo>
                      <a:pt x="7423" y="16617"/>
                    </a:moveTo>
                    <a:cubicBezTo>
                      <a:pt x="8167" y="16617"/>
                      <a:pt x="8772" y="17365"/>
                      <a:pt x="8772" y="18278"/>
                    </a:cubicBezTo>
                    <a:cubicBezTo>
                      <a:pt x="8772" y="19191"/>
                      <a:pt x="8167" y="19939"/>
                      <a:pt x="7423" y="19939"/>
                    </a:cubicBezTo>
                    <a:cubicBezTo>
                      <a:pt x="6677" y="19939"/>
                      <a:pt x="6073" y="19191"/>
                      <a:pt x="6073" y="18278"/>
                    </a:cubicBezTo>
                    <a:cubicBezTo>
                      <a:pt x="6073" y="17365"/>
                      <a:pt x="6677" y="16617"/>
                      <a:pt x="7423" y="16617"/>
                    </a:cubicBezTo>
                    <a:close/>
                    <a:moveTo>
                      <a:pt x="16202" y="16617"/>
                    </a:moveTo>
                    <a:cubicBezTo>
                      <a:pt x="16943" y="16617"/>
                      <a:pt x="17551" y="17365"/>
                      <a:pt x="17551" y="18278"/>
                    </a:cubicBezTo>
                    <a:cubicBezTo>
                      <a:pt x="17551" y="19191"/>
                      <a:pt x="16943" y="19939"/>
                      <a:pt x="16202" y="19939"/>
                    </a:cubicBezTo>
                    <a:cubicBezTo>
                      <a:pt x="15454" y="19939"/>
                      <a:pt x="14852" y="19191"/>
                      <a:pt x="14852" y="18278"/>
                    </a:cubicBezTo>
                    <a:cubicBezTo>
                      <a:pt x="14852" y="17365"/>
                      <a:pt x="15454" y="16617"/>
                      <a:pt x="16202" y="166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îṩlíḍê">
              <a:extLst>
                <a:ext uri="{FF2B5EF4-FFF2-40B4-BE49-F238E27FC236}">
                  <a16:creationId xmlns:a16="http://schemas.microsoft.com/office/drawing/2014/main" id="{93424B06-8E67-4F11-99CC-4FC9E64B172F}"/>
                </a:ext>
              </a:extLst>
            </p:cNvPr>
            <p:cNvGrpSpPr/>
            <p:nvPr/>
          </p:nvGrpSpPr>
          <p:grpSpPr>
            <a:xfrm>
              <a:off x="1019436" y="4042452"/>
              <a:ext cx="577851" cy="577851"/>
              <a:chOff x="0" y="0"/>
              <a:chExt cx="1155700" cy="1155700"/>
            </a:xfrm>
          </p:grpSpPr>
          <p:sp>
            <p:nvSpPr>
              <p:cNvPr id="32" name="ïšḷîḑè">
                <a:extLst>
                  <a:ext uri="{FF2B5EF4-FFF2-40B4-BE49-F238E27FC236}">
                    <a16:creationId xmlns:a16="http://schemas.microsoft.com/office/drawing/2014/main" id="{C08F5ACA-EBC8-4320-BAE9-7481BFE5E2E7}"/>
                  </a:ext>
                </a:extLst>
              </p:cNvPr>
              <p:cNvSpPr/>
              <p:nvPr/>
            </p:nvSpPr>
            <p:spPr>
              <a:xfrm>
                <a:off x="0" y="0"/>
                <a:ext cx="1155700" cy="1155700"/>
              </a:xfrm>
              <a:prstGeom prst="roundRect">
                <a:avLst>
                  <a:gd name="adj" fmla="val 15000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ṩḻïḑê">
                <a:extLst>
                  <a:ext uri="{FF2B5EF4-FFF2-40B4-BE49-F238E27FC236}">
                    <a16:creationId xmlns:a16="http://schemas.microsoft.com/office/drawing/2014/main" id="{5B81838C-BDE5-400B-8C68-F010FC4B6DD3}"/>
                  </a:ext>
                </a:extLst>
              </p:cNvPr>
              <p:cNvSpPr/>
              <p:nvPr/>
            </p:nvSpPr>
            <p:spPr>
              <a:xfrm>
                <a:off x="262400" y="165671"/>
                <a:ext cx="668314" cy="847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3" y="6729"/>
                    </a:moveTo>
                    <a:cubicBezTo>
                      <a:pt x="17891" y="6790"/>
                      <a:pt x="17842" y="6883"/>
                      <a:pt x="17842" y="6994"/>
                    </a:cubicBezTo>
                    <a:cubicBezTo>
                      <a:pt x="17842" y="7080"/>
                      <a:pt x="17901" y="7139"/>
                      <a:pt x="18015" y="7191"/>
                    </a:cubicBezTo>
                    <a:cubicBezTo>
                      <a:pt x="18122" y="7230"/>
                      <a:pt x="18344" y="7284"/>
                      <a:pt x="18697" y="7352"/>
                    </a:cubicBezTo>
                    <a:cubicBezTo>
                      <a:pt x="19207" y="7434"/>
                      <a:pt x="19552" y="7540"/>
                      <a:pt x="19715" y="7661"/>
                    </a:cubicBezTo>
                    <a:cubicBezTo>
                      <a:pt x="19899" y="7775"/>
                      <a:pt x="19976" y="7963"/>
                      <a:pt x="19976" y="8220"/>
                    </a:cubicBezTo>
                    <a:cubicBezTo>
                      <a:pt x="19976" y="8479"/>
                      <a:pt x="19851" y="8684"/>
                      <a:pt x="19591" y="8842"/>
                    </a:cubicBezTo>
                    <a:cubicBezTo>
                      <a:pt x="19332" y="8993"/>
                      <a:pt x="18985" y="9069"/>
                      <a:pt x="18546" y="9069"/>
                    </a:cubicBezTo>
                    <a:cubicBezTo>
                      <a:pt x="18091" y="9069"/>
                      <a:pt x="17748" y="8987"/>
                      <a:pt x="17505" y="8826"/>
                    </a:cubicBezTo>
                    <a:cubicBezTo>
                      <a:pt x="17256" y="8660"/>
                      <a:pt x="17122" y="8433"/>
                      <a:pt x="17105" y="8130"/>
                    </a:cubicBezTo>
                    <a:lnTo>
                      <a:pt x="17814" y="8130"/>
                    </a:lnTo>
                    <a:cubicBezTo>
                      <a:pt x="17814" y="8283"/>
                      <a:pt x="17879" y="8395"/>
                      <a:pt x="18015" y="8471"/>
                    </a:cubicBezTo>
                    <a:cubicBezTo>
                      <a:pt x="18132" y="8553"/>
                      <a:pt x="18312" y="8592"/>
                      <a:pt x="18546" y="8592"/>
                    </a:cubicBezTo>
                    <a:cubicBezTo>
                      <a:pt x="18773" y="8592"/>
                      <a:pt x="18957" y="8562"/>
                      <a:pt x="19091" y="8501"/>
                    </a:cubicBezTo>
                    <a:cubicBezTo>
                      <a:pt x="19217" y="8442"/>
                      <a:pt x="19283" y="8356"/>
                      <a:pt x="19283" y="8253"/>
                    </a:cubicBezTo>
                    <a:cubicBezTo>
                      <a:pt x="19283" y="8152"/>
                      <a:pt x="19234" y="8078"/>
                      <a:pt x="19148" y="8024"/>
                    </a:cubicBezTo>
                    <a:cubicBezTo>
                      <a:pt x="19054" y="7973"/>
                      <a:pt x="18860" y="7926"/>
                      <a:pt x="18555" y="7874"/>
                    </a:cubicBezTo>
                    <a:cubicBezTo>
                      <a:pt x="18003" y="7775"/>
                      <a:pt x="17623" y="7669"/>
                      <a:pt x="17440" y="7554"/>
                    </a:cubicBezTo>
                    <a:cubicBezTo>
                      <a:pt x="17256" y="7442"/>
                      <a:pt x="17161" y="7268"/>
                      <a:pt x="17161" y="7024"/>
                    </a:cubicBezTo>
                    <a:cubicBezTo>
                      <a:pt x="17161" y="6759"/>
                      <a:pt x="17278" y="6550"/>
                      <a:pt x="17527" y="6388"/>
                    </a:cubicBezTo>
                    <a:cubicBezTo>
                      <a:pt x="17776" y="6230"/>
                      <a:pt x="18103" y="6154"/>
                      <a:pt x="18524" y="6154"/>
                    </a:cubicBezTo>
                    <a:cubicBezTo>
                      <a:pt x="18919" y="6154"/>
                      <a:pt x="19234" y="6230"/>
                      <a:pt x="19487" y="6397"/>
                    </a:cubicBezTo>
                    <a:cubicBezTo>
                      <a:pt x="19737" y="6563"/>
                      <a:pt x="19868" y="6785"/>
                      <a:pt x="19899" y="7063"/>
                    </a:cubicBezTo>
                    <a:lnTo>
                      <a:pt x="19179" y="7063"/>
                    </a:lnTo>
                    <a:cubicBezTo>
                      <a:pt x="19169" y="6926"/>
                      <a:pt x="19091" y="6820"/>
                      <a:pt x="18967" y="6747"/>
                    </a:cubicBezTo>
                    <a:cubicBezTo>
                      <a:pt x="18832" y="6670"/>
                      <a:pt x="18648" y="6631"/>
                      <a:pt x="18437" y="6631"/>
                    </a:cubicBezTo>
                    <a:cubicBezTo>
                      <a:pt x="18257" y="6631"/>
                      <a:pt x="18103" y="6661"/>
                      <a:pt x="18003" y="6729"/>
                    </a:cubicBezTo>
                    <a:cubicBezTo>
                      <a:pt x="18003" y="6729"/>
                      <a:pt x="18003" y="6729"/>
                      <a:pt x="18003" y="6729"/>
                    </a:cubicBezTo>
                    <a:close/>
                    <a:moveTo>
                      <a:pt x="15761" y="7344"/>
                    </a:moveTo>
                    <a:cubicBezTo>
                      <a:pt x="15665" y="7405"/>
                      <a:pt x="15528" y="7434"/>
                      <a:pt x="15338" y="7434"/>
                    </a:cubicBezTo>
                    <a:lnTo>
                      <a:pt x="14490" y="7434"/>
                    </a:lnTo>
                    <a:lnTo>
                      <a:pt x="14490" y="6707"/>
                    </a:lnTo>
                    <a:lnTo>
                      <a:pt x="15366" y="6707"/>
                    </a:lnTo>
                    <a:cubicBezTo>
                      <a:pt x="15549" y="6707"/>
                      <a:pt x="15675" y="6738"/>
                      <a:pt x="15768" y="6798"/>
                    </a:cubicBezTo>
                    <a:cubicBezTo>
                      <a:pt x="15865" y="6857"/>
                      <a:pt x="15902" y="6950"/>
                      <a:pt x="15902" y="7070"/>
                    </a:cubicBezTo>
                    <a:cubicBezTo>
                      <a:pt x="15902" y="7191"/>
                      <a:pt x="15855" y="7284"/>
                      <a:pt x="15761" y="7344"/>
                    </a:cubicBezTo>
                    <a:cubicBezTo>
                      <a:pt x="15761" y="7344"/>
                      <a:pt x="15761" y="7344"/>
                      <a:pt x="15761" y="7344"/>
                    </a:cubicBezTo>
                    <a:close/>
                    <a:moveTo>
                      <a:pt x="16633" y="6994"/>
                    </a:moveTo>
                    <a:cubicBezTo>
                      <a:pt x="16633" y="6769"/>
                      <a:pt x="16526" y="6579"/>
                      <a:pt x="16326" y="6435"/>
                    </a:cubicBezTo>
                    <a:cubicBezTo>
                      <a:pt x="16124" y="6299"/>
                      <a:pt x="15855" y="6230"/>
                      <a:pt x="15518" y="6230"/>
                    </a:cubicBezTo>
                    <a:lnTo>
                      <a:pt x="13751" y="6230"/>
                    </a:lnTo>
                    <a:lnTo>
                      <a:pt x="13751" y="8993"/>
                    </a:lnTo>
                    <a:lnTo>
                      <a:pt x="14490" y="8993"/>
                    </a:lnTo>
                    <a:lnTo>
                      <a:pt x="14490" y="7904"/>
                    </a:lnTo>
                    <a:lnTo>
                      <a:pt x="15210" y="7904"/>
                    </a:lnTo>
                    <a:cubicBezTo>
                      <a:pt x="15432" y="7904"/>
                      <a:pt x="15577" y="7926"/>
                      <a:pt x="15665" y="7980"/>
                    </a:cubicBezTo>
                    <a:cubicBezTo>
                      <a:pt x="15761" y="8032"/>
                      <a:pt x="15800" y="8122"/>
                      <a:pt x="15800" y="8245"/>
                    </a:cubicBezTo>
                    <a:lnTo>
                      <a:pt x="15806" y="8494"/>
                    </a:lnTo>
                    <a:cubicBezTo>
                      <a:pt x="15806" y="8609"/>
                      <a:pt x="15815" y="8706"/>
                      <a:pt x="15837" y="8805"/>
                    </a:cubicBezTo>
                    <a:cubicBezTo>
                      <a:pt x="15855" y="8895"/>
                      <a:pt x="15865" y="8963"/>
                      <a:pt x="15886" y="8987"/>
                    </a:cubicBezTo>
                    <a:lnTo>
                      <a:pt x="16692" y="8987"/>
                    </a:lnTo>
                    <a:lnTo>
                      <a:pt x="16692" y="8919"/>
                    </a:lnTo>
                    <a:cubicBezTo>
                      <a:pt x="16633" y="8895"/>
                      <a:pt x="16585" y="8864"/>
                      <a:pt x="16575" y="8826"/>
                    </a:cubicBezTo>
                    <a:cubicBezTo>
                      <a:pt x="16547" y="8788"/>
                      <a:pt x="16538" y="8720"/>
                      <a:pt x="16526" y="8638"/>
                    </a:cubicBezTo>
                    <a:lnTo>
                      <a:pt x="16519" y="8184"/>
                    </a:lnTo>
                    <a:cubicBezTo>
                      <a:pt x="16508" y="7963"/>
                      <a:pt x="16401" y="7805"/>
                      <a:pt x="16202" y="7707"/>
                    </a:cubicBezTo>
                    <a:cubicBezTo>
                      <a:pt x="16174" y="7691"/>
                      <a:pt x="16135" y="7685"/>
                      <a:pt x="16086" y="7661"/>
                    </a:cubicBezTo>
                    <a:cubicBezTo>
                      <a:pt x="16163" y="7639"/>
                      <a:pt x="16230" y="7609"/>
                      <a:pt x="16298" y="7579"/>
                    </a:cubicBezTo>
                    <a:cubicBezTo>
                      <a:pt x="16519" y="7456"/>
                      <a:pt x="16633" y="7260"/>
                      <a:pt x="16633" y="6994"/>
                    </a:cubicBezTo>
                    <a:cubicBezTo>
                      <a:pt x="16633" y="6994"/>
                      <a:pt x="16633" y="6994"/>
                      <a:pt x="16633" y="6994"/>
                    </a:cubicBezTo>
                    <a:close/>
                    <a:moveTo>
                      <a:pt x="12311" y="8993"/>
                    </a:moveTo>
                    <a:lnTo>
                      <a:pt x="12311" y="7737"/>
                    </a:lnTo>
                    <a:lnTo>
                      <a:pt x="10936" y="7737"/>
                    </a:lnTo>
                    <a:lnTo>
                      <a:pt x="10936" y="8993"/>
                    </a:lnTo>
                    <a:lnTo>
                      <a:pt x="10200" y="8993"/>
                    </a:lnTo>
                    <a:lnTo>
                      <a:pt x="10200" y="6230"/>
                    </a:lnTo>
                    <a:lnTo>
                      <a:pt x="10936" y="6230"/>
                    </a:lnTo>
                    <a:lnTo>
                      <a:pt x="10936" y="7268"/>
                    </a:lnTo>
                    <a:lnTo>
                      <a:pt x="12311" y="7268"/>
                    </a:lnTo>
                    <a:lnTo>
                      <a:pt x="12311" y="6230"/>
                    </a:lnTo>
                    <a:lnTo>
                      <a:pt x="13033" y="6230"/>
                    </a:lnTo>
                    <a:lnTo>
                      <a:pt x="13033" y="8993"/>
                    </a:lnTo>
                    <a:cubicBezTo>
                      <a:pt x="13033" y="8993"/>
                      <a:pt x="12311" y="8993"/>
                      <a:pt x="12311" y="8993"/>
                    </a:cubicBezTo>
                    <a:close/>
                    <a:moveTo>
                      <a:pt x="16086" y="3348"/>
                    </a:moveTo>
                    <a:lnTo>
                      <a:pt x="16135" y="3271"/>
                    </a:lnTo>
                    <a:lnTo>
                      <a:pt x="17787" y="1111"/>
                    </a:lnTo>
                    <a:lnTo>
                      <a:pt x="17787" y="3348"/>
                    </a:lnTo>
                    <a:cubicBezTo>
                      <a:pt x="17787" y="3348"/>
                      <a:pt x="16086" y="3348"/>
                      <a:pt x="16086" y="3348"/>
                    </a:cubicBezTo>
                    <a:close/>
                    <a:moveTo>
                      <a:pt x="17787" y="5367"/>
                    </a:moveTo>
                    <a:lnTo>
                      <a:pt x="19104" y="5367"/>
                    </a:lnTo>
                    <a:lnTo>
                      <a:pt x="19104" y="4180"/>
                    </a:lnTo>
                    <a:lnTo>
                      <a:pt x="19868" y="4180"/>
                    </a:lnTo>
                    <a:lnTo>
                      <a:pt x="19868" y="3348"/>
                    </a:lnTo>
                    <a:lnTo>
                      <a:pt x="19104" y="3348"/>
                    </a:lnTo>
                    <a:lnTo>
                      <a:pt x="19104" y="0"/>
                    </a:lnTo>
                    <a:lnTo>
                      <a:pt x="17613" y="0"/>
                    </a:lnTo>
                    <a:lnTo>
                      <a:pt x="15106" y="3271"/>
                    </a:lnTo>
                    <a:lnTo>
                      <a:pt x="15106" y="4180"/>
                    </a:lnTo>
                    <a:lnTo>
                      <a:pt x="17787" y="4180"/>
                    </a:lnTo>
                    <a:cubicBezTo>
                      <a:pt x="17787" y="4180"/>
                      <a:pt x="17787" y="5367"/>
                      <a:pt x="17787" y="5367"/>
                    </a:cubicBezTo>
                    <a:close/>
                    <a:moveTo>
                      <a:pt x="14415" y="5367"/>
                    </a:moveTo>
                    <a:lnTo>
                      <a:pt x="9776" y="5367"/>
                    </a:lnTo>
                    <a:lnTo>
                      <a:pt x="9776" y="5360"/>
                    </a:lnTo>
                    <a:cubicBezTo>
                      <a:pt x="9776" y="4876"/>
                      <a:pt x="9929" y="4451"/>
                      <a:pt x="10247" y="4095"/>
                    </a:cubicBezTo>
                    <a:cubicBezTo>
                      <a:pt x="10563" y="3746"/>
                      <a:pt x="11159" y="3340"/>
                      <a:pt x="12024" y="2853"/>
                    </a:cubicBezTo>
                    <a:cubicBezTo>
                      <a:pt x="12410" y="2643"/>
                      <a:pt x="12676" y="2443"/>
                      <a:pt x="12841" y="2271"/>
                    </a:cubicBezTo>
                    <a:cubicBezTo>
                      <a:pt x="13003" y="2089"/>
                      <a:pt x="13081" y="1892"/>
                      <a:pt x="13081" y="1674"/>
                    </a:cubicBezTo>
                    <a:cubicBezTo>
                      <a:pt x="13081" y="1440"/>
                      <a:pt x="12995" y="1243"/>
                      <a:pt x="12820" y="1106"/>
                    </a:cubicBezTo>
                    <a:cubicBezTo>
                      <a:pt x="12648" y="954"/>
                      <a:pt x="12416" y="885"/>
                      <a:pt x="12121" y="885"/>
                    </a:cubicBezTo>
                    <a:cubicBezTo>
                      <a:pt x="11824" y="885"/>
                      <a:pt x="11581" y="976"/>
                      <a:pt x="11419" y="1158"/>
                    </a:cubicBezTo>
                    <a:cubicBezTo>
                      <a:pt x="11235" y="1342"/>
                      <a:pt x="11159" y="1590"/>
                      <a:pt x="11169" y="1892"/>
                    </a:cubicBezTo>
                    <a:lnTo>
                      <a:pt x="9863" y="1892"/>
                    </a:lnTo>
                    <a:cubicBezTo>
                      <a:pt x="9842" y="1317"/>
                      <a:pt x="10038" y="855"/>
                      <a:pt x="10449" y="514"/>
                    </a:cubicBezTo>
                    <a:cubicBezTo>
                      <a:pt x="10851" y="175"/>
                      <a:pt x="11419" y="0"/>
                      <a:pt x="12139" y="0"/>
                    </a:cubicBezTo>
                    <a:cubicBezTo>
                      <a:pt x="12801" y="0"/>
                      <a:pt x="13348" y="159"/>
                      <a:pt x="13779" y="470"/>
                    </a:cubicBezTo>
                    <a:cubicBezTo>
                      <a:pt x="14194" y="786"/>
                      <a:pt x="14415" y="1188"/>
                      <a:pt x="14415" y="1679"/>
                    </a:cubicBezTo>
                    <a:cubicBezTo>
                      <a:pt x="14415" y="2089"/>
                      <a:pt x="14290" y="2430"/>
                      <a:pt x="14051" y="2695"/>
                    </a:cubicBezTo>
                    <a:cubicBezTo>
                      <a:pt x="13810" y="2960"/>
                      <a:pt x="13358" y="3263"/>
                      <a:pt x="12697" y="3595"/>
                    </a:cubicBezTo>
                    <a:cubicBezTo>
                      <a:pt x="12080" y="3907"/>
                      <a:pt x="11668" y="4180"/>
                      <a:pt x="11438" y="4429"/>
                    </a:cubicBezTo>
                    <a:lnTo>
                      <a:pt x="11438" y="4437"/>
                    </a:lnTo>
                    <a:lnTo>
                      <a:pt x="14415" y="4437"/>
                    </a:lnTo>
                    <a:cubicBezTo>
                      <a:pt x="14415" y="4437"/>
                      <a:pt x="14415" y="5367"/>
                      <a:pt x="14415" y="5367"/>
                    </a:cubicBezTo>
                    <a:close/>
                    <a:moveTo>
                      <a:pt x="11045" y="20298"/>
                    </a:moveTo>
                    <a:cubicBezTo>
                      <a:pt x="11045" y="21008"/>
                      <a:pt x="10314" y="21600"/>
                      <a:pt x="9403" y="21600"/>
                    </a:cubicBezTo>
                    <a:cubicBezTo>
                      <a:pt x="8489" y="21600"/>
                      <a:pt x="7750" y="21008"/>
                      <a:pt x="7750" y="20298"/>
                    </a:cubicBezTo>
                    <a:cubicBezTo>
                      <a:pt x="7750" y="19577"/>
                      <a:pt x="8489" y="18995"/>
                      <a:pt x="9403" y="18995"/>
                    </a:cubicBezTo>
                    <a:cubicBezTo>
                      <a:pt x="10314" y="18995"/>
                      <a:pt x="11045" y="19577"/>
                      <a:pt x="11045" y="20298"/>
                    </a:cubicBezTo>
                    <a:cubicBezTo>
                      <a:pt x="11045" y="20298"/>
                      <a:pt x="11045" y="20298"/>
                      <a:pt x="11045" y="20298"/>
                    </a:cubicBezTo>
                    <a:close/>
                    <a:moveTo>
                      <a:pt x="5175" y="20298"/>
                    </a:moveTo>
                    <a:cubicBezTo>
                      <a:pt x="5175" y="21008"/>
                      <a:pt x="4448" y="21600"/>
                      <a:pt x="3541" y="21600"/>
                    </a:cubicBezTo>
                    <a:cubicBezTo>
                      <a:pt x="2625" y="21600"/>
                      <a:pt x="1882" y="21008"/>
                      <a:pt x="1882" y="20298"/>
                    </a:cubicBezTo>
                    <a:cubicBezTo>
                      <a:pt x="1882" y="19577"/>
                      <a:pt x="2625" y="18995"/>
                      <a:pt x="3541" y="18995"/>
                    </a:cubicBezTo>
                    <a:cubicBezTo>
                      <a:pt x="4448" y="18995"/>
                      <a:pt x="5175" y="19577"/>
                      <a:pt x="5175" y="20298"/>
                    </a:cubicBezTo>
                    <a:cubicBezTo>
                      <a:pt x="5175" y="20298"/>
                      <a:pt x="5175" y="20298"/>
                      <a:pt x="5175" y="20298"/>
                    </a:cubicBezTo>
                    <a:close/>
                    <a:moveTo>
                      <a:pt x="21600" y="12006"/>
                    </a:moveTo>
                    <a:cubicBezTo>
                      <a:pt x="21600" y="12259"/>
                      <a:pt x="21339" y="12460"/>
                      <a:pt x="21021" y="12460"/>
                    </a:cubicBezTo>
                    <a:lnTo>
                      <a:pt x="16990" y="12460"/>
                    </a:lnTo>
                    <a:lnTo>
                      <a:pt x="13714" y="18359"/>
                    </a:lnTo>
                    <a:cubicBezTo>
                      <a:pt x="13627" y="18526"/>
                      <a:pt x="13417" y="18624"/>
                      <a:pt x="13184" y="18624"/>
                    </a:cubicBezTo>
                    <a:lnTo>
                      <a:pt x="847" y="18624"/>
                    </a:lnTo>
                    <a:cubicBezTo>
                      <a:pt x="523" y="18624"/>
                      <a:pt x="264" y="18428"/>
                      <a:pt x="264" y="18177"/>
                    </a:cubicBezTo>
                    <a:cubicBezTo>
                      <a:pt x="264" y="17928"/>
                      <a:pt x="523" y="17723"/>
                      <a:pt x="847" y="17723"/>
                    </a:cubicBezTo>
                    <a:lnTo>
                      <a:pt x="12810" y="17723"/>
                    </a:lnTo>
                    <a:lnTo>
                      <a:pt x="16086" y="11824"/>
                    </a:lnTo>
                    <a:cubicBezTo>
                      <a:pt x="16174" y="11657"/>
                      <a:pt x="16384" y="11554"/>
                      <a:pt x="16613" y="11554"/>
                    </a:cubicBezTo>
                    <a:lnTo>
                      <a:pt x="21021" y="11554"/>
                    </a:lnTo>
                    <a:cubicBezTo>
                      <a:pt x="21339" y="11554"/>
                      <a:pt x="21600" y="11758"/>
                      <a:pt x="21600" y="12006"/>
                    </a:cubicBezTo>
                    <a:cubicBezTo>
                      <a:pt x="21600" y="12006"/>
                      <a:pt x="21600" y="12006"/>
                      <a:pt x="21600" y="12006"/>
                    </a:cubicBezTo>
                    <a:close/>
                    <a:moveTo>
                      <a:pt x="3650" y="4466"/>
                    </a:moveTo>
                    <a:cubicBezTo>
                      <a:pt x="5034" y="4466"/>
                      <a:pt x="6147" y="5345"/>
                      <a:pt x="6147" y="6435"/>
                    </a:cubicBezTo>
                    <a:lnTo>
                      <a:pt x="6147" y="9675"/>
                    </a:lnTo>
                    <a:lnTo>
                      <a:pt x="1158" y="9675"/>
                    </a:lnTo>
                    <a:lnTo>
                      <a:pt x="1158" y="6435"/>
                    </a:lnTo>
                    <a:cubicBezTo>
                      <a:pt x="1158" y="5345"/>
                      <a:pt x="2273" y="4466"/>
                      <a:pt x="3650" y="4466"/>
                    </a:cubicBezTo>
                    <a:cubicBezTo>
                      <a:pt x="3650" y="4466"/>
                      <a:pt x="3650" y="4466"/>
                      <a:pt x="3650" y="4466"/>
                    </a:cubicBezTo>
                    <a:close/>
                    <a:moveTo>
                      <a:pt x="10936" y="11113"/>
                    </a:moveTo>
                    <a:lnTo>
                      <a:pt x="5982" y="15080"/>
                    </a:lnTo>
                    <a:cubicBezTo>
                      <a:pt x="4963" y="13984"/>
                      <a:pt x="5059" y="12430"/>
                      <a:pt x="6310" y="11431"/>
                    </a:cubicBezTo>
                    <a:cubicBezTo>
                      <a:pt x="6992" y="10888"/>
                      <a:pt x="7903" y="10585"/>
                      <a:pt x="8872" y="10585"/>
                    </a:cubicBezTo>
                    <a:cubicBezTo>
                      <a:pt x="9620" y="10590"/>
                      <a:pt x="10341" y="10772"/>
                      <a:pt x="10936" y="11113"/>
                    </a:cubicBezTo>
                    <a:cubicBezTo>
                      <a:pt x="10936" y="11113"/>
                      <a:pt x="10936" y="11113"/>
                      <a:pt x="10936" y="11113"/>
                    </a:cubicBezTo>
                    <a:close/>
                    <a:moveTo>
                      <a:pt x="11438" y="15405"/>
                    </a:moveTo>
                    <a:cubicBezTo>
                      <a:pt x="10228" y="16366"/>
                      <a:pt x="8201" y="16481"/>
                      <a:pt x="6809" y="15716"/>
                    </a:cubicBezTo>
                    <a:lnTo>
                      <a:pt x="11765" y="11750"/>
                    </a:lnTo>
                    <a:cubicBezTo>
                      <a:pt x="12784" y="12856"/>
                      <a:pt x="12685" y="14398"/>
                      <a:pt x="11438" y="15405"/>
                    </a:cubicBezTo>
                    <a:cubicBezTo>
                      <a:pt x="11438" y="15405"/>
                      <a:pt x="11438" y="15405"/>
                      <a:pt x="11438" y="15405"/>
                    </a:cubicBezTo>
                    <a:close/>
                    <a:moveTo>
                      <a:pt x="1158" y="14082"/>
                    </a:moveTo>
                    <a:lnTo>
                      <a:pt x="1158" y="10585"/>
                    </a:lnTo>
                    <a:lnTo>
                      <a:pt x="5811" y="10585"/>
                    </a:lnTo>
                    <a:cubicBezTo>
                      <a:pt x="5704" y="10652"/>
                      <a:pt x="5590" y="10720"/>
                      <a:pt x="5493" y="10794"/>
                    </a:cubicBezTo>
                    <a:cubicBezTo>
                      <a:pt x="3821" y="12135"/>
                      <a:pt x="3713" y="14218"/>
                      <a:pt x="5109" y="15670"/>
                    </a:cubicBezTo>
                    <a:cubicBezTo>
                      <a:pt x="4686" y="15913"/>
                      <a:pt x="4187" y="16050"/>
                      <a:pt x="3650" y="16050"/>
                    </a:cubicBezTo>
                    <a:cubicBezTo>
                      <a:pt x="2273" y="16050"/>
                      <a:pt x="1158" y="15170"/>
                      <a:pt x="1158" y="14082"/>
                    </a:cubicBezTo>
                    <a:cubicBezTo>
                      <a:pt x="1158" y="14082"/>
                      <a:pt x="1158" y="14082"/>
                      <a:pt x="1158" y="14082"/>
                    </a:cubicBezTo>
                    <a:close/>
                    <a:moveTo>
                      <a:pt x="3650" y="16958"/>
                    </a:moveTo>
                    <a:cubicBezTo>
                      <a:pt x="4485" y="16958"/>
                      <a:pt x="5271" y="16732"/>
                      <a:pt x="5916" y="16323"/>
                    </a:cubicBezTo>
                    <a:cubicBezTo>
                      <a:pt x="6761" y="16852"/>
                      <a:pt x="7778" y="17155"/>
                      <a:pt x="8872" y="17155"/>
                    </a:cubicBezTo>
                    <a:cubicBezTo>
                      <a:pt x="10151" y="17155"/>
                      <a:pt x="11360" y="16761"/>
                      <a:pt x="12252" y="16041"/>
                    </a:cubicBezTo>
                    <a:cubicBezTo>
                      <a:pt x="14088" y="14573"/>
                      <a:pt x="14067" y="12195"/>
                      <a:pt x="12204" y="10750"/>
                    </a:cubicBezTo>
                    <a:cubicBezTo>
                      <a:pt x="11304" y="10059"/>
                      <a:pt x="10123" y="9675"/>
                      <a:pt x="8872" y="9675"/>
                    </a:cubicBezTo>
                    <a:cubicBezTo>
                      <a:pt x="8326" y="9675"/>
                      <a:pt x="7799" y="9764"/>
                      <a:pt x="7297" y="9902"/>
                    </a:cubicBezTo>
                    <a:lnTo>
                      <a:pt x="7297" y="6435"/>
                    </a:lnTo>
                    <a:cubicBezTo>
                      <a:pt x="7297" y="4846"/>
                      <a:pt x="5667" y="3557"/>
                      <a:pt x="3650" y="3557"/>
                    </a:cubicBezTo>
                    <a:cubicBezTo>
                      <a:pt x="1639" y="3557"/>
                      <a:pt x="0" y="4846"/>
                      <a:pt x="0" y="6435"/>
                    </a:cubicBezTo>
                    <a:lnTo>
                      <a:pt x="0" y="14082"/>
                    </a:lnTo>
                    <a:cubicBezTo>
                      <a:pt x="0" y="15670"/>
                      <a:pt x="1639" y="16958"/>
                      <a:pt x="3650" y="16958"/>
                    </a:cubicBezTo>
                    <a:cubicBezTo>
                      <a:pt x="3650" y="16958"/>
                      <a:pt x="3650" y="16958"/>
                      <a:pt x="3650" y="169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ṧľïďe">
              <a:extLst>
                <a:ext uri="{FF2B5EF4-FFF2-40B4-BE49-F238E27FC236}">
                  <a16:creationId xmlns:a16="http://schemas.microsoft.com/office/drawing/2014/main" id="{AE4C74F6-75D8-4672-962C-1D80894B1E0D}"/>
                </a:ext>
              </a:extLst>
            </p:cNvPr>
            <p:cNvGrpSpPr/>
            <p:nvPr/>
          </p:nvGrpSpPr>
          <p:grpSpPr>
            <a:xfrm>
              <a:off x="1019436" y="3249903"/>
              <a:ext cx="577851" cy="577851"/>
              <a:chOff x="0" y="0"/>
              <a:chExt cx="1155700" cy="1155700"/>
            </a:xfrm>
          </p:grpSpPr>
          <p:sp>
            <p:nvSpPr>
              <p:cNvPr id="30" name="iṥḷiďê">
                <a:extLst>
                  <a:ext uri="{FF2B5EF4-FFF2-40B4-BE49-F238E27FC236}">
                    <a16:creationId xmlns:a16="http://schemas.microsoft.com/office/drawing/2014/main" id="{8DB20FAA-40FA-431D-A9E5-FDB7EE573431}"/>
                  </a:ext>
                </a:extLst>
              </p:cNvPr>
              <p:cNvSpPr/>
              <p:nvPr/>
            </p:nvSpPr>
            <p:spPr>
              <a:xfrm>
                <a:off x="0" y="0"/>
                <a:ext cx="1155700" cy="1155700"/>
              </a:xfrm>
              <a:prstGeom prst="roundRect">
                <a:avLst>
                  <a:gd name="adj" fmla="val 15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ṥliḍê">
                <a:extLst>
                  <a:ext uri="{FF2B5EF4-FFF2-40B4-BE49-F238E27FC236}">
                    <a16:creationId xmlns:a16="http://schemas.microsoft.com/office/drawing/2014/main" id="{DF2AB89F-83A7-4307-BAA6-169D0F39CABD}"/>
                  </a:ext>
                </a:extLst>
              </p:cNvPr>
              <p:cNvSpPr/>
              <p:nvPr/>
            </p:nvSpPr>
            <p:spPr>
              <a:xfrm>
                <a:off x="183806" y="229985"/>
                <a:ext cx="825501" cy="650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4687" y="0"/>
                    </a:moveTo>
                    <a:cubicBezTo>
                      <a:pt x="4388" y="0"/>
                      <a:pt x="4151" y="312"/>
                      <a:pt x="4151" y="692"/>
                    </a:cubicBezTo>
                    <a:lnTo>
                      <a:pt x="4151" y="2973"/>
                    </a:lnTo>
                    <a:lnTo>
                      <a:pt x="1922" y="2973"/>
                    </a:lnTo>
                    <a:cubicBezTo>
                      <a:pt x="1624" y="2973"/>
                      <a:pt x="1385" y="3276"/>
                      <a:pt x="1385" y="3655"/>
                    </a:cubicBezTo>
                    <a:lnTo>
                      <a:pt x="1385" y="6952"/>
                    </a:lnTo>
                    <a:lnTo>
                      <a:pt x="539" y="6952"/>
                    </a:lnTo>
                    <a:cubicBezTo>
                      <a:pt x="371" y="6952"/>
                      <a:pt x="218" y="7053"/>
                      <a:pt x="116" y="7221"/>
                    </a:cubicBezTo>
                    <a:cubicBezTo>
                      <a:pt x="13" y="7389"/>
                      <a:pt x="-25" y="7608"/>
                      <a:pt x="17" y="7814"/>
                    </a:cubicBezTo>
                    <a:lnTo>
                      <a:pt x="1844" y="16813"/>
                    </a:lnTo>
                    <a:cubicBezTo>
                      <a:pt x="1891" y="17045"/>
                      <a:pt x="2030" y="17228"/>
                      <a:pt x="2211" y="17298"/>
                    </a:cubicBezTo>
                    <a:cubicBezTo>
                      <a:pt x="2642" y="17465"/>
                      <a:pt x="2944" y="17745"/>
                      <a:pt x="3212" y="17999"/>
                    </a:cubicBezTo>
                    <a:cubicBezTo>
                      <a:pt x="3604" y="18368"/>
                      <a:pt x="3943" y="18690"/>
                      <a:pt x="4652" y="18690"/>
                    </a:cubicBezTo>
                    <a:cubicBezTo>
                      <a:pt x="5361" y="18690"/>
                      <a:pt x="5699" y="18368"/>
                      <a:pt x="6091" y="17999"/>
                    </a:cubicBezTo>
                    <a:cubicBezTo>
                      <a:pt x="6514" y="17600"/>
                      <a:pt x="6994" y="17145"/>
                      <a:pt x="7918" y="17145"/>
                    </a:cubicBezTo>
                    <a:cubicBezTo>
                      <a:pt x="8840" y="17145"/>
                      <a:pt x="9315" y="17600"/>
                      <a:pt x="9738" y="17999"/>
                    </a:cubicBezTo>
                    <a:cubicBezTo>
                      <a:pt x="10130" y="18368"/>
                      <a:pt x="10467" y="18690"/>
                      <a:pt x="11177" y="18690"/>
                    </a:cubicBezTo>
                    <a:cubicBezTo>
                      <a:pt x="11887" y="18690"/>
                      <a:pt x="12231" y="18368"/>
                      <a:pt x="12623" y="17999"/>
                    </a:cubicBezTo>
                    <a:cubicBezTo>
                      <a:pt x="13046" y="17600"/>
                      <a:pt x="13519" y="17145"/>
                      <a:pt x="14443" y="17145"/>
                    </a:cubicBezTo>
                    <a:cubicBezTo>
                      <a:pt x="14876" y="17145"/>
                      <a:pt x="15253" y="17251"/>
                      <a:pt x="15600" y="17460"/>
                    </a:cubicBezTo>
                    <a:cubicBezTo>
                      <a:pt x="15836" y="17602"/>
                      <a:pt x="16125" y="17506"/>
                      <a:pt x="16277" y="17235"/>
                    </a:cubicBezTo>
                    <a:lnTo>
                      <a:pt x="21441" y="8038"/>
                    </a:lnTo>
                    <a:cubicBezTo>
                      <a:pt x="21558" y="7829"/>
                      <a:pt x="21575" y="7558"/>
                      <a:pt x="21483" y="7329"/>
                    </a:cubicBezTo>
                    <a:cubicBezTo>
                      <a:pt x="21390" y="7099"/>
                      <a:pt x="21205" y="6952"/>
                      <a:pt x="21003" y="6952"/>
                    </a:cubicBezTo>
                    <a:lnTo>
                      <a:pt x="16884" y="6952"/>
                    </a:lnTo>
                    <a:lnTo>
                      <a:pt x="15861" y="3422"/>
                    </a:lnTo>
                    <a:cubicBezTo>
                      <a:pt x="15783" y="3152"/>
                      <a:pt x="15579" y="2973"/>
                      <a:pt x="15353" y="2973"/>
                    </a:cubicBezTo>
                    <a:lnTo>
                      <a:pt x="8341" y="2973"/>
                    </a:lnTo>
                    <a:lnTo>
                      <a:pt x="7706" y="476"/>
                    </a:lnTo>
                    <a:cubicBezTo>
                      <a:pt x="7634" y="193"/>
                      <a:pt x="7425" y="0"/>
                      <a:pt x="7191" y="0"/>
                    </a:cubicBezTo>
                    <a:lnTo>
                      <a:pt x="4687" y="0"/>
                    </a:lnTo>
                    <a:close/>
                    <a:moveTo>
                      <a:pt x="5230" y="1374"/>
                    </a:moveTo>
                    <a:cubicBezTo>
                      <a:pt x="5230" y="1374"/>
                      <a:pt x="6803" y="1374"/>
                      <a:pt x="6803" y="1374"/>
                    </a:cubicBezTo>
                    <a:lnTo>
                      <a:pt x="7212" y="2973"/>
                    </a:lnTo>
                    <a:lnTo>
                      <a:pt x="5230" y="2973"/>
                    </a:lnTo>
                    <a:lnTo>
                      <a:pt x="5230" y="1374"/>
                    </a:lnTo>
                    <a:close/>
                    <a:moveTo>
                      <a:pt x="2465" y="4347"/>
                    </a:moveTo>
                    <a:cubicBezTo>
                      <a:pt x="2465" y="4347"/>
                      <a:pt x="4292" y="4347"/>
                      <a:pt x="4292" y="4347"/>
                    </a:cubicBezTo>
                    <a:lnTo>
                      <a:pt x="14979" y="4347"/>
                    </a:lnTo>
                    <a:lnTo>
                      <a:pt x="15734" y="6952"/>
                    </a:lnTo>
                    <a:lnTo>
                      <a:pt x="2465" y="6952"/>
                    </a:lnTo>
                    <a:lnTo>
                      <a:pt x="2465" y="4347"/>
                    </a:lnTo>
                    <a:close/>
                    <a:moveTo>
                      <a:pt x="1237" y="8326"/>
                    </a:moveTo>
                    <a:lnTo>
                      <a:pt x="19952" y="8326"/>
                    </a:lnTo>
                    <a:cubicBezTo>
                      <a:pt x="19952" y="8326"/>
                      <a:pt x="15642" y="16005"/>
                      <a:pt x="15642" y="16005"/>
                    </a:cubicBezTo>
                    <a:cubicBezTo>
                      <a:pt x="15270" y="15852"/>
                      <a:pt x="14871" y="15771"/>
                      <a:pt x="14443" y="15771"/>
                    </a:cubicBezTo>
                    <a:cubicBezTo>
                      <a:pt x="13163" y="15771"/>
                      <a:pt x="12447" y="16447"/>
                      <a:pt x="11974" y="16894"/>
                    </a:cubicBezTo>
                    <a:cubicBezTo>
                      <a:pt x="11633" y="17215"/>
                      <a:pt x="11530" y="17316"/>
                      <a:pt x="11177" y="17316"/>
                    </a:cubicBezTo>
                    <a:cubicBezTo>
                      <a:pt x="10824" y="17316"/>
                      <a:pt x="10721" y="17215"/>
                      <a:pt x="10380" y="16894"/>
                    </a:cubicBezTo>
                    <a:cubicBezTo>
                      <a:pt x="9907" y="16447"/>
                      <a:pt x="9196" y="15771"/>
                      <a:pt x="7918" y="15771"/>
                    </a:cubicBezTo>
                    <a:cubicBezTo>
                      <a:pt x="6638" y="15771"/>
                      <a:pt x="5923" y="16447"/>
                      <a:pt x="5449" y="16894"/>
                    </a:cubicBezTo>
                    <a:cubicBezTo>
                      <a:pt x="5108" y="17215"/>
                      <a:pt x="5004" y="17316"/>
                      <a:pt x="4652" y="17316"/>
                    </a:cubicBezTo>
                    <a:cubicBezTo>
                      <a:pt x="4298" y="17316"/>
                      <a:pt x="4195" y="17215"/>
                      <a:pt x="3854" y="16894"/>
                    </a:cubicBezTo>
                    <a:cubicBezTo>
                      <a:pt x="3601" y="16656"/>
                      <a:pt x="3272" y="16347"/>
                      <a:pt x="2817" y="16112"/>
                    </a:cubicBezTo>
                    <a:lnTo>
                      <a:pt x="1237" y="8326"/>
                    </a:lnTo>
                    <a:close/>
                    <a:moveTo>
                      <a:pt x="1442" y="18681"/>
                    </a:moveTo>
                    <a:cubicBezTo>
                      <a:pt x="1144" y="18681"/>
                      <a:pt x="906" y="18993"/>
                      <a:pt x="906" y="19373"/>
                    </a:cubicBezTo>
                    <a:cubicBezTo>
                      <a:pt x="906" y="19752"/>
                      <a:pt x="1144" y="20055"/>
                      <a:pt x="1442" y="20055"/>
                    </a:cubicBezTo>
                    <a:cubicBezTo>
                      <a:pt x="2365" y="20055"/>
                      <a:pt x="2846" y="20510"/>
                      <a:pt x="3269" y="20908"/>
                    </a:cubicBezTo>
                    <a:cubicBezTo>
                      <a:pt x="3660" y="21278"/>
                      <a:pt x="3999" y="21600"/>
                      <a:pt x="4708" y="21600"/>
                    </a:cubicBezTo>
                    <a:cubicBezTo>
                      <a:pt x="5417" y="21600"/>
                      <a:pt x="5755" y="21278"/>
                      <a:pt x="6147" y="20908"/>
                    </a:cubicBezTo>
                    <a:cubicBezTo>
                      <a:pt x="6570" y="20510"/>
                      <a:pt x="7051" y="20055"/>
                      <a:pt x="7974" y="20055"/>
                    </a:cubicBezTo>
                    <a:cubicBezTo>
                      <a:pt x="8897" y="20055"/>
                      <a:pt x="9378" y="20510"/>
                      <a:pt x="9801" y="20908"/>
                    </a:cubicBezTo>
                    <a:cubicBezTo>
                      <a:pt x="10193" y="21278"/>
                      <a:pt x="10530" y="21600"/>
                      <a:pt x="11240" y="21600"/>
                    </a:cubicBezTo>
                    <a:cubicBezTo>
                      <a:pt x="11949" y="21600"/>
                      <a:pt x="12287" y="21278"/>
                      <a:pt x="12679" y="20908"/>
                    </a:cubicBezTo>
                    <a:cubicBezTo>
                      <a:pt x="13102" y="20510"/>
                      <a:pt x="13577" y="20055"/>
                      <a:pt x="14499" y="20055"/>
                    </a:cubicBezTo>
                    <a:cubicBezTo>
                      <a:pt x="15423" y="20055"/>
                      <a:pt x="15904" y="20510"/>
                      <a:pt x="16326" y="20908"/>
                    </a:cubicBezTo>
                    <a:cubicBezTo>
                      <a:pt x="16718" y="21278"/>
                      <a:pt x="17056" y="21600"/>
                      <a:pt x="17765" y="21600"/>
                    </a:cubicBezTo>
                    <a:cubicBezTo>
                      <a:pt x="18063" y="21600"/>
                      <a:pt x="18309" y="21288"/>
                      <a:pt x="18309" y="20908"/>
                    </a:cubicBezTo>
                    <a:cubicBezTo>
                      <a:pt x="18309" y="20529"/>
                      <a:pt x="18063" y="20226"/>
                      <a:pt x="17765" y="20226"/>
                    </a:cubicBezTo>
                    <a:cubicBezTo>
                      <a:pt x="17412" y="20226"/>
                      <a:pt x="17309" y="20125"/>
                      <a:pt x="16968" y="19804"/>
                    </a:cubicBezTo>
                    <a:cubicBezTo>
                      <a:pt x="16494" y="19357"/>
                      <a:pt x="15779" y="18681"/>
                      <a:pt x="14499" y="18681"/>
                    </a:cubicBezTo>
                    <a:cubicBezTo>
                      <a:pt x="13221" y="18681"/>
                      <a:pt x="12510" y="19357"/>
                      <a:pt x="12037" y="19804"/>
                    </a:cubicBezTo>
                    <a:cubicBezTo>
                      <a:pt x="11697" y="20125"/>
                      <a:pt x="11593" y="20226"/>
                      <a:pt x="11240" y="20226"/>
                    </a:cubicBezTo>
                    <a:cubicBezTo>
                      <a:pt x="10887" y="20226"/>
                      <a:pt x="10785" y="20125"/>
                      <a:pt x="10443" y="19804"/>
                    </a:cubicBezTo>
                    <a:cubicBezTo>
                      <a:pt x="9970" y="19357"/>
                      <a:pt x="9253" y="18681"/>
                      <a:pt x="7974" y="18681"/>
                    </a:cubicBezTo>
                    <a:cubicBezTo>
                      <a:pt x="6695" y="18681"/>
                      <a:pt x="5978" y="19357"/>
                      <a:pt x="5505" y="19804"/>
                    </a:cubicBezTo>
                    <a:cubicBezTo>
                      <a:pt x="5164" y="20125"/>
                      <a:pt x="5061" y="20226"/>
                      <a:pt x="4708" y="20226"/>
                    </a:cubicBezTo>
                    <a:cubicBezTo>
                      <a:pt x="4355" y="20226"/>
                      <a:pt x="4252" y="20125"/>
                      <a:pt x="3911" y="19804"/>
                    </a:cubicBezTo>
                    <a:cubicBezTo>
                      <a:pt x="3438" y="19357"/>
                      <a:pt x="2721" y="18681"/>
                      <a:pt x="1442" y="186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iṥľíḓê">
              <a:extLst>
                <a:ext uri="{FF2B5EF4-FFF2-40B4-BE49-F238E27FC236}">
                  <a16:creationId xmlns:a16="http://schemas.microsoft.com/office/drawing/2014/main" id="{5FD82281-B2D6-47F2-BF91-1440F3EEAC2D}"/>
                </a:ext>
              </a:extLst>
            </p:cNvPr>
            <p:cNvGrpSpPr/>
            <p:nvPr/>
          </p:nvGrpSpPr>
          <p:grpSpPr>
            <a:xfrm>
              <a:off x="1019436" y="4835001"/>
              <a:ext cx="577851" cy="577851"/>
              <a:chOff x="0" y="0"/>
              <a:chExt cx="1155700" cy="1155700"/>
            </a:xfrm>
          </p:grpSpPr>
          <p:sp>
            <p:nvSpPr>
              <p:cNvPr id="28" name="íSļïḍè">
                <a:extLst>
                  <a:ext uri="{FF2B5EF4-FFF2-40B4-BE49-F238E27FC236}">
                    <a16:creationId xmlns:a16="http://schemas.microsoft.com/office/drawing/2014/main" id="{11935FFC-00F8-4A1E-AEB9-701F92B39C93}"/>
                  </a:ext>
                </a:extLst>
              </p:cNvPr>
              <p:cNvSpPr/>
              <p:nvPr/>
            </p:nvSpPr>
            <p:spPr>
              <a:xfrm>
                <a:off x="0" y="0"/>
                <a:ext cx="1155700" cy="1155700"/>
              </a:xfrm>
              <a:prstGeom prst="roundRect">
                <a:avLst>
                  <a:gd name="adj" fmla="val 15000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ľíḋê">
                <a:extLst>
                  <a:ext uri="{FF2B5EF4-FFF2-40B4-BE49-F238E27FC236}">
                    <a16:creationId xmlns:a16="http://schemas.microsoft.com/office/drawing/2014/main" id="{330DA2F6-9A87-4239-A1CA-0D65355D26C4}"/>
                  </a:ext>
                </a:extLst>
              </p:cNvPr>
              <p:cNvSpPr/>
              <p:nvPr/>
            </p:nvSpPr>
            <p:spPr>
              <a:xfrm>
                <a:off x="183806" y="275576"/>
                <a:ext cx="825501" cy="573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4416" y="0"/>
                    </a:moveTo>
                    <a:cubicBezTo>
                      <a:pt x="4300" y="0"/>
                      <a:pt x="4188" y="70"/>
                      <a:pt x="4106" y="189"/>
                    </a:cubicBezTo>
                    <a:cubicBezTo>
                      <a:pt x="4023" y="307"/>
                      <a:pt x="3975" y="468"/>
                      <a:pt x="3975" y="636"/>
                    </a:cubicBezTo>
                    <a:lnTo>
                      <a:pt x="3975" y="3704"/>
                    </a:lnTo>
                    <a:cubicBezTo>
                      <a:pt x="3975" y="3874"/>
                      <a:pt x="4022" y="4041"/>
                      <a:pt x="4106" y="4161"/>
                    </a:cubicBezTo>
                    <a:cubicBezTo>
                      <a:pt x="4189" y="4281"/>
                      <a:pt x="4298" y="4340"/>
                      <a:pt x="4416" y="4340"/>
                    </a:cubicBezTo>
                    <a:lnTo>
                      <a:pt x="6549" y="4340"/>
                    </a:lnTo>
                    <a:cubicBezTo>
                      <a:pt x="6666" y="4340"/>
                      <a:pt x="6776" y="4281"/>
                      <a:pt x="6859" y="4161"/>
                    </a:cubicBezTo>
                    <a:cubicBezTo>
                      <a:pt x="6942" y="4041"/>
                      <a:pt x="6990" y="3874"/>
                      <a:pt x="6990" y="3704"/>
                    </a:cubicBezTo>
                    <a:lnTo>
                      <a:pt x="6990" y="636"/>
                    </a:lnTo>
                    <a:cubicBezTo>
                      <a:pt x="6990" y="466"/>
                      <a:pt x="6942" y="309"/>
                      <a:pt x="6859" y="189"/>
                    </a:cubicBezTo>
                    <a:cubicBezTo>
                      <a:pt x="6776" y="69"/>
                      <a:pt x="6666" y="0"/>
                      <a:pt x="6549" y="0"/>
                    </a:cubicBezTo>
                    <a:lnTo>
                      <a:pt x="4416" y="0"/>
                    </a:lnTo>
                    <a:close/>
                    <a:moveTo>
                      <a:pt x="4858" y="1271"/>
                    </a:moveTo>
                    <a:lnTo>
                      <a:pt x="6107" y="1271"/>
                    </a:lnTo>
                    <a:lnTo>
                      <a:pt x="6107" y="3069"/>
                    </a:lnTo>
                    <a:lnTo>
                      <a:pt x="4858" y="3069"/>
                    </a:lnTo>
                    <a:cubicBezTo>
                      <a:pt x="4858" y="3069"/>
                      <a:pt x="4858" y="1271"/>
                      <a:pt x="4858" y="1271"/>
                    </a:cubicBezTo>
                    <a:close/>
                    <a:moveTo>
                      <a:pt x="3174" y="5402"/>
                    </a:moveTo>
                    <a:cubicBezTo>
                      <a:pt x="2762" y="5402"/>
                      <a:pt x="2429" y="5892"/>
                      <a:pt x="2429" y="6485"/>
                    </a:cubicBezTo>
                    <a:lnTo>
                      <a:pt x="2429" y="9554"/>
                    </a:lnTo>
                    <a:cubicBezTo>
                      <a:pt x="2429" y="9721"/>
                      <a:pt x="2478" y="9882"/>
                      <a:pt x="2560" y="10001"/>
                    </a:cubicBezTo>
                    <a:cubicBezTo>
                      <a:pt x="2643" y="10119"/>
                      <a:pt x="2754" y="10189"/>
                      <a:pt x="2871" y="10189"/>
                    </a:cubicBezTo>
                    <a:lnTo>
                      <a:pt x="11165" y="10189"/>
                    </a:lnTo>
                    <a:cubicBezTo>
                      <a:pt x="11318" y="10189"/>
                      <a:pt x="11464" y="10069"/>
                      <a:pt x="11545" y="9881"/>
                    </a:cubicBezTo>
                    <a:cubicBezTo>
                      <a:pt x="11625" y="9694"/>
                      <a:pt x="11628" y="9464"/>
                      <a:pt x="11559" y="9266"/>
                    </a:cubicBezTo>
                    <a:lnTo>
                      <a:pt x="10427" y="5998"/>
                    </a:lnTo>
                    <a:cubicBezTo>
                      <a:pt x="10300" y="5635"/>
                      <a:pt x="10040" y="5402"/>
                      <a:pt x="9757" y="5402"/>
                    </a:cubicBezTo>
                    <a:lnTo>
                      <a:pt x="3174" y="5402"/>
                    </a:lnTo>
                    <a:close/>
                    <a:moveTo>
                      <a:pt x="3312" y="6674"/>
                    </a:moveTo>
                    <a:lnTo>
                      <a:pt x="9675" y="6674"/>
                    </a:lnTo>
                    <a:lnTo>
                      <a:pt x="10454" y="8918"/>
                    </a:lnTo>
                    <a:lnTo>
                      <a:pt x="3312" y="8918"/>
                    </a:lnTo>
                    <a:cubicBezTo>
                      <a:pt x="3312" y="8918"/>
                      <a:pt x="3312" y="6674"/>
                      <a:pt x="3312" y="6674"/>
                    </a:cubicBezTo>
                    <a:close/>
                    <a:moveTo>
                      <a:pt x="745" y="11123"/>
                    </a:moveTo>
                    <a:cubicBezTo>
                      <a:pt x="320" y="11126"/>
                      <a:pt x="0" y="11619"/>
                      <a:pt x="0" y="12195"/>
                    </a:cubicBezTo>
                    <a:cubicBezTo>
                      <a:pt x="0" y="12312"/>
                      <a:pt x="16" y="12433"/>
                      <a:pt x="41" y="12543"/>
                    </a:cubicBezTo>
                    <a:lnTo>
                      <a:pt x="1691" y="19673"/>
                    </a:lnTo>
                    <a:cubicBezTo>
                      <a:pt x="1958" y="20828"/>
                      <a:pt x="2708" y="21600"/>
                      <a:pt x="3554" y="21600"/>
                    </a:cubicBezTo>
                    <a:lnTo>
                      <a:pt x="14236" y="21600"/>
                    </a:lnTo>
                    <a:cubicBezTo>
                      <a:pt x="16616" y="21600"/>
                      <a:pt x="18807" y="19743"/>
                      <a:pt x="19957" y="16744"/>
                    </a:cubicBezTo>
                    <a:lnTo>
                      <a:pt x="21461" y="12821"/>
                    </a:lnTo>
                    <a:cubicBezTo>
                      <a:pt x="21553" y="12636"/>
                      <a:pt x="21600" y="12416"/>
                      <a:pt x="21599" y="12205"/>
                    </a:cubicBezTo>
                    <a:cubicBezTo>
                      <a:pt x="21598" y="11655"/>
                      <a:pt x="21294" y="11127"/>
                      <a:pt x="20854" y="11123"/>
                    </a:cubicBezTo>
                    <a:lnTo>
                      <a:pt x="745" y="11123"/>
                    </a:lnTo>
                    <a:close/>
                    <a:moveTo>
                      <a:pt x="883" y="12394"/>
                    </a:moveTo>
                    <a:lnTo>
                      <a:pt x="20557" y="12394"/>
                    </a:lnTo>
                    <a:cubicBezTo>
                      <a:pt x="20557" y="12394"/>
                      <a:pt x="19129" y="16128"/>
                      <a:pt x="19129" y="16128"/>
                    </a:cubicBezTo>
                    <a:cubicBezTo>
                      <a:pt x="18134" y="18722"/>
                      <a:pt x="16239" y="20329"/>
                      <a:pt x="14181" y="20329"/>
                    </a:cubicBezTo>
                    <a:lnTo>
                      <a:pt x="3499" y="20329"/>
                    </a:lnTo>
                    <a:cubicBezTo>
                      <a:pt x="3033" y="20329"/>
                      <a:pt x="2617" y="19902"/>
                      <a:pt x="2470" y="19266"/>
                    </a:cubicBezTo>
                    <a:lnTo>
                      <a:pt x="883" y="12394"/>
                    </a:lnTo>
                    <a:close/>
                    <a:moveTo>
                      <a:pt x="5272" y="14301"/>
                    </a:moveTo>
                    <a:cubicBezTo>
                      <a:pt x="4798" y="14301"/>
                      <a:pt x="4416" y="14859"/>
                      <a:pt x="4416" y="15542"/>
                    </a:cubicBezTo>
                    <a:cubicBezTo>
                      <a:pt x="4416" y="16225"/>
                      <a:pt x="4798" y="16774"/>
                      <a:pt x="5272" y="16774"/>
                    </a:cubicBezTo>
                    <a:cubicBezTo>
                      <a:pt x="5747" y="16774"/>
                      <a:pt x="6135" y="16225"/>
                      <a:pt x="6135" y="15542"/>
                    </a:cubicBezTo>
                    <a:cubicBezTo>
                      <a:pt x="6135" y="14859"/>
                      <a:pt x="5747" y="14301"/>
                      <a:pt x="5272" y="14301"/>
                    </a:cubicBezTo>
                    <a:close/>
                    <a:moveTo>
                      <a:pt x="8170" y="14301"/>
                    </a:moveTo>
                    <a:cubicBezTo>
                      <a:pt x="7695" y="14301"/>
                      <a:pt x="7308" y="14859"/>
                      <a:pt x="7308" y="15542"/>
                    </a:cubicBezTo>
                    <a:cubicBezTo>
                      <a:pt x="7308" y="16225"/>
                      <a:pt x="7695" y="16774"/>
                      <a:pt x="8170" y="16774"/>
                    </a:cubicBezTo>
                    <a:cubicBezTo>
                      <a:pt x="8645" y="16774"/>
                      <a:pt x="9026" y="16225"/>
                      <a:pt x="9026" y="15542"/>
                    </a:cubicBezTo>
                    <a:cubicBezTo>
                      <a:pt x="9026" y="14859"/>
                      <a:pt x="8645" y="14301"/>
                      <a:pt x="8170" y="14301"/>
                    </a:cubicBezTo>
                    <a:close/>
                    <a:moveTo>
                      <a:pt x="11062" y="14301"/>
                    </a:moveTo>
                    <a:cubicBezTo>
                      <a:pt x="10587" y="14301"/>
                      <a:pt x="10199" y="14859"/>
                      <a:pt x="10199" y="15542"/>
                    </a:cubicBezTo>
                    <a:cubicBezTo>
                      <a:pt x="10199" y="16225"/>
                      <a:pt x="10587" y="16774"/>
                      <a:pt x="11062" y="16774"/>
                    </a:cubicBezTo>
                    <a:cubicBezTo>
                      <a:pt x="11537" y="16774"/>
                      <a:pt x="11917" y="16225"/>
                      <a:pt x="11917" y="15542"/>
                    </a:cubicBezTo>
                    <a:cubicBezTo>
                      <a:pt x="11917" y="14859"/>
                      <a:pt x="11537" y="14301"/>
                      <a:pt x="11062" y="143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iSļíďé">
              <a:extLst>
                <a:ext uri="{FF2B5EF4-FFF2-40B4-BE49-F238E27FC236}">
                  <a16:creationId xmlns:a16="http://schemas.microsoft.com/office/drawing/2014/main" id="{68211F24-7BAC-4CA5-9731-F34CBC8FCF03}"/>
                </a:ext>
              </a:extLst>
            </p:cNvPr>
            <p:cNvSpPr/>
            <p:nvPr/>
          </p:nvSpPr>
          <p:spPr>
            <a:xfrm>
              <a:off x="1597286" y="1614881"/>
              <a:ext cx="3635639" cy="3527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/>
            <a:p>
              <a:pPr lvl="0">
                <a:defRPr sz="1800"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2" name="ïsḻîḋe">
              <a:extLst>
                <a:ext uri="{FF2B5EF4-FFF2-40B4-BE49-F238E27FC236}">
                  <a16:creationId xmlns:a16="http://schemas.microsoft.com/office/drawing/2014/main" id="{7057E3FC-9D41-4716-8D1A-E03B8F279E2A}"/>
                </a:ext>
              </a:extLst>
            </p:cNvPr>
            <p:cNvSpPr/>
            <p:nvPr/>
          </p:nvSpPr>
          <p:spPr>
            <a:xfrm>
              <a:off x="1597287" y="1967667"/>
              <a:ext cx="3635639" cy="3564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3" name="iṥḷiḓê">
              <a:extLst>
                <a:ext uri="{FF2B5EF4-FFF2-40B4-BE49-F238E27FC236}">
                  <a16:creationId xmlns:a16="http://schemas.microsoft.com/office/drawing/2014/main" id="{410AAC8E-7EDF-4D44-90E5-6E8562126706}"/>
                </a:ext>
              </a:extLst>
            </p:cNvPr>
            <p:cNvSpPr/>
            <p:nvPr/>
          </p:nvSpPr>
          <p:spPr>
            <a:xfrm>
              <a:off x="1597286" y="2390879"/>
              <a:ext cx="3635639" cy="3527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/>
            <a:p>
              <a:pPr lvl="0">
                <a:defRPr sz="1800"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4" name="íšļïḋé">
              <a:extLst>
                <a:ext uri="{FF2B5EF4-FFF2-40B4-BE49-F238E27FC236}">
                  <a16:creationId xmlns:a16="http://schemas.microsoft.com/office/drawing/2014/main" id="{9EA646FC-7C99-490A-ABFA-5E585000EC83}"/>
                </a:ext>
              </a:extLst>
            </p:cNvPr>
            <p:cNvSpPr/>
            <p:nvPr/>
          </p:nvSpPr>
          <p:spPr>
            <a:xfrm>
              <a:off x="1597287" y="2743665"/>
              <a:ext cx="3635639" cy="3564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îs1îḑè">
              <a:extLst>
                <a:ext uri="{FF2B5EF4-FFF2-40B4-BE49-F238E27FC236}">
                  <a16:creationId xmlns:a16="http://schemas.microsoft.com/office/drawing/2014/main" id="{384FB82C-558F-44E5-9900-8EE67CF20886}"/>
                </a:ext>
              </a:extLst>
            </p:cNvPr>
            <p:cNvSpPr/>
            <p:nvPr/>
          </p:nvSpPr>
          <p:spPr>
            <a:xfrm>
              <a:off x="1597286" y="3206232"/>
              <a:ext cx="3635639" cy="3527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/>
            <a:p>
              <a:pPr lvl="0">
                <a:defRPr sz="1800"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îṥlïďê">
              <a:extLst>
                <a:ext uri="{FF2B5EF4-FFF2-40B4-BE49-F238E27FC236}">
                  <a16:creationId xmlns:a16="http://schemas.microsoft.com/office/drawing/2014/main" id="{A020F00D-856A-4138-A274-46CD5DEBF656}"/>
                </a:ext>
              </a:extLst>
            </p:cNvPr>
            <p:cNvSpPr/>
            <p:nvPr/>
          </p:nvSpPr>
          <p:spPr>
            <a:xfrm>
              <a:off x="1597287" y="3559018"/>
              <a:ext cx="3635639" cy="3564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7" name="íṣļïḍe">
              <a:extLst>
                <a:ext uri="{FF2B5EF4-FFF2-40B4-BE49-F238E27FC236}">
                  <a16:creationId xmlns:a16="http://schemas.microsoft.com/office/drawing/2014/main" id="{A65BF35D-F83B-4926-8AA8-A5E1A4CF7847}"/>
                </a:ext>
              </a:extLst>
            </p:cNvPr>
            <p:cNvSpPr/>
            <p:nvPr/>
          </p:nvSpPr>
          <p:spPr>
            <a:xfrm>
              <a:off x="1597286" y="4001712"/>
              <a:ext cx="3635639" cy="3527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/>
            <a:p>
              <a:pPr lvl="0">
                <a:defRPr sz="1800"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8" name="ïšḷîďê">
              <a:extLst>
                <a:ext uri="{FF2B5EF4-FFF2-40B4-BE49-F238E27FC236}">
                  <a16:creationId xmlns:a16="http://schemas.microsoft.com/office/drawing/2014/main" id="{93FAA72C-D808-432D-A06F-2A0867F60626}"/>
                </a:ext>
              </a:extLst>
            </p:cNvPr>
            <p:cNvSpPr/>
            <p:nvPr/>
          </p:nvSpPr>
          <p:spPr>
            <a:xfrm>
              <a:off x="1597287" y="4354498"/>
              <a:ext cx="3635639" cy="3564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9" name="îsľîdè">
              <a:extLst>
                <a:ext uri="{FF2B5EF4-FFF2-40B4-BE49-F238E27FC236}">
                  <a16:creationId xmlns:a16="http://schemas.microsoft.com/office/drawing/2014/main" id="{F6FD0424-5DE8-4C75-9083-6CAE6C5D88F5}"/>
                </a:ext>
              </a:extLst>
            </p:cNvPr>
            <p:cNvSpPr/>
            <p:nvPr/>
          </p:nvSpPr>
          <p:spPr>
            <a:xfrm>
              <a:off x="1597286" y="4831214"/>
              <a:ext cx="3635639" cy="3527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/>
            <a:p>
              <a:pPr lvl="0">
                <a:defRPr sz="1800"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0" name="íśḻïḑê">
              <a:extLst>
                <a:ext uri="{FF2B5EF4-FFF2-40B4-BE49-F238E27FC236}">
                  <a16:creationId xmlns:a16="http://schemas.microsoft.com/office/drawing/2014/main" id="{8D0D2BC5-4E12-4B0E-AC73-6437CC77D623}"/>
                </a:ext>
              </a:extLst>
            </p:cNvPr>
            <p:cNvSpPr/>
            <p:nvPr/>
          </p:nvSpPr>
          <p:spPr>
            <a:xfrm>
              <a:off x="1597287" y="5184000"/>
              <a:ext cx="3635639" cy="3564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dgm="http://schemas.openxmlformats.org/drawingml/2006/diagram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1" name="î$ļîďé">
              <a:extLst>
                <a:ext uri="{FF2B5EF4-FFF2-40B4-BE49-F238E27FC236}">
                  <a16:creationId xmlns:a16="http://schemas.microsoft.com/office/drawing/2014/main" id="{25AF87DC-B3C3-4F36-8A74-85B2F8EBCA79}"/>
                </a:ext>
              </a:extLst>
            </p:cNvPr>
            <p:cNvSpPr/>
            <p:nvPr/>
          </p:nvSpPr>
          <p:spPr>
            <a:xfrm rot="5400000">
              <a:off x="5545445" y="3193931"/>
              <a:ext cx="1658378" cy="200602"/>
            </a:xfrm>
            <a:prstGeom prst="rect">
              <a:avLst/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ļïḓe">
              <a:extLst>
                <a:ext uri="{FF2B5EF4-FFF2-40B4-BE49-F238E27FC236}">
                  <a16:creationId xmlns:a16="http://schemas.microsoft.com/office/drawing/2014/main" id="{59ED0E4A-1FFD-43DA-8FEB-FC914383C660}"/>
                </a:ext>
              </a:extLst>
            </p:cNvPr>
            <p:cNvSpPr/>
            <p:nvPr/>
          </p:nvSpPr>
          <p:spPr>
            <a:xfrm>
              <a:off x="5922198" y="2128544"/>
              <a:ext cx="2228912" cy="1337347"/>
            </a:xfrm>
            <a:custGeom>
              <a:avLst/>
              <a:gdLst>
                <a:gd name="connsiteX0" fmla="*/ 0 w 2228912"/>
                <a:gd name="connsiteY0" fmla="*/ 133735 h 1337347"/>
                <a:gd name="connsiteX1" fmla="*/ 133735 w 2228912"/>
                <a:gd name="connsiteY1" fmla="*/ 0 h 1337347"/>
                <a:gd name="connsiteX2" fmla="*/ 2095177 w 2228912"/>
                <a:gd name="connsiteY2" fmla="*/ 0 h 1337347"/>
                <a:gd name="connsiteX3" fmla="*/ 2228912 w 2228912"/>
                <a:gd name="connsiteY3" fmla="*/ 133735 h 1337347"/>
                <a:gd name="connsiteX4" fmla="*/ 2228912 w 2228912"/>
                <a:gd name="connsiteY4" fmla="*/ 1203612 h 1337347"/>
                <a:gd name="connsiteX5" fmla="*/ 2095177 w 2228912"/>
                <a:gd name="connsiteY5" fmla="*/ 1337347 h 1337347"/>
                <a:gd name="connsiteX6" fmla="*/ 133735 w 2228912"/>
                <a:gd name="connsiteY6" fmla="*/ 1337347 h 1337347"/>
                <a:gd name="connsiteX7" fmla="*/ 0 w 2228912"/>
                <a:gd name="connsiteY7" fmla="*/ 1203612 h 1337347"/>
                <a:gd name="connsiteX8" fmla="*/ 0 w 2228912"/>
                <a:gd name="connsiteY8" fmla="*/ 133735 h 133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912" h="1337347">
                  <a:moveTo>
                    <a:pt x="0" y="133735"/>
                  </a:moveTo>
                  <a:cubicBezTo>
                    <a:pt x="0" y="59875"/>
                    <a:pt x="59875" y="0"/>
                    <a:pt x="133735" y="0"/>
                  </a:cubicBezTo>
                  <a:lnTo>
                    <a:pt x="2095177" y="0"/>
                  </a:lnTo>
                  <a:cubicBezTo>
                    <a:pt x="2169037" y="0"/>
                    <a:pt x="2228912" y="59875"/>
                    <a:pt x="2228912" y="133735"/>
                  </a:cubicBezTo>
                  <a:lnTo>
                    <a:pt x="2228912" y="1203612"/>
                  </a:lnTo>
                  <a:cubicBezTo>
                    <a:pt x="2228912" y="1277472"/>
                    <a:pt x="2169037" y="1337347"/>
                    <a:pt x="2095177" y="1337347"/>
                  </a:cubicBezTo>
                  <a:lnTo>
                    <a:pt x="133735" y="1337347"/>
                  </a:lnTo>
                  <a:cubicBezTo>
                    <a:pt x="59875" y="1337347"/>
                    <a:pt x="0" y="1277472"/>
                    <a:pt x="0" y="1203612"/>
                  </a:cubicBezTo>
                  <a:lnTo>
                    <a:pt x="0" y="13373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90000" tIns="46800" rIns="90000" bIns="46800" anchor="ctr" anchorCtr="0">
              <a:normAutofit/>
            </a:bodyPr>
            <a:lstStyle/>
            <a:p>
              <a:pPr marL="0" lvl="0" indent="0" algn="ctr" defTabSz="62230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400" kern="1200" dirty="0">
                  <a:solidFill>
                    <a:schemeClr val="bg1"/>
                  </a:solidFill>
                </a:rPr>
                <a:t>Text here</a:t>
              </a:r>
              <a:endParaRPr lang="zh-CN" altLang="en-US" sz="1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íṥļíḋè">
              <a:extLst>
                <a:ext uri="{FF2B5EF4-FFF2-40B4-BE49-F238E27FC236}">
                  <a16:creationId xmlns:a16="http://schemas.microsoft.com/office/drawing/2014/main" id="{191ABC1A-44CE-4AA4-9942-EF70740BE62D}"/>
                </a:ext>
              </a:extLst>
            </p:cNvPr>
            <p:cNvSpPr/>
            <p:nvPr/>
          </p:nvSpPr>
          <p:spPr>
            <a:xfrm>
              <a:off x="6381288" y="4029774"/>
              <a:ext cx="2951147" cy="200602"/>
            </a:xfrm>
            <a:prstGeom prst="rect">
              <a:avLst/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$1iďè">
              <a:extLst>
                <a:ext uri="{FF2B5EF4-FFF2-40B4-BE49-F238E27FC236}">
                  <a16:creationId xmlns:a16="http://schemas.microsoft.com/office/drawing/2014/main" id="{F7189823-1716-463B-9D07-B2ACE9B4FBA6}"/>
                </a:ext>
              </a:extLst>
            </p:cNvPr>
            <p:cNvSpPr/>
            <p:nvPr/>
          </p:nvSpPr>
          <p:spPr>
            <a:xfrm>
              <a:off x="5922198" y="3800229"/>
              <a:ext cx="2228912" cy="1337347"/>
            </a:xfrm>
            <a:custGeom>
              <a:avLst/>
              <a:gdLst>
                <a:gd name="connsiteX0" fmla="*/ 0 w 2228912"/>
                <a:gd name="connsiteY0" fmla="*/ 133735 h 1337347"/>
                <a:gd name="connsiteX1" fmla="*/ 133735 w 2228912"/>
                <a:gd name="connsiteY1" fmla="*/ 0 h 1337347"/>
                <a:gd name="connsiteX2" fmla="*/ 2095177 w 2228912"/>
                <a:gd name="connsiteY2" fmla="*/ 0 h 1337347"/>
                <a:gd name="connsiteX3" fmla="*/ 2228912 w 2228912"/>
                <a:gd name="connsiteY3" fmla="*/ 133735 h 1337347"/>
                <a:gd name="connsiteX4" fmla="*/ 2228912 w 2228912"/>
                <a:gd name="connsiteY4" fmla="*/ 1203612 h 1337347"/>
                <a:gd name="connsiteX5" fmla="*/ 2095177 w 2228912"/>
                <a:gd name="connsiteY5" fmla="*/ 1337347 h 1337347"/>
                <a:gd name="connsiteX6" fmla="*/ 133735 w 2228912"/>
                <a:gd name="connsiteY6" fmla="*/ 1337347 h 1337347"/>
                <a:gd name="connsiteX7" fmla="*/ 0 w 2228912"/>
                <a:gd name="connsiteY7" fmla="*/ 1203612 h 1337347"/>
                <a:gd name="connsiteX8" fmla="*/ 0 w 2228912"/>
                <a:gd name="connsiteY8" fmla="*/ 133735 h 133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912" h="1337347">
                  <a:moveTo>
                    <a:pt x="0" y="133735"/>
                  </a:moveTo>
                  <a:cubicBezTo>
                    <a:pt x="0" y="59875"/>
                    <a:pt x="59875" y="0"/>
                    <a:pt x="133735" y="0"/>
                  </a:cubicBezTo>
                  <a:lnTo>
                    <a:pt x="2095177" y="0"/>
                  </a:lnTo>
                  <a:cubicBezTo>
                    <a:pt x="2169037" y="0"/>
                    <a:pt x="2228912" y="59875"/>
                    <a:pt x="2228912" y="133735"/>
                  </a:cubicBezTo>
                  <a:lnTo>
                    <a:pt x="2228912" y="1203612"/>
                  </a:lnTo>
                  <a:cubicBezTo>
                    <a:pt x="2228912" y="1277472"/>
                    <a:pt x="2169037" y="1337347"/>
                    <a:pt x="2095177" y="1337347"/>
                  </a:cubicBezTo>
                  <a:lnTo>
                    <a:pt x="133735" y="1337347"/>
                  </a:lnTo>
                  <a:cubicBezTo>
                    <a:pt x="59875" y="1337347"/>
                    <a:pt x="0" y="1277472"/>
                    <a:pt x="0" y="1203612"/>
                  </a:cubicBezTo>
                  <a:lnTo>
                    <a:pt x="0" y="1337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90000" tIns="46800" rIns="90000" bIns="46800" anchor="ctr" anchorCtr="0">
              <a:normAutofit/>
            </a:bodyPr>
            <a:lstStyle/>
            <a:p>
              <a:pPr marL="0" lvl="0" indent="0" algn="ctr" defTabSz="62230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400" kern="1200" dirty="0">
                  <a:solidFill>
                    <a:schemeClr val="bg1"/>
                  </a:solidFill>
                </a:rPr>
                <a:t>Text here</a:t>
              </a:r>
              <a:endParaRPr lang="zh-CN" altLang="en-US" sz="1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iSľïḓé">
              <a:extLst>
                <a:ext uri="{FF2B5EF4-FFF2-40B4-BE49-F238E27FC236}">
                  <a16:creationId xmlns:a16="http://schemas.microsoft.com/office/drawing/2014/main" id="{3F83C17D-42B3-4163-8FE3-39D4EEF4F4C2}"/>
                </a:ext>
              </a:extLst>
            </p:cNvPr>
            <p:cNvSpPr/>
            <p:nvPr/>
          </p:nvSpPr>
          <p:spPr>
            <a:xfrm rot="16200000">
              <a:off x="8509900" y="3193931"/>
              <a:ext cx="1658378" cy="200602"/>
            </a:xfrm>
            <a:prstGeom prst="rect">
              <a:avLst/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ṩ1îḋe">
              <a:extLst>
                <a:ext uri="{FF2B5EF4-FFF2-40B4-BE49-F238E27FC236}">
                  <a16:creationId xmlns:a16="http://schemas.microsoft.com/office/drawing/2014/main" id="{164FB686-BD60-4A0B-8F55-A4F760FBBC4C}"/>
                </a:ext>
              </a:extLst>
            </p:cNvPr>
            <p:cNvSpPr/>
            <p:nvPr/>
          </p:nvSpPr>
          <p:spPr>
            <a:xfrm>
              <a:off x="8886653" y="3800229"/>
              <a:ext cx="2228912" cy="1337347"/>
            </a:xfrm>
            <a:custGeom>
              <a:avLst/>
              <a:gdLst>
                <a:gd name="connsiteX0" fmla="*/ 0 w 2228912"/>
                <a:gd name="connsiteY0" fmla="*/ 133735 h 1337347"/>
                <a:gd name="connsiteX1" fmla="*/ 133735 w 2228912"/>
                <a:gd name="connsiteY1" fmla="*/ 0 h 1337347"/>
                <a:gd name="connsiteX2" fmla="*/ 2095177 w 2228912"/>
                <a:gd name="connsiteY2" fmla="*/ 0 h 1337347"/>
                <a:gd name="connsiteX3" fmla="*/ 2228912 w 2228912"/>
                <a:gd name="connsiteY3" fmla="*/ 133735 h 1337347"/>
                <a:gd name="connsiteX4" fmla="*/ 2228912 w 2228912"/>
                <a:gd name="connsiteY4" fmla="*/ 1203612 h 1337347"/>
                <a:gd name="connsiteX5" fmla="*/ 2095177 w 2228912"/>
                <a:gd name="connsiteY5" fmla="*/ 1337347 h 1337347"/>
                <a:gd name="connsiteX6" fmla="*/ 133735 w 2228912"/>
                <a:gd name="connsiteY6" fmla="*/ 1337347 h 1337347"/>
                <a:gd name="connsiteX7" fmla="*/ 0 w 2228912"/>
                <a:gd name="connsiteY7" fmla="*/ 1203612 h 1337347"/>
                <a:gd name="connsiteX8" fmla="*/ 0 w 2228912"/>
                <a:gd name="connsiteY8" fmla="*/ 133735 h 133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912" h="1337347">
                  <a:moveTo>
                    <a:pt x="0" y="133735"/>
                  </a:moveTo>
                  <a:cubicBezTo>
                    <a:pt x="0" y="59875"/>
                    <a:pt x="59875" y="0"/>
                    <a:pt x="133735" y="0"/>
                  </a:cubicBezTo>
                  <a:lnTo>
                    <a:pt x="2095177" y="0"/>
                  </a:lnTo>
                  <a:cubicBezTo>
                    <a:pt x="2169037" y="0"/>
                    <a:pt x="2228912" y="59875"/>
                    <a:pt x="2228912" y="133735"/>
                  </a:cubicBezTo>
                  <a:lnTo>
                    <a:pt x="2228912" y="1203612"/>
                  </a:lnTo>
                  <a:cubicBezTo>
                    <a:pt x="2228912" y="1277472"/>
                    <a:pt x="2169037" y="1337347"/>
                    <a:pt x="2095177" y="1337347"/>
                  </a:cubicBezTo>
                  <a:lnTo>
                    <a:pt x="133735" y="1337347"/>
                  </a:lnTo>
                  <a:cubicBezTo>
                    <a:pt x="59875" y="1337347"/>
                    <a:pt x="0" y="1277472"/>
                    <a:pt x="0" y="1203612"/>
                  </a:cubicBezTo>
                  <a:lnTo>
                    <a:pt x="0" y="1337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90000" tIns="46800" rIns="90000" bIns="46800" anchor="ctr" anchorCtr="0">
              <a:normAutofit/>
            </a:bodyPr>
            <a:lstStyle/>
            <a:p>
              <a:pPr marL="0" lvl="0" indent="0" algn="ctr" defTabSz="62230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400" kern="1200" dirty="0">
                  <a:solidFill>
                    <a:schemeClr val="bg1"/>
                  </a:solidFill>
                </a:rPr>
                <a:t>Text here</a:t>
              </a:r>
              <a:endParaRPr lang="zh-CN" altLang="en-US" sz="1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î$ḻiḓê">
              <a:extLst>
                <a:ext uri="{FF2B5EF4-FFF2-40B4-BE49-F238E27FC236}">
                  <a16:creationId xmlns:a16="http://schemas.microsoft.com/office/drawing/2014/main" id="{B6E0786A-7BB5-487F-BF4C-F241960396E8}"/>
                </a:ext>
              </a:extLst>
            </p:cNvPr>
            <p:cNvSpPr/>
            <p:nvPr/>
          </p:nvSpPr>
          <p:spPr>
            <a:xfrm>
              <a:off x="8886653" y="2128544"/>
              <a:ext cx="2228912" cy="1337347"/>
            </a:xfrm>
            <a:custGeom>
              <a:avLst/>
              <a:gdLst>
                <a:gd name="connsiteX0" fmla="*/ 0 w 2228912"/>
                <a:gd name="connsiteY0" fmla="*/ 133735 h 1337347"/>
                <a:gd name="connsiteX1" fmla="*/ 133735 w 2228912"/>
                <a:gd name="connsiteY1" fmla="*/ 0 h 1337347"/>
                <a:gd name="connsiteX2" fmla="*/ 2095177 w 2228912"/>
                <a:gd name="connsiteY2" fmla="*/ 0 h 1337347"/>
                <a:gd name="connsiteX3" fmla="*/ 2228912 w 2228912"/>
                <a:gd name="connsiteY3" fmla="*/ 133735 h 1337347"/>
                <a:gd name="connsiteX4" fmla="*/ 2228912 w 2228912"/>
                <a:gd name="connsiteY4" fmla="*/ 1203612 h 1337347"/>
                <a:gd name="connsiteX5" fmla="*/ 2095177 w 2228912"/>
                <a:gd name="connsiteY5" fmla="*/ 1337347 h 1337347"/>
                <a:gd name="connsiteX6" fmla="*/ 133735 w 2228912"/>
                <a:gd name="connsiteY6" fmla="*/ 1337347 h 1337347"/>
                <a:gd name="connsiteX7" fmla="*/ 0 w 2228912"/>
                <a:gd name="connsiteY7" fmla="*/ 1203612 h 1337347"/>
                <a:gd name="connsiteX8" fmla="*/ 0 w 2228912"/>
                <a:gd name="connsiteY8" fmla="*/ 133735 h 133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912" h="1337347">
                  <a:moveTo>
                    <a:pt x="0" y="133735"/>
                  </a:moveTo>
                  <a:cubicBezTo>
                    <a:pt x="0" y="59875"/>
                    <a:pt x="59875" y="0"/>
                    <a:pt x="133735" y="0"/>
                  </a:cubicBezTo>
                  <a:lnTo>
                    <a:pt x="2095177" y="0"/>
                  </a:lnTo>
                  <a:cubicBezTo>
                    <a:pt x="2169037" y="0"/>
                    <a:pt x="2228912" y="59875"/>
                    <a:pt x="2228912" y="133735"/>
                  </a:cubicBezTo>
                  <a:lnTo>
                    <a:pt x="2228912" y="1203612"/>
                  </a:lnTo>
                  <a:cubicBezTo>
                    <a:pt x="2228912" y="1277472"/>
                    <a:pt x="2169037" y="1337347"/>
                    <a:pt x="2095177" y="1337347"/>
                  </a:cubicBezTo>
                  <a:lnTo>
                    <a:pt x="133735" y="1337347"/>
                  </a:lnTo>
                  <a:cubicBezTo>
                    <a:pt x="59875" y="1337347"/>
                    <a:pt x="0" y="1277472"/>
                    <a:pt x="0" y="1203612"/>
                  </a:cubicBezTo>
                  <a:lnTo>
                    <a:pt x="0" y="1337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90000" tIns="46800" rIns="90000" bIns="46800" anchor="ctr" anchorCtr="0">
              <a:normAutofit/>
            </a:bodyPr>
            <a:lstStyle/>
            <a:p>
              <a:pPr marL="0" lvl="0" indent="0" algn="ctr" defTabSz="62230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400" kern="1200" dirty="0">
                  <a:solidFill>
                    <a:schemeClr val="bg1"/>
                  </a:solidFill>
                </a:rPr>
                <a:t>Text here</a:t>
              </a:r>
              <a:endParaRPr lang="zh-CN" altLang="en-US" sz="1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BD97-5910-4B3D-80F4-3DA6473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FEACE-3A6F-468C-8DAC-6C3E10B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9E255-8E81-4697-889A-1034DD0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E527E53-4417-43A9-99CC-6A5DA2AE58C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6792"/>
            <a:ext cx="10858500" cy="4172694"/>
            <a:chOff x="666751" y="1556792"/>
            <a:chExt cx="10858500" cy="4172694"/>
          </a:xfrm>
        </p:grpSpPr>
        <p:sp>
          <p:nvSpPr>
            <p:cNvPr id="6" name="iṩ1íḋè">
              <a:extLst>
                <a:ext uri="{FF2B5EF4-FFF2-40B4-BE49-F238E27FC236}">
                  <a16:creationId xmlns:a16="http://schemas.microsoft.com/office/drawing/2014/main" id="{E6849D7D-5356-4799-B07E-CC943DB33F3D}"/>
                </a:ext>
              </a:extLst>
            </p:cNvPr>
            <p:cNvSpPr/>
            <p:nvPr/>
          </p:nvSpPr>
          <p:spPr bwMode="auto">
            <a:xfrm>
              <a:off x="1384449" y="1556792"/>
              <a:ext cx="1547489" cy="552675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ṩlíďe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ś1ïde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ṡḷïḍè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ľîḋe">
              <a:extLst>
                <a:ext uri="{FF2B5EF4-FFF2-40B4-BE49-F238E27FC236}">
                  <a16:creationId xmlns:a16="http://schemas.microsoft.com/office/drawing/2014/main" id="{F0B4BEB9-D088-4FCE-9A78-1D115CEA8671}"/>
                </a:ext>
              </a:extLst>
            </p:cNvPr>
            <p:cNvSpPr/>
            <p:nvPr/>
          </p:nvSpPr>
          <p:spPr bwMode="auto">
            <a:xfrm>
              <a:off x="9190978" y="3116946"/>
              <a:ext cx="1547489" cy="552675"/>
            </a:xfrm>
            <a:prstGeom prst="homePlate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ṥḷîḑe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šļiḓè">
              <a:extLst>
                <a:ext uri="{FF2B5EF4-FFF2-40B4-BE49-F238E27FC236}">
                  <a16:creationId xmlns:a16="http://schemas.microsoft.com/office/drawing/2014/main" id="{8FB7DCAE-4E2A-42F0-B100-9AD58716D92C}"/>
                </a:ext>
              </a:extLst>
            </p:cNvPr>
            <p:cNvSpPr txBox="1"/>
            <p:nvPr/>
          </p:nvSpPr>
          <p:spPr>
            <a:xfrm>
              <a:off x="1696418" y="5188725"/>
              <a:ext cx="74012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2015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ïďé">
              <a:extLst>
                <a:ext uri="{FF2B5EF4-FFF2-40B4-BE49-F238E27FC236}">
                  <a16:creationId xmlns:a16="http://schemas.microsoft.com/office/drawing/2014/main" id="{B12CE252-155D-485C-BA40-A59DF9C56543}"/>
                </a:ext>
              </a:extLst>
            </p:cNvPr>
            <p:cNvSpPr txBox="1"/>
            <p:nvPr/>
          </p:nvSpPr>
          <p:spPr>
            <a:xfrm>
              <a:off x="9710863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2019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lïďè">
              <a:extLst>
                <a:ext uri="{FF2B5EF4-FFF2-40B4-BE49-F238E27FC236}">
                  <a16:creationId xmlns:a16="http://schemas.microsoft.com/office/drawing/2014/main" id="{93EA469B-3943-452B-8CE9-FE0EDFA9BB1B}"/>
                </a:ext>
              </a:extLst>
            </p:cNvPr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2018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is1îḋe">
              <a:extLst>
                <a:ext uri="{FF2B5EF4-FFF2-40B4-BE49-F238E27FC236}">
                  <a16:creationId xmlns:a16="http://schemas.microsoft.com/office/drawing/2014/main" id="{6DD06F75-5ED5-4C7A-98CC-D4EDB3622C20}"/>
                </a:ext>
              </a:extLst>
            </p:cNvPr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2017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sliďè">
              <a:extLst>
                <a:ext uri="{FF2B5EF4-FFF2-40B4-BE49-F238E27FC236}">
                  <a16:creationId xmlns:a16="http://schemas.microsoft.com/office/drawing/2014/main" id="{672E1501-E82D-4EB4-9EDD-AA5562C5254B}"/>
                </a:ext>
              </a:extLst>
            </p:cNvPr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2016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íṡļiḍe">
              <a:extLst>
                <a:ext uri="{FF2B5EF4-FFF2-40B4-BE49-F238E27FC236}">
                  <a16:creationId xmlns:a16="http://schemas.microsoft.com/office/drawing/2014/main" id="{312DC870-E71C-4415-AAE7-CFA5E8F320E1}"/>
                </a:ext>
              </a:extLst>
            </p:cNvPr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3" name="íšļíḑé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2999871" y="3097390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4" name="î$1îḋê">
              <a:extLst>
                <a:ext uri="{FF2B5EF4-FFF2-40B4-BE49-F238E27FC236}">
                  <a16:creationId xmlns:a16="http://schemas.microsoft.com/office/drawing/2014/main" id="{F57ED2D3-54FB-42A5-9D3C-62F727933222}"/>
                </a:ext>
              </a:extLst>
            </p:cNvPr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5" name="iŝļíḑé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4964169" y="3495316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6" name="ïšļíḋé">
              <a:extLst>
                <a:ext uri="{FF2B5EF4-FFF2-40B4-BE49-F238E27FC236}">
                  <a16:creationId xmlns:a16="http://schemas.microsoft.com/office/drawing/2014/main" id="{44C012D3-2FFF-4663-88CB-3284192F32DE}"/>
                </a:ext>
              </a:extLst>
            </p:cNvPr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7" name="iśḷíḍè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1042053" y="2772464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8" name="iṡḻiḍe">
              <a:extLst>
                <a:ext uri="{FF2B5EF4-FFF2-40B4-BE49-F238E27FC236}">
                  <a16:creationId xmlns:a16="http://schemas.microsoft.com/office/drawing/2014/main" id="{DA7E2884-C4B1-4D76-B9BB-F885ACCE1327}"/>
                </a:ext>
              </a:extLst>
            </p:cNvPr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9" name="îŝļíďe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07739" y="3907059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0" name="i$ḻíde">
              <a:extLst>
                <a:ext uri="{FF2B5EF4-FFF2-40B4-BE49-F238E27FC236}">
                  <a16:creationId xmlns:a16="http://schemas.microsoft.com/office/drawing/2014/main" id="{384102D9-F685-4CC8-B3E5-E5FA9F485B08}"/>
                </a:ext>
              </a:extLst>
            </p:cNvPr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1" name="îSḷidé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49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BD97-5910-4B3D-80F4-3DA6473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FEACE-3A6F-468C-8DAC-6C3E10B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9E255-8E81-4697-889A-1034DD0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32" name="e4ed0cba-627a-4b7b-aa2c-ea78f9c45d3c" descr="kA4AAB+LCAAAAAAABADlVE1vgkAQ/S/b9kYavkTLjVppPPQj0bSHxsMWRtkGFrMsjY3hv3cXQdmgbbw0Sm86vJl5b2b2rdEl/1oCctEkwYzfEbxgOBlzSJCGxiFyaR7HGrolNCR0cc/SfJkh9229TWt+eSU8GqZxyl5wnIMsQAknON78dVtJCvaZEcHgq4wdwgpYq9bTfE4CmEaQQI2ZEso9Gk4iHAqEfq0LAYwsIk4hy6rA0/sHBLyR5vYkKs8iUfPC922z73ieLFa20YtCQxMIUhr+FUnnd5JD+84ZDVSSh4Zdz/mBUJLkSQUr+z7gVSNk6JsgCcMYmrAx5cA+t+s0ZKz8PeFMNPBTlmAuGq714mo3BMu5LnmNaQgrkVWTRcr2K5Ly8Pbel/ywPa/y2HZJz1icLAhue1S383ZoDXl0EQuw2S/11UPcFha7WcKjQEtKlVQZMtBMVVETErWB8ra+QjtIbAorfpwUmdEUsW/6P2qQBZoSKgoK+V9512d87A6azMWryIB7QSD6Vve9eZtlvPVkN9TMo7TVNNubQcVsj7wO+JijWIThDG48/eR8TCV52x95fu+0fcy2FB8zO+Bj5vn7mNlhH2ut53/52ECxiJ7h9D375HxMJTkcDP2Rfdo+1tMVH7M64GPW+fuY1WEfa63noI/Nim8Xtv54kA4AAA==">
            <a:extLst>
              <a:ext uri="{FF2B5EF4-FFF2-40B4-BE49-F238E27FC236}">
                <a16:creationId xmlns:a16="http://schemas.microsoft.com/office/drawing/2014/main" id="{CA78EBC7-2EBE-4FD2-A1A6-16A19B0577ED}"/>
              </a:ext>
            </a:extLst>
          </p:cNvPr>
          <p:cNvGrpSpPr>
            <a:grpSpLocks noChangeAspect="1"/>
          </p:cNvGrpSpPr>
          <p:nvPr/>
        </p:nvGrpSpPr>
        <p:grpSpPr>
          <a:xfrm>
            <a:off x="4604327" y="1587962"/>
            <a:ext cx="2983346" cy="3682077"/>
            <a:chOff x="4251902" y="1587961"/>
            <a:chExt cx="2983346" cy="3682077"/>
          </a:xfrm>
        </p:grpSpPr>
        <p:sp>
          <p:nvSpPr>
            <p:cNvPr id="33" name="ExtraShape">
              <a:extLst>
                <a:ext uri="{FF2B5EF4-FFF2-40B4-BE49-F238E27FC236}">
                  <a16:creationId xmlns:a16="http://schemas.microsoft.com/office/drawing/2014/main" id="{BC8E1B59-8375-4BEC-B7EA-7A1B6817A2F1}"/>
                </a:ext>
              </a:extLst>
            </p:cNvPr>
            <p:cNvSpPr/>
            <p:nvPr/>
          </p:nvSpPr>
          <p:spPr>
            <a:xfrm>
              <a:off x="5048777" y="3457492"/>
              <a:ext cx="1389601" cy="22513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529EFE3A-153E-4FBD-A719-8AD1852D1C8B}"/>
                </a:ext>
              </a:extLst>
            </p:cNvPr>
            <p:cNvSpPr/>
            <p:nvPr/>
          </p:nvSpPr>
          <p:spPr>
            <a:xfrm>
              <a:off x="5332130" y="3492146"/>
              <a:ext cx="822892" cy="155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ExtraShape">
              <a:extLst>
                <a:ext uri="{FF2B5EF4-FFF2-40B4-BE49-F238E27FC236}">
                  <a16:creationId xmlns:a16="http://schemas.microsoft.com/office/drawing/2014/main" id="{FB8A6EC5-3A95-48EF-A817-699BAEC46A88}"/>
                </a:ext>
              </a:extLst>
            </p:cNvPr>
            <p:cNvSpPr/>
            <p:nvPr/>
          </p:nvSpPr>
          <p:spPr>
            <a:xfrm rot="16200000">
              <a:off x="5328249" y="3563314"/>
              <a:ext cx="830655" cy="1053739"/>
            </a:xfrm>
            <a:prstGeom prst="flowChartOnlineStorag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ValueShape1">
              <a:extLst>
                <a:ext uri="{FF2B5EF4-FFF2-40B4-BE49-F238E27FC236}">
                  <a16:creationId xmlns:a16="http://schemas.microsoft.com/office/drawing/2014/main" id="{2DE7CB32-BCEC-4B26-9DEC-4CC6591491E6}"/>
                </a:ext>
              </a:extLst>
            </p:cNvPr>
            <p:cNvSpPr/>
            <p:nvPr/>
          </p:nvSpPr>
          <p:spPr>
            <a:xfrm>
              <a:off x="4301574" y="2310767"/>
              <a:ext cx="1409010" cy="1337200"/>
            </a:xfrm>
            <a:prstGeom prst="lightningBol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36000">
                  <a:schemeClr val="accent1">
                    <a:lumMod val="100000"/>
                  </a:schemeClr>
                </a:gs>
                <a:gs pos="361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ValueShape2">
              <a:extLst>
                <a:ext uri="{FF2B5EF4-FFF2-40B4-BE49-F238E27FC236}">
                  <a16:creationId xmlns:a16="http://schemas.microsoft.com/office/drawing/2014/main" id="{3B8B84B7-D4B1-4F50-8E98-6BF91F69ED9D}"/>
                </a:ext>
              </a:extLst>
            </p:cNvPr>
            <p:cNvSpPr/>
            <p:nvPr/>
          </p:nvSpPr>
          <p:spPr>
            <a:xfrm rot="2753247">
              <a:off x="5039071" y="2008159"/>
              <a:ext cx="1409010" cy="1337200"/>
            </a:xfrm>
            <a:prstGeom prst="lightningBolt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43000">
                  <a:schemeClr val="accent2">
                    <a:lumMod val="100000"/>
                  </a:schemeClr>
                </a:gs>
                <a:gs pos="431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ValueShape3">
              <a:extLst>
                <a:ext uri="{FF2B5EF4-FFF2-40B4-BE49-F238E27FC236}">
                  <a16:creationId xmlns:a16="http://schemas.microsoft.com/office/drawing/2014/main" id="{24052DB4-11CD-4658-9E9B-450DF5F92BCA}"/>
                </a:ext>
              </a:extLst>
            </p:cNvPr>
            <p:cNvSpPr/>
            <p:nvPr/>
          </p:nvSpPr>
          <p:spPr>
            <a:xfrm flipH="1">
              <a:off x="5812420" y="2310768"/>
              <a:ext cx="1409010" cy="1337200"/>
            </a:xfrm>
            <a:prstGeom prst="lightningBolt">
              <a:avLst/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100000"/>
                  </a:schemeClr>
                </a:gs>
                <a:gs pos="50100">
                  <a:schemeClr val="accent4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ValueText1">
              <a:extLst>
                <a:ext uri="{FF2B5EF4-FFF2-40B4-BE49-F238E27FC236}">
                  <a16:creationId xmlns:a16="http://schemas.microsoft.com/office/drawing/2014/main" id="{E10A5AC9-45AC-453A-AF70-028C7352ACB9}"/>
                </a:ext>
              </a:extLst>
            </p:cNvPr>
            <p:cNvSpPr txBox="1"/>
            <p:nvPr/>
          </p:nvSpPr>
          <p:spPr>
            <a:xfrm rot="20193534">
              <a:off x="4251902" y="1995024"/>
              <a:ext cx="428923" cy="35538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36%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0" name="ValueText2">
              <a:extLst>
                <a:ext uri="{FF2B5EF4-FFF2-40B4-BE49-F238E27FC236}">
                  <a16:creationId xmlns:a16="http://schemas.microsoft.com/office/drawing/2014/main" id="{E1317CBE-C4C4-4D57-8D6F-91B87CA33C09}"/>
                </a:ext>
              </a:extLst>
            </p:cNvPr>
            <p:cNvSpPr txBox="1"/>
            <p:nvPr/>
          </p:nvSpPr>
          <p:spPr>
            <a:xfrm rot="1254004">
              <a:off x="5719517" y="1587961"/>
              <a:ext cx="428923" cy="35538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1" name="ValueText3">
              <a:extLst>
                <a:ext uri="{FF2B5EF4-FFF2-40B4-BE49-F238E27FC236}">
                  <a16:creationId xmlns:a16="http://schemas.microsoft.com/office/drawing/2014/main" id="{46B32F5A-2A8E-4310-858A-28659AD2DED4}"/>
                </a:ext>
              </a:extLst>
            </p:cNvPr>
            <p:cNvSpPr txBox="1"/>
            <p:nvPr/>
          </p:nvSpPr>
          <p:spPr>
            <a:xfrm rot="1383244">
              <a:off x="6806325" y="2055207"/>
              <a:ext cx="428923" cy="35538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sz="6000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2" name="ExtraShape31">
              <a:extLst>
                <a:ext uri="{FF2B5EF4-FFF2-40B4-BE49-F238E27FC236}">
                  <a16:creationId xmlns:a16="http://schemas.microsoft.com/office/drawing/2014/main" id="{4F8A9044-CF78-454C-AE5E-29BB3585AD14}"/>
                </a:ext>
              </a:extLst>
            </p:cNvPr>
            <p:cNvCxnSpPr>
              <a:cxnSpLocks/>
            </p:cNvCxnSpPr>
            <p:nvPr/>
          </p:nvCxnSpPr>
          <p:spPr>
            <a:xfrm>
              <a:off x="5033812" y="4969415"/>
              <a:ext cx="1455244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stomText1">
              <a:extLst>
                <a:ext uri="{FF2B5EF4-FFF2-40B4-BE49-F238E27FC236}">
                  <a16:creationId xmlns:a16="http://schemas.microsoft.com/office/drawing/2014/main" id="{6B86624D-3496-48FF-8B66-D1E902DA5425}"/>
                </a:ext>
              </a:extLst>
            </p:cNvPr>
            <p:cNvSpPr/>
            <p:nvPr/>
          </p:nvSpPr>
          <p:spPr>
            <a:xfrm>
              <a:off x="4837859" y="5002730"/>
              <a:ext cx="1745450" cy="267308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4" name="CustomText2">
              <a:extLst>
                <a:ext uri="{FF2B5EF4-FFF2-40B4-BE49-F238E27FC236}">
                  <a16:creationId xmlns:a16="http://schemas.microsoft.com/office/drawing/2014/main" id="{9EF92B6D-2BC5-428C-A41E-5B4B7B5DE17A}"/>
                </a:ext>
              </a:extLst>
            </p:cNvPr>
            <p:cNvSpPr/>
            <p:nvPr/>
          </p:nvSpPr>
          <p:spPr>
            <a:xfrm>
              <a:off x="4837858" y="4640216"/>
              <a:ext cx="1745451" cy="329200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84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3EC17-1EE4-43F6-B85E-9DDD05259071}"/>
              </a:ext>
            </a:extLst>
          </p:cNvPr>
          <p:cNvSpPr txBox="1"/>
          <p:nvPr/>
        </p:nvSpPr>
        <p:spPr>
          <a:xfrm>
            <a:off x="4096053" y="39480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5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AA87-EF00-488E-8160-988F4625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C82392-6C1C-4B67-933A-21F07BF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BC86D9-F9CE-4C20-AF73-51ECD914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0662671d-fe96-4360-bdf6-53efe861b0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54CD94D-EA4A-4E6D-A20A-7B2DE701EB2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30730"/>
            <a:ext cx="10833822" cy="3890369"/>
            <a:chOff x="669925" y="1730730"/>
            <a:chExt cx="10833822" cy="389036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3F8198E-D256-4C92-AD2C-512370B2AA09}"/>
                </a:ext>
              </a:extLst>
            </p:cNvPr>
            <p:cNvCxnSpPr>
              <a:cxnSpLocks/>
            </p:cNvCxnSpPr>
            <p:nvPr/>
          </p:nvCxnSpPr>
          <p:spPr>
            <a:xfrm>
              <a:off x="6543182" y="2742142"/>
              <a:ext cx="495897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01D91D-E3B3-430C-BD61-8C684FD09059}"/>
                </a:ext>
              </a:extLst>
            </p:cNvPr>
            <p:cNvCxnSpPr>
              <a:cxnSpLocks/>
            </p:cNvCxnSpPr>
            <p:nvPr/>
          </p:nvCxnSpPr>
          <p:spPr>
            <a:xfrm>
              <a:off x="6543182" y="4385163"/>
              <a:ext cx="495897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ṩ1iḍé">
              <a:extLst>
                <a:ext uri="{FF2B5EF4-FFF2-40B4-BE49-F238E27FC236}">
                  <a16:creationId xmlns:a16="http://schemas.microsoft.com/office/drawing/2014/main" id="{799F7FC8-662E-4D8F-9444-A2EFAD3E9BD6}"/>
                </a:ext>
              </a:extLst>
            </p:cNvPr>
            <p:cNvSpPr/>
            <p:nvPr/>
          </p:nvSpPr>
          <p:spPr>
            <a:xfrm>
              <a:off x="6434673" y="1730730"/>
              <a:ext cx="253453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</p:txBody>
        </p:sp>
        <p:sp>
          <p:nvSpPr>
            <p:cNvPr id="9" name="îšḻîḋe">
              <a:extLst>
                <a:ext uri="{FF2B5EF4-FFF2-40B4-BE49-F238E27FC236}">
                  <a16:creationId xmlns:a16="http://schemas.microsoft.com/office/drawing/2014/main" id="{7ED1EE15-EC85-44EA-9BAF-0CC2CFD49DC5}"/>
                </a:ext>
              </a:extLst>
            </p:cNvPr>
            <p:cNvSpPr/>
            <p:nvPr/>
          </p:nvSpPr>
          <p:spPr>
            <a:xfrm>
              <a:off x="6434673" y="3387469"/>
              <a:ext cx="253453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</p:txBody>
        </p:sp>
        <p:sp>
          <p:nvSpPr>
            <p:cNvPr id="10" name="ïṣlîďè">
              <a:extLst>
                <a:ext uri="{FF2B5EF4-FFF2-40B4-BE49-F238E27FC236}">
                  <a16:creationId xmlns:a16="http://schemas.microsoft.com/office/drawing/2014/main" id="{5B01C30C-1729-4C6E-9C02-C32563C327A9}"/>
                </a:ext>
              </a:extLst>
            </p:cNvPr>
            <p:cNvSpPr/>
            <p:nvPr/>
          </p:nvSpPr>
          <p:spPr>
            <a:xfrm>
              <a:off x="6434673" y="5050655"/>
              <a:ext cx="253453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</p:txBody>
        </p:sp>
        <p:sp>
          <p:nvSpPr>
            <p:cNvPr id="11" name="isļiḍê">
              <a:extLst>
                <a:ext uri="{FF2B5EF4-FFF2-40B4-BE49-F238E27FC236}">
                  <a16:creationId xmlns:a16="http://schemas.microsoft.com/office/drawing/2014/main" id="{8682560A-8770-49C4-8389-A5A225CC8CD9}"/>
                </a:ext>
              </a:extLst>
            </p:cNvPr>
            <p:cNvSpPr/>
            <p:nvPr/>
          </p:nvSpPr>
          <p:spPr>
            <a:xfrm>
              <a:off x="8969210" y="1730730"/>
              <a:ext cx="253453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</p:txBody>
        </p:sp>
        <p:sp>
          <p:nvSpPr>
            <p:cNvPr id="12" name="ïsḻïḋê">
              <a:extLst>
                <a:ext uri="{FF2B5EF4-FFF2-40B4-BE49-F238E27FC236}">
                  <a16:creationId xmlns:a16="http://schemas.microsoft.com/office/drawing/2014/main" id="{ED3AA808-4F5C-439E-B576-E0D69FB1E61A}"/>
                </a:ext>
              </a:extLst>
            </p:cNvPr>
            <p:cNvSpPr/>
            <p:nvPr/>
          </p:nvSpPr>
          <p:spPr>
            <a:xfrm>
              <a:off x="8969210" y="3387469"/>
              <a:ext cx="253453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</p:txBody>
        </p:sp>
        <p:sp>
          <p:nvSpPr>
            <p:cNvPr id="13" name="işļîḍé">
              <a:extLst>
                <a:ext uri="{FF2B5EF4-FFF2-40B4-BE49-F238E27FC236}">
                  <a16:creationId xmlns:a16="http://schemas.microsoft.com/office/drawing/2014/main" id="{79C59886-CD54-4AAA-9590-A00E25EA3049}"/>
                </a:ext>
              </a:extLst>
            </p:cNvPr>
            <p:cNvSpPr/>
            <p:nvPr/>
          </p:nvSpPr>
          <p:spPr>
            <a:xfrm>
              <a:off x="8969210" y="5050655"/>
              <a:ext cx="253453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</a:rPr>
                <a:t>Supporting text here</a:t>
              </a:r>
            </a:p>
          </p:txBody>
        </p:sp>
        <p:grpSp>
          <p:nvGrpSpPr>
            <p:cNvPr id="14" name="išľidè">
              <a:extLst>
                <a:ext uri="{FF2B5EF4-FFF2-40B4-BE49-F238E27FC236}">
                  <a16:creationId xmlns:a16="http://schemas.microsoft.com/office/drawing/2014/main" id="{A585FFF2-3D20-4DE0-8D42-251CB23BA12C}"/>
                </a:ext>
              </a:extLst>
            </p:cNvPr>
            <p:cNvGrpSpPr/>
            <p:nvPr/>
          </p:nvGrpSpPr>
          <p:grpSpPr>
            <a:xfrm>
              <a:off x="669925" y="2259677"/>
              <a:ext cx="5644878" cy="2808922"/>
              <a:chOff x="6365998" y="2259677"/>
              <a:chExt cx="5644878" cy="2808922"/>
            </a:xfrm>
          </p:grpSpPr>
          <p:sp>
            <p:nvSpPr>
              <p:cNvPr id="40" name="ïšlîḍe">
                <a:extLst>
                  <a:ext uri="{FF2B5EF4-FFF2-40B4-BE49-F238E27FC236}">
                    <a16:creationId xmlns:a16="http://schemas.microsoft.com/office/drawing/2014/main" id="{18C70EDF-2234-4454-A382-EB535AA5CEB1}"/>
                  </a:ext>
                </a:extLst>
              </p:cNvPr>
              <p:cNvSpPr/>
              <p:nvPr/>
            </p:nvSpPr>
            <p:spPr bwMode="auto">
              <a:xfrm>
                <a:off x="9687840" y="4267800"/>
                <a:ext cx="113978" cy="220458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1" name="ïṧḷiḋè">
                <a:extLst>
                  <a:ext uri="{FF2B5EF4-FFF2-40B4-BE49-F238E27FC236}">
                    <a16:creationId xmlns:a16="http://schemas.microsoft.com/office/drawing/2014/main" id="{1274C6FC-333E-40FA-82C2-504802BEE196}"/>
                  </a:ext>
                </a:extLst>
              </p:cNvPr>
              <p:cNvSpPr/>
              <p:nvPr/>
            </p:nvSpPr>
            <p:spPr bwMode="auto">
              <a:xfrm>
                <a:off x="8738521" y="3447460"/>
                <a:ext cx="1076795" cy="1204267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îṥlîďe">
                <a:extLst>
                  <a:ext uri="{FF2B5EF4-FFF2-40B4-BE49-F238E27FC236}">
                    <a16:creationId xmlns:a16="http://schemas.microsoft.com/office/drawing/2014/main" id="{61DF5E0B-94BF-4296-AF67-F708BF4CBE46}"/>
                  </a:ext>
                </a:extLst>
              </p:cNvPr>
              <p:cNvSpPr/>
              <p:nvPr/>
            </p:nvSpPr>
            <p:spPr bwMode="auto">
              <a:xfrm>
                <a:off x="8213643" y="4074304"/>
                <a:ext cx="37494" cy="2999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ís1idè">
                <a:extLst>
                  <a:ext uri="{FF2B5EF4-FFF2-40B4-BE49-F238E27FC236}">
                    <a16:creationId xmlns:a16="http://schemas.microsoft.com/office/drawing/2014/main" id="{7E2B4F1F-77AE-4A14-AF5A-7DC6101621D2}"/>
                  </a:ext>
                </a:extLst>
              </p:cNvPr>
              <p:cNvSpPr/>
              <p:nvPr/>
            </p:nvSpPr>
            <p:spPr bwMode="auto">
              <a:xfrm>
                <a:off x="7730732" y="3879344"/>
                <a:ext cx="736364" cy="1189255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4" name="ïšḷïḑè">
                <a:extLst>
                  <a:ext uri="{FF2B5EF4-FFF2-40B4-BE49-F238E27FC236}">
                    <a16:creationId xmlns:a16="http://schemas.microsoft.com/office/drawing/2014/main" id="{60B4BB14-0374-4C89-B402-592BA74AE9AA}"/>
                  </a:ext>
                </a:extLst>
              </p:cNvPr>
              <p:cNvSpPr/>
              <p:nvPr/>
            </p:nvSpPr>
            <p:spPr bwMode="auto">
              <a:xfrm>
                <a:off x="8041209" y="3906332"/>
                <a:ext cx="11998" cy="1349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ís1îďe">
                <a:extLst>
                  <a:ext uri="{FF2B5EF4-FFF2-40B4-BE49-F238E27FC236}">
                    <a16:creationId xmlns:a16="http://schemas.microsoft.com/office/drawing/2014/main" id="{B11B88D2-7264-4BF7-9924-16C2991770D1}"/>
                  </a:ext>
                </a:extLst>
              </p:cNvPr>
              <p:cNvSpPr/>
              <p:nvPr/>
            </p:nvSpPr>
            <p:spPr bwMode="auto">
              <a:xfrm>
                <a:off x="8636607" y="2819059"/>
                <a:ext cx="160473" cy="73485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6" name="iŝļídé">
                <a:extLst>
                  <a:ext uri="{FF2B5EF4-FFF2-40B4-BE49-F238E27FC236}">
                    <a16:creationId xmlns:a16="http://schemas.microsoft.com/office/drawing/2014/main" id="{0A28A162-71FE-4912-A0D7-1D60261E7B0B}"/>
                  </a:ext>
                </a:extLst>
              </p:cNvPr>
              <p:cNvSpPr/>
              <p:nvPr/>
            </p:nvSpPr>
            <p:spPr bwMode="auto">
              <a:xfrm>
                <a:off x="7675272" y="3702375"/>
                <a:ext cx="164972" cy="56988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7" name="íšḻîdé">
                <a:extLst>
                  <a:ext uri="{FF2B5EF4-FFF2-40B4-BE49-F238E27FC236}">
                    <a16:creationId xmlns:a16="http://schemas.microsoft.com/office/drawing/2014/main" id="{C0420277-8E65-438A-B483-30E57878B507}"/>
                  </a:ext>
                </a:extLst>
              </p:cNvPr>
              <p:cNvSpPr/>
              <p:nvPr/>
            </p:nvSpPr>
            <p:spPr bwMode="auto">
              <a:xfrm>
                <a:off x="7697768" y="3723370"/>
                <a:ext cx="8998" cy="104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îṥ1îḋè">
                <a:extLst>
                  <a:ext uri="{FF2B5EF4-FFF2-40B4-BE49-F238E27FC236}">
                    <a16:creationId xmlns:a16="http://schemas.microsoft.com/office/drawing/2014/main" id="{7B7647B9-1AA7-46FF-AE60-40F82B39F13F}"/>
                  </a:ext>
                </a:extLst>
              </p:cNvPr>
              <p:cNvSpPr/>
              <p:nvPr/>
            </p:nvSpPr>
            <p:spPr bwMode="auto">
              <a:xfrm>
                <a:off x="7780254" y="3778858"/>
                <a:ext cx="26995" cy="1349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îŝḷïḓé">
                <a:extLst>
                  <a:ext uri="{FF2B5EF4-FFF2-40B4-BE49-F238E27FC236}">
                    <a16:creationId xmlns:a16="http://schemas.microsoft.com/office/drawing/2014/main" id="{FF586D62-C8C2-4E7F-B5BE-D5779D158F62}"/>
                  </a:ext>
                </a:extLst>
              </p:cNvPr>
              <p:cNvSpPr/>
              <p:nvPr/>
            </p:nvSpPr>
            <p:spPr bwMode="auto">
              <a:xfrm>
                <a:off x="7954224" y="3778858"/>
                <a:ext cx="22497" cy="899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0" name="íş1íḑe">
                <a:extLst>
                  <a:ext uri="{FF2B5EF4-FFF2-40B4-BE49-F238E27FC236}">
                    <a16:creationId xmlns:a16="http://schemas.microsoft.com/office/drawing/2014/main" id="{981A3EAC-EED6-4BBE-9EA0-0E7C31D9ABAE}"/>
                  </a:ext>
                </a:extLst>
              </p:cNvPr>
              <p:cNvSpPr/>
              <p:nvPr/>
            </p:nvSpPr>
            <p:spPr bwMode="auto">
              <a:xfrm>
                <a:off x="7840243" y="3754863"/>
                <a:ext cx="94484" cy="37493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1" name="iSḷiḑè">
                <a:extLst>
                  <a:ext uri="{FF2B5EF4-FFF2-40B4-BE49-F238E27FC236}">
                    <a16:creationId xmlns:a16="http://schemas.microsoft.com/office/drawing/2014/main" id="{4CA9F040-E133-4309-8ACF-5968526053A7}"/>
                  </a:ext>
                </a:extLst>
              </p:cNvPr>
              <p:cNvSpPr/>
              <p:nvPr/>
            </p:nvSpPr>
            <p:spPr bwMode="auto">
              <a:xfrm>
                <a:off x="7774255" y="3672381"/>
                <a:ext cx="8998" cy="1049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2" name="íş1îḓè">
                <a:extLst>
                  <a:ext uri="{FF2B5EF4-FFF2-40B4-BE49-F238E27FC236}">
                    <a16:creationId xmlns:a16="http://schemas.microsoft.com/office/drawing/2014/main" id="{C33398D7-EF7E-4828-8146-E95A0099CF9C}"/>
                  </a:ext>
                </a:extLst>
              </p:cNvPr>
              <p:cNvSpPr/>
              <p:nvPr/>
            </p:nvSpPr>
            <p:spPr bwMode="auto">
              <a:xfrm>
                <a:off x="7766756" y="3640887"/>
                <a:ext cx="13498" cy="45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3" name="íśḷiḋe">
                <a:extLst>
                  <a:ext uri="{FF2B5EF4-FFF2-40B4-BE49-F238E27FC236}">
                    <a16:creationId xmlns:a16="http://schemas.microsoft.com/office/drawing/2014/main" id="{323EAF4B-B9CF-48AD-AAB9-53D3123078BA}"/>
                  </a:ext>
                </a:extLst>
              </p:cNvPr>
              <p:cNvSpPr/>
              <p:nvPr/>
            </p:nvSpPr>
            <p:spPr bwMode="auto">
              <a:xfrm>
                <a:off x="7790752" y="3646886"/>
                <a:ext cx="4500" cy="5999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4" name="íšḻïde">
                <a:extLst>
                  <a:ext uri="{FF2B5EF4-FFF2-40B4-BE49-F238E27FC236}">
                    <a16:creationId xmlns:a16="http://schemas.microsoft.com/office/drawing/2014/main" id="{7FBFC22D-5D7C-4AE3-967E-163E2EB752FD}"/>
                  </a:ext>
                </a:extLst>
              </p:cNvPr>
              <p:cNvSpPr/>
              <p:nvPr/>
            </p:nvSpPr>
            <p:spPr bwMode="auto">
              <a:xfrm>
                <a:off x="7847743" y="3730868"/>
                <a:ext cx="10499" cy="74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5" name="ísḻide">
                <a:extLst>
                  <a:ext uri="{FF2B5EF4-FFF2-40B4-BE49-F238E27FC236}">
                    <a16:creationId xmlns:a16="http://schemas.microsoft.com/office/drawing/2014/main" id="{3917E5B5-EA80-468E-B305-DA537CA4D534}"/>
                  </a:ext>
                </a:extLst>
              </p:cNvPr>
              <p:cNvSpPr/>
              <p:nvPr/>
            </p:nvSpPr>
            <p:spPr bwMode="auto">
              <a:xfrm>
                <a:off x="7042381" y="3222475"/>
                <a:ext cx="913343" cy="446906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6" name="íšlïḋe">
                <a:extLst>
                  <a:ext uri="{FF2B5EF4-FFF2-40B4-BE49-F238E27FC236}">
                    <a16:creationId xmlns:a16="http://schemas.microsoft.com/office/drawing/2014/main" id="{8EC74370-2B5A-4829-965E-7232224DCADD}"/>
                  </a:ext>
                </a:extLst>
              </p:cNvPr>
              <p:cNvSpPr/>
              <p:nvPr/>
            </p:nvSpPr>
            <p:spPr bwMode="auto">
              <a:xfrm>
                <a:off x="6785926" y="2675089"/>
                <a:ext cx="1346768" cy="695854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7" name="ïṩ1îḋè">
                <a:extLst>
                  <a:ext uri="{FF2B5EF4-FFF2-40B4-BE49-F238E27FC236}">
                    <a16:creationId xmlns:a16="http://schemas.microsoft.com/office/drawing/2014/main" id="{C3C152B2-5635-4532-A4F3-0783823202F7}"/>
                  </a:ext>
                </a:extLst>
              </p:cNvPr>
              <p:cNvSpPr/>
              <p:nvPr/>
            </p:nvSpPr>
            <p:spPr bwMode="auto">
              <a:xfrm>
                <a:off x="6365998" y="2691586"/>
                <a:ext cx="589399" cy="431909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8" name="íSḻíḍé">
                <a:extLst>
                  <a:ext uri="{FF2B5EF4-FFF2-40B4-BE49-F238E27FC236}">
                    <a16:creationId xmlns:a16="http://schemas.microsoft.com/office/drawing/2014/main" id="{CB195F97-618F-43CE-BEB5-46334053F400}"/>
                  </a:ext>
                </a:extLst>
              </p:cNvPr>
              <p:cNvSpPr/>
              <p:nvPr/>
            </p:nvSpPr>
            <p:spPr bwMode="auto">
              <a:xfrm>
                <a:off x="6898406" y="3072507"/>
                <a:ext cx="26995" cy="35992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9" name="ïṡļidé">
                <a:extLst>
                  <a:ext uri="{FF2B5EF4-FFF2-40B4-BE49-F238E27FC236}">
                    <a16:creationId xmlns:a16="http://schemas.microsoft.com/office/drawing/2014/main" id="{A84A2540-6CD8-4672-977E-533F8CC0126A}"/>
                  </a:ext>
                </a:extLst>
              </p:cNvPr>
              <p:cNvSpPr/>
              <p:nvPr/>
            </p:nvSpPr>
            <p:spPr bwMode="auto">
              <a:xfrm>
                <a:off x="6856413" y="3030515"/>
                <a:ext cx="28496" cy="43491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0" name="iṩḻîḓè">
                <a:extLst>
                  <a:ext uri="{FF2B5EF4-FFF2-40B4-BE49-F238E27FC236}">
                    <a16:creationId xmlns:a16="http://schemas.microsoft.com/office/drawing/2014/main" id="{FDDC6ACF-5C69-4D9F-9BB4-88829BC5A009}"/>
                  </a:ext>
                </a:extLst>
              </p:cNvPr>
              <p:cNvSpPr/>
              <p:nvPr/>
            </p:nvSpPr>
            <p:spPr bwMode="auto">
              <a:xfrm>
                <a:off x="7124867" y="2613603"/>
                <a:ext cx="290950" cy="152968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íṡḻïdê">
                <a:extLst>
                  <a:ext uri="{FF2B5EF4-FFF2-40B4-BE49-F238E27FC236}">
                    <a16:creationId xmlns:a16="http://schemas.microsoft.com/office/drawing/2014/main" id="{06F20941-C326-428D-8F28-A9E573E0543B}"/>
                  </a:ext>
                </a:extLst>
              </p:cNvPr>
              <p:cNvSpPr/>
              <p:nvPr/>
            </p:nvSpPr>
            <p:spPr bwMode="auto">
              <a:xfrm>
                <a:off x="7016886" y="2589608"/>
                <a:ext cx="163472" cy="107977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2" name="ïṩḻîdê">
                <a:extLst>
                  <a:ext uri="{FF2B5EF4-FFF2-40B4-BE49-F238E27FC236}">
                    <a16:creationId xmlns:a16="http://schemas.microsoft.com/office/drawing/2014/main" id="{22A65BFE-26E7-4528-AECE-05656E6E50CD}"/>
                  </a:ext>
                </a:extLst>
              </p:cNvPr>
              <p:cNvSpPr/>
              <p:nvPr/>
            </p:nvSpPr>
            <p:spPr bwMode="auto">
              <a:xfrm>
                <a:off x="7147363" y="2513123"/>
                <a:ext cx="193467" cy="8248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3" name="iṥļîḍe">
                <a:extLst>
                  <a:ext uri="{FF2B5EF4-FFF2-40B4-BE49-F238E27FC236}">
                    <a16:creationId xmlns:a16="http://schemas.microsoft.com/office/drawing/2014/main" id="{0513D353-1CE3-4911-9D67-F5343B83A26D}"/>
                  </a:ext>
                </a:extLst>
              </p:cNvPr>
              <p:cNvSpPr/>
              <p:nvPr/>
            </p:nvSpPr>
            <p:spPr bwMode="auto">
              <a:xfrm>
                <a:off x="7118868" y="2543117"/>
                <a:ext cx="26995" cy="19496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4" name="íšḷíḋé">
                <a:extLst>
                  <a:ext uri="{FF2B5EF4-FFF2-40B4-BE49-F238E27FC236}">
                    <a16:creationId xmlns:a16="http://schemas.microsoft.com/office/drawing/2014/main" id="{25D9907F-0D6D-45AF-9323-E3AF3F06A53D}"/>
                  </a:ext>
                </a:extLst>
              </p:cNvPr>
              <p:cNvSpPr/>
              <p:nvPr/>
            </p:nvSpPr>
            <p:spPr bwMode="auto">
              <a:xfrm>
                <a:off x="7189356" y="2514624"/>
                <a:ext cx="20996" cy="7499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5" name="íṡḷîḓê">
                <a:extLst>
                  <a:ext uri="{FF2B5EF4-FFF2-40B4-BE49-F238E27FC236}">
                    <a16:creationId xmlns:a16="http://schemas.microsoft.com/office/drawing/2014/main" id="{3B74E42C-4EBB-4AB7-8ADB-5F92365BD3BA}"/>
                  </a:ext>
                </a:extLst>
              </p:cNvPr>
              <p:cNvSpPr/>
              <p:nvPr/>
            </p:nvSpPr>
            <p:spPr bwMode="auto">
              <a:xfrm>
                <a:off x="7063377" y="2489128"/>
                <a:ext cx="110981" cy="614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iṡļîḍê">
                <a:extLst>
                  <a:ext uri="{FF2B5EF4-FFF2-40B4-BE49-F238E27FC236}">
                    <a16:creationId xmlns:a16="http://schemas.microsoft.com/office/drawing/2014/main" id="{ADC43FC8-61A5-4CF5-89D8-44D7925212CD}"/>
                  </a:ext>
                </a:extLst>
              </p:cNvPr>
              <p:cNvSpPr/>
              <p:nvPr/>
            </p:nvSpPr>
            <p:spPr bwMode="auto">
              <a:xfrm>
                <a:off x="7211852" y="2450137"/>
                <a:ext cx="62989" cy="19496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íṡḻïḍe">
                <a:extLst>
                  <a:ext uri="{FF2B5EF4-FFF2-40B4-BE49-F238E27FC236}">
                    <a16:creationId xmlns:a16="http://schemas.microsoft.com/office/drawing/2014/main" id="{947D4414-D44D-4682-BBBD-861114CE65A2}"/>
                  </a:ext>
                </a:extLst>
              </p:cNvPr>
              <p:cNvSpPr/>
              <p:nvPr/>
            </p:nvSpPr>
            <p:spPr bwMode="auto">
              <a:xfrm>
                <a:off x="7213351" y="2472632"/>
                <a:ext cx="55491" cy="28494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îslïdé">
                <a:extLst>
                  <a:ext uri="{FF2B5EF4-FFF2-40B4-BE49-F238E27FC236}">
                    <a16:creationId xmlns:a16="http://schemas.microsoft.com/office/drawing/2014/main" id="{E271A67D-B7EC-49BA-A654-8444714586D9}"/>
                  </a:ext>
                </a:extLst>
              </p:cNvPr>
              <p:cNvSpPr/>
              <p:nvPr/>
            </p:nvSpPr>
            <p:spPr bwMode="auto">
              <a:xfrm>
                <a:off x="7186356" y="2468133"/>
                <a:ext cx="19497" cy="20996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9" name="iṥḻïḋê">
                <a:extLst>
                  <a:ext uri="{FF2B5EF4-FFF2-40B4-BE49-F238E27FC236}">
                    <a16:creationId xmlns:a16="http://schemas.microsoft.com/office/drawing/2014/main" id="{6EA9FF98-B849-4BC2-BBFD-69B0EE948E26}"/>
                  </a:ext>
                </a:extLst>
              </p:cNvPr>
              <p:cNvSpPr/>
              <p:nvPr/>
            </p:nvSpPr>
            <p:spPr bwMode="auto">
              <a:xfrm>
                <a:off x="7391821" y="2613603"/>
                <a:ext cx="94484" cy="76484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0" name="îS1íḑé">
                <a:extLst>
                  <a:ext uri="{FF2B5EF4-FFF2-40B4-BE49-F238E27FC236}">
                    <a16:creationId xmlns:a16="http://schemas.microsoft.com/office/drawing/2014/main" id="{4F3EA379-BB5A-4E68-B41B-E562F089127F}"/>
                  </a:ext>
                </a:extLst>
              </p:cNvPr>
              <p:cNvSpPr/>
              <p:nvPr/>
            </p:nvSpPr>
            <p:spPr bwMode="auto">
              <a:xfrm>
                <a:off x="7358827" y="2520622"/>
                <a:ext cx="104982" cy="56988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1" name="iṡļiḓé">
                <a:extLst>
                  <a:ext uri="{FF2B5EF4-FFF2-40B4-BE49-F238E27FC236}">
                    <a16:creationId xmlns:a16="http://schemas.microsoft.com/office/drawing/2014/main" id="{BB9DEA9E-AD30-461E-85C8-4214FC2E9BC0}"/>
                  </a:ext>
                </a:extLst>
              </p:cNvPr>
              <p:cNvSpPr/>
              <p:nvPr/>
            </p:nvSpPr>
            <p:spPr bwMode="auto">
              <a:xfrm>
                <a:off x="7438313" y="2733578"/>
                <a:ext cx="61490" cy="35992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2" name="iṡlïḋe">
                <a:extLst>
                  <a:ext uri="{FF2B5EF4-FFF2-40B4-BE49-F238E27FC236}">
                    <a16:creationId xmlns:a16="http://schemas.microsoft.com/office/drawing/2014/main" id="{DF654919-9725-4B30-AD07-499E10927BEA}"/>
                  </a:ext>
                </a:extLst>
              </p:cNvPr>
              <p:cNvSpPr/>
              <p:nvPr/>
            </p:nvSpPr>
            <p:spPr bwMode="auto">
              <a:xfrm>
                <a:off x="7498302" y="2603105"/>
                <a:ext cx="80986" cy="65986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3" name="iśľîḓe">
                <a:extLst>
                  <a:ext uri="{FF2B5EF4-FFF2-40B4-BE49-F238E27FC236}">
                    <a16:creationId xmlns:a16="http://schemas.microsoft.com/office/drawing/2014/main" id="{7BF920AF-90F0-4388-A9B5-B1C662F93867}"/>
                  </a:ext>
                </a:extLst>
              </p:cNvPr>
              <p:cNvSpPr/>
              <p:nvPr/>
            </p:nvSpPr>
            <p:spPr bwMode="auto">
              <a:xfrm>
                <a:off x="7331831" y="2484630"/>
                <a:ext cx="26995" cy="22496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4" name="íṣľiḍè">
                <a:extLst>
                  <a:ext uri="{FF2B5EF4-FFF2-40B4-BE49-F238E27FC236}">
                    <a16:creationId xmlns:a16="http://schemas.microsoft.com/office/drawing/2014/main" id="{E83F686F-3165-42DC-8DA7-C3A95F4CC125}"/>
                  </a:ext>
                </a:extLst>
              </p:cNvPr>
              <p:cNvSpPr/>
              <p:nvPr/>
            </p:nvSpPr>
            <p:spPr bwMode="auto">
              <a:xfrm>
                <a:off x="7348328" y="2559614"/>
                <a:ext cx="17997" cy="14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ïs1îdè">
                <a:extLst>
                  <a:ext uri="{FF2B5EF4-FFF2-40B4-BE49-F238E27FC236}">
                    <a16:creationId xmlns:a16="http://schemas.microsoft.com/office/drawing/2014/main" id="{A8AF0A00-2B3F-403D-9B18-AF3769794C3E}"/>
                  </a:ext>
                </a:extLst>
              </p:cNvPr>
              <p:cNvSpPr/>
              <p:nvPr/>
            </p:nvSpPr>
            <p:spPr bwMode="auto">
              <a:xfrm>
                <a:off x="7337830" y="2429141"/>
                <a:ext cx="103483" cy="53989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6" name="îSḷíďe">
                <a:extLst>
                  <a:ext uri="{FF2B5EF4-FFF2-40B4-BE49-F238E27FC236}">
                    <a16:creationId xmlns:a16="http://schemas.microsoft.com/office/drawing/2014/main" id="{7280F063-D89D-4905-80F9-93ABB03C0086}"/>
                  </a:ext>
                </a:extLst>
              </p:cNvPr>
              <p:cNvSpPr/>
              <p:nvPr/>
            </p:nvSpPr>
            <p:spPr bwMode="auto">
              <a:xfrm>
                <a:off x="7378323" y="2475632"/>
                <a:ext cx="28496" cy="8998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7" name="íṩľîḑé">
                <a:extLst>
                  <a:ext uri="{FF2B5EF4-FFF2-40B4-BE49-F238E27FC236}">
                    <a16:creationId xmlns:a16="http://schemas.microsoft.com/office/drawing/2014/main" id="{87B9B857-FE2F-4C41-9710-5D678FB85852}"/>
                  </a:ext>
                </a:extLst>
              </p:cNvPr>
              <p:cNvSpPr/>
              <p:nvPr/>
            </p:nvSpPr>
            <p:spPr bwMode="auto">
              <a:xfrm>
                <a:off x="7480305" y="2508625"/>
                <a:ext cx="271454" cy="85483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íṡlïďê">
                <a:extLst>
                  <a:ext uri="{FF2B5EF4-FFF2-40B4-BE49-F238E27FC236}">
                    <a16:creationId xmlns:a16="http://schemas.microsoft.com/office/drawing/2014/main" id="{75742EB2-A6FA-4283-8ECA-0AC336146D19}"/>
                  </a:ext>
                </a:extLst>
              </p:cNvPr>
              <p:cNvSpPr/>
              <p:nvPr/>
            </p:nvSpPr>
            <p:spPr bwMode="auto">
              <a:xfrm>
                <a:off x="7483305" y="2553615"/>
                <a:ext cx="46492" cy="3599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îSliďê">
                <a:extLst>
                  <a:ext uri="{FF2B5EF4-FFF2-40B4-BE49-F238E27FC236}">
                    <a16:creationId xmlns:a16="http://schemas.microsoft.com/office/drawing/2014/main" id="{33E06328-F5B8-4A46-A0FD-274EEAD4E864}"/>
                  </a:ext>
                </a:extLst>
              </p:cNvPr>
              <p:cNvSpPr/>
              <p:nvPr/>
            </p:nvSpPr>
            <p:spPr bwMode="auto">
              <a:xfrm>
                <a:off x="7489304" y="2484630"/>
                <a:ext cx="43493" cy="1199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0" name="íšḻídé">
                <a:extLst>
                  <a:ext uri="{FF2B5EF4-FFF2-40B4-BE49-F238E27FC236}">
                    <a16:creationId xmlns:a16="http://schemas.microsoft.com/office/drawing/2014/main" id="{994BF4FC-F232-4843-9868-58792CC5C53A}"/>
                  </a:ext>
                </a:extLst>
              </p:cNvPr>
              <p:cNvSpPr/>
              <p:nvPr/>
            </p:nvSpPr>
            <p:spPr bwMode="auto">
              <a:xfrm>
                <a:off x="7456310" y="2442639"/>
                <a:ext cx="50991" cy="41991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1" name="îṩľïde">
                <a:extLst>
                  <a:ext uri="{FF2B5EF4-FFF2-40B4-BE49-F238E27FC236}">
                    <a16:creationId xmlns:a16="http://schemas.microsoft.com/office/drawing/2014/main" id="{4A5A439A-8189-4D74-8432-8A541F5F5E11}"/>
                  </a:ext>
                </a:extLst>
              </p:cNvPr>
              <p:cNvSpPr/>
              <p:nvPr/>
            </p:nvSpPr>
            <p:spPr bwMode="auto">
              <a:xfrm>
                <a:off x="7436813" y="2405146"/>
                <a:ext cx="19497" cy="1199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2" name="íṧľíḋè">
                <a:extLst>
                  <a:ext uri="{FF2B5EF4-FFF2-40B4-BE49-F238E27FC236}">
                    <a16:creationId xmlns:a16="http://schemas.microsoft.com/office/drawing/2014/main" id="{F52406A9-9DE7-41FC-8E2E-F8DEBF1E1344}"/>
                  </a:ext>
                </a:extLst>
              </p:cNvPr>
              <p:cNvSpPr/>
              <p:nvPr/>
            </p:nvSpPr>
            <p:spPr bwMode="auto">
              <a:xfrm>
                <a:off x="7490804" y="2355657"/>
                <a:ext cx="173970" cy="11697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3" name="îšḻîďe">
                <a:extLst>
                  <a:ext uri="{FF2B5EF4-FFF2-40B4-BE49-F238E27FC236}">
                    <a16:creationId xmlns:a16="http://schemas.microsoft.com/office/drawing/2014/main" id="{9F2899B2-E9C2-4BAC-A75E-E9EC41589CA1}"/>
                  </a:ext>
                </a:extLst>
              </p:cNvPr>
              <p:cNvSpPr/>
              <p:nvPr/>
            </p:nvSpPr>
            <p:spPr bwMode="auto">
              <a:xfrm>
                <a:off x="7631780" y="2840055"/>
                <a:ext cx="110981" cy="70486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4" name="işlidê">
                <a:extLst>
                  <a:ext uri="{FF2B5EF4-FFF2-40B4-BE49-F238E27FC236}">
                    <a16:creationId xmlns:a16="http://schemas.microsoft.com/office/drawing/2014/main" id="{69F3FF9C-1CAB-46ED-B3ED-B1672C399C0D}"/>
                  </a:ext>
                </a:extLst>
              </p:cNvPr>
              <p:cNvSpPr/>
              <p:nvPr/>
            </p:nvSpPr>
            <p:spPr bwMode="auto">
              <a:xfrm>
                <a:off x="7790752" y="2769570"/>
                <a:ext cx="34495" cy="3449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5" name="iŝ1ïde">
                <a:extLst>
                  <a:ext uri="{FF2B5EF4-FFF2-40B4-BE49-F238E27FC236}">
                    <a16:creationId xmlns:a16="http://schemas.microsoft.com/office/drawing/2014/main" id="{65A19128-2382-465E-9196-546505C5B017}"/>
                  </a:ext>
                </a:extLst>
              </p:cNvPr>
              <p:cNvSpPr/>
              <p:nvPr/>
            </p:nvSpPr>
            <p:spPr bwMode="auto">
              <a:xfrm>
                <a:off x="7687270" y="2913540"/>
                <a:ext cx="28496" cy="22496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6" name="işľïďe">
                <a:extLst>
                  <a:ext uri="{FF2B5EF4-FFF2-40B4-BE49-F238E27FC236}">
                    <a16:creationId xmlns:a16="http://schemas.microsoft.com/office/drawing/2014/main" id="{EB58F409-F1B9-48EA-8DEB-93279AA69F65}"/>
                  </a:ext>
                </a:extLst>
              </p:cNvPr>
              <p:cNvSpPr/>
              <p:nvPr/>
            </p:nvSpPr>
            <p:spPr bwMode="auto">
              <a:xfrm>
                <a:off x="7732262" y="2615102"/>
                <a:ext cx="74987" cy="31494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7" name="íṩliḑe">
                <a:extLst>
                  <a:ext uri="{FF2B5EF4-FFF2-40B4-BE49-F238E27FC236}">
                    <a16:creationId xmlns:a16="http://schemas.microsoft.com/office/drawing/2014/main" id="{9E242D9C-67D1-41A2-AA3B-F21A3B9926D7}"/>
                  </a:ext>
                </a:extLst>
              </p:cNvPr>
              <p:cNvSpPr/>
              <p:nvPr/>
            </p:nvSpPr>
            <p:spPr bwMode="auto">
              <a:xfrm>
                <a:off x="7739761" y="2927037"/>
                <a:ext cx="16498" cy="19496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8" name="îśḷïḋe">
                <a:extLst>
                  <a:ext uri="{FF2B5EF4-FFF2-40B4-BE49-F238E27FC236}">
                    <a16:creationId xmlns:a16="http://schemas.microsoft.com/office/drawing/2014/main" id="{2C0C478E-A362-4016-A02B-7E90525E9FF5}"/>
                  </a:ext>
                </a:extLst>
              </p:cNvPr>
              <p:cNvSpPr/>
              <p:nvPr/>
            </p:nvSpPr>
            <p:spPr bwMode="auto">
              <a:xfrm>
                <a:off x="7831245" y="2778568"/>
                <a:ext cx="17997" cy="1049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9" name="iṥḻïḋe">
                <a:extLst>
                  <a:ext uri="{FF2B5EF4-FFF2-40B4-BE49-F238E27FC236}">
                    <a16:creationId xmlns:a16="http://schemas.microsoft.com/office/drawing/2014/main" id="{CC6A426C-D9C7-40CC-97CD-91694A909FD9}"/>
                  </a:ext>
                </a:extLst>
              </p:cNvPr>
              <p:cNvSpPr/>
              <p:nvPr/>
            </p:nvSpPr>
            <p:spPr bwMode="auto">
              <a:xfrm>
                <a:off x="7751759" y="2747074"/>
                <a:ext cx="19497" cy="11997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0" name="íṩľíḓè">
                <a:extLst>
                  <a:ext uri="{FF2B5EF4-FFF2-40B4-BE49-F238E27FC236}">
                    <a16:creationId xmlns:a16="http://schemas.microsoft.com/office/drawing/2014/main" id="{F951145C-43FF-4AEB-A949-9BADA89F20C2}"/>
                  </a:ext>
                </a:extLst>
              </p:cNvPr>
              <p:cNvSpPr/>
              <p:nvPr/>
            </p:nvSpPr>
            <p:spPr bwMode="auto">
              <a:xfrm>
                <a:off x="7585287" y="2613603"/>
                <a:ext cx="455921" cy="328432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1" name="iṥḷíḋè">
                <a:extLst>
                  <a:ext uri="{FF2B5EF4-FFF2-40B4-BE49-F238E27FC236}">
                    <a16:creationId xmlns:a16="http://schemas.microsoft.com/office/drawing/2014/main" id="{3D445E1F-AC2E-4883-B92D-31D897F79380}"/>
                  </a:ext>
                </a:extLst>
              </p:cNvPr>
              <p:cNvSpPr/>
              <p:nvPr/>
            </p:nvSpPr>
            <p:spPr bwMode="auto">
              <a:xfrm>
                <a:off x="7771255" y="2897043"/>
                <a:ext cx="13498" cy="11997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2" name="ïšḻïḍè">
                <a:extLst>
                  <a:ext uri="{FF2B5EF4-FFF2-40B4-BE49-F238E27FC236}">
                    <a16:creationId xmlns:a16="http://schemas.microsoft.com/office/drawing/2014/main" id="{90370BBB-6154-48BD-B20A-A319D196BD27}"/>
                  </a:ext>
                </a:extLst>
              </p:cNvPr>
              <p:cNvSpPr/>
              <p:nvPr/>
            </p:nvSpPr>
            <p:spPr bwMode="auto">
              <a:xfrm>
                <a:off x="7678271" y="2834056"/>
                <a:ext cx="11998" cy="11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3" name="îşľiḑê">
                <a:extLst>
                  <a:ext uri="{FF2B5EF4-FFF2-40B4-BE49-F238E27FC236}">
                    <a16:creationId xmlns:a16="http://schemas.microsoft.com/office/drawing/2014/main" id="{A6246139-7088-41F2-BEFD-0D88101E02AA}"/>
                  </a:ext>
                </a:extLst>
              </p:cNvPr>
              <p:cNvSpPr/>
              <p:nvPr/>
            </p:nvSpPr>
            <p:spPr bwMode="auto">
              <a:xfrm>
                <a:off x="7558292" y="2283672"/>
                <a:ext cx="485916" cy="254947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4" name="í$ľiḓè">
                <a:extLst>
                  <a:ext uri="{FF2B5EF4-FFF2-40B4-BE49-F238E27FC236}">
                    <a16:creationId xmlns:a16="http://schemas.microsoft.com/office/drawing/2014/main" id="{DE967F8A-EA09-46DB-8B65-9E85D8678A6C}"/>
                  </a:ext>
                </a:extLst>
              </p:cNvPr>
              <p:cNvSpPr/>
              <p:nvPr/>
            </p:nvSpPr>
            <p:spPr bwMode="auto">
              <a:xfrm>
                <a:off x="7862740" y="2259677"/>
                <a:ext cx="950836" cy="722848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5" name="i$ļiḑé">
                <a:extLst>
                  <a:ext uri="{FF2B5EF4-FFF2-40B4-BE49-F238E27FC236}">
                    <a16:creationId xmlns:a16="http://schemas.microsoft.com/office/drawing/2014/main" id="{F69322DF-3668-4D0A-9654-01177FC6076B}"/>
                  </a:ext>
                </a:extLst>
              </p:cNvPr>
              <p:cNvSpPr/>
              <p:nvPr/>
            </p:nvSpPr>
            <p:spPr bwMode="auto">
              <a:xfrm>
                <a:off x="8146191" y="2715581"/>
                <a:ext cx="44992" cy="29994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6" name="ïşļïďe">
                <a:extLst>
                  <a:ext uri="{FF2B5EF4-FFF2-40B4-BE49-F238E27FC236}">
                    <a16:creationId xmlns:a16="http://schemas.microsoft.com/office/drawing/2014/main" id="{040C9E30-8FB7-4F16-B0EB-33F8D21C1268}"/>
                  </a:ext>
                </a:extLst>
              </p:cNvPr>
              <p:cNvSpPr/>
              <p:nvPr/>
            </p:nvSpPr>
            <p:spPr bwMode="auto">
              <a:xfrm>
                <a:off x="8713093" y="2559614"/>
                <a:ext cx="25496" cy="14997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7" name="íś1íďè">
                <a:extLst>
                  <a:ext uri="{FF2B5EF4-FFF2-40B4-BE49-F238E27FC236}">
                    <a16:creationId xmlns:a16="http://schemas.microsoft.com/office/drawing/2014/main" id="{DBF24052-AAFB-4574-B36F-2338DE4CCD21}"/>
                  </a:ext>
                </a:extLst>
              </p:cNvPr>
              <p:cNvSpPr/>
              <p:nvPr/>
            </p:nvSpPr>
            <p:spPr bwMode="auto">
              <a:xfrm>
                <a:off x="8077202" y="3174485"/>
                <a:ext cx="103483" cy="100479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8" name="i$1ídè">
                <a:extLst>
                  <a:ext uri="{FF2B5EF4-FFF2-40B4-BE49-F238E27FC236}">
                    <a16:creationId xmlns:a16="http://schemas.microsoft.com/office/drawing/2014/main" id="{54DADF6F-AD94-498E-AE31-42C68543C2B7}"/>
                  </a:ext>
                </a:extLst>
              </p:cNvPr>
              <p:cNvSpPr/>
              <p:nvPr/>
            </p:nvSpPr>
            <p:spPr bwMode="auto">
              <a:xfrm>
                <a:off x="7160861" y="3538908"/>
                <a:ext cx="634391" cy="425911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9" name="îsḻîdé">
                <a:extLst>
                  <a:ext uri="{FF2B5EF4-FFF2-40B4-BE49-F238E27FC236}">
                    <a16:creationId xmlns:a16="http://schemas.microsoft.com/office/drawing/2014/main" id="{1B937CEB-268C-43EC-B42C-C1D319E2F845}"/>
                  </a:ext>
                </a:extLst>
              </p:cNvPr>
              <p:cNvSpPr/>
              <p:nvPr/>
            </p:nvSpPr>
            <p:spPr bwMode="auto">
              <a:xfrm>
                <a:off x="7717265" y="3142991"/>
                <a:ext cx="19497" cy="89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0" name="ïşḷíḋe">
                <a:extLst>
                  <a:ext uri="{FF2B5EF4-FFF2-40B4-BE49-F238E27FC236}">
                    <a16:creationId xmlns:a16="http://schemas.microsoft.com/office/drawing/2014/main" id="{B65CDDE5-61D2-421B-AF9F-85A4D32A1382}"/>
                  </a:ext>
                </a:extLst>
              </p:cNvPr>
              <p:cNvSpPr/>
              <p:nvPr/>
            </p:nvSpPr>
            <p:spPr bwMode="auto">
              <a:xfrm>
                <a:off x="6983891" y="3195481"/>
                <a:ext cx="74987" cy="4799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1" name="îṧlídè">
                <a:extLst>
                  <a:ext uri="{FF2B5EF4-FFF2-40B4-BE49-F238E27FC236}">
                    <a16:creationId xmlns:a16="http://schemas.microsoft.com/office/drawing/2014/main" id="{C2363D61-5DA3-4F68-831F-213495695640}"/>
                  </a:ext>
                </a:extLst>
              </p:cNvPr>
              <p:cNvSpPr/>
              <p:nvPr/>
            </p:nvSpPr>
            <p:spPr bwMode="auto">
              <a:xfrm>
                <a:off x="6910404" y="3124995"/>
                <a:ext cx="26995" cy="37493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2" name="ïṧ1íḓè">
                <a:extLst>
                  <a:ext uri="{FF2B5EF4-FFF2-40B4-BE49-F238E27FC236}">
                    <a16:creationId xmlns:a16="http://schemas.microsoft.com/office/drawing/2014/main" id="{3CACB294-0984-46BF-807C-A418A1C1DF99}"/>
                  </a:ext>
                </a:extLst>
              </p:cNvPr>
              <p:cNvSpPr/>
              <p:nvPr/>
            </p:nvSpPr>
            <p:spPr bwMode="auto">
              <a:xfrm>
                <a:off x="6571462" y="3041013"/>
                <a:ext cx="32994" cy="2249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3" name="ïšlïdé">
                <a:extLst>
                  <a:ext uri="{FF2B5EF4-FFF2-40B4-BE49-F238E27FC236}">
                    <a16:creationId xmlns:a16="http://schemas.microsoft.com/office/drawing/2014/main" id="{C986F887-B53C-4AF9-BE5B-33F2FDEB5832}"/>
                  </a:ext>
                </a:extLst>
              </p:cNvPr>
              <p:cNvSpPr/>
              <p:nvPr/>
            </p:nvSpPr>
            <p:spPr bwMode="auto">
              <a:xfrm>
                <a:off x="7996216" y="3207478"/>
                <a:ext cx="40493" cy="20996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4" name="íṣ1íḍè">
                <a:extLst>
                  <a:ext uri="{FF2B5EF4-FFF2-40B4-BE49-F238E27FC236}">
                    <a16:creationId xmlns:a16="http://schemas.microsoft.com/office/drawing/2014/main" id="{E191A9A9-A33C-4D95-B99B-7C95DAC1D453}"/>
                  </a:ext>
                </a:extLst>
              </p:cNvPr>
              <p:cNvSpPr/>
              <p:nvPr/>
            </p:nvSpPr>
            <p:spPr bwMode="auto">
              <a:xfrm>
                <a:off x="7999216" y="3270465"/>
                <a:ext cx="29995" cy="1949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5" name="îśḻïdê">
                <a:extLst>
                  <a:ext uri="{FF2B5EF4-FFF2-40B4-BE49-F238E27FC236}">
                    <a16:creationId xmlns:a16="http://schemas.microsoft.com/office/drawing/2014/main" id="{3DAC18F1-1684-47D7-A798-F40E03D3ECEC}"/>
                  </a:ext>
                </a:extLst>
              </p:cNvPr>
              <p:cNvSpPr/>
              <p:nvPr/>
            </p:nvSpPr>
            <p:spPr bwMode="auto">
              <a:xfrm>
                <a:off x="8044208" y="3270465"/>
                <a:ext cx="20996" cy="25495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6" name="ís1iḓe">
                <a:extLst>
                  <a:ext uri="{FF2B5EF4-FFF2-40B4-BE49-F238E27FC236}">
                    <a16:creationId xmlns:a16="http://schemas.microsoft.com/office/drawing/2014/main" id="{350CE28C-1BF3-41E9-9DD9-8C2C44CBD86B}"/>
                  </a:ext>
                </a:extLst>
              </p:cNvPr>
              <p:cNvSpPr/>
              <p:nvPr/>
            </p:nvSpPr>
            <p:spPr bwMode="auto">
              <a:xfrm>
                <a:off x="6373496" y="2981025"/>
                <a:ext cx="25496" cy="11997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7" name="iŝ1îḑè">
                <a:extLst>
                  <a:ext uri="{FF2B5EF4-FFF2-40B4-BE49-F238E27FC236}">
                    <a16:creationId xmlns:a16="http://schemas.microsoft.com/office/drawing/2014/main" id="{68D75A0C-3A0B-47F1-9907-B09FE5F31628}"/>
                  </a:ext>
                </a:extLst>
              </p:cNvPr>
              <p:cNvSpPr/>
              <p:nvPr/>
            </p:nvSpPr>
            <p:spPr bwMode="auto">
              <a:xfrm>
                <a:off x="9183930" y="3068044"/>
                <a:ext cx="25496" cy="37493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8" name="íṡlîḓè">
                <a:extLst>
                  <a:ext uri="{FF2B5EF4-FFF2-40B4-BE49-F238E27FC236}">
                    <a16:creationId xmlns:a16="http://schemas.microsoft.com/office/drawing/2014/main" id="{CB2B000E-FA48-45B1-A79F-633BF3DB3BCA}"/>
                  </a:ext>
                </a:extLst>
              </p:cNvPr>
              <p:cNvSpPr/>
              <p:nvPr/>
            </p:nvSpPr>
            <p:spPr bwMode="auto">
              <a:xfrm>
                <a:off x="8864491" y="3036550"/>
                <a:ext cx="610383" cy="436419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9" name="íSḻiďé">
                <a:extLst>
                  <a:ext uri="{FF2B5EF4-FFF2-40B4-BE49-F238E27FC236}">
                    <a16:creationId xmlns:a16="http://schemas.microsoft.com/office/drawing/2014/main" id="{31288408-EC60-4A33-80B0-9BC29B960E97}"/>
                  </a:ext>
                </a:extLst>
              </p:cNvPr>
              <p:cNvSpPr/>
              <p:nvPr/>
            </p:nvSpPr>
            <p:spPr bwMode="auto">
              <a:xfrm>
                <a:off x="9090948" y="2690114"/>
                <a:ext cx="412421" cy="400426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0" name="ïśľïḓê">
                <a:extLst>
                  <a:ext uri="{FF2B5EF4-FFF2-40B4-BE49-F238E27FC236}">
                    <a16:creationId xmlns:a16="http://schemas.microsoft.com/office/drawing/2014/main" id="{F360522A-7207-43BA-A792-B17C114DAE9F}"/>
                  </a:ext>
                </a:extLst>
              </p:cNvPr>
              <p:cNvSpPr/>
              <p:nvPr/>
            </p:nvSpPr>
            <p:spPr bwMode="auto">
              <a:xfrm>
                <a:off x="9174931" y="2400669"/>
                <a:ext cx="221957" cy="121478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1" name="îšḷidé">
                <a:extLst>
                  <a:ext uri="{FF2B5EF4-FFF2-40B4-BE49-F238E27FC236}">
                    <a16:creationId xmlns:a16="http://schemas.microsoft.com/office/drawing/2014/main" id="{B7EDEA38-A698-4B06-B685-AB2F5C7C28FC}"/>
                  </a:ext>
                </a:extLst>
              </p:cNvPr>
              <p:cNvSpPr/>
              <p:nvPr/>
            </p:nvSpPr>
            <p:spPr bwMode="auto">
              <a:xfrm>
                <a:off x="9291909" y="2381172"/>
                <a:ext cx="142473" cy="52491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2" name="iŝ1iḑè">
                <a:extLst>
                  <a:ext uri="{FF2B5EF4-FFF2-40B4-BE49-F238E27FC236}">
                    <a16:creationId xmlns:a16="http://schemas.microsoft.com/office/drawing/2014/main" id="{80A861A4-C930-401C-986B-6250D649261F}"/>
                  </a:ext>
                </a:extLst>
              </p:cNvPr>
              <p:cNvSpPr/>
              <p:nvPr/>
            </p:nvSpPr>
            <p:spPr bwMode="auto">
              <a:xfrm>
                <a:off x="8853993" y="3092039"/>
                <a:ext cx="68987" cy="82485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3" name="íŝ1îde">
                <a:extLst>
                  <a:ext uri="{FF2B5EF4-FFF2-40B4-BE49-F238E27FC236}">
                    <a16:creationId xmlns:a16="http://schemas.microsoft.com/office/drawing/2014/main" id="{FD78E446-2736-4532-9487-89A32522D391}"/>
                  </a:ext>
                </a:extLst>
              </p:cNvPr>
              <p:cNvSpPr/>
              <p:nvPr/>
            </p:nvSpPr>
            <p:spPr bwMode="auto">
              <a:xfrm>
                <a:off x="8907983" y="3014054"/>
                <a:ext cx="131975" cy="191964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4" name="işļîḑê">
                <a:extLst>
                  <a:ext uri="{FF2B5EF4-FFF2-40B4-BE49-F238E27FC236}">
                    <a16:creationId xmlns:a16="http://schemas.microsoft.com/office/drawing/2014/main" id="{A3D66C49-CE43-4B97-AAC4-CABBCB7B6CE6}"/>
                  </a:ext>
                </a:extLst>
              </p:cNvPr>
              <p:cNvSpPr/>
              <p:nvPr/>
            </p:nvSpPr>
            <p:spPr bwMode="auto">
              <a:xfrm>
                <a:off x="9206426" y="3433975"/>
                <a:ext cx="43492" cy="2849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5" name="ïs1ídè">
                <a:extLst>
                  <a:ext uri="{FF2B5EF4-FFF2-40B4-BE49-F238E27FC236}">
                    <a16:creationId xmlns:a16="http://schemas.microsoft.com/office/drawing/2014/main" id="{C65CA77B-6DDE-4905-854C-FB16A1988C4B}"/>
                  </a:ext>
                </a:extLst>
              </p:cNvPr>
              <p:cNvSpPr/>
              <p:nvPr/>
            </p:nvSpPr>
            <p:spPr bwMode="auto">
              <a:xfrm>
                <a:off x="9144937" y="3346992"/>
                <a:ext cx="14997" cy="28495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6" name="îṩḻíďé">
                <a:extLst>
                  <a:ext uri="{FF2B5EF4-FFF2-40B4-BE49-F238E27FC236}">
                    <a16:creationId xmlns:a16="http://schemas.microsoft.com/office/drawing/2014/main" id="{A31FF0D4-6DCF-438E-AF57-6F161EB8A607}"/>
                  </a:ext>
                </a:extLst>
              </p:cNvPr>
              <p:cNvSpPr/>
              <p:nvPr/>
            </p:nvSpPr>
            <p:spPr bwMode="auto">
              <a:xfrm>
                <a:off x="9141938" y="3378486"/>
                <a:ext cx="23995" cy="41992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7" name="îslîḍe">
                <a:extLst>
                  <a:ext uri="{FF2B5EF4-FFF2-40B4-BE49-F238E27FC236}">
                    <a16:creationId xmlns:a16="http://schemas.microsoft.com/office/drawing/2014/main" id="{A27375C5-CF7D-45E6-B637-75A24BE2E197}"/>
                  </a:ext>
                </a:extLst>
              </p:cNvPr>
              <p:cNvSpPr/>
              <p:nvPr/>
            </p:nvSpPr>
            <p:spPr bwMode="auto">
              <a:xfrm>
                <a:off x="9051955" y="3403981"/>
                <a:ext cx="11998" cy="899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8" name="isľîḓe">
                <a:extLst>
                  <a:ext uri="{FF2B5EF4-FFF2-40B4-BE49-F238E27FC236}">
                    <a16:creationId xmlns:a16="http://schemas.microsoft.com/office/drawing/2014/main" id="{ABE9BB5C-AB31-4058-8792-D274F9F7C191}"/>
                  </a:ext>
                </a:extLst>
              </p:cNvPr>
              <p:cNvSpPr/>
              <p:nvPr/>
            </p:nvSpPr>
            <p:spPr bwMode="auto">
              <a:xfrm>
                <a:off x="9167433" y="3084541"/>
                <a:ext cx="14997" cy="17997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9" name="íślíḑê">
                <a:extLst>
                  <a:ext uri="{FF2B5EF4-FFF2-40B4-BE49-F238E27FC236}">
                    <a16:creationId xmlns:a16="http://schemas.microsoft.com/office/drawing/2014/main" id="{8C561F53-AEA8-4E9A-BB13-14BAC6D292D3}"/>
                  </a:ext>
                </a:extLst>
              </p:cNvPr>
              <p:cNvSpPr/>
              <p:nvPr/>
            </p:nvSpPr>
            <p:spPr bwMode="auto">
              <a:xfrm>
                <a:off x="9293409" y="3027552"/>
                <a:ext cx="14997" cy="2249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0" name="íSlîde">
                <a:extLst>
                  <a:ext uri="{FF2B5EF4-FFF2-40B4-BE49-F238E27FC236}">
                    <a16:creationId xmlns:a16="http://schemas.microsoft.com/office/drawing/2014/main" id="{984F5A85-40C8-4A64-B410-E7D647E89E59}"/>
                  </a:ext>
                </a:extLst>
              </p:cNvPr>
              <p:cNvSpPr/>
              <p:nvPr/>
            </p:nvSpPr>
            <p:spPr bwMode="auto">
              <a:xfrm>
                <a:off x="9351898" y="3000557"/>
                <a:ext cx="19497" cy="25496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1" name="îŝļîḍe">
                <a:extLst>
                  <a:ext uri="{FF2B5EF4-FFF2-40B4-BE49-F238E27FC236}">
                    <a16:creationId xmlns:a16="http://schemas.microsoft.com/office/drawing/2014/main" id="{F9EEA4EE-6825-4B02-96B8-76EAF44416BB}"/>
                  </a:ext>
                </a:extLst>
              </p:cNvPr>
              <p:cNvSpPr/>
              <p:nvPr/>
            </p:nvSpPr>
            <p:spPr bwMode="auto">
              <a:xfrm>
                <a:off x="11072069" y="4072830"/>
                <a:ext cx="320939" cy="166468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2" name="í$ḷíďê">
                <a:extLst>
                  <a:ext uri="{FF2B5EF4-FFF2-40B4-BE49-F238E27FC236}">
                    <a16:creationId xmlns:a16="http://schemas.microsoft.com/office/drawing/2014/main" id="{C9FA9882-6325-422C-BEE2-6F043A7F6F6E}"/>
                  </a:ext>
                </a:extLst>
              </p:cNvPr>
              <p:cNvSpPr/>
              <p:nvPr/>
            </p:nvSpPr>
            <p:spPr bwMode="auto">
              <a:xfrm>
                <a:off x="11124559" y="4156814"/>
                <a:ext cx="10498" cy="2399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3" name="ïŝļîḍè">
                <a:extLst>
                  <a:ext uri="{FF2B5EF4-FFF2-40B4-BE49-F238E27FC236}">
                    <a16:creationId xmlns:a16="http://schemas.microsoft.com/office/drawing/2014/main" id="{B82B337A-F93B-46C8-B81B-F7EB859A0C7F}"/>
                  </a:ext>
                </a:extLst>
              </p:cNvPr>
              <p:cNvSpPr/>
              <p:nvPr/>
            </p:nvSpPr>
            <p:spPr bwMode="auto">
              <a:xfrm>
                <a:off x="11355515" y="4134318"/>
                <a:ext cx="61489" cy="35993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4" name="îṡľïdê">
                <a:extLst>
                  <a:ext uri="{FF2B5EF4-FFF2-40B4-BE49-F238E27FC236}">
                    <a16:creationId xmlns:a16="http://schemas.microsoft.com/office/drawing/2014/main" id="{61003BCB-8097-49CF-9EF6-6BE9F9D2A574}"/>
                  </a:ext>
                </a:extLst>
              </p:cNvPr>
              <p:cNvSpPr/>
              <p:nvPr/>
            </p:nvSpPr>
            <p:spPr bwMode="auto">
              <a:xfrm>
                <a:off x="11397507" y="4108823"/>
                <a:ext cx="32994" cy="32994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5" name="iṡḻiďê">
                <a:extLst>
                  <a:ext uri="{FF2B5EF4-FFF2-40B4-BE49-F238E27FC236}">
                    <a16:creationId xmlns:a16="http://schemas.microsoft.com/office/drawing/2014/main" id="{0223612B-0245-47C5-86B6-F18459F1202B}"/>
                  </a:ext>
                </a:extLst>
              </p:cNvPr>
              <p:cNvSpPr/>
              <p:nvPr/>
            </p:nvSpPr>
            <p:spPr bwMode="auto">
              <a:xfrm>
                <a:off x="11454496" y="4155314"/>
                <a:ext cx="16497" cy="19497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6" name="íş1iďé">
                <a:extLst>
                  <a:ext uri="{FF2B5EF4-FFF2-40B4-BE49-F238E27FC236}">
                    <a16:creationId xmlns:a16="http://schemas.microsoft.com/office/drawing/2014/main" id="{020E2D60-7172-412B-BF1C-F4FE5D5FA094}"/>
                  </a:ext>
                </a:extLst>
              </p:cNvPr>
              <p:cNvSpPr/>
              <p:nvPr/>
            </p:nvSpPr>
            <p:spPr bwMode="auto">
              <a:xfrm>
                <a:off x="11562475" y="4230300"/>
                <a:ext cx="8998" cy="10498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7" name="íṣḷiḋè">
                <a:extLst>
                  <a:ext uri="{FF2B5EF4-FFF2-40B4-BE49-F238E27FC236}">
                    <a16:creationId xmlns:a16="http://schemas.microsoft.com/office/drawing/2014/main" id="{4A57D051-23F5-4960-9ED0-2714C5BBD646}"/>
                  </a:ext>
                </a:extLst>
              </p:cNvPr>
              <p:cNvSpPr/>
              <p:nvPr/>
            </p:nvSpPr>
            <p:spPr bwMode="auto">
              <a:xfrm>
                <a:off x="11538480" y="4221301"/>
                <a:ext cx="19497" cy="8998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8" name="íSľíḑê">
                <a:extLst>
                  <a:ext uri="{FF2B5EF4-FFF2-40B4-BE49-F238E27FC236}">
                    <a16:creationId xmlns:a16="http://schemas.microsoft.com/office/drawing/2014/main" id="{AEBA0651-53A4-4327-AC28-7BAA34AFC050}"/>
                  </a:ext>
                </a:extLst>
              </p:cNvPr>
              <p:cNvSpPr/>
              <p:nvPr/>
            </p:nvSpPr>
            <p:spPr bwMode="auto">
              <a:xfrm>
                <a:off x="11541479" y="4198805"/>
                <a:ext cx="16497" cy="17996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9" name="íṧḷïḋê">
                <a:extLst>
                  <a:ext uri="{FF2B5EF4-FFF2-40B4-BE49-F238E27FC236}">
                    <a16:creationId xmlns:a16="http://schemas.microsoft.com/office/drawing/2014/main" id="{148E6117-E0CF-4894-BEBD-D121A7C7CC76}"/>
                  </a:ext>
                </a:extLst>
              </p:cNvPr>
              <p:cNvSpPr/>
              <p:nvPr/>
            </p:nvSpPr>
            <p:spPr bwMode="auto">
              <a:xfrm>
                <a:off x="11506986" y="4185308"/>
                <a:ext cx="22496" cy="1349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0" name="îŝḷïḍe">
                <a:extLst>
                  <a:ext uri="{FF2B5EF4-FFF2-40B4-BE49-F238E27FC236}">
                    <a16:creationId xmlns:a16="http://schemas.microsoft.com/office/drawing/2014/main" id="{D6B47967-4141-4563-BF13-2838DF32500D}"/>
                  </a:ext>
                </a:extLst>
              </p:cNvPr>
              <p:cNvSpPr/>
              <p:nvPr/>
            </p:nvSpPr>
            <p:spPr bwMode="auto">
              <a:xfrm>
                <a:off x="11482991" y="4171811"/>
                <a:ext cx="13498" cy="74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1" name="íṡlïdê">
                <a:extLst>
                  <a:ext uri="{FF2B5EF4-FFF2-40B4-BE49-F238E27FC236}">
                    <a16:creationId xmlns:a16="http://schemas.microsoft.com/office/drawing/2014/main" id="{BC58EEBD-1ED6-4ABB-A819-22E35150135B}"/>
                  </a:ext>
                </a:extLst>
              </p:cNvPr>
              <p:cNvSpPr/>
              <p:nvPr/>
            </p:nvSpPr>
            <p:spPr bwMode="auto">
              <a:xfrm>
                <a:off x="11292527" y="4747697"/>
                <a:ext cx="59989" cy="61488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2" name="ïṣḷïdê">
                <a:extLst>
                  <a:ext uri="{FF2B5EF4-FFF2-40B4-BE49-F238E27FC236}">
                    <a16:creationId xmlns:a16="http://schemas.microsoft.com/office/drawing/2014/main" id="{4A709907-579A-4923-8291-78F9F339C70A}"/>
                  </a:ext>
                </a:extLst>
              </p:cNvPr>
              <p:cNvSpPr/>
              <p:nvPr/>
            </p:nvSpPr>
            <p:spPr bwMode="auto">
              <a:xfrm>
                <a:off x="10796122" y="4240797"/>
                <a:ext cx="638878" cy="481406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3" name="ïś1ïḍê">
                <a:extLst>
                  <a:ext uri="{FF2B5EF4-FFF2-40B4-BE49-F238E27FC236}">
                    <a16:creationId xmlns:a16="http://schemas.microsoft.com/office/drawing/2014/main" id="{38E89708-4659-4598-9E59-415C7781A9F9}"/>
                  </a:ext>
                </a:extLst>
              </p:cNvPr>
              <p:cNvSpPr/>
              <p:nvPr/>
            </p:nvSpPr>
            <p:spPr bwMode="auto">
              <a:xfrm>
                <a:off x="11521983" y="4752197"/>
                <a:ext cx="119977" cy="118477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4" name="íšḻïḓe">
                <a:extLst>
                  <a:ext uri="{FF2B5EF4-FFF2-40B4-BE49-F238E27FC236}">
                    <a16:creationId xmlns:a16="http://schemas.microsoft.com/office/drawing/2014/main" id="{A4916D9E-4695-4BA7-BAD2-C957E0232A4F}"/>
                  </a:ext>
                </a:extLst>
              </p:cNvPr>
              <p:cNvSpPr/>
              <p:nvPr/>
            </p:nvSpPr>
            <p:spPr bwMode="auto">
              <a:xfrm>
                <a:off x="11620964" y="4636719"/>
                <a:ext cx="88484" cy="131974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5" name="iṥḷiḑè">
                <a:extLst>
                  <a:ext uri="{FF2B5EF4-FFF2-40B4-BE49-F238E27FC236}">
                    <a16:creationId xmlns:a16="http://schemas.microsoft.com/office/drawing/2014/main" id="{5AADD164-BD6F-4DE4-BD3F-CF576F0109B7}"/>
                  </a:ext>
                </a:extLst>
              </p:cNvPr>
              <p:cNvSpPr/>
              <p:nvPr/>
            </p:nvSpPr>
            <p:spPr bwMode="auto">
              <a:xfrm>
                <a:off x="11345017" y="4737200"/>
                <a:ext cx="5999" cy="899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6" name="iṣlîďê">
                <a:extLst>
                  <a:ext uri="{FF2B5EF4-FFF2-40B4-BE49-F238E27FC236}">
                    <a16:creationId xmlns:a16="http://schemas.microsoft.com/office/drawing/2014/main" id="{ADE06FFE-0661-4A14-A5EA-2E9D5CFB2F1A}"/>
                  </a:ext>
                </a:extLst>
              </p:cNvPr>
              <p:cNvSpPr/>
              <p:nvPr/>
            </p:nvSpPr>
            <p:spPr bwMode="auto">
              <a:xfrm>
                <a:off x="11163551" y="4659215"/>
                <a:ext cx="20996" cy="10498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7" name="iṣ1íḑê">
                <a:extLst>
                  <a:ext uri="{FF2B5EF4-FFF2-40B4-BE49-F238E27FC236}">
                    <a16:creationId xmlns:a16="http://schemas.microsoft.com/office/drawing/2014/main" id="{20CB2AD9-2933-46CC-A80F-00C426D9830A}"/>
                  </a:ext>
                </a:extLst>
              </p:cNvPr>
              <p:cNvSpPr/>
              <p:nvPr/>
            </p:nvSpPr>
            <p:spPr bwMode="auto">
              <a:xfrm>
                <a:off x="11061571" y="4248296"/>
                <a:ext cx="20996" cy="8998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8" name="iṩḷïdê">
                <a:extLst>
                  <a:ext uri="{FF2B5EF4-FFF2-40B4-BE49-F238E27FC236}">
                    <a16:creationId xmlns:a16="http://schemas.microsoft.com/office/drawing/2014/main" id="{302F9BEE-0245-40E0-8C58-2FC2B6433410}"/>
                  </a:ext>
                </a:extLst>
              </p:cNvPr>
              <p:cNvSpPr/>
              <p:nvPr/>
            </p:nvSpPr>
            <p:spPr bwMode="auto">
              <a:xfrm>
                <a:off x="9419374" y="3361980"/>
                <a:ext cx="587887" cy="508402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9" name="îŝlïḍé">
                <a:extLst>
                  <a:ext uri="{FF2B5EF4-FFF2-40B4-BE49-F238E27FC236}">
                    <a16:creationId xmlns:a16="http://schemas.microsoft.com/office/drawing/2014/main" id="{210461A5-FD81-4376-95C2-4B11CF28B0A8}"/>
                  </a:ext>
                </a:extLst>
              </p:cNvPr>
              <p:cNvSpPr/>
              <p:nvPr/>
            </p:nvSpPr>
            <p:spPr bwMode="auto">
              <a:xfrm>
                <a:off x="10265211" y="3916872"/>
                <a:ext cx="31494" cy="59988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0" name="iṡļiḑè">
                <a:extLst>
                  <a:ext uri="{FF2B5EF4-FFF2-40B4-BE49-F238E27FC236}">
                    <a16:creationId xmlns:a16="http://schemas.microsoft.com/office/drawing/2014/main" id="{D5EA4018-173B-4664-8894-56048EA587AE}"/>
                  </a:ext>
                </a:extLst>
              </p:cNvPr>
              <p:cNvSpPr/>
              <p:nvPr/>
            </p:nvSpPr>
            <p:spPr bwMode="auto">
              <a:xfrm>
                <a:off x="9966768" y="3426468"/>
                <a:ext cx="640377" cy="514400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1" name="íṣḻíḓè">
                <a:extLst>
                  <a:ext uri="{FF2B5EF4-FFF2-40B4-BE49-F238E27FC236}">
                    <a16:creationId xmlns:a16="http://schemas.microsoft.com/office/drawing/2014/main" id="{7BB400F2-DA35-45C4-9B60-94CB499FDD0A}"/>
                  </a:ext>
                </a:extLst>
              </p:cNvPr>
              <p:cNvSpPr/>
              <p:nvPr/>
            </p:nvSpPr>
            <p:spPr bwMode="auto">
              <a:xfrm>
                <a:off x="10512663" y="3979860"/>
                <a:ext cx="167968" cy="181465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2" name="îsľíḓê">
                <a:extLst>
                  <a:ext uri="{FF2B5EF4-FFF2-40B4-BE49-F238E27FC236}">
                    <a16:creationId xmlns:a16="http://schemas.microsoft.com/office/drawing/2014/main" id="{DAC536A3-63CF-4896-B2B8-0D92D8B6F567}"/>
                  </a:ext>
                </a:extLst>
              </p:cNvPr>
              <p:cNvSpPr/>
              <p:nvPr/>
            </p:nvSpPr>
            <p:spPr bwMode="auto">
              <a:xfrm>
                <a:off x="10728622" y="3957364"/>
                <a:ext cx="160470" cy="178466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3" name="ïşľïḓè">
                <a:extLst>
                  <a:ext uri="{FF2B5EF4-FFF2-40B4-BE49-F238E27FC236}">
                    <a16:creationId xmlns:a16="http://schemas.microsoft.com/office/drawing/2014/main" id="{736147C6-1CF3-4AA0-8C69-E6675CABB74D}"/>
                  </a:ext>
                </a:extLst>
              </p:cNvPr>
              <p:cNvSpPr/>
              <p:nvPr/>
            </p:nvSpPr>
            <p:spPr bwMode="auto">
              <a:xfrm>
                <a:off x="10883093" y="4042847"/>
                <a:ext cx="100481" cy="116977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4" name="î$ļïḑê">
                <a:extLst>
                  <a:ext uri="{FF2B5EF4-FFF2-40B4-BE49-F238E27FC236}">
                    <a16:creationId xmlns:a16="http://schemas.microsoft.com/office/drawing/2014/main" id="{7EAB2130-1ACE-4C25-96F0-E407B17E279B}"/>
                  </a:ext>
                </a:extLst>
              </p:cNvPr>
              <p:cNvSpPr/>
              <p:nvPr/>
            </p:nvSpPr>
            <p:spPr bwMode="auto">
              <a:xfrm>
                <a:off x="10673133" y="4161325"/>
                <a:ext cx="161969" cy="46491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5" name="i$1îḍé">
                <a:extLst>
                  <a:ext uri="{FF2B5EF4-FFF2-40B4-BE49-F238E27FC236}">
                    <a16:creationId xmlns:a16="http://schemas.microsoft.com/office/drawing/2014/main" id="{D4176156-877B-43C8-B3F3-4A3598EB5AFB}"/>
                  </a:ext>
                </a:extLst>
              </p:cNvPr>
              <p:cNvSpPr/>
              <p:nvPr/>
            </p:nvSpPr>
            <p:spPr bwMode="auto">
              <a:xfrm>
                <a:off x="10901089" y="4198817"/>
                <a:ext cx="49491" cy="11998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6" name="í$ḻîdê">
                <a:extLst>
                  <a:ext uri="{FF2B5EF4-FFF2-40B4-BE49-F238E27FC236}">
                    <a16:creationId xmlns:a16="http://schemas.microsoft.com/office/drawing/2014/main" id="{C6897B25-42BF-4830-831C-DD7B1637C74E}"/>
                  </a:ext>
                </a:extLst>
              </p:cNvPr>
              <p:cNvSpPr/>
              <p:nvPr/>
            </p:nvSpPr>
            <p:spPr bwMode="auto">
              <a:xfrm>
                <a:off x="10853098" y="4201816"/>
                <a:ext cx="34494" cy="11998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7" name="ïŝļiḍê">
                <a:extLst>
                  <a:ext uri="{FF2B5EF4-FFF2-40B4-BE49-F238E27FC236}">
                    <a16:creationId xmlns:a16="http://schemas.microsoft.com/office/drawing/2014/main" id="{C5835DC5-AE22-4B06-89E9-C2029F8DAFB4}"/>
                  </a:ext>
                </a:extLst>
              </p:cNvPr>
              <p:cNvSpPr/>
              <p:nvPr/>
            </p:nvSpPr>
            <p:spPr bwMode="auto">
              <a:xfrm>
                <a:off x="10889092" y="4215314"/>
                <a:ext cx="25496" cy="17996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8" name="îśḻíďè">
                <a:extLst>
                  <a:ext uri="{FF2B5EF4-FFF2-40B4-BE49-F238E27FC236}">
                    <a16:creationId xmlns:a16="http://schemas.microsoft.com/office/drawing/2014/main" id="{5EA6E39C-234C-47BD-A874-66AAD673C9B6}"/>
                  </a:ext>
                </a:extLst>
              </p:cNvPr>
              <p:cNvSpPr/>
              <p:nvPr/>
            </p:nvSpPr>
            <p:spPr bwMode="auto">
              <a:xfrm>
                <a:off x="10841101" y="4200317"/>
                <a:ext cx="10498" cy="104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9" name="i$ļiḍè">
                <a:extLst>
                  <a:ext uri="{FF2B5EF4-FFF2-40B4-BE49-F238E27FC236}">
                    <a16:creationId xmlns:a16="http://schemas.microsoft.com/office/drawing/2014/main" id="{8F135761-2A65-492B-8B3F-99A7885D3A44}"/>
                  </a:ext>
                </a:extLst>
              </p:cNvPr>
              <p:cNvSpPr/>
              <p:nvPr/>
            </p:nvSpPr>
            <p:spPr bwMode="auto">
              <a:xfrm>
                <a:off x="10959578" y="4201816"/>
                <a:ext cx="55490" cy="32994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0" name="ïṩ1iḍé">
                <a:extLst>
                  <a:ext uri="{FF2B5EF4-FFF2-40B4-BE49-F238E27FC236}">
                    <a16:creationId xmlns:a16="http://schemas.microsoft.com/office/drawing/2014/main" id="{5CB012B5-0B42-4340-9CF6-FA91C36194CF}"/>
                  </a:ext>
                </a:extLst>
              </p:cNvPr>
              <p:cNvSpPr/>
              <p:nvPr/>
            </p:nvSpPr>
            <p:spPr bwMode="auto">
              <a:xfrm>
                <a:off x="10998570" y="4113334"/>
                <a:ext cx="16497" cy="17996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1" name="íṧḷïdè">
                <a:extLst>
                  <a:ext uri="{FF2B5EF4-FFF2-40B4-BE49-F238E27FC236}">
                    <a16:creationId xmlns:a16="http://schemas.microsoft.com/office/drawing/2014/main" id="{56522066-3D6C-466F-8966-8CDBDC840187}"/>
                  </a:ext>
                </a:extLst>
              </p:cNvPr>
              <p:cNvSpPr/>
              <p:nvPr/>
            </p:nvSpPr>
            <p:spPr bwMode="auto">
              <a:xfrm>
                <a:off x="11027065" y="4114833"/>
                <a:ext cx="44991" cy="1349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2" name="ïṡḻíde">
                <a:extLst>
                  <a:ext uri="{FF2B5EF4-FFF2-40B4-BE49-F238E27FC236}">
                    <a16:creationId xmlns:a16="http://schemas.microsoft.com/office/drawing/2014/main" id="{959F033A-5EC7-4209-BB72-0A2652D57E2E}"/>
                  </a:ext>
                </a:extLst>
              </p:cNvPr>
              <p:cNvSpPr/>
              <p:nvPr/>
            </p:nvSpPr>
            <p:spPr bwMode="auto">
              <a:xfrm>
                <a:off x="11021066" y="4032350"/>
                <a:ext cx="17997" cy="43492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3" name="îśḷîḋè">
                <a:extLst>
                  <a:ext uri="{FF2B5EF4-FFF2-40B4-BE49-F238E27FC236}">
                    <a16:creationId xmlns:a16="http://schemas.microsoft.com/office/drawing/2014/main" id="{565D7872-A13D-4952-A60B-3B9892BC9881}"/>
                  </a:ext>
                </a:extLst>
              </p:cNvPr>
              <p:cNvSpPr/>
              <p:nvPr/>
            </p:nvSpPr>
            <p:spPr bwMode="auto">
              <a:xfrm>
                <a:off x="10937082" y="3912373"/>
                <a:ext cx="71986" cy="67487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4" name="ïṥľîḑè">
                <a:extLst>
                  <a:ext uri="{FF2B5EF4-FFF2-40B4-BE49-F238E27FC236}">
                    <a16:creationId xmlns:a16="http://schemas.microsoft.com/office/drawing/2014/main" id="{A9020FD1-E459-4140-8CE9-2987349C9459}"/>
                  </a:ext>
                </a:extLst>
              </p:cNvPr>
              <p:cNvSpPr/>
              <p:nvPr/>
            </p:nvSpPr>
            <p:spPr bwMode="auto">
              <a:xfrm>
                <a:off x="10871095" y="3894377"/>
                <a:ext cx="34494" cy="37493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5" name="isḷîḑé">
                <a:extLst>
                  <a:ext uri="{FF2B5EF4-FFF2-40B4-BE49-F238E27FC236}">
                    <a16:creationId xmlns:a16="http://schemas.microsoft.com/office/drawing/2014/main" id="{4DEF56CD-D01F-4F51-AE55-D95B4A4190CE}"/>
                  </a:ext>
                </a:extLst>
              </p:cNvPr>
              <p:cNvSpPr/>
              <p:nvPr/>
            </p:nvSpPr>
            <p:spPr bwMode="auto">
              <a:xfrm>
                <a:off x="10898090" y="3774400"/>
                <a:ext cx="67488" cy="95981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6" name="ïšliďé">
                <a:extLst>
                  <a:ext uri="{FF2B5EF4-FFF2-40B4-BE49-F238E27FC236}">
                    <a16:creationId xmlns:a16="http://schemas.microsoft.com/office/drawing/2014/main" id="{1E8C62C0-E88F-4111-9941-21868E19EC07}"/>
                  </a:ext>
                </a:extLst>
              </p:cNvPr>
              <p:cNvSpPr/>
              <p:nvPr/>
            </p:nvSpPr>
            <p:spPr bwMode="auto">
              <a:xfrm>
                <a:off x="10968576" y="3870381"/>
                <a:ext cx="22496" cy="38992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7" name="iṧlíḓé">
                <a:extLst>
                  <a:ext uri="{FF2B5EF4-FFF2-40B4-BE49-F238E27FC236}">
                    <a16:creationId xmlns:a16="http://schemas.microsoft.com/office/drawing/2014/main" id="{343202A2-8330-4B29-BEB5-AD4327CC341B}"/>
                  </a:ext>
                </a:extLst>
              </p:cNvPr>
              <p:cNvSpPr/>
              <p:nvPr/>
            </p:nvSpPr>
            <p:spPr bwMode="auto">
              <a:xfrm>
                <a:off x="10935582" y="3880879"/>
                <a:ext cx="17997" cy="23995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8" name="îŝ1îḍe">
                <a:extLst>
                  <a:ext uri="{FF2B5EF4-FFF2-40B4-BE49-F238E27FC236}">
                    <a16:creationId xmlns:a16="http://schemas.microsoft.com/office/drawing/2014/main" id="{09CBC91F-8BB6-40CF-9FA4-078029795CDC}"/>
                  </a:ext>
                </a:extLst>
              </p:cNvPr>
              <p:cNvSpPr/>
              <p:nvPr/>
            </p:nvSpPr>
            <p:spPr bwMode="auto">
              <a:xfrm>
                <a:off x="10944580" y="3895876"/>
                <a:ext cx="17997" cy="29994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9" name="îślïdê">
                <a:extLst>
                  <a:ext uri="{FF2B5EF4-FFF2-40B4-BE49-F238E27FC236}">
                    <a16:creationId xmlns:a16="http://schemas.microsoft.com/office/drawing/2014/main" id="{44254008-0C64-42E3-99D2-4929CD3D5101}"/>
                  </a:ext>
                </a:extLst>
              </p:cNvPr>
              <p:cNvSpPr/>
              <p:nvPr/>
            </p:nvSpPr>
            <p:spPr bwMode="auto">
              <a:xfrm>
                <a:off x="10961078" y="3897376"/>
                <a:ext cx="7499" cy="194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0" name="iṣlíḓê">
                <a:extLst>
                  <a:ext uri="{FF2B5EF4-FFF2-40B4-BE49-F238E27FC236}">
                    <a16:creationId xmlns:a16="http://schemas.microsoft.com/office/drawing/2014/main" id="{EB5F3C7F-F8A7-4616-9BD1-895848634BBE}"/>
                  </a:ext>
                </a:extLst>
              </p:cNvPr>
              <p:cNvSpPr/>
              <p:nvPr/>
            </p:nvSpPr>
            <p:spPr bwMode="auto">
              <a:xfrm>
                <a:off x="10965576" y="3909374"/>
                <a:ext cx="10498" cy="104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1" name="ï$ḷiḓe">
                <a:extLst>
                  <a:ext uri="{FF2B5EF4-FFF2-40B4-BE49-F238E27FC236}">
                    <a16:creationId xmlns:a16="http://schemas.microsoft.com/office/drawing/2014/main" id="{B161399C-7C57-48E3-892F-4BF8EE9E023B}"/>
                  </a:ext>
                </a:extLst>
              </p:cNvPr>
              <p:cNvSpPr/>
              <p:nvPr/>
            </p:nvSpPr>
            <p:spPr bwMode="auto">
              <a:xfrm>
                <a:off x="10953579" y="3870381"/>
                <a:ext cx="11998" cy="16497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2" name="ïŝľiḍè">
                <a:extLst>
                  <a:ext uri="{FF2B5EF4-FFF2-40B4-BE49-F238E27FC236}">
                    <a16:creationId xmlns:a16="http://schemas.microsoft.com/office/drawing/2014/main" id="{46E5C459-765B-46BF-A639-EED9BF63497F}"/>
                  </a:ext>
                </a:extLst>
              </p:cNvPr>
              <p:cNvSpPr/>
              <p:nvPr/>
            </p:nvSpPr>
            <p:spPr bwMode="auto">
              <a:xfrm>
                <a:off x="10911587" y="3855384"/>
                <a:ext cx="17997" cy="19497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3" name="ïṥḷïdê">
                <a:extLst>
                  <a:ext uri="{FF2B5EF4-FFF2-40B4-BE49-F238E27FC236}">
                    <a16:creationId xmlns:a16="http://schemas.microsoft.com/office/drawing/2014/main" id="{8E18CAB4-9B0C-4DA0-9087-EEEEDAF94AFD}"/>
                  </a:ext>
                </a:extLst>
              </p:cNvPr>
              <p:cNvSpPr/>
              <p:nvPr/>
            </p:nvSpPr>
            <p:spPr bwMode="auto">
              <a:xfrm>
                <a:off x="10929583" y="3858384"/>
                <a:ext cx="5999" cy="1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4" name="iṩļîďè">
                <a:extLst>
                  <a:ext uri="{FF2B5EF4-FFF2-40B4-BE49-F238E27FC236}">
                    <a16:creationId xmlns:a16="http://schemas.microsoft.com/office/drawing/2014/main" id="{CB987BA4-C05E-4258-8618-E3FBFB5A8013}"/>
                  </a:ext>
                </a:extLst>
              </p:cNvPr>
              <p:cNvSpPr/>
              <p:nvPr/>
            </p:nvSpPr>
            <p:spPr bwMode="auto">
              <a:xfrm>
                <a:off x="10902588" y="3658922"/>
                <a:ext cx="34494" cy="47991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5" name="íSḷíďe">
                <a:extLst>
                  <a:ext uri="{FF2B5EF4-FFF2-40B4-BE49-F238E27FC236}">
                    <a16:creationId xmlns:a16="http://schemas.microsoft.com/office/drawing/2014/main" id="{51D086E3-587A-46A3-99EB-E3ED38942A2A}"/>
                  </a:ext>
                </a:extLst>
              </p:cNvPr>
              <p:cNvSpPr/>
              <p:nvPr/>
            </p:nvSpPr>
            <p:spPr bwMode="auto">
              <a:xfrm>
                <a:off x="10719624" y="3744406"/>
                <a:ext cx="38993" cy="3299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6" name="íṧ1íḓé">
                <a:extLst>
                  <a:ext uri="{FF2B5EF4-FFF2-40B4-BE49-F238E27FC236}">
                    <a16:creationId xmlns:a16="http://schemas.microsoft.com/office/drawing/2014/main" id="{2EC28CC9-7482-42C1-B9CA-6FA450023B63}"/>
                  </a:ext>
                </a:extLst>
              </p:cNvPr>
              <p:cNvSpPr/>
              <p:nvPr/>
            </p:nvSpPr>
            <p:spPr bwMode="auto">
              <a:xfrm>
                <a:off x="10550157" y="3691916"/>
                <a:ext cx="184465" cy="353931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7" name="ïṩ1ïḓê">
                <a:extLst>
                  <a:ext uri="{FF2B5EF4-FFF2-40B4-BE49-F238E27FC236}">
                    <a16:creationId xmlns:a16="http://schemas.microsoft.com/office/drawing/2014/main" id="{7747F683-D1C7-4DFF-BDEC-240322D0EE35}"/>
                  </a:ext>
                </a:extLst>
              </p:cNvPr>
              <p:cNvSpPr/>
              <p:nvPr/>
            </p:nvSpPr>
            <p:spPr bwMode="auto">
              <a:xfrm>
                <a:off x="10670134" y="4090838"/>
                <a:ext cx="25496" cy="23995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8" name="îṩḷïďé">
                <a:extLst>
                  <a:ext uri="{FF2B5EF4-FFF2-40B4-BE49-F238E27FC236}">
                    <a16:creationId xmlns:a16="http://schemas.microsoft.com/office/drawing/2014/main" id="{06E4F2FD-A0DA-48B9-A7C0-A9018F61670C}"/>
                  </a:ext>
                </a:extLst>
              </p:cNvPr>
              <p:cNvSpPr/>
              <p:nvPr/>
            </p:nvSpPr>
            <p:spPr bwMode="auto">
              <a:xfrm>
                <a:off x="10709126" y="4108835"/>
                <a:ext cx="10498" cy="104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iśļíḋè">
                <a:extLst>
                  <a:ext uri="{FF2B5EF4-FFF2-40B4-BE49-F238E27FC236}">
                    <a16:creationId xmlns:a16="http://schemas.microsoft.com/office/drawing/2014/main" id="{3BB75CCD-A1BA-4BEF-8280-D1CDE6E56251}"/>
                  </a:ext>
                </a:extLst>
              </p:cNvPr>
              <p:cNvSpPr/>
              <p:nvPr/>
            </p:nvSpPr>
            <p:spPr bwMode="auto">
              <a:xfrm>
                <a:off x="10569652" y="4084839"/>
                <a:ext cx="8998" cy="14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0" name="í$líḓé">
                <a:extLst>
                  <a:ext uri="{FF2B5EF4-FFF2-40B4-BE49-F238E27FC236}">
                    <a16:creationId xmlns:a16="http://schemas.microsoft.com/office/drawing/2014/main" id="{692E7839-DBD1-462D-847B-3B6BCC4F0773}"/>
                  </a:ext>
                </a:extLst>
              </p:cNvPr>
              <p:cNvSpPr/>
              <p:nvPr/>
            </p:nvSpPr>
            <p:spPr bwMode="auto">
              <a:xfrm>
                <a:off x="10548657" y="4050346"/>
                <a:ext cx="14997" cy="1499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íṩḷiḓé">
                <a:extLst>
                  <a:ext uri="{FF2B5EF4-FFF2-40B4-BE49-F238E27FC236}">
                    <a16:creationId xmlns:a16="http://schemas.microsoft.com/office/drawing/2014/main" id="{14E6DE2E-F474-47FF-B77F-3751A7E2E908}"/>
                  </a:ext>
                </a:extLst>
              </p:cNvPr>
              <p:cNvSpPr/>
              <p:nvPr/>
            </p:nvSpPr>
            <p:spPr bwMode="auto">
              <a:xfrm>
                <a:off x="11054060" y="3510451"/>
                <a:ext cx="38993" cy="46491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2" name="íṣḷídé">
                <a:extLst>
                  <a:ext uri="{FF2B5EF4-FFF2-40B4-BE49-F238E27FC236}">
                    <a16:creationId xmlns:a16="http://schemas.microsoft.com/office/drawing/2014/main" id="{BB225CE7-0D36-48BD-A6C1-BC23E682F7C8}"/>
                  </a:ext>
                </a:extLst>
              </p:cNvPr>
              <p:cNvSpPr/>
              <p:nvPr/>
            </p:nvSpPr>
            <p:spPr bwMode="auto">
              <a:xfrm>
                <a:off x="11099051" y="3498454"/>
                <a:ext cx="40493" cy="28495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ïśḷïḓè">
                <a:extLst>
                  <a:ext uri="{FF2B5EF4-FFF2-40B4-BE49-F238E27FC236}">
                    <a16:creationId xmlns:a16="http://schemas.microsoft.com/office/drawing/2014/main" id="{834B83EE-1B8C-4956-A32F-07CBC5EB903D}"/>
                  </a:ext>
                </a:extLst>
              </p:cNvPr>
              <p:cNvSpPr/>
              <p:nvPr/>
            </p:nvSpPr>
            <p:spPr bwMode="auto">
              <a:xfrm>
                <a:off x="11076555" y="3370978"/>
                <a:ext cx="175467" cy="145472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4" name="îṣliḋé">
                <a:extLst>
                  <a:ext uri="{FF2B5EF4-FFF2-40B4-BE49-F238E27FC236}">
                    <a16:creationId xmlns:a16="http://schemas.microsoft.com/office/drawing/2014/main" id="{4C82F510-9454-41CB-9D88-A56EF0CA8C61}"/>
                  </a:ext>
                </a:extLst>
              </p:cNvPr>
              <p:cNvSpPr/>
              <p:nvPr/>
            </p:nvSpPr>
            <p:spPr bwMode="auto">
              <a:xfrm>
                <a:off x="11217528" y="3292993"/>
                <a:ext cx="91483" cy="76486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îSļïdè">
                <a:extLst>
                  <a:ext uri="{FF2B5EF4-FFF2-40B4-BE49-F238E27FC236}">
                    <a16:creationId xmlns:a16="http://schemas.microsoft.com/office/drawing/2014/main" id="{53EF3093-8717-4242-95D2-76E67BB21CAA}"/>
                  </a:ext>
                </a:extLst>
              </p:cNvPr>
              <p:cNvSpPr/>
              <p:nvPr/>
            </p:nvSpPr>
            <p:spPr bwMode="auto">
              <a:xfrm>
                <a:off x="11307511" y="3310990"/>
                <a:ext cx="14997" cy="1349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6" name="íṩḷíḍè">
                <a:extLst>
                  <a:ext uri="{FF2B5EF4-FFF2-40B4-BE49-F238E27FC236}">
                    <a16:creationId xmlns:a16="http://schemas.microsoft.com/office/drawing/2014/main" id="{383D3283-99AC-4513-9BB6-E6D7ACFDB46F}"/>
                  </a:ext>
                </a:extLst>
              </p:cNvPr>
              <p:cNvSpPr/>
              <p:nvPr/>
            </p:nvSpPr>
            <p:spPr bwMode="auto">
              <a:xfrm>
                <a:off x="11337505" y="3291494"/>
                <a:ext cx="20996" cy="14997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7" name="ïṥḷiḍe">
                <a:extLst>
                  <a:ext uri="{FF2B5EF4-FFF2-40B4-BE49-F238E27FC236}">
                    <a16:creationId xmlns:a16="http://schemas.microsoft.com/office/drawing/2014/main" id="{BE57205C-7402-4E3A-AF79-5782EE080865}"/>
                  </a:ext>
                </a:extLst>
              </p:cNvPr>
              <p:cNvSpPr/>
              <p:nvPr/>
            </p:nvSpPr>
            <p:spPr bwMode="auto">
              <a:xfrm>
                <a:off x="11374998" y="3274997"/>
                <a:ext cx="11998" cy="1049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8" name="îšlïḑê">
                <a:extLst>
                  <a:ext uri="{FF2B5EF4-FFF2-40B4-BE49-F238E27FC236}">
                    <a16:creationId xmlns:a16="http://schemas.microsoft.com/office/drawing/2014/main" id="{44BCCA0F-C5B4-411B-A841-28F897BCE16B}"/>
                  </a:ext>
                </a:extLst>
              </p:cNvPr>
              <p:cNvSpPr/>
              <p:nvPr/>
            </p:nvSpPr>
            <p:spPr bwMode="auto">
              <a:xfrm>
                <a:off x="11247522" y="3105530"/>
                <a:ext cx="44991" cy="173966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9" name="îṩľïḓe">
                <a:extLst>
                  <a:ext uri="{FF2B5EF4-FFF2-40B4-BE49-F238E27FC236}">
                    <a16:creationId xmlns:a16="http://schemas.microsoft.com/office/drawing/2014/main" id="{C978DBD7-646E-4A0A-B3E5-EC563577FA73}"/>
                  </a:ext>
                </a:extLst>
              </p:cNvPr>
              <p:cNvSpPr/>
              <p:nvPr/>
            </p:nvSpPr>
            <p:spPr bwMode="auto">
              <a:xfrm>
                <a:off x="9819797" y="2504147"/>
                <a:ext cx="275947" cy="202461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î$líḑé">
                <a:extLst>
                  <a:ext uri="{FF2B5EF4-FFF2-40B4-BE49-F238E27FC236}">
                    <a16:creationId xmlns:a16="http://schemas.microsoft.com/office/drawing/2014/main" id="{6D3B6225-9EEB-4CC4-84A5-02888EF5A1DD}"/>
                  </a:ext>
                </a:extLst>
              </p:cNvPr>
              <p:cNvSpPr/>
              <p:nvPr/>
            </p:nvSpPr>
            <p:spPr bwMode="auto">
              <a:xfrm>
                <a:off x="9320393" y="2483151"/>
                <a:ext cx="2690483" cy="1000306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1" name="iṥļídé">
                <a:extLst>
                  <a:ext uri="{FF2B5EF4-FFF2-40B4-BE49-F238E27FC236}">
                    <a16:creationId xmlns:a16="http://schemas.microsoft.com/office/drawing/2014/main" id="{6BB8415A-38C9-4B74-879F-B6D351ABD4D5}"/>
                  </a:ext>
                </a:extLst>
              </p:cNvPr>
              <p:cNvSpPr/>
              <p:nvPr/>
            </p:nvSpPr>
            <p:spPr bwMode="auto">
              <a:xfrm>
                <a:off x="10172229" y="3128025"/>
                <a:ext cx="967315" cy="610382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2" name="ïṡḷíďè">
                <a:extLst>
                  <a:ext uri="{FF2B5EF4-FFF2-40B4-BE49-F238E27FC236}">
                    <a16:creationId xmlns:a16="http://schemas.microsoft.com/office/drawing/2014/main" id="{47AD398B-076F-4EC4-A2CF-9566A81A67D9}"/>
                  </a:ext>
                </a:extLst>
              </p:cNvPr>
              <p:cNvSpPr/>
              <p:nvPr/>
            </p:nvSpPr>
            <p:spPr bwMode="auto">
              <a:xfrm>
                <a:off x="11829410" y="2670615"/>
                <a:ext cx="55490" cy="23995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3" name="îṥlïḑè">
                <a:extLst>
                  <a:ext uri="{FF2B5EF4-FFF2-40B4-BE49-F238E27FC236}">
                    <a16:creationId xmlns:a16="http://schemas.microsoft.com/office/drawing/2014/main" id="{0C78E2D7-E35B-4DE1-B557-278746035312}"/>
                  </a:ext>
                </a:extLst>
              </p:cNvPr>
              <p:cNvSpPr/>
              <p:nvPr/>
            </p:nvSpPr>
            <p:spPr bwMode="auto">
              <a:xfrm>
                <a:off x="11661443" y="2715606"/>
                <a:ext cx="22496" cy="1349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4" name="íṧľîḋé">
                <a:extLst>
                  <a:ext uri="{FF2B5EF4-FFF2-40B4-BE49-F238E27FC236}">
                    <a16:creationId xmlns:a16="http://schemas.microsoft.com/office/drawing/2014/main" id="{C9331A60-6B36-467E-B39A-7BE0A6DA9493}"/>
                  </a:ext>
                </a:extLst>
              </p:cNvPr>
              <p:cNvSpPr/>
              <p:nvPr/>
            </p:nvSpPr>
            <p:spPr bwMode="auto">
              <a:xfrm>
                <a:off x="11145542" y="2540140"/>
                <a:ext cx="10498" cy="1199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5" name="iṩḷïďè">
                <a:extLst>
                  <a:ext uri="{FF2B5EF4-FFF2-40B4-BE49-F238E27FC236}">
                    <a16:creationId xmlns:a16="http://schemas.microsoft.com/office/drawing/2014/main" id="{8796463E-AC89-4982-9C68-E311A6F402F2}"/>
                  </a:ext>
                </a:extLst>
              </p:cNvPr>
              <p:cNvSpPr/>
              <p:nvPr/>
            </p:nvSpPr>
            <p:spPr bwMode="auto">
              <a:xfrm>
                <a:off x="10772114" y="2580632"/>
                <a:ext cx="25496" cy="14997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6" name="iŝḻiďê">
                <a:extLst>
                  <a:ext uri="{FF2B5EF4-FFF2-40B4-BE49-F238E27FC236}">
                    <a16:creationId xmlns:a16="http://schemas.microsoft.com/office/drawing/2014/main" id="{5D1EFABA-752D-41C9-A840-2899EDF5ABF2}"/>
                  </a:ext>
                </a:extLst>
              </p:cNvPr>
              <p:cNvSpPr/>
              <p:nvPr/>
            </p:nvSpPr>
            <p:spPr bwMode="auto">
              <a:xfrm>
                <a:off x="10577152" y="2418664"/>
                <a:ext cx="94482" cy="53989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7" name="îṡḻîde">
                <a:extLst>
                  <a:ext uri="{FF2B5EF4-FFF2-40B4-BE49-F238E27FC236}">
                    <a16:creationId xmlns:a16="http://schemas.microsoft.com/office/drawing/2014/main" id="{7EB7BE8F-426D-4A06-9DC8-69609AB3D51C}"/>
                  </a:ext>
                </a:extLst>
              </p:cNvPr>
              <p:cNvSpPr/>
              <p:nvPr/>
            </p:nvSpPr>
            <p:spPr bwMode="auto">
              <a:xfrm>
                <a:off x="10442177" y="2393168"/>
                <a:ext cx="37493" cy="194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8" name="isľide">
                <a:extLst>
                  <a:ext uri="{FF2B5EF4-FFF2-40B4-BE49-F238E27FC236}">
                    <a16:creationId xmlns:a16="http://schemas.microsoft.com/office/drawing/2014/main" id="{1A7ACC6B-018D-4EA1-83AF-C03F01F195B7}"/>
                  </a:ext>
                </a:extLst>
              </p:cNvPr>
              <p:cNvSpPr/>
              <p:nvPr/>
            </p:nvSpPr>
            <p:spPr bwMode="auto">
              <a:xfrm>
                <a:off x="10454175" y="2351176"/>
                <a:ext cx="131975" cy="92982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9" name="ïṥḷïďé">
                <a:extLst>
                  <a:ext uri="{FF2B5EF4-FFF2-40B4-BE49-F238E27FC236}">
                    <a16:creationId xmlns:a16="http://schemas.microsoft.com/office/drawing/2014/main" id="{C1CC1603-8D2B-4A05-B0F7-992315AAE116}"/>
                  </a:ext>
                </a:extLst>
              </p:cNvPr>
              <p:cNvSpPr/>
              <p:nvPr/>
            </p:nvSpPr>
            <p:spPr bwMode="auto">
              <a:xfrm>
                <a:off x="10511164" y="2498148"/>
                <a:ext cx="16497" cy="1199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0" name="íṣlïḋé">
                <a:extLst>
                  <a:ext uri="{FF2B5EF4-FFF2-40B4-BE49-F238E27FC236}">
                    <a16:creationId xmlns:a16="http://schemas.microsoft.com/office/drawing/2014/main" id="{5BFD8A0B-D786-4DCF-A591-E20C72836EF3}"/>
                  </a:ext>
                </a:extLst>
              </p:cNvPr>
              <p:cNvSpPr/>
              <p:nvPr/>
            </p:nvSpPr>
            <p:spPr bwMode="auto">
              <a:xfrm>
                <a:off x="10428680" y="2354176"/>
                <a:ext cx="22496" cy="7499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1" name="ïsļíḍè">
                <a:extLst>
                  <a:ext uri="{FF2B5EF4-FFF2-40B4-BE49-F238E27FC236}">
                    <a16:creationId xmlns:a16="http://schemas.microsoft.com/office/drawing/2014/main" id="{80E8AD8F-D485-49C6-A024-F29C11E85F5C}"/>
                  </a:ext>
                </a:extLst>
              </p:cNvPr>
              <p:cNvSpPr/>
              <p:nvPr/>
            </p:nvSpPr>
            <p:spPr bwMode="auto">
              <a:xfrm>
                <a:off x="10689629" y="2460656"/>
                <a:ext cx="19497" cy="8998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íṣļiḍe">
                <a:extLst>
                  <a:ext uri="{FF2B5EF4-FFF2-40B4-BE49-F238E27FC236}">
                    <a16:creationId xmlns:a16="http://schemas.microsoft.com/office/drawing/2014/main" id="{376948F9-56A2-4B61-87C9-E05A80E0F0FC}"/>
                  </a:ext>
                </a:extLst>
              </p:cNvPr>
              <p:cNvSpPr/>
              <p:nvPr/>
            </p:nvSpPr>
            <p:spPr bwMode="auto">
              <a:xfrm>
                <a:off x="9704319" y="2367674"/>
                <a:ext cx="110979" cy="34494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íṣḷiḋe">
                <a:extLst>
                  <a:ext uri="{FF2B5EF4-FFF2-40B4-BE49-F238E27FC236}">
                    <a16:creationId xmlns:a16="http://schemas.microsoft.com/office/drawing/2014/main" id="{FDDA3C32-881A-4459-8853-C460EE847D6A}"/>
                  </a:ext>
                </a:extLst>
              </p:cNvPr>
              <p:cNvSpPr/>
              <p:nvPr/>
            </p:nvSpPr>
            <p:spPr bwMode="auto">
              <a:xfrm>
                <a:off x="9995263" y="2346678"/>
                <a:ext cx="38993" cy="25496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4" name="işľîďè">
                <a:extLst>
                  <a:ext uri="{FF2B5EF4-FFF2-40B4-BE49-F238E27FC236}">
                    <a16:creationId xmlns:a16="http://schemas.microsoft.com/office/drawing/2014/main" id="{C8477B3D-E29D-4287-A30D-5AA07F5B454E}"/>
                  </a:ext>
                </a:extLst>
              </p:cNvPr>
              <p:cNvSpPr/>
              <p:nvPr/>
            </p:nvSpPr>
            <p:spPr bwMode="auto">
              <a:xfrm>
                <a:off x="9944273" y="2363174"/>
                <a:ext cx="41992" cy="2399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5" name="îsḷíḓè">
                <a:extLst>
                  <a:ext uri="{FF2B5EF4-FFF2-40B4-BE49-F238E27FC236}">
                    <a16:creationId xmlns:a16="http://schemas.microsoft.com/office/drawing/2014/main" id="{755A2E82-43A6-482E-BB72-A4601E126D9B}"/>
                  </a:ext>
                </a:extLst>
              </p:cNvPr>
              <p:cNvSpPr/>
              <p:nvPr/>
            </p:nvSpPr>
            <p:spPr bwMode="auto">
              <a:xfrm>
                <a:off x="9888783" y="2384170"/>
                <a:ext cx="41992" cy="14997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6" name="îṣ1íďê">
                <a:extLst>
                  <a:ext uri="{FF2B5EF4-FFF2-40B4-BE49-F238E27FC236}">
                    <a16:creationId xmlns:a16="http://schemas.microsoft.com/office/drawing/2014/main" id="{5779C262-9FCE-4D93-B858-E6EDFADFFE94}"/>
                  </a:ext>
                </a:extLst>
              </p:cNvPr>
              <p:cNvSpPr/>
              <p:nvPr/>
            </p:nvSpPr>
            <p:spPr bwMode="auto">
              <a:xfrm>
                <a:off x="9863289" y="2333180"/>
                <a:ext cx="67488" cy="46491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7" name="îṧḷiḓè">
                <a:extLst>
                  <a:ext uri="{FF2B5EF4-FFF2-40B4-BE49-F238E27FC236}">
                    <a16:creationId xmlns:a16="http://schemas.microsoft.com/office/drawing/2014/main" id="{6DEC74C8-FE4E-4A26-8A00-8C5A8A44FDBC}"/>
                  </a:ext>
                </a:extLst>
              </p:cNvPr>
              <p:cNvSpPr/>
              <p:nvPr/>
            </p:nvSpPr>
            <p:spPr bwMode="auto">
              <a:xfrm>
                <a:off x="11174037" y="2528142"/>
                <a:ext cx="121477" cy="46491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8" name="îṣlîḍè">
                <a:extLst>
                  <a:ext uri="{FF2B5EF4-FFF2-40B4-BE49-F238E27FC236}">
                    <a16:creationId xmlns:a16="http://schemas.microsoft.com/office/drawing/2014/main" id="{B6B8DF9D-19B2-4693-B1CB-6F30D396B67F}"/>
                  </a:ext>
                </a:extLst>
              </p:cNvPr>
              <p:cNvSpPr/>
              <p:nvPr/>
            </p:nvSpPr>
            <p:spPr bwMode="auto">
              <a:xfrm>
                <a:off x="9519854" y="3480457"/>
                <a:ext cx="32994" cy="16497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9" name="ïSliďè">
                <a:extLst>
                  <a:ext uri="{FF2B5EF4-FFF2-40B4-BE49-F238E27FC236}">
                    <a16:creationId xmlns:a16="http://schemas.microsoft.com/office/drawing/2014/main" id="{CFDD24ED-C6FF-405B-AC52-32269B60E626}"/>
                  </a:ext>
                </a:extLst>
              </p:cNvPr>
              <p:cNvSpPr/>
              <p:nvPr/>
            </p:nvSpPr>
            <p:spPr bwMode="auto">
              <a:xfrm>
                <a:off x="9764308" y="2735102"/>
                <a:ext cx="32994" cy="2399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0" name="i$1iďè">
                <a:extLst>
                  <a:ext uri="{FF2B5EF4-FFF2-40B4-BE49-F238E27FC236}">
                    <a16:creationId xmlns:a16="http://schemas.microsoft.com/office/drawing/2014/main" id="{01D946F7-A3B5-4035-8FF6-495681EB7867}"/>
                  </a:ext>
                </a:extLst>
              </p:cNvPr>
              <p:cNvSpPr/>
              <p:nvPr/>
            </p:nvSpPr>
            <p:spPr bwMode="auto">
              <a:xfrm>
                <a:off x="9930775" y="2706608"/>
                <a:ext cx="25496" cy="23995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1" name="îSḷíḑé">
                <a:extLst>
                  <a:ext uri="{FF2B5EF4-FFF2-40B4-BE49-F238E27FC236}">
                    <a16:creationId xmlns:a16="http://schemas.microsoft.com/office/drawing/2014/main" id="{B443CB01-69FC-4953-A264-B7B2B2950DAC}"/>
                  </a:ext>
                </a:extLst>
              </p:cNvPr>
              <p:cNvSpPr/>
              <p:nvPr/>
            </p:nvSpPr>
            <p:spPr bwMode="auto">
              <a:xfrm>
                <a:off x="10110741" y="2616625"/>
                <a:ext cx="23995" cy="1649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2" name="i$ḷïḑé">
                <a:extLst>
                  <a:ext uri="{FF2B5EF4-FFF2-40B4-BE49-F238E27FC236}">
                    <a16:creationId xmlns:a16="http://schemas.microsoft.com/office/drawing/2014/main" id="{C0D8BF37-A85F-4996-BE0C-171444540738}"/>
                  </a:ext>
                </a:extLst>
              </p:cNvPr>
              <p:cNvSpPr/>
              <p:nvPr/>
            </p:nvSpPr>
            <p:spPr bwMode="auto">
              <a:xfrm>
                <a:off x="11223527" y="2600128"/>
                <a:ext cx="50990" cy="20996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3" name="íšlïďè">
                <a:extLst>
                  <a:ext uri="{FF2B5EF4-FFF2-40B4-BE49-F238E27FC236}">
                    <a16:creationId xmlns:a16="http://schemas.microsoft.com/office/drawing/2014/main" id="{CD637309-FEAB-4455-B157-922D1234766E}"/>
                  </a:ext>
                </a:extLst>
              </p:cNvPr>
              <p:cNvSpPr/>
              <p:nvPr/>
            </p:nvSpPr>
            <p:spPr bwMode="auto">
              <a:xfrm>
                <a:off x="11322508" y="2549138"/>
                <a:ext cx="70487" cy="25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4" name="iSļíḍé">
                <a:extLst>
                  <a:ext uri="{FF2B5EF4-FFF2-40B4-BE49-F238E27FC236}">
                    <a16:creationId xmlns:a16="http://schemas.microsoft.com/office/drawing/2014/main" id="{B03A1784-330C-4CBF-AA3F-EC9760504FA0}"/>
                  </a:ext>
                </a:extLst>
              </p:cNvPr>
              <p:cNvSpPr/>
              <p:nvPr/>
            </p:nvSpPr>
            <p:spPr bwMode="auto">
              <a:xfrm>
                <a:off x="11222028" y="2583632"/>
                <a:ext cx="14997" cy="16497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7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5" name="ïṥḷîḋé">
                <a:extLst>
                  <a:ext uri="{FF2B5EF4-FFF2-40B4-BE49-F238E27FC236}">
                    <a16:creationId xmlns:a16="http://schemas.microsoft.com/office/drawing/2014/main" id="{24C051F1-F8A0-4E75-B912-16B311847703}"/>
                  </a:ext>
                </a:extLst>
              </p:cNvPr>
              <p:cNvSpPr/>
              <p:nvPr/>
            </p:nvSpPr>
            <p:spPr>
              <a:xfrm>
                <a:off x="8253241" y="2688735"/>
                <a:ext cx="1880016" cy="188001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5" name="ïšļîde">
              <a:extLst>
                <a:ext uri="{FF2B5EF4-FFF2-40B4-BE49-F238E27FC236}">
                  <a16:creationId xmlns:a16="http://schemas.microsoft.com/office/drawing/2014/main" id="{9EBE8F89-2A3F-4833-8E7D-5932516D2E58}"/>
                </a:ext>
              </a:extLst>
            </p:cNvPr>
            <p:cNvGrpSpPr/>
            <p:nvPr/>
          </p:nvGrpSpPr>
          <p:grpSpPr>
            <a:xfrm>
              <a:off x="1198779" y="1989001"/>
              <a:ext cx="4606121" cy="3283601"/>
              <a:chOff x="6894852" y="1989001"/>
              <a:chExt cx="4606121" cy="3283601"/>
            </a:xfrm>
          </p:grpSpPr>
          <p:grpSp>
            <p:nvGrpSpPr>
              <p:cNvPr id="16" name="íśḻïďé">
                <a:extLst>
                  <a:ext uri="{FF2B5EF4-FFF2-40B4-BE49-F238E27FC236}">
                    <a16:creationId xmlns:a16="http://schemas.microsoft.com/office/drawing/2014/main" id="{3B546E22-2275-4FF5-ACB2-D149F4C875A8}"/>
                  </a:ext>
                </a:extLst>
              </p:cNvPr>
              <p:cNvGrpSpPr/>
              <p:nvPr/>
            </p:nvGrpSpPr>
            <p:grpSpPr>
              <a:xfrm>
                <a:off x="8932059" y="2423679"/>
                <a:ext cx="522378" cy="522378"/>
                <a:chOff x="8932059" y="2423679"/>
                <a:chExt cx="522378" cy="522378"/>
              </a:xfrm>
            </p:grpSpPr>
            <p:sp>
              <p:nvSpPr>
                <p:cNvPr id="38" name="ïṩḻíḓé">
                  <a:extLst>
                    <a:ext uri="{FF2B5EF4-FFF2-40B4-BE49-F238E27FC236}">
                      <a16:creationId xmlns:a16="http://schemas.microsoft.com/office/drawing/2014/main" id="{93888940-1584-46C7-A38E-DB4F2EB3015A}"/>
                    </a:ext>
                  </a:extLst>
                </p:cNvPr>
                <p:cNvSpPr/>
                <p:nvPr/>
              </p:nvSpPr>
              <p:spPr>
                <a:xfrm>
                  <a:off x="8932059" y="2423679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9" name="î$1íḍè" title="TkUtuz1X1efuaGY">
                  <a:extLst>
                    <a:ext uri="{FF2B5EF4-FFF2-40B4-BE49-F238E27FC236}">
                      <a16:creationId xmlns:a16="http://schemas.microsoft.com/office/drawing/2014/main" id="{4E77523E-9A4C-4DC7-84A2-159D846CF25F}"/>
                    </a:ext>
                  </a:extLst>
                </p:cNvPr>
                <p:cNvSpPr/>
                <p:nvPr/>
              </p:nvSpPr>
              <p:spPr bwMode="auto">
                <a:xfrm>
                  <a:off x="9057225" y="2538579"/>
                  <a:ext cx="272046" cy="292579"/>
                </a:xfrm>
                <a:custGeom>
                  <a:avLst/>
                  <a:gdLst>
                    <a:gd name="connsiteX0" fmla="*/ 321179 w 564656"/>
                    <a:gd name="connsiteY0" fmla="*/ 256496 h 607273"/>
                    <a:gd name="connsiteX1" fmla="*/ 361871 w 564656"/>
                    <a:gd name="connsiteY1" fmla="*/ 266542 h 607273"/>
                    <a:gd name="connsiteX2" fmla="*/ 363621 w 564656"/>
                    <a:gd name="connsiteY2" fmla="*/ 269381 h 607273"/>
                    <a:gd name="connsiteX3" fmla="*/ 363074 w 564656"/>
                    <a:gd name="connsiteY3" fmla="*/ 272111 h 607273"/>
                    <a:gd name="connsiteX4" fmla="*/ 359793 w 564656"/>
                    <a:gd name="connsiteY4" fmla="*/ 274295 h 607273"/>
                    <a:gd name="connsiteX5" fmla="*/ 359355 w 564656"/>
                    <a:gd name="connsiteY5" fmla="*/ 274295 h 607273"/>
                    <a:gd name="connsiteX6" fmla="*/ 358480 w 564656"/>
                    <a:gd name="connsiteY6" fmla="*/ 431648 h 607273"/>
                    <a:gd name="connsiteX7" fmla="*/ 354980 w 564656"/>
                    <a:gd name="connsiteY7" fmla="*/ 444206 h 607273"/>
                    <a:gd name="connsiteX8" fmla="*/ 354542 w 564656"/>
                    <a:gd name="connsiteY8" fmla="*/ 444097 h 607273"/>
                    <a:gd name="connsiteX9" fmla="*/ 306958 w 564656"/>
                    <a:gd name="connsiteY9" fmla="*/ 446936 h 607273"/>
                    <a:gd name="connsiteX10" fmla="*/ 306302 w 564656"/>
                    <a:gd name="connsiteY10" fmla="*/ 446608 h 607273"/>
                    <a:gd name="connsiteX11" fmla="*/ 308818 w 564656"/>
                    <a:gd name="connsiteY11" fmla="*/ 519224 h 607273"/>
                    <a:gd name="connsiteX12" fmla="*/ 302692 w 564656"/>
                    <a:gd name="connsiteY12" fmla="*/ 525667 h 607273"/>
                    <a:gd name="connsiteX13" fmla="*/ 296238 w 564656"/>
                    <a:gd name="connsiteY13" fmla="*/ 531673 h 607273"/>
                    <a:gd name="connsiteX14" fmla="*/ 2206 w 564656"/>
                    <a:gd name="connsiteY14" fmla="*/ 497712 h 607273"/>
                    <a:gd name="connsiteX15" fmla="*/ 1987 w 564656"/>
                    <a:gd name="connsiteY15" fmla="*/ 489741 h 607273"/>
                    <a:gd name="connsiteX16" fmla="*/ 34585 w 564656"/>
                    <a:gd name="connsiteY16" fmla="*/ 326710 h 607273"/>
                    <a:gd name="connsiteX17" fmla="*/ 142112 w 564656"/>
                    <a:gd name="connsiteY17" fmla="*/ 260755 h 607273"/>
                    <a:gd name="connsiteX18" fmla="*/ 150316 w 564656"/>
                    <a:gd name="connsiteY18" fmla="*/ 263048 h 607273"/>
                    <a:gd name="connsiteX19" fmla="*/ 207197 w 564656"/>
                    <a:gd name="connsiteY19" fmla="*/ 359360 h 607273"/>
                    <a:gd name="connsiteX20" fmla="*/ 210698 w 564656"/>
                    <a:gd name="connsiteY20" fmla="*/ 344837 h 607273"/>
                    <a:gd name="connsiteX21" fmla="*/ 217917 w 564656"/>
                    <a:gd name="connsiteY21" fmla="*/ 315790 h 607273"/>
                    <a:gd name="connsiteX22" fmla="*/ 209276 w 564656"/>
                    <a:gd name="connsiteY22" fmla="*/ 305635 h 607273"/>
                    <a:gd name="connsiteX23" fmla="*/ 202384 w 564656"/>
                    <a:gd name="connsiteY23" fmla="*/ 293842 h 607273"/>
                    <a:gd name="connsiteX24" fmla="*/ 205010 w 564656"/>
                    <a:gd name="connsiteY24" fmla="*/ 283905 h 607273"/>
                    <a:gd name="connsiteX25" fmla="*/ 228309 w 564656"/>
                    <a:gd name="connsiteY25" fmla="*/ 283359 h 607273"/>
                    <a:gd name="connsiteX26" fmla="*/ 252812 w 564656"/>
                    <a:gd name="connsiteY26" fmla="*/ 281284 h 607273"/>
                    <a:gd name="connsiteX27" fmla="*/ 256203 w 564656"/>
                    <a:gd name="connsiteY27" fmla="*/ 287290 h 607273"/>
                    <a:gd name="connsiteX28" fmla="*/ 256640 w 564656"/>
                    <a:gd name="connsiteY28" fmla="*/ 290566 h 607273"/>
                    <a:gd name="connsiteX29" fmla="*/ 250624 w 564656"/>
                    <a:gd name="connsiteY29" fmla="*/ 308037 h 607273"/>
                    <a:gd name="connsiteX30" fmla="*/ 244170 w 564656"/>
                    <a:gd name="connsiteY30" fmla="*/ 320704 h 607273"/>
                    <a:gd name="connsiteX31" fmla="*/ 249530 w 564656"/>
                    <a:gd name="connsiteY31" fmla="*/ 346911 h 607273"/>
                    <a:gd name="connsiteX32" fmla="*/ 252265 w 564656"/>
                    <a:gd name="connsiteY32" fmla="*/ 358377 h 607273"/>
                    <a:gd name="connsiteX33" fmla="*/ 312866 w 564656"/>
                    <a:gd name="connsiteY33" fmla="*/ 258899 h 607273"/>
                    <a:gd name="connsiteX34" fmla="*/ 318882 w 564656"/>
                    <a:gd name="connsiteY34" fmla="*/ 257042 h 607273"/>
                    <a:gd name="connsiteX35" fmla="*/ 321179 w 564656"/>
                    <a:gd name="connsiteY35" fmla="*/ 256496 h 607273"/>
                    <a:gd name="connsiteX36" fmla="*/ 424854 w 564656"/>
                    <a:gd name="connsiteY36" fmla="*/ 248274 h 607273"/>
                    <a:gd name="connsiteX37" fmla="*/ 464444 w 564656"/>
                    <a:gd name="connsiteY37" fmla="*/ 250240 h 607273"/>
                    <a:gd name="connsiteX38" fmla="*/ 466194 w 564656"/>
                    <a:gd name="connsiteY38" fmla="*/ 251332 h 607273"/>
                    <a:gd name="connsiteX39" fmla="*/ 470569 w 564656"/>
                    <a:gd name="connsiteY39" fmla="*/ 254609 h 607273"/>
                    <a:gd name="connsiteX40" fmla="*/ 471662 w 564656"/>
                    <a:gd name="connsiteY40" fmla="*/ 276016 h 607273"/>
                    <a:gd name="connsiteX41" fmla="*/ 536516 w 564656"/>
                    <a:gd name="connsiteY41" fmla="*/ 294364 h 607273"/>
                    <a:gd name="connsiteX42" fmla="*/ 556093 w 564656"/>
                    <a:gd name="connsiteY42" fmla="*/ 361096 h 607273"/>
                    <a:gd name="connsiteX43" fmla="*/ 553249 w 564656"/>
                    <a:gd name="connsiteY43" fmla="*/ 363935 h 607273"/>
                    <a:gd name="connsiteX44" fmla="*/ 550078 w 564656"/>
                    <a:gd name="connsiteY44" fmla="*/ 367212 h 607273"/>
                    <a:gd name="connsiteX45" fmla="*/ 505128 w 564656"/>
                    <a:gd name="connsiteY45" fmla="*/ 367103 h 607273"/>
                    <a:gd name="connsiteX46" fmla="*/ 465975 w 564656"/>
                    <a:gd name="connsiteY46" fmla="*/ 361314 h 607273"/>
                    <a:gd name="connsiteX47" fmla="*/ 464444 w 564656"/>
                    <a:gd name="connsiteY47" fmla="*/ 358038 h 607273"/>
                    <a:gd name="connsiteX48" fmla="*/ 459632 w 564656"/>
                    <a:gd name="connsiteY48" fmla="*/ 355307 h 607273"/>
                    <a:gd name="connsiteX49" fmla="*/ 459632 w 564656"/>
                    <a:gd name="connsiteY49" fmla="*/ 338925 h 607273"/>
                    <a:gd name="connsiteX50" fmla="*/ 447055 w 564656"/>
                    <a:gd name="connsiteY50" fmla="*/ 324289 h 607273"/>
                    <a:gd name="connsiteX51" fmla="*/ 426275 w 564656"/>
                    <a:gd name="connsiteY51" fmla="*/ 333573 h 607273"/>
                    <a:gd name="connsiteX52" fmla="*/ 426932 w 564656"/>
                    <a:gd name="connsiteY52" fmla="*/ 335102 h 607273"/>
                    <a:gd name="connsiteX53" fmla="*/ 531485 w 564656"/>
                    <a:gd name="connsiteY53" fmla="*/ 420400 h 607273"/>
                    <a:gd name="connsiteX54" fmla="*/ 564514 w 564656"/>
                    <a:gd name="connsiteY54" fmla="*/ 479814 h 607273"/>
                    <a:gd name="connsiteX55" fmla="*/ 472209 w 564656"/>
                    <a:gd name="connsiteY55" fmla="*/ 573960 h 607273"/>
                    <a:gd name="connsiteX56" fmla="*/ 472537 w 564656"/>
                    <a:gd name="connsiteY56" fmla="*/ 600718 h 607273"/>
                    <a:gd name="connsiteX57" fmla="*/ 466085 w 564656"/>
                    <a:gd name="connsiteY57" fmla="*/ 607271 h 607273"/>
                    <a:gd name="connsiteX58" fmla="*/ 434587 w 564656"/>
                    <a:gd name="connsiteY58" fmla="*/ 605523 h 607273"/>
                    <a:gd name="connsiteX59" fmla="*/ 420260 w 564656"/>
                    <a:gd name="connsiteY59" fmla="*/ 601045 h 607273"/>
                    <a:gd name="connsiteX60" fmla="*/ 417964 w 564656"/>
                    <a:gd name="connsiteY60" fmla="*/ 598206 h 607273"/>
                    <a:gd name="connsiteX61" fmla="*/ 416214 w 564656"/>
                    <a:gd name="connsiteY61" fmla="*/ 571884 h 607273"/>
                    <a:gd name="connsiteX62" fmla="*/ 325002 w 564656"/>
                    <a:gd name="connsiteY62" fmla="*/ 465507 h 607273"/>
                    <a:gd name="connsiteX63" fmla="*/ 329486 w 564656"/>
                    <a:gd name="connsiteY63" fmla="*/ 460374 h 607273"/>
                    <a:gd name="connsiteX64" fmla="*/ 410417 w 564656"/>
                    <a:gd name="connsiteY64" fmla="*/ 459391 h 607273"/>
                    <a:gd name="connsiteX65" fmla="*/ 416432 w 564656"/>
                    <a:gd name="connsiteY65" fmla="*/ 463214 h 607273"/>
                    <a:gd name="connsiteX66" fmla="*/ 419495 w 564656"/>
                    <a:gd name="connsiteY66" fmla="*/ 467255 h 607273"/>
                    <a:gd name="connsiteX67" fmla="*/ 444868 w 564656"/>
                    <a:gd name="connsiteY67" fmla="*/ 520116 h 607273"/>
                    <a:gd name="connsiteX68" fmla="*/ 454929 w 564656"/>
                    <a:gd name="connsiteY68" fmla="*/ 471623 h 607273"/>
                    <a:gd name="connsiteX69" fmla="*/ 373123 w 564656"/>
                    <a:gd name="connsiteY69" fmla="*/ 417779 h 607273"/>
                    <a:gd name="connsiteX70" fmla="*/ 326971 w 564656"/>
                    <a:gd name="connsiteY70" fmla="*/ 366556 h 607273"/>
                    <a:gd name="connsiteX71" fmla="*/ 415667 w 564656"/>
                    <a:gd name="connsiteY71" fmla="*/ 277326 h 607273"/>
                    <a:gd name="connsiteX72" fmla="*/ 417198 w 564656"/>
                    <a:gd name="connsiteY72" fmla="*/ 254172 h 607273"/>
                    <a:gd name="connsiteX73" fmla="*/ 422119 w 564656"/>
                    <a:gd name="connsiteY73" fmla="*/ 249476 h 607273"/>
                    <a:gd name="connsiteX74" fmla="*/ 424854 w 564656"/>
                    <a:gd name="connsiteY74" fmla="*/ 248274 h 607273"/>
                    <a:gd name="connsiteX75" fmla="*/ 215096 w 564656"/>
                    <a:gd name="connsiteY75" fmla="*/ 1184 h 607273"/>
                    <a:gd name="connsiteX76" fmla="*/ 313856 w 564656"/>
                    <a:gd name="connsiteY76" fmla="*/ 177884 h 607273"/>
                    <a:gd name="connsiteX77" fmla="*/ 218486 w 564656"/>
                    <a:gd name="connsiteY77" fmla="*/ 264268 h 607273"/>
                    <a:gd name="connsiteX78" fmla="*/ 141053 w 564656"/>
                    <a:gd name="connsiteY78" fmla="*/ 135292 h 607273"/>
                    <a:gd name="connsiteX79" fmla="*/ 215096 w 564656"/>
                    <a:gd name="connsiteY79" fmla="*/ 1184 h 60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564656" h="607273">
                      <a:moveTo>
                        <a:pt x="321179" y="256496"/>
                      </a:moveTo>
                      <a:cubicBezTo>
                        <a:pt x="334305" y="258680"/>
                        <a:pt x="350167" y="259772"/>
                        <a:pt x="361871" y="266542"/>
                      </a:cubicBezTo>
                      <a:cubicBezTo>
                        <a:pt x="363074" y="267198"/>
                        <a:pt x="363512" y="268289"/>
                        <a:pt x="363621" y="269381"/>
                      </a:cubicBezTo>
                      <a:cubicBezTo>
                        <a:pt x="364168" y="270364"/>
                        <a:pt x="363949" y="271347"/>
                        <a:pt x="363074" y="272111"/>
                      </a:cubicBezTo>
                      <a:cubicBezTo>
                        <a:pt x="362309" y="273203"/>
                        <a:pt x="361324" y="274186"/>
                        <a:pt x="359793" y="274295"/>
                      </a:cubicBezTo>
                      <a:cubicBezTo>
                        <a:pt x="359574" y="274295"/>
                        <a:pt x="359464" y="274295"/>
                        <a:pt x="359355" y="274295"/>
                      </a:cubicBezTo>
                      <a:cubicBezTo>
                        <a:pt x="300176" y="303123"/>
                        <a:pt x="286722" y="410136"/>
                        <a:pt x="358480" y="431648"/>
                      </a:cubicBezTo>
                      <a:cubicBezTo>
                        <a:pt x="366465" y="434160"/>
                        <a:pt x="363184" y="446390"/>
                        <a:pt x="354980" y="444206"/>
                      </a:cubicBezTo>
                      <a:cubicBezTo>
                        <a:pt x="354870" y="444206"/>
                        <a:pt x="354761" y="444097"/>
                        <a:pt x="354542" y="444097"/>
                      </a:cubicBezTo>
                      <a:cubicBezTo>
                        <a:pt x="339884" y="450976"/>
                        <a:pt x="322492" y="451413"/>
                        <a:pt x="306958" y="446936"/>
                      </a:cubicBezTo>
                      <a:cubicBezTo>
                        <a:pt x="306630" y="446827"/>
                        <a:pt x="306521" y="446717"/>
                        <a:pt x="306302" y="446608"/>
                      </a:cubicBezTo>
                      <a:cubicBezTo>
                        <a:pt x="305427" y="450103"/>
                        <a:pt x="308709" y="513109"/>
                        <a:pt x="308818" y="519224"/>
                      </a:cubicBezTo>
                      <a:cubicBezTo>
                        <a:pt x="308928" y="523483"/>
                        <a:pt x="305864" y="525667"/>
                        <a:pt x="302692" y="525667"/>
                      </a:cubicBezTo>
                      <a:cubicBezTo>
                        <a:pt x="302364" y="528834"/>
                        <a:pt x="300286" y="531673"/>
                        <a:pt x="296238" y="531673"/>
                      </a:cubicBezTo>
                      <a:cubicBezTo>
                        <a:pt x="201728" y="530472"/>
                        <a:pt x="88294" y="544012"/>
                        <a:pt x="2206" y="497712"/>
                      </a:cubicBezTo>
                      <a:cubicBezTo>
                        <a:pt x="-1075" y="495965"/>
                        <a:pt x="-310" y="491707"/>
                        <a:pt x="1987" y="489741"/>
                      </a:cubicBezTo>
                      <a:cubicBezTo>
                        <a:pt x="-2169" y="433832"/>
                        <a:pt x="2972" y="374757"/>
                        <a:pt x="34585" y="326710"/>
                      </a:cubicBezTo>
                      <a:cubicBezTo>
                        <a:pt x="57228" y="292531"/>
                        <a:pt x="98576" y="257042"/>
                        <a:pt x="142112" y="260755"/>
                      </a:cubicBezTo>
                      <a:cubicBezTo>
                        <a:pt x="144847" y="259554"/>
                        <a:pt x="148238" y="259881"/>
                        <a:pt x="150316" y="263048"/>
                      </a:cubicBezTo>
                      <a:cubicBezTo>
                        <a:pt x="170553" y="294278"/>
                        <a:pt x="189695" y="326492"/>
                        <a:pt x="207197" y="359360"/>
                      </a:cubicBezTo>
                      <a:cubicBezTo>
                        <a:pt x="208291" y="354446"/>
                        <a:pt x="209713" y="349641"/>
                        <a:pt x="210698" y="344837"/>
                      </a:cubicBezTo>
                      <a:cubicBezTo>
                        <a:pt x="212885" y="335118"/>
                        <a:pt x="214964" y="325290"/>
                        <a:pt x="217917" y="315790"/>
                      </a:cubicBezTo>
                      <a:cubicBezTo>
                        <a:pt x="214854" y="312623"/>
                        <a:pt x="212010" y="309129"/>
                        <a:pt x="209276" y="305635"/>
                      </a:cubicBezTo>
                      <a:cubicBezTo>
                        <a:pt x="206760" y="302141"/>
                        <a:pt x="203150" y="298209"/>
                        <a:pt x="202384" y="293842"/>
                      </a:cubicBezTo>
                      <a:cubicBezTo>
                        <a:pt x="199540" y="290456"/>
                        <a:pt x="199540" y="284887"/>
                        <a:pt x="205010" y="283905"/>
                      </a:cubicBezTo>
                      <a:cubicBezTo>
                        <a:pt x="212557" y="282594"/>
                        <a:pt x="220652" y="283905"/>
                        <a:pt x="228309" y="283359"/>
                      </a:cubicBezTo>
                      <a:cubicBezTo>
                        <a:pt x="236622" y="282813"/>
                        <a:pt x="244608" y="279864"/>
                        <a:pt x="252812" y="281284"/>
                      </a:cubicBezTo>
                      <a:cubicBezTo>
                        <a:pt x="256093" y="281830"/>
                        <a:pt x="256750" y="284669"/>
                        <a:pt x="256203" y="287290"/>
                      </a:cubicBezTo>
                      <a:cubicBezTo>
                        <a:pt x="256640" y="288273"/>
                        <a:pt x="256859" y="289474"/>
                        <a:pt x="256640" y="290566"/>
                      </a:cubicBezTo>
                      <a:cubicBezTo>
                        <a:pt x="255218" y="296572"/>
                        <a:pt x="252702" y="302250"/>
                        <a:pt x="250624" y="308037"/>
                      </a:cubicBezTo>
                      <a:cubicBezTo>
                        <a:pt x="248874" y="313169"/>
                        <a:pt x="247999" y="317210"/>
                        <a:pt x="244170" y="320704"/>
                      </a:cubicBezTo>
                      <a:cubicBezTo>
                        <a:pt x="245920" y="329440"/>
                        <a:pt x="247671" y="338176"/>
                        <a:pt x="249530" y="346911"/>
                      </a:cubicBezTo>
                      <a:cubicBezTo>
                        <a:pt x="250405" y="350733"/>
                        <a:pt x="251390" y="354555"/>
                        <a:pt x="252265" y="358377"/>
                      </a:cubicBezTo>
                      <a:cubicBezTo>
                        <a:pt x="269110" y="324089"/>
                        <a:pt x="290331" y="288709"/>
                        <a:pt x="312866" y="258899"/>
                      </a:cubicBezTo>
                      <a:cubicBezTo>
                        <a:pt x="314506" y="256715"/>
                        <a:pt x="316804" y="256496"/>
                        <a:pt x="318882" y="257042"/>
                      </a:cubicBezTo>
                      <a:cubicBezTo>
                        <a:pt x="319538" y="256715"/>
                        <a:pt x="320195" y="256387"/>
                        <a:pt x="321179" y="256496"/>
                      </a:cubicBezTo>
                      <a:close/>
                      <a:moveTo>
                        <a:pt x="424854" y="248274"/>
                      </a:moveTo>
                      <a:cubicBezTo>
                        <a:pt x="437868" y="247073"/>
                        <a:pt x="451539" y="248165"/>
                        <a:pt x="464444" y="250240"/>
                      </a:cubicBezTo>
                      <a:cubicBezTo>
                        <a:pt x="465319" y="250350"/>
                        <a:pt x="465647" y="251005"/>
                        <a:pt x="466194" y="251332"/>
                      </a:cubicBezTo>
                      <a:cubicBezTo>
                        <a:pt x="468272" y="251223"/>
                        <a:pt x="470240" y="252097"/>
                        <a:pt x="470569" y="254609"/>
                      </a:cubicBezTo>
                      <a:cubicBezTo>
                        <a:pt x="471553" y="261708"/>
                        <a:pt x="472647" y="269026"/>
                        <a:pt x="471662" y="276016"/>
                      </a:cubicBezTo>
                      <a:cubicBezTo>
                        <a:pt x="495613" y="273613"/>
                        <a:pt x="519127" y="275142"/>
                        <a:pt x="536516" y="294364"/>
                      </a:cubicBezTo>
                      <a:cubicBezTo>
                        <a:pt x="551609" y="311183"/>
                        <a:pt x="561670" y="338597"/>
                        <a:pt x="556093" y="361096"/>
                      </a:cubicBezTo>
                      <a:cubicBezTo>
                        <a:pt x="555765" y="362625"/>
                        <a:pt x="554562" y="363389"/>
                        <a:pt x="553249" y="363935"/>
                      </a:cubicBezTo>
                      <a:cubicBezTo>
                        <a:pt x="552812" y="365355"/>
                        <a:pt x="551937" y="366775"/>
                        <a:pt x="550078" y="367212"/>
                      </a:cubicBezTo>
                      <a:cubicBezTo>
                        <a:pt x="535641" y="370597"/>
                        <a:pt x="519783" y="367867"/>
                        <a:pt x="505128" y="367103"/>
                      </a:cubicBezTo>
                      <a:cubicBezTo>
                        <a:pt x="492114" y="366447"/>
                        <a:pt x="477459" y="368085"/>
                        <a:pt x="465975" y="361314"/>
                      </a:cubicBezTo>
                      <a:cubicBezTo>
                        <a:pt x="464882" y="360659"/>
                        <a:pt x="464444" y="359348"/>
                        <a:pt x="464444" y="358038"/>
                      </a:cubicBezTo>
                      <a:cubicBezTo>
                        <a:pt x="462366" y="358256"/>
                        <a:pt x="460398" y="357491"/>
                        <a:pt x="459632" y="355307"/>
                      </a:cubicBezTo>
                      <a:cubicBezTo>
                        <a:pt x="457882" y="349846"/>
                        <a:pt x="460726" y="344604"/>
                        <a:pt x="459632" y="338925"/>
                      </a:cubicBezTo>
                      <a:cubicBezTo>
                        <a:pt x="458429" y="331935"/>
                        <a:pt x="453945" y="326255"/>
                        <a:pt x="447055" y="324289"/>
                      </a:cubicBezTo>
                      <a:cubicBezTo>
                        <a:pt x="437978" y="321668"/>
                        <a:pt x="429884" y="326474"/>
                        <a:pt x="426275" y="333573"/>
                      </a:cubicBezTo>
                      <a:cubicBezTo>
                        <a:pt x="426494" y="334119"/>
                        <a:pt x="426932" y="334447"/>
                        <a:pt x="426932" y="335102"/>
                      </a:cubicBezTo>
                      <a:cubicBezTo>
                        <a:pt x="429119" y="376386"/>
                        <a:pt x="504472" y="397793"/>
                        <a:pt x="531485" y="420400"/>
                      </a:cubicBezTo>
                      <a:cubicBezTo>
                        <a:pt x="550296" y="436018"/>
                        <a:pt x="563202" y="454695"/>
                        <a:pt x="564514" y="479814"/>
                      </a:cubicBezTo>
                      <a:cubicBezTo>
                        <a:pt x="567576" y="533877"/>
                        <a:pt x="520658" y="567953"/>
                        <a:pt x="472209" y="573960"/>
                      </a:cubicBezTo>
                      <a:cubicBezTo>
                        <a:pt x="472756" y="582915"/>
                        <a:pt x="472537" y="591871"/>
                        <a:pt x="472537" y="600718"/>
                      </a:cubicBezTo>
                      <a:cubicBezTo>
                        <a:pt x="472647" y="604213"/>
                        <a:pt x="469584" y="607380"/>
                        <a:pt x="466085" y="607271"/>
                      </a:cubicBezTo>
                      <a:cubicBezTo>
                        <a:pt x="455585" y="606943"/>
                        <a:pt x="445086" y="606615"/>
                        <a:pt x="434587" y="605523"/>
                      </a:cubicBezTo>
                      <a:cubicBezTo>
                        <a:pt x="429775" y="605086"/>
                        <a:pt x="423322" y="605196"/>
                        <a:pt x="420260" y="601045"/>
                      </a:cubicBezTo>
                      <a:cubicBezTo>
                        <a:pt x="419276" y="600390"/>
                        <a:pt x="418401" y="599516"/>
                        <a:pt x="417964" y="598206"/>
                      </a:cubicBezTo>
                      <a:cubicBezTo>
                        <a:pt x="414901" y="590124"/>
                        <a:pt x="415011" y="580731"/>
                        <a:pt x="416214" y="571884"/>
                      </a:cubicBezTo>
                      <a:cubicBezTo>
                        <a:pt x="363827" y="572758"/>
                        <a:pt x="307613" y="520662"/>
                        <a:pt x="325002" y="465507"/>
                      </a:cubicBezTo>
                      <a:cubicBezTo>
                        <a:pt x="325002" y="462886"/>
                        <a:pt x="326534" y="460265"/>
                        <a:pt x="329486" y="460374"/>
                      </a:cubicBezTo>
                      <a:cubicBezTo>
                        <a:pt x="356719" y="461903"/>
                        <a:pt x="383404" y="462121"/>
                        <a:pt x="410417" y="459391"/>
                      </a:cubicBezTo>
                      <a:cubicBezTo>
                        <a:pt x="413808" y="459063"/>
                        <a:pt x="415776" y="460811"/>
                        <a:pt x="416432" y="463214"/>
                      </a:cubicBezTo>
                      <a:cubicBezTo>
                        <a:pt x="418182" y="463869"/>
                        <a:pt x="419604" y="465179"/>
                        <a:pt x="419495" y="467255"/>
                      </a:cubicBezTo>
                      <a:cubicBezTo>
                        <a:pt x="419276" y="483637"/>
                        <a:pt x="418401" y="522628"/>
                        <a:pt x="444868" y="520116"/>
                      </a:cubicBezTo>
                      <a:cubicBezTo>
                        <a:pt x="467288" y="518040"/>
                        <a:pt x="459851" y="487569"/>
                        <a:pt x="454929" y="471623"/>
                      </a:cubicBezTo>
                      <a:cubicBezTo>
                        <a:pt x="431087" y="446503"/>
                        <a:pt x="403199" y="435691"/>
                        <a:pt x="373123" y="417779"/>
                      </a:cubicBezTo>
                      <a:cubicBezTo>
                        <a:pt x="353110" y="405765"/>
                        <a:pt x="333533" y="389929"/>
                        <a:pt x="326971" y="366556"/>
                      </a:cubicBezTo>
                      <a:cubicBezTo>
                        <a:pt x="311441" y="310637"/>
                        <a:pt x="368093" y="278091"/>
                        <a:pt x="415667" y="277326"/>
                      </a:cubicBezTo>
                      <a:cubicBezTo>
                        <a:pt x="413917" y="269899"/>
                        <a:pt x="415448" y="261162"/>
                        <a:pt x="417198" y="254172"/>
                      </a:cubicBezTo>
                      <a:cubicBezTo>
                        <a:pt x="417964" y="251223"/>
                        <a:pt x="419932" y="249803"/>
                        <a:pt x="422119" y="249476"/>
                      </a:cubicBezTo>
                      <a:cubicBezTo>
                        <a:pt x="422885" y="248930"/>
                        <a:pt x="423760" y="248274"/>
                        <a:pt x="424854" y="248274"/>
                      </a:cubicBezTo>
                      <a:close/>
                      <a:moveTo>
                        <a:pt x="215096" y="1184"/>
                      </a:moveTo>
                      <a:cubicBezTo>
                        <a:pt x="316918" y="-12467"/>
                        <a:pt x="342401" y="94667"/>
                        <a:pt x="313856" y="177884"/>
                      </a:cubicBezTo>
                      <a:cubicBezTo>
                        <a:pt x="300841" y="226918"/>
                        <a:pt x="266171" y="276499"/>
                        <a:pt x="218486" y="264268"/>
                      </a:cubicBezTo>
                      <a:cubicBezTo>
                        <a:pt x="165770" y="256623"/>
                        <a:pt x="146521" y="182907"/>
                        <a:pt x="141053" y="135292"/>
                      </a:cubicBezTo>
                      <a:cubicBezTo>
                        <a:pt x="134163" y="75118"/>
                        <a:pt x="144553" y="10576"/>
                        <a:pt x="215096" y="11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7" name="íS1ïḑé">
                <a:extLst>
                  <a:ext uri="{FF2B5EF4-FFF2-40B4-BE49-F238E27FC236}">
                    <a16:creationId xmlns:a16="http://schemas.microsoft.com/office/drawing/2014/main" id="{3CF63D10-EF82-4E9C-94BF-11593B644E11}"/>
                  </a:ext>
                </a:extLst>
              </p:cNvPr>
              <p:cNvGrpSpPr/>
              <p:nvPr/>
            </p:nvGrpSpPr>
            <p:grpSpPr>
              <a:xfrm>
                <a:off x="8115351" y="2857547"/>
                <a:ext cx="522378" cy="522378"/>
                <a:chOff x="8115351" y="2857547"/>
                <a:chExt cx="522378" cy="522378"/>
              </a:xfrm>
            </p:grpSpPr>
            <p:sp>
              <p:nvSpPr>
                <p:cNvPr id="36" name="îSļîḓê">
                  <a:extLst>
                    <a:ext uri="{FF2B5EF4-FFF2-40B4-BE49-F238E27FC236}">
                      <a16:creationId xmlns:a16="http://schemas.microsoft.com/office/drawing/2014/main" id="{5E9AB619-07BE-47E8-99ED-284EFC26AE0E}"/>
                    </a:ext>
                  </a:extLst>
                </p:cNvPr>
                <p:cNvSpPr/>
                <p:nvPr/>
              </p:nvSpPr>
              <p:spPr>
                <a:xfrm>
                  <a:off x="8115351" y="2857547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7" name="islïdê" title="cS8kUkPvg3niHMZ">
                  <a:extLst>
                    <a:ext uri="{FF2B5EF4-FFF2-40B4-BE49-F238E27FC236}">
                      <a16:creationId xmlns:a16="http://schemas.microsoft.com/office/drawing/2014/main" id="{CD0B00F8-0A8B-4CB5-A126-47F09D2A5C43}"/>
                    </a:ext>
                  </a:extLst>
                </p:cNvPr>
                <p:cNvSpPr/>
                <p:nvPr/>
              </p:nvSpPr>
              <p:spPr bwMode="auto">
                <a:xfrm>
                  <a:off x="8240518" y="2972448"/>
                  <a:ext cx="272046" cy="292579"/>
                </a:xfrm>
                <a:custGeom>
                  <a:avLst/>
                  <a:gdLst>
                    <a:gd name="connsiteX0" fmla="*/ 321179 w 564656"/>
                    <a:gd name="connsiteY0" fmla="*/ 256496 h 607273"/>
                    <a:gd name="connsiteX1" fmla="*/ 361871 w 564656"/>
                    <a:gd name="connsiteY1" fmla="*/ 266542 h 607273"/>
                    <a:gd name="connsiteX2" fmla="*/ 363621 w 564656"/>
                    <a:gd name="connsiteY2" fmla="*/ 269381 h 607273"/>
                    <a:gd name="connsiteX3" fmla="*/ 363074 w 564656"/>
                    <a:gd name="connsiteY3" fmla="*/ 272111 h 607273"/>
                    <a:gd name="connsiteX4" fmla="*/ 359793 w 564656"/>
                    <a:gd name="connsiteY4" fmla="*/ 274295 h 607273"/>
                    <a:gd name="connsiteX5" fmla="*/ 359355 w 564656"/>
                    <a:gd name="connsiteY5" fmla="*/ 274295 h 607273"/>
                    <a:gd name="connsiteX6" fmla="*/ 358480 w 564656"/>
                    <a:gd name="connsiteY6" fmla="*/ 431648 h 607273"/>
                    <a:gd name="connsiteX7" fmla="*/ 354980 w 564656"/>
                    <a:gd name="connsiteY7" fmla="*/ 444206 h 607273"/>
                    <a:gd name="connsiteX8" fmla="*/ 354542 w 564656"/>
                    <a:gd name="connsiteY8" fmla="*/ 444097 h 607273"/>
                    <a:gd name="connsiteX9" fmla="*/ 306958 w 564656"/>
                    <a:gd name="connsiteY9" fmla="*/ 446936 h 607273"/>
                    <a:gd name="connsiteX10" fmla="*/ 306302 w 564656"/>
                    <a:gd name="connsiteY10" fmla="*/ 446608 h 607273"/>
                    <a:gd name="connsiteX11" fmla="*/ 308818 w 564656"/>
                    <a:gd name="connsiteY11" fmla="*/ 519224 h 607273"/>
                    <a:gd name="connsiteX12" fmla="*/ 302692 w 564656"/>
                    <a:gd name="connsiteY12" fmla="*/ 525667 h 607273"/>
                    <a:gd name="connsiteX13" fmla="*/ 296238 w 564656"/>
                    <a:gd name="connsiteY13" fmla="*/ 531673 h 607273"/>
                    <a:gd name="connsiteX14" fmla="*/ 2206 w 564656"/>
                    <a:gd name="connsiteY14" fmla="*/ 497712 h 607273"/>
                    <a:gd name="connsiteX15" fmla="*/ 1987 w 564656"/>
                    <a:gd name="connsiteY15" fmla="*/ 489741 h 607273"/>
                    <a:gd name="connsiteX16" fmla="*/ 34585 w 564656"/>
                    <a:gd name="connsiteY16" fmla="*/ 326710 h 607273"/>
                    <a:gd name="connsiteX17" fmla="*/ 142112 w 564656"/>
                    <a:gd name="connsiteY17" fmla="*/ 260755 h 607273"/>
                    <a:gd name="connsiteX18" fmla="*/ 150316 w 564656"/>
                    <a:gd name="connsiteY18" fmla="*/ 263048 h 607273"/>
                    <a:gd name="connsiteX19" fmla="*/ 207197 w 564656"/>
                    <a:gd name="connsiteY19" fmla="*/ 359360 h 607273"/>
                    <a:gd name="connsiteX20" fmla="*/ 210698 w 564656"/>
                    <a:gd name="connsiteY20" fmla="*/ 344837 h 607273"/>
                    <a:gd name="connsiteX21" fmla="*/ 217917 w 564656"/>
                    <a:gd name="connsiteY21" fmla="*/ 315790 h 607273"/>
                    <a:gd name="connsiteX22" fmla="*/ 209276 w 564656"/>
                    <a:gd name="connsiteY22" fmla="*/ 305635 h 607273"/>
                    <a:gd name="connsiteX23" fmla="*/ 202384 w 564656"/>
                    <a:gd name="connsiteY23" fmla="*/ 293842 h 607273"/>
                    <a:gd name="connsiteX24" fmla="*/ 205010 w 564656"/>
                    <a:gd name="connsiteY24" fmla="*/ 283905 h 607273"/>
                    <a:gd name="connsiteX25" fmla="*/ 228309 w 564656"/>
                    <a:gd name="connsiteY25" fmla="*/ 283359 h 607273"/>
                    <a:gd name="connsiteX26" fmla="*/ 252812 w 564656"/>
                    <a:gd name="connsiteY26" fmla="*/ 281284 h 607273"/>
                    <a:gd name="connsiteX27" fmla="*/ 256203 w 564656"/>
                    <a:gd name="connsiteY27" fmla="*/ 287290 h 607273"/>
                    <a:gd name="connsiteX28" fmla="*/ 256640 w 564656"/>
                    <a:gd name="connsiteY28" fmla="*/ 290566 h 607273"/>
                    <a:gd name="connsiteX29" fmla="*/ 250624 w 564656"/>
                    <a:gd name="connsiteY29" fmla="*/ 308037 h 607273"/>
                    <a:gd name="connsiteX30" fmla="*/ 244170 w 564656"/>
                    <a:gd name="connsiteY30" fmla="*/ 320704 h 607273"/>
                    <a:gd name="connsiteX31" fmla="*/ 249530 w 564656"/>
                    <a:gd name="connsiteY31" fmla="*/ 346911 h 607273"/>
                    <a:gd name="connsiteX32" fmla="*/ 252265 w 564656"/>
                    <a:gd name="connsiteY32" fmla="*/ 358377 h 607273"/>
                    <a:gd name="connsiteX33" fmla="*/ 312866 w 564656"/>
                    <a:gd name="connsiteY33" fmla="*/ 258899 h 607273"/>
                    <a:gd name="connsiteX34" fmla="*/ 318882 w 564656"/>
                    <a:gd name="connsiteY34" fmla="*/ 257042 h 607273"/>
                    <a:gd name="connsiteX35" fmla="*/ 321179 w 564656"/>
                    <a:gd name="connsiteY35" fmla="*/ 256496 h 607273"/>
                    <a:gd name="connsiteX36" fmla="*/ 424854 w 564656"/>
                    <a:gd name="connsiteY36" fmla="*/ 248274 h 607273"/>
                    <a:gd name="connsiteX37" fmla="*/ 464444 w 564656"/>
                    <a:gd name="connsiteY37" fmla="*/ 250240 h 607273"/>
                    <a:gd name="connsiteX38" fmla="*/ 466194 w 564656"/>
                    <a:gd name="connsiteY38" fmla="*/ 251332 h 607273"/>
                    <a:gd name="connsiteX39" fmla="*/ 470569 w 564656"/>
                    <a:gd name="connsiteY39" fmla="*/ 254609 h 607273"/>
                    <a:gd name="connsiteX40" fmla="*/ 471662 w 564656"/>
                    <a:gd name="connsiteY40" fmla="*/ 276016 h 607273"/>
                    <a:gd name="connsiteX41" fmla="*/ 536516 w 564656"/>
                    <a:gd name="connsiteY41" fmla="*/ 294364 h 607273"/>
                    <a:gd name="connsiteX42" fmla="*/ 556093 w 564656"/>
                    <a:gd name="connsiteY42" fmla="*/ 361096 h 607273"/>
                    <a:gd name="connsiteX43" fmla="*/ 553249 w 564656"/>
                    <a:gd name="connsiteY43" fmla="*/ 363935 h 607273"/>
                    <a:gd name="connsiteX44" fmla="*/ 550078 w 564656"/>
                    <a:gd name="connsiteY44" fmla="*/ 367212 h 607273"/>
                    <a:gd name="connsiteX45" fmla="*/ 505128 w 564656"/>
                    <a:gd name="connsiteY45" fmla="*/ 367103 h 607273"/>
                    <a:gd name="connsiteX46" fmla="*/ 465975 w 564656"/>
                    <a:gd name="connsiteY46" fmla="*/ 361314 h 607273"/>
                    <a:gd name="connsiteX47" fmla="*/ 464444 w 564656"/>
                    <a:gd name="connsiteY47" fmla="*/ 358038 h 607273"/>
                    <a:gd name="connsiteX48" fmla="*/ 459632 w 564656"/>
                    <a:gd name="connsiteY48" fmla="*/ 355307 h 607273"/>
                    <a:gd name="connsiteX49" fmla="*/ 459632 w 564656"/>
                    <a:gd name="connsiteY49" fmla="*/ 338925 h 607273"/>
                    <a:gd name="connsiteX50" fmla="*/ 447055 w 564656"/>
                    <a:gd name="connsiteY50" fmla="*/ 324289 h 607273"/>
                    <a:gd name="connsiteX51" fmla="*/ 426275 w 564656"/>
                    <a:gd name="connsiteY51" fmla="*/ 333573 h 607273"/>
                    <a:gd name="connsiteX52" fmla="*/ 426932 w 564656"/>
                    <a:gd name="connsiteY52" fmla="*/ 335102 h 607273"/>
                    <a:gd name="connsiteX53" fmla="*/ 531485 w 564656"/>
                    <a:gd name="connsiteY53" fmla="*/ 420400 h 607273"/>
                    <a:gd name="connsiteX54" fmla="*/ 564514 w 564656"/>
                    <a:gd name="connsiteY54" fmla="*/ 479814 h 607273"/>
                    <a:gd name="connsiteX55" fmla="*/ 472209 w 564656"/>
                    <a:gd name="connsiteY55" fmla="*/ 573960 h 607273"/>
                    <a:gd name="connsiteX56" fmla="*/ 472537 w 564656"/>
                    <a:gd name="connsiteY56" fmla="*/ 600718 h 607273"/>
                    <a:gd name="connsiteX57" fmla="*/ 466085 w 564656"/>
                    <a:gd name="connsiteY57" fmla="*/ 607271 h 607273"/>
                    <a:gd name="connsiteX58" fmla="*/ 434587 w 564656"/>
                    <a:gd name="connsiteY58" fmla="*/ 605523 h 607273"/>
                    <a:gd name="connsiteX59" fmla="*/ 420260 w 564656"/>
                    <a:gd name="connsiteY59" fmla="*/ 601045 h 607273"/>
                    <a:gd name="connsiteX60" fmla="*/ 417964 w 564656"/>
                    <a:gd name="connsiteY60" fmla="*/ 598206 h 607273"/>
                    <a:gd name="connsiteX61" fmla="*/ 416214 w 564656"/>
                    <a:gd name="connsiteY61" fmla="*/ 571884 h 607273"/>
                    <a:gd name="connsiteX62" fmla="*/ 325002 w 564656"/>
                    <a:gd name="connsiteY62" fmla="*/ 465507 h 607273"/>
                    <a:gd name="connsiteX63" fmla="*/ 329486 w 564656"/>
                    <a:gd name="connsiteY63" fmla="*/ 460374 h 607273"/>
                    <a:gd name="connsiteX64" fmla="*/ 410417 w 564656"/>
                    <a:gd name="connsiteY64" fmla="*/ 459391 h 607273"/>
                    <a:gd name="connsiteX65" fmla="*/ 416432 w 564656"/>
                    <a:gd name="connsiteY65" fmla="*/ 463214 h 607273"/>
                    <a:gd name="connsiteX66" fmla="*/ 419495 w 564656"/>
                    <a:gd name="connsiteY66" fmla="*/ 467255 h 607273"/>
                    <a:gd name="connsiteX67" fmla="*/ 444868 w 564656"/>
                    <a:gd name="connsiteY67" fmla="*/ 520116 h 607273"/>
                    <a:gd name="connsiteX68" fmla="*/ 454929 w 564656"/>
                    <a:gd name="connsiteY68" fmla="*/ 471623 h 607273"/>
                    <a:gd name="connsiteX69" fmla="*/ 373123 w 564656"/>
                    <a:gd name="connsiteY69" fmla="*/ 417779 h 607273"/>
                    <a:gd name="connsiteX70" fmla="*/ 326971 w 564656"/>
                    <a:gd name="connsiteY70" fmla="*/ 366556 h 607273"/>
                    <a:gd name="connsiteX71" fmla="*/ 415667 w 564656"/>
                    <a:gd name="connsiteY71" fmla="*/ 277326 h 607273"/>
                    <a:gd name="connsiteX72" fmla="*/ 417198 w 564656"/>
                    <a:gd name="connsiteY72" fmla="*/ 254172 h 607273"/>
                    <a:gd name="connsiteX73" fmla="*/ 422119 w 564656"/>
                    <a:gd name="connsiteY73" fmla="*/ 249476 h 607273"/>
                    <a:gd name="connsiteX74" fmla="*/ 424854 w 564656"/>
                    <a:gd name="connsiteY74" fmla="*/ 248274 h 607273"/>
                    <a:gd name="connsiteX75" fmla="*/ 215096 w 564656"/>
                    <a:gd name="connsiteY75" fmla="*/ 1184 h 607273"/>
                    <a:gd name="connsiteX76" fmla="*/ 313856 w 564656"/>
                    <a:gd name="connsiteY76" fmla="*/ 177884 h 607273"/>
                    <a:gd name="connsiteX77" fmla="*/ 218486 w 564656"/>
                    <a:gd name="connsiteY77" fmla="*/ 264268 h 607273"/>
                    <a:gd name="connsiteX78" fmla="*/ 141053 w 564656"/>
                    <a:gd name="connsiteY78" fmla="*/ 135292 h 607273"/>
                    <a:gd name="connsiteX79" fmla="*/ 215096 w 564656"/>
                    <a:gd name="connsiteY79" fmla="*/ 1184 h 60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564656" h="607273">
                      <a:moveTo>
                        <a:pt x="321179" y="256496"/>
                      </a:moveTo>
                      <a:cubicBezTo>
                        <a:pt x="334305" y="258680"/>
                        <a:pt x="350167" y="259772"/>
                        <a:pt x="361871" y="266542"/>
                      </a:cubicBezTo>
                      <a:cubicBezTo>
                        <a:pt x="363074" y="267198"/>
                        <a:pt x="363512" y="268289"/>
                        <a:pt x="363621" y="269381"/>
                      </a:cubicBezTo>
                      <a:cubicBezTo>
                        <a:pt x="364168" y="270364"/>
                        <a:pt x="363949" y="271347"/>
                        <a:pt x="363074" y="272111"/>
                      </a:cubicBezTo>
                      <a:cubicBezTo>
                        <a:pt x="362309" y="273203"/>
                        <a:pt x="361324" y="274186"/>
                        <a:pt x="359793" y="274295"/>
                      </a:cubicBezTo>
                      <a:cubicBezTo>
                        <a:pt x="359574" y="274295"/>
                        <a:pt x="359464" y="274295"/>
                        <a:pt x="359355" y="274295"/>
                      </a:cubicBezTo>
                      <a:cubicBezTo>
                        <a:pt x="300176" y="303123"/>
                        <a:pt x="286722" y="410136"/>
                        <a:pt x="358480" y="431648"/>
                      </a:cubicBezTo>
                      <a:cubicBezTo>
                        <a:pt x="366465" y="434160"/>
                        <a:pt x="363184" y="446390"/>
                        <a:pt x="354980" y="444206"/>
                      </a:cubicBezTo>
                      <a:cubicBezTo>
                        <a:pt x="354870" y="444206"/>
                        <a:pt x="354761" y="444097"/>
                        <a:pt x="354542" y="444097"/>
                      </a:cubicBezTo>
                      <a:cubicBezTo>
                        <a:pt x="339884" y="450976"/>
                        <a:pt x="322492" y="451413"/>
                        <a:pt x="306958" y="446936"/>
                      </a:cubicBezTo>
                      <a:cubicBezTo>
                        <a:pt x="306630" y="446827"/>
                        <a:pt x="306521" y="446717"/>
                        <a:pt x="306302" y="446608"/>
                      </a:cubicBezTo>
                      <a:cubicBezTo>
                        <a:pt x="305427" y="450103"/>
                        <a:pt x="308709" y="513109"/>
                        <a:pt x="308818" y="519224"/>
                      </a:cubicBezTo>
                      <a:cubicBezTo>
                        <a:pt x="308928" y="523483"/>
                        <a:pt x="305864" y="525667"/>
                        <a:pt x="302692" y="525667"/>
                      </a:cubicBezTo>
                      <a:cubicBezTo>
                        <a:pt x="302364" y="528834"/>
                        <a:pt x="300286" y="531673"/>
                        <a:pt x="296238" y="531673"/>
                      </a:cubicBezTo>
                      <a:cubicBezTo>
                        <a:pt x="201728" y="530472"/>
                        <a:pt x="88294" y="544012"/>
                        <a:pt x="2206" y="497712"/>
                      </a:cubicBezTo>
                      <a:cubicBezTo>
                        <a:pt x="-1075" y="495965"/>
                        <a:pt x="-310" y="491707"/>
                        <a:pt x="1987" y="489741"/>
                      </a:cubicBezTo>
                      <a:cubicBezTo>
                        <a:pt x="-2169" y="433832"/>
                        <a:pt x="2972" y="374757"/>
                        <a:pt x="34585" y="326710"/>
                      </a:cubicBezTo>
                      <a:cubicBezTo>
                        <a:pt x="57228" y="292531"/>
                        <a:pt x="98576" y="257042"/>
                        <a:pt x="142112" y="260755"/>
                      </a:cubicBezTo>
                      <a:cubicBezTo>
                        <a:pt x="144847" y="259554"/>
                        <a:pt x="148238" y="259881"/>
                        <a:pt x="150316" y="263048"/>
                      </a:cubicBezTo>
                      <a:cubicBezTo>
                        <a:pt x="170553" y="294278"/>
                        <a:pt x="189695" y="326492"/>
                        <a:pt x="207197" y="359360"/>
                      </a:cubicBezTo>
                      <a:cubicBezTo>
                        <a:pt x="208291" y="354446"/>
                        <a:pt x="209713" y="349641"/>
                        <a:pt x="210698" y="344837"/>
                      </a:cubicBezTo>
                      <a:cubicBezTo>
                        <a:pt x="212885" y="335118"/>
                        <a:pt x="214964" y="325290"/>
                        <a:pt x="217917" y="315790"/>
                      </a:cubicBezTo>
                      <a:cubicBezTo>
                        <a:pt x="214854" y="312623"/>
                        <a:pt x="212010" y="309129"/>
                        <a:pt x="209276" y="305635"/>
                      </a:cubicBezTo>
                      <a:cubicBezTo>
                        <a:pt x="206760" y="302141"/>
                        <a:pt x="203150" y="298209"/>
                        <a:pt x="202384" y="293842"/>
                      </a:cubicBezTo>
                      <a:cubicBezTo>
                        <a:pt x="199540" y="290456"/>
                        <a:pt x="199540" y="284887"/>
                        <a:pt x="205010" y="283905"/>
                      </a:cubicBezTo>
                      <a:cubicBezTo>
                        <a:pt x="212557" y="282594"/>
                        <a:pt x="220652" y="283905"/>
                        <a:pt x="228309" y="283359"/>
                      </a:cubicBezTo>
                      <a:cubicBezTo>
                        <a:pt x="236622" y="282813"/>
                        <a:pt x="244608" y="279864"/>
                        <a:pt x="252812" y="281284"/>
                      </a:cubicBezTo>
                      <a:cubicBezTo>
                        <a:pt x="256093" y="281830"/>
                        <a:pt x="256750" y="284669"/>
                        <a:pt x="256203" y="287290"/>
                      </a:cubicBezTo>
                      <a:cubicBezTo>
                        <a:pt x="256640" y="288273"/>
                        <a:pt x="256859" y="289474"/>
                        <a:pt x="256640" y="290566"/>
                      </a:cubicBezTo>
                      <a:cubicBezTo>
                        <a:pt x="255218" y="296572"/>
                        <a:pt x="252702" y="302250"/>
                        <a:pt x="250624" y="308037"/>
                      </a:cubicBezTo>
                      <a:cubicBezTo>
                        <a:pt x="248874" y="313169"/>
                        <a:pt x="247999" y="317210"/>
                        <a:pt x="244170" y="320704"/>
                      </a:cubicBezTo>
                      <a:cubicBezTo>
                        <a:pt x="245920" y="329440"/>
                        <a:pt x="247671" y="338176"/>
                        <a:pt x="249530" y="346911"/>
                      </a:cubicBezTo>
                      <a:cubicBezTo>
                        <a:pt x="250405" y="350733"/>
                        <a:pt x="251390" y="354555"/>
                        <a:pt x="252265" y="358377"/>
                      </a:cubicBezTo>
                      <a:cubicBezTo>
                        <a:pt x="269110" y="324089"/>
                        <a:pt x="290331" y="288709"/>
                        <a:pt x="312866" y="258899"/>
                      </a:cubicBezTo>
                      <a:cubicBezTo>
                        <a:pt x="314506" y="256715"/>
                        <a:pt x="316804" y="256496"/>
                        <a:pt x="318882" y="257042"/>
                      </a:cubicBezTo>
                      <a:cubicBezTo>
                        <a:pt x="319538" y="256715"/>
                        <a:pt x="320195" y="256387"/>
                        <a:pt x="321179" y="256496"/>
                      </a:cubicBezTo>
                      <a:close/>
                      <a:moveTo>
                        <a:pt x="424854" y="248274"/>
                      </a:moveTo>
                      <a:cubicBezTo>
                        <a:pt x="437868" y="247073"/>
                        <a:pt x="451539" y="248165"/>
                        <a:pt x="464444" y="250240"/>
                      </a:cubicBezTo>
                      <a:cubicBezTo>
                        <a:pt x="465319" y="250350"/>
                        <a:pt x="465647" y="251005"/>
                        <a:pt x="466194" y="251332"/>
                      </a:cubicBezTo>
                      <a:cubicBezTo>
                        <a:pt x="468272" y="251223"/>
                        <a:pt x="470240" y="252097"/>
                        <a:pt x="470569" y="254609"/>
                      </a:cubicBezTo>
                      <a:cubicBezTo>
                        <a:pt x="471553" y="261708"/>
                        <a:pt x="472647" y="269026"/>
                        <a:pt x="471662" y="276016"/>
                      </a:cubicBezTo>
                      <a:cubicBezTo>
                        <a:pt x="495613" y="273613"/>
                        <a:pt x="519127" y="275142"/>
                        <a:pt x="536516" y="294364"/>
                      </a:cubicBezTo>
                      <a:cubicBezTo>
                        <a:pt x="551609" y="311183"/>
                        <a:pt x="561670" y="338597"/>
                        <a:pt x="556093" y="361096"/>
                      </a:cubicBezTo>
                      <a:cubicBezTo>
                        <a:pt x="555765" y="362625"/>
                        <a:pt x="554562" y="363389"/>
                        <a:pt x="553249" y="363935"/>
                      </a:cubicBezTo>
                      <a:cubicBezTo>
                        <a:pt x="552812" y="365355"/>
                        <a:pt x="551937" y="366775"/>
                        <a:pt x="550078" y="367212"/>
                      </a:cubicBezTo>
                      <a:cubicBezTo>
                        <a:pt x="535641" y="370597"/>
                        <a:pt x="519783" y="367867"/>
                        <a:pt x="505128" y="367103"/>
                      </a:cubicBezTo>
                      <a:cubicBezTo>
                        <a:pt x="492114" y="366447"/>
                        <a:pt x="477459" y="368085"/>
                        <a:pt x="465975" y="361314"/>
                      </a:cubicBezTo>
                      <a:cubicBezTo>
                        <a:pt x="464882" y="360659"/>
                        <a:pt x="464444" y="359348"/>
                        <a:pt x="464444" y="358038"/>
                      </a:cubicBezTo>
                      <a:cubicBezTo>
                        <a:pt x="462366" y="358256"/>
                        <a:pt x="460398" y="357491"/>
                        <a:pt x="459632" y="355307"/>
                      </a:cubicBezTo>
                      <a:cubicBezTo>
                        <a:pt x="457882" y="349846"/>
                        <a:pt x="460726" y="344604"/>
                        <a:pt x="459632" y="338925"/>
                      </a:cubicBezTo>
                      <a:cubicBezTo>
                        <a:pt x="458429" y="331935"/>
                        <a:pt x="453945" y="326255"/>
                        <a:pt x="447055" y="324289"/>
                      </a:cubicBezTo>
                      <a:cubicBezTo>
                        <a:pt x="437978" y="321668"/>
                        <a:pt x="429884" y="326474"/>
                        <a:pt x="426275" y="333573"/>
                      </a:cubicBezTo>
                      <a:cubicBezTo>
                        <a:pt x="426494" y="334119"/>
                        <a:pt x="426932" y="334447"/>
                        <a:pt x="426932" y="335102"/>
                      </a:cubicBezTo>
                      <a:cubicBezTo>
                        <a:pt x="429119" y="376386"/>
                        <a:pt x="504472" y="397793"/>
                        <a:pt x="531485" y="420400"/>
                      </a:cubicBezTo>
                      <a:cubicBezTo>
                        <a:pt x="550296" y="436018"/>
                        <a:pt x="563202" y="454695"/>
                        <a:pt x="564514" y="479814"/>
                      </a:cubicBezTo>
                      <a:cubicBezTo>
                        <a:pt x="567576" y="533877"/>
                        <a:pt x="520658" y="567953"/>
                        <a:pt x="472209" y="573960"/>
                      </a:cubicBezTo>
                      <a:cubicBezTo>
                        <a:pt x="472756" y="582915"/>
                        <a:pt x="472537" y="591871"/>
                        <a:pt x="472537" y="600718"/>
                      </a:cubicBezTo>
                      <a:cubicBezTo>
                        <a:pt x="472647" y="604213"/>
                        <a:pt x="469584" y="607380"/>
                        <a:pt x="466085" y="607271"/>
                      </a:cubicBezTo>
                      <a:cubicBezTo>
                        <a:pt x="455585" y="606943"/>
                        <a:pt x="445086" y="606615"/>
                        <a:pt x="434587" y="605523"/>
                      </a:cubicBezTo>
                      <a:cubicBezTo>
                        <a:pt x="429775" y="605086"/>
                        <a:pt x="423322" y="605196"/>
                        <a:pt x="420260" y="601045"/>
                      </a:cubicBezTo>
                      <a:cubicBezTo>
                        <a:pt x="419276" y="600390"/>
                        <a:pt x="418401" y="599516"/>
                        <a:pt x="417964" y="598206"/>
                      </a:cubicBezTo>
                      <a:cubicBezTo>
                        <a:pt x="414901" y="590124"/>
                        <a:pt x="415011" y="580731"/>
                        <a:pt x="416214" y="571884"/>
                      </a:cubicBezTo>
                      <a:cubicBezTo>
                        <a:pt x="363827" y="572758"/>
                        <a:pt x="307613" y="520662"/>
                        <a:pt x="325002" y="465507"/>
                      </a:cubicBezTo>
                      <a:cubicBezTo>
                        <a:pt x="325002" y="462886"/>
                        <a:pt x="326534" y="460265"/>
                        <a:pt x="329486" y="460374"/>
                      </a:cubicBezTo>
                      <a:cubicBezTo>
                        <a:pt x="356719" y="461903"/>
                        <a:pt x="383404" y="462121"/>
                        <a:pt x="410417" y="459391"/>
                      </a:cubicBezTo>
                      <a:cubicBezTo>
                        <a:pt x="413808" y="459063"/>
                        <a:pt x="415776" y="460811"/>
                        <a:pt x="416432" y="463214"/>
                      </a:cubicBezTo>
                      <a:cubicBezTo>
                        <a:pt x="418182" y="463869"/>
                        <a:pt x="419604" y="465179"/>
                        <a:pt x="419495" y="467255"/>
                      </a:cubicBezTo>
                      <a:cubicBezTo>
                        <a:pt x="419276" y="483637"/>
                        <a:pt x="418401" y="522628"/>
                        <a:pt x="444868" y="520116"/>
                      </a:cubicBezTo>
                      <a:cubicBezTo>
                        <a:pt x="467288" y="518040"/>
                        <a:pt x="459851" y="487569"/>
                        <a:pt x="454929" y="471623"/>
                      </a:cubicBezTo>
                      <a:cubicBezTo>
                        <a:pt x="431087" y="446503"/>
                        <a:pt x="403199" y="435691"/>
                        <a:pt x="373123" y="417779"/>
                      </a:cubicBezTo>
                      <a:cubicBezTo>
                        <a:pt x="353110" y="405765"/>
                        <a:pt x="333533" y="389929"/>
                        <a:pt x="326971" y="366556"/>
                      </a:cubicBezTo>
                      <a:cubicBezTo>
                        <a:pt x="311441" y="310637"/>
                        <a:pt x="368093" y="278091"/>
                        <a:pt x="415667" y="277326"/>
                      </a:cubicBezTo>
                      <a:cubicBezTo>
                        <a:pt x="413917" y="269899"/>
                        <a:pt x="415448" y="261162"/>
                        <a:pt x="417198" y="254172"/>
                      </a:cubicBezTo>
                      <a:cubicBezTo>
                        <a:pt x="417964" y="251223"/>
                        <a:pt x="419932" y="249803"/>
                        <a:pt x="422119" y="249476"/>
                      </a:cubicBezTo>
                      <a:cubicBezTo>
                        <a:pt x="422885" y="248930"/>
                        <a:pt x="423760" y="248274"/>
                        <a:pt x="424854" y="248274"/>
                      </a:cubicBezTo>
                      <a:close/>
                      <a:moveTo>
                        <a:pt x="215096" y="1184"/>
                      </a:moveTo>
                      <a:cubicBezTo>
                        <a:pt x="316918" y="-12467"/>
                        <a:pt x="342401" y="94667"/>
                        <a:pt x="313856" y="177884"/>
                      </a:cubicBezTo>
                      <a:cubicBezTo>
                        <a:pt x="300841" y="226918"/>
                        <a:pt x="266171" y="276499"/>
                        <a:pt x="218486" y="264268"/>
                      </a:cubicBezTo>
                      <a:cubicBezTo>
                        <a:pt x="165770" y="256623"/>
                        <a:pt x="146521" y="182907"/>
                        <a:pt x="141053" y="135292"/>
                      </a:cubicBezTo>
                      <a:cubicBezTo>
                        <a:pt x="134163" y="75118"/>
                        <a:pt x="144553" y="10576"/>
                        <a:pt x="215096" y="11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8" name="iṣlíḓe">
                <a:extLst>
                  <a:ext uri="{FF2B5EF4-FFF2-40B4-BE49-F238E27FC236}">
                    <a16:creationId xmlns:a16="http://schemas.microsoft.com/office/drawing/2014/main" id="{65AE9A58-26D7-4AD1-8514-D3A2127C5130}"/>
                  </a:ext>
                </a:extLst>
              </p:cNvPr>
              <p:cNvGrpSpPr/>
              <p:nvPr/>
            </p:nvGrpSpPr>
            <p:grpSpPr>
              <a:xfrm>
                <a:off x="8086624" y="3877561"/>
                <a:ext cx="522378" cy="522378"/>
                <a:chOff x="8086624" y="3877561"/>
                <a:chExt cx="522378" cy="522378"/>
              </a:xfrm>
            </p:grpSpPr>
            <p:sp>
              <p:nvSpPr>
                <p:cNvPr id="34" name="î$ļiḍê">
                  <a:extLst>
                    <a:ext uri="{FF2B5EF4-FFF2-40B4-BE49-F238E27FC236}">
                      <a16:creationId xmlns:a16="http://schemas.microsoft.com/office/drawing/2014/main" id="{855BE323-25B6-469D-8503-0992238A0A12}"/>
                    </a:ext>
                  </a:extLst>
                </p:cNvPr>
                <p:cNvSpPr/>
                <p:nvPr/>
              </p:nvSpPr>
              <p:spPr>
                <a:xfrm>
                  <a:off x="8086624" y="3877561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5" name="ïṡḻide" title="zOA7sK1q3YTAEIk">
                  <a:extLst>
                    <a:ext uri="{FF2B5EF4-FFF2-40B4-BE49-F238E27FC236}">
                      <a16:creationId xmlns:a16="http://schemas.microsoft.com/office/drawing/2014/main" id="{D2EEEC0A-8841-493F-B91A-03A6B7426E3D}"/>
                    </a:ext>
                  </a:extLst>
                </p:cNvPr>
                <p:cNvSpPr/>
                <p:nvPr/>
              </p:nvSpPr>
              <p:spPr bwMode="auto">
                <a:xfrm>
                  <a:off x="8211790" y="3992460"/>
                  <a:ext cx="272046" cy="292579"/>
                </a:xfrm>
                <a:custGeom>
                  <a:avLst/>
                  <a:gdLst>
                    <a:gd name="connsiteX0" fmla="*/ 321179 w 564656"/>
                    <a:gd name="connsiteY0" fmla="*/ 256496 h 607273"/>
                    <a:gd name="connsiteX1" fmla="*/ 361871 w 564656"/>
                    <a:gd name="connsiteY1" fmla="*/ 266542 h 607273"/>
                    <a:gd name="connsiteX2" fmla="*/ 363621 w 564656"/>
                    <a:gd name="connsiteY2" fmla="*/ 269381 h 607273"/>
                    <a:gd name="connsiteX3" fmla="*/ 363074 w 564656"/>
                    <a:gd name="connsiteY3" fmla="*/ 272111 h 607273"/>
                    <a:gd name="connsiteX4" fmla="*/ 359793 w 564656"/>
                    <a:gd name="connsiteY4" fmla="*/ 274295 h 607273"/>
                    <a:gd name="connsiteX5" fmla="*/ 359355 w 564656"/>
                    <a:gd name="connsiteY5" fmla="*/ 274295 h 607273"/>
                    <a:gd name="connsiteX6" fmla="*/ 358480 w 564656"/>
                    <a:gd name="connsiteY6" fmla="*/ 431648 h 607273"/>
                    <a:gd name="connsiteX7" fmla="*/ 354980 w 564656"/>
                    <a:gd name="connsiteY7" fmla="*/ 444206 h 607273"/>
                    <a:gd name="connsiteX8" fmla="*/ 354542 w 564656"/>
                    <a:gd name="connsiteY8" fmla="*/ 444097 h 607273"/>
                    <a:gd name="connsiteX9" fmla="*/ 306958 w 564656"/>
                    <a:gd name="connsiteY9" fmla="*/ 446936 h 607273"/>
                    <a:gd name="connsiteX10" fmla="*/ 306302 w 564656"/>
                    <a:gd name="connsiteY10" fmla="*/ 446608 h 607273"/>
                    <a:gd name="connsiteX11" fmla="*/ 308818 w 564656"/>
                    <a:gd name="connsiteY11" fmla="*/ 519224 h 607273"/>
                    <a:gd name="connsiteX12" fmla="*/ 302692 w 564656"/>
                    <a:gd name="connsiteY12" fmla="*/ 525667 h 607273"/>
                    <a:gd name="connsiteX13" fmla="*/ 296238 w 564656"/>
                    <a:gd name="connsiteY13" fmla="*/ 531673 h 607273"/>
                    <a:gd name="connsiteX14" fmla="*/ 2206 w 564656"/>
                    <a:gd name="connsiteY14" fmla="*/ 497712 h 607273"/>
                    <a:gd name="connsiteX15" fmla="*/ 1987 w 564656"/>
                    <a:gd name="connsiteY15" fmla="*/ 489741 h 607273"/>
                    <a:gd name="connsiteX16" fmla="*/ 34585 w 564656"/>
                    <a:gd name="connsiteY16" fmla="*/ 326710 h 607273"/>
                    <a:gd name="connsiteX17" fmla="*/ 142112 w 564656"/>
                    <a:gd name="connsiteY17" fmla="*/ 260755 h 607273"/>
                    <a:gd name="connsiteX18" fmla="*/ 150316 w 564656"/>
                    <a:gd name="connsiteY18" fmla="*/ 263048 h 607273"/>
                    <a:gd name="connsiteX19" fmla="*/ 207197 w 564656"/>
                    <a:gd name="connsiteY19" fmla="*/ 359360 h 607273"/>
                    <a:gd name="connsiteX20" fmla="*/ 210698 w 564656"/>
                    <a:gd name="connsiteY20" fmla="*/ 344837 h 607273"/>
                    <a:gd name="connsiteX21" fmla="*/ 217917 w 564656"/>
                    <a:gd name="connsiteY21" fmla="*/ 315790 h 607273"/>
                    <a:gd name="connsiteX22" fmla="*/ 209276 w 564656"/>
                    <a:gd name="connsiteY22" fmla="*/ 305635 h 607273"/>
                    <a:gd name="connsiteX23" fmla="*/ 202384 w 564656"/>
                    <a:gd name="connsiteY23" fmla="*/ 293842 h 607273"/>
                    <a:gd name="connsiteX24" fmla="*/ 205010 w 564656"/>
                    <a:gd name="connsiteY24" fmla="*/ 283905 h 607273"/>
                    <a:gd name="connsiteX25" fmla="*/ 228309 w 564656"/>
                    <a:gd name="connsiteY25" fmla="*/ 283359 h 607273"/>
                    <a:gd name="connsiteX26" fmla="*/ 252812 w 564656"/>
                    <a:gd name="connsiteY26" fmla="*/ 281284 h 607273"/>
                    <a:gd name="connsiteX27" fmla="*/ 256203 w 564656"/>
                    <a:gd name="connsiteY27" fmla="*/ 287290 h 607273"/>
                    <a:gd name="connsiteX28" fmla="*/ 256640 w 564656"/>
                    <a:gd name="connsiteY28" fmla="*/ 290566 h 607273"/>
                    <a:gd name="connsiteX29" fmla="*/ 250624 w 564656"/>
                    <a:gd name="connsiteY29" fmla="*/ 308037 h 607273"/>
                    <a:gd name="connsiteX30" fmla="*/ 244170 w 564656"/>
                    <a:gd name="connsiteY30" fmla="*/ 320704 h 607273"/>
                    <a:gd name="connsiteX31" fmla="*/ 249530 w 564656"/>
                    <a:gd name="connsiteY31" fmla="*/ 346911 h 607273"/>
                    <a:gd name="connsiteX32" fmla="*/ 252265 w 564656"/>
                    <a:gd name="connsiteY32" fmla="*/ 358377 h 607273"/>
                    <a:gd name="connsiteX33" fmla="*/ 312866 w 564656"/>
                    <a:gd name="connsiteY33" fmla="*/ 258899 h 607273"/>
                    <a:gd name="connsiteX34" fmla="*/ 318882 w 564656"/>
                    <a:gd name="connsiteY34" fmla="*/ 257042 h 607273"/>
                    <a:gd name="connsiteX35" fmla="*/ 321179 w 564656"/>
                    <a:gd name="connsiteY35" fmla="*/ 256496 h 607273"/>
                    <a:gd name="connsiteX36" fmla="*/ 424854 w 564656"/>
                    <a:gd name="connsiteY36" fmla="*/ 248274 h 607273"/>
                    <a:gd name="connsiteX37" fmla="*/ 464444 w 564656"/>
                    <a:gd name="connsiteY37" fmla="*/ 250240 h 607273"/>
                    <a:gd name="connsiteX38" fmla="*/ 466194 w 564656"/>
                    <a:gd name="connsiteY38" fmla="*/ 251332 h 607273"/>
                    <a:gd name="connsiteX39" fmla="*/ 470569 w 564656"/>
                    <a:gd name="connsiteY39" fmla="*/ 254609 h 607273"/>
                    <a:gd name="connsiteX40" fmla="*/ 471662 w 564656"/>
                    <a:gd name="connsiteY40" fmla="*/ 276016 h 607273"/>
                    <a:gd name="connsiteX41" fmla="*/ 536516 w 564656"/>
                    <a:gd name="connsiteY41" fmla="*/ 294364 h 607273"/>
                    <a:gd name="connsiteX42" fmla="*/ 556093 w 564656"/>
                    <a:gd name="connsiteY42" fmla="*/ 361096 h 607273"/>
                    <a:gd name="connsiteX43" fmla="*/ 553249 w 564656"/>
                    <a:gd name="connsiteY43" fmla="*/ 363935 h 607273"/>
                    <a:gd name="connsiteX44" fmla="*/ 550078 w 564656"/>
                    <a:gd name="connsiteY44" fmla="*/ 367212 h 607273"/>
                    <a:gd name="connsiteX45" fmla="*/ 505128 w 564656"/>
                    <a:gd name="connsiteY45" fmla="*/ 367103 h 607273"/>
                    <a:gd name="connsiteX46" fmla="*/ 465975 w 564656"/>
                    <a:gd name="connsiteY46" fmla="*/ 361314 h 607273"/>
                    <a:gd name="connsiteX47" fmla="*/ 464444 w 564656"/>
                    <a:gd name="connsiteY47" fmla="*/ 358038 h 607273"/>
                    <a:gd name="connsiteX48" fmla="*/ 459632 w 564656"/>
                    <a:gd name="connsiteY48" fmla="*/ 355307 h 607273"/>
                    <a:gd name="connsiteX49" fmla="*/ 459632 w 564656"/>
                    <a:gd name="connsiteY49" fmla="*/ 338925 h 607273"/>
                    <a:gd name="connsiteX50" fmla="*/ 447055 w 564656"/>
                    <a:gd name="connsiteY50" fmla="*/ 324289 h 607273"/>
                    <a:gd name="connsiteX51" fmla="*/ 426275 w 564656"/>
                    <a:gd name="connsiteY51" fmla="*/ 333573 h 607273"/>
                    <a:gd name="connsiteX52" fmla="*/ 426932 w 564656"/>
                    <a:gd name="connsiteY52" fmla="*/ 335102 h 607273"/>
                    <a:gd name="connsiteX53" fmla="*/ 531485 w 564656"/>
                    <a:gd name="connsiteY53" fmla="*/ 420400 h 607273"/>
                    <a:gd name="connsiteX54" fmla="*/ 564514 w 564656"/>
                    <a:gd name="connsiteY54" fmla="*/ 479814 h 607273"/>
                    <a:gd name="connsiteX55" fmla="*/ 472209 w 564656"/>
                    <a:gd name="connsiteY55" fmla="*/ 573960 h 607273"/>
                    <a:gd name="connsiteX56" fmla="*/ 472537 w 564656"/>
                    <a:gd name="connsiteY56" fmla="*/ 600718 h 607273"/>
                    <a:gd name="connsiteX57" fmla="*/ 466085 w 564656"/>
                    <a:gd name="connsiteY57" fmla="*/ 607271 h 607273"/>
                    <a:gd name="connsiteX58" fmla="*/ 434587 w 564656"/>
                    <a:gd name="connsiteY58" fmla="*/ 605523 h 607273"/>
                    <a:gd name="connsiteX59" fmla="*/ 420260 w 564656"/>
                    <a:gd name="connsiteY59" fmla="*/ 601045 h 607273"/>
                    <a:gd name="connsiteX60" fmla="*/ 417964 w 564656"/>
                    <a:gd name="connsiteY60" fmla="*/ 598206 h 607273"/>
                    <a:gd name="connsiteX61" fmla="*/ 416214 w 564656"/>
                    <a:gd name="connsiteY61" fmla="*/ 571884 h 607273"/>
                    <a:gd name="connsiteX62" fmla="*/ 325002 w 564656"/>
                    <a:gd name="connsiteY62" fmla="*/ 465507 h 607273"/>
                    <a:gd name="connsiteX63" fmla="*/ 329486 w 564656"/>
                    <a:gd name="connsiteY63" fmla="*/ 460374 h 607273"/>
                    <a:gd name="connsiteX64" fmla="*/ 410417 w 564656"/>
                    <a:gd name="connsiteY64" fmla="*/ 459391 h 607273"/>
                    <a:gd name="connsiteX65" fmla="*/ 416432 w 564656"/>
                    <a:gd name="connsiteY65" fmla="*/ 463214 h 607273"/>
                    <a:gd name="connsiteX66" fmla="*/ 419495 w 564656"/>
                    <a:gd name="connsiteY66" fmla="*/ 467255 h 607273"/>
                    <a:gd name="connsiteX67" fmla="*/ 444868 w 564656"/>
                    <a:gd name="connsiteY67" fmla="*/ 520116 h 607273"/>
                    <a:gd name="connsiteX68" fmla="*/ 454929 w 564656"/>
                    <a:gd name="connsiteY68" fmla="*/ 471623 h 607273"/>
                    <a:gd name="connsiteX69" fmla="*/ 373123 w 564656"/>
                    <a:gd name="connsiteY69" fmla="*/ 417779 h 607273"/>
                    <a:gd name="connsiteX70" fmla="*/ 326971 w 564656"/>
                    <a:gd name="connsiteY70" fmla="*/ 366556 h 607273"/>
                    <a:gd name="connsiteX71" fmla="*/ 415667 w 564656"/>
                    <a:gd name="connsiteY71" fmla="*/ 277326 h 607273"/>
                    <a:gd name="connsiteX72" fmla="*/ 417198 w 564656"/>
                    <a:gd name="connsiteY72" fmla="*/ 254172 h 607273"/>
                    <a:gd name="connsiteX73" fmla="*/ 422119 w 564656"/>
                    <a:gd name="connsiteY73" fmla="*/ 249476 h 607273"/>
                    <a:gd name="connsiteX74" fmla="*/ 424854 w 564656"/>
                    <a:gd name="connsiteY74" fmla="*/ 248274 h 607273"/>
                    <a:gd name="connsiteX75" fmla="*/ 215096 w 564656"/>
                    <a:gd name="connsiteY75" fmla="*/ 1184 h 607273"/>
                    <a:gd name="connsiteX76" fmla="*/ 313856 w 564656"/>
                    <a:gd name="connsiteY76" fmla="*/ 177884 h 607273"/>
                    <a:gd name="connsiteX77" fmla="*/ 218486 w 564656"/>
                    <a:gd name="connsiteY77" fmla="*/ 264268 h 607273"/>
                    <a:gd name="connsiteX78" fmla="*/ 141053 w 564656"/>
                    <a:gd name="connsiteY78" fmla="*/ 135292 h 607273"/>
                    <a:gd name="connsiteX79" fmla="*/ 215096 w 564656"/>
                    <a:gd name="connsiteY79" fmla="*/ 1184 h 60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564656" h="607273">
                      <a:moveTo>
                        <a:pt x="321179" y="256496"/>
                      </a:moveTo>
                      <a:cubicBezTo>
                        <a:pt x="334305" y="258680"/>
                        <a:pt x="350167" y="259772"/>
                        <a:pt x="361871" y="266542"/>
                      </a:cubicBezTo>
                      <a:cubicBezTo>
                        <a:pt x="363074" y="267198"/>
                        <a:pt x="363512" y="268289"/>
                        <a:pt x="363621" y="269381"/>
                      </a:cubicBezTo>
                      <a:cubicBezTo>
                        <a:pt x="364168" y="270364"/>
                        <a:pt x="363949" y="271347"/>
                        <a:pt x="363074" y="272111"/>
                      </a:cubicBezTo>
                      <a:cubicBezTo>
                        <a:pt x="362309" y="273203"/>
                        <a:pt x="361324" y="274186"/>
                        <a:pt x="359793" y="274295"/>
                      </a:cubicBezTo>
                      <a:cubicBezTo>
                        <a:pt x="359574" y="274295"/>
                        <a:pt x="359464" y="274295"/>
                        <a:pt x="359355" y="274295"/>
                      </a:cubicBezTo>
                      <a:cubicBezTo>
                        <a:pt x="300176" y="303123"/>
                        <a:pt x="286722" y="410136"/>
                        <a:pt x="358480" y="431648"/>
                      </a:cubicBezTo>
                      <a:cubicBezTo>
                        <a:pt x="366465" y="434160"/>
                        <a:pt x="363184" y="446390"/>
                        <a:pt x="354980" y="444206"/>
                      </a:cubicBezTo>
                      <a:cubicBezTo>
                        <a:pt x="354870" y="444206"/>
                        <a:pt x="354761" y="444097"/>
                        <a:pt x="354542" y="444097"/>
                      </a:cubicBezTo>
                      <a:cubicBezTo>
                        <a:pt x="339884" y="450976"/>
                        <a:pt x="322492" y="451413"/>
                        <a:pt x="306958" y="446936"/>
                      </a:cubicBezTo>
                      <a:cubicBezTo>
                        <a:pt x="306630" y="446827"/>
                        <a:pt x="306521" y="446717"/>
                        <a:pt x="306302" y="446608"/>
                      </a:cubicBezTo>
                      <a:cubicBezTo>
                        <a:pt x="305427" y="450103"/>
                        <a:pt x="308709" y="513109"/>
                        <a:pt x="308818" y="519224"/>
                      </a:cubicBezTo>
                      <a:cubicBezTo>
                        <a:pt x="308928" y="523483"/>
                        <a:pt x="305864" y="525667"/>
                        <a:pt x="302692" y="525667"/>
                      </a:cubicBezTo>
                      <a:cubicBezTo>
                        <a:pt x="302364" y="528834"/>
                        <a:pt x="300286" y="531673"/>
                        <a:pt x="296238" y="531673"/>
                      </a:cubicBezTo>
                      <a:cubicBezTo>
                        <a:pt x="201728" y="530472"/>
                        <a:pt x="88294" y="544012"/>
                        <a:pt x="2206" y="497712"/>
                      </a:cubicBezTo>
                      <a:cubicBezTo>
                        <a:pt x="-1075" y="495965"/>
                        <a:pt x="-310" y="491707"/>
                        <a:pt x="1987" y="489741"/>
                      </a:cubicBezTo>
                      <a:cubicBezTo>
                        <a:pt x="-2169" y="433832"/>
                        <a:pt x="2972" y="374757"/>
                        <a:pt x="34585" y="326710"/>
                      </a:cubicBezTo>
                      <a:cubicBezTo>
                        <a:pt x="57228" y="292531"/>
                        <a:pt x="98576" y="257042"/>
                        <a:pt x="142112" y="260755"/>
                      </a:cubicBezTo>
                      <a:cubicBezTo>
                        <a:pt x="144847" y="259554"/>
                        <a:pt x="148238" y="259881"/>
                        <a:pt x="150316" y="263048"/>
                      </a:cubicBezTo>
                      <a:cubicBezTo>
                        <a:pt x="170553" y="294278"/>
                        <a:pt x="189695" y="326492"/>
                        <a:pt x="207197" y="359360"/>
                      </a:cubicBezTo>
                      <a:cubicBezTo>
                        <a:pt x="208291" y="354446"/>
                        <a:pt x="209713" y="349641"/>
                        <a:pt x="210698" y="344837"/>
                      </a:cubicBezTo>
                      <a:cubicBezTo>
                        <a:pt x="212885" y="335118"/>
                        <a:pt x="214964" y="325290"/>
                        <a:pt x="217917" y="315790"/>
                      </a:cubicBezTo>
                      <a:cubicBezTo>
                        <a:pt x="214854" y="312623"/>
                        <a:pt x="212010" y="309129"/>
                        <a:pt x="209276" y="305635"/>
                      </a:cubicBezTo>
                      <a:cubicBezTo>
                        <a:pt x="206760" y="302141"/>
                        <a:pt x="203150" y="298209"/>
                        <a:pt x="202384" y="293842"/>
                      </a:cubicBezTo>
                      <a:cubicBezTo>
                        <a:pt x="199540" y="290456"/>
                        <a:pt x="199540" y="284887"/>
                        <a:pt x="205010" y="283905"/>
                      </a:cubicBezTo>
                      <a:cubicBezTo>
                        <a:pt x="212557" y="282594"/>
                        <a:pt x="220652" y="283905"/>
                        <a:pt x="228309" y="283359"/>
                      </a:cubicBezTo>
                      <a:cubicBezTo>
                        <a:pt x="236622" y="282813"/>
                        <a:pt x="244608" y="279864"/>
                        <a:pt x="252812" y="281284"/>
                      </a:cubicBezTo>
                      <a:cubicBezTo>
                        <a:pt x="256093" y="281830"/>
                        <a:pt x="256750" y="284669"/>
                        <a:pt x="256203" y="287290"/>
                      </a:cubicBezTo>
                      <a:cubicBezTo>
                        <a:pt x="256640" y="288273"/>
                        <a:pt x="256859" y="289474"/>
                        <a:pt x="256640" y="290566"/>
                      </a:cubicBezTo>
                      <a:cubicBezTo>
                        <a:pt x="255218" y="296572"/>
                        <a:pt x="252702" y="302250"/>
                        <a:pt x="250624" y="308037"/>
                      </a:cubicBezTo>
                      <a:cubicBezTo>
                        <a:pt x="248874" y="313169"/>
                        <a:pt x="247999" y="317210"/>
                        <a:pt x="244170" y="320704"/>
                      </a:cubicBezTo>
                      <a:cubicBezTo>
                        <a:pt x="245920" y="329440"/>
                        <a:pt x="247671" y="338176"/>
                        <a:pt x="249530" y="346911"/>
                      </a:cubicBezTo>
                      <a:cubicBezTo>
                        <a:pt x="250405" y="350733"/>
                        <a:pt x="251390" y="354555"/>
                        <a:pt x="252265" y="358377"/>
                      </a:cubicBezTo>
                      <a:cubicBezTo>
                        <a:pt x="269110" y="324089"/>
                        <a:pt x="290331" y="288709"/>
                        <a:pt x="312866" y="258899"/>
                      </a:cubicBezTo>
                      <a:cubicBezTo>
                        <a:pt x="314506" y="256715"/>
                        <a:pt x="316804" y="256496"/>
                        <a:pt x="318882" y="257042"/>
                      </a:cubicBezTo>
                      <a:cubicBezTo>
                        <a:pt x="319538" y="256715"/>
                        <a:pt x="320195" y="256387"/>
                        <a:pt x="321179" y="256496"/>
                      </a:cubicBezTo>
                      <a:close/>
                      <a:moveTo>
                        <a:pt x="424854" y="248274"/>
                      </a:moveTo>
                      <a:cubicBezTo>
                        <a:pt x="437868" y="247073"/>
                        <a:pt x="451539" y="248165"/>
                        <a:pt x="464444" y="250240"/>
                      </a:cubicBezTo>
                      <a:cubicBezTo>
                        <a:pt x="465319" y="250350"/>
                        <a:pt x="465647" y="251005"/>
                        <a:pt x="466194" y="251332"/>
                      </a:cubicBezTo>
                      <a:cubicBezTo>
                        <a:pt x="468272" y="251223"/>
                        <a:pt x="470240" y="252097"/>
                        <a:pt x="470569" y="254609"/>
                      </a:cubicBezTo>
                      <a:cubicBezTo>
                        <a:pt x="471553" y="261708"/>
                        <a:pt x="472647" y="269026"/>
                        <a:pt x="471662" y="276016"/>
                      </a:cubicBezTo>
                      <a:cubicBezTo>
                        <a:pt x="495613" y="273613"/>
                        <a:pt x="519127" y="275142"/>
                        <a:pt x="536516" y="294364"/>
                      </a:cubicBezTo>
                      <a:cubicBezTo>
                        <a:pt x="551609" y="311183"/>
                        <a:pt x="561670" y="338597"/>
                        <a:pt x="556093" y="361096"/>
                      </a:cubicBezTo>
                      <a:cubicBezTo>
                        <a:pt x="555765" y="362625"/>
                        <a:pt x="554562" y="363389"/>
                        <a:pt x="553249" y="363935"/>
                      </a:cubicBezTo>
                      <a:cubicBezTo>
                        <a:pt x="552812" y="365355"/>
                        <a:pt x="551937" y="366775"/>
                        <a:pt x="550078" y="367212"/>
                      </a:cubicBezTo>
                      <a:cubicBezTo>
                        <a:pt x="535641" y="370597"/>
                        <a:pt x="519783" y="367867"/>
                        <a:pt x="505128" y="367103"/>
                      </a:cubicBezTo>
                      <a:cubicBezTo>
                        <a:pt x="492114" y="366447"/>
                        <a:pt x="477459" y="368085"/>
                        <a:pt x="465975" y="361314"/>
                      </a:cubicBezTo>
                      <a:cubicBezTo>
                        <a:pt x="464882" y="360659"/>
                        <a:pt x="464444" y="359348"/>
                        <a:pt x="464444" y="358038"/>
                      </a:cubicBezTo>
                      <a:cubicBezTo>
                        <a:pt x="462366" y="358256"/>
                        <a:pt x="460398" y="357491"/>
                        <a:pt x="459632" y="355307"/>
                      </a:cubicBezTo>
                      <a:cubicBezTo>
                        <a:pt x="457882" y="349846"/>
                        <a:pt x="460726" y="344604"/>
                        <a:pt x="459632" y="338925"/>
                      </a:cubicBezTo>
                      <a:cubicBezTo>
                        <a:pt x="458429" y="331935"/>
                        <a:pt x="453945" y="326255"/>
                        <a:pt x="447055" y="324289"/>
                      </a:cubicBezTo>
                      <a:cubicBezTo>
                        <a:pt x="437978" y="321668"/>
                        <a:pt x="429884" y="326474"/>
                        <a:pt x="426275" y="333573"/>
                      </a:cubicBezTo>
                      <a:cubicBezTo>
                        <a:pt x="426494" y="334119"/>
                        <a:pt x="426932" y="334447"/>
                        <a:pt x="426932" y="335102"/>
                      </a:cubicBezTo>
                      <a:cubicBezTo>
                        <a:pt x="429119" y="376386"/>
                        <a:pt x="504472" y="397793"/>
                        <a:pt x="531485" y="420400"/>
                      </a:cubicBezTo>
                      <a:cubicBezTo>
                        <a:pt x="550296" y="436018"/>
                        <a:pt x="563202" y="454695"/>
                        <a:pt x="564514" y="479814"/>
                      </a:cubicBezTo>
                      <a:cubicBezTo>
                        <a:pt x="567576" y="533877"/>
                        <a:pt x="520658" y="567953"/>
                        <a:pt x="472209" y="573960"/>
                      </a:cubicBezTo>
                      <a:cubicBezTo>
                        <a:pt x="472756" y="582915"/>
                        <a:pt x="472537" y="591871"/>
                        <a:pt x="472537" y="600718"/>
                      </a:cubicBezTo>
                      <a:cubicBezTo>
                        <a:pt x="472647" y="604213"/>
                        <a:pt x="469584" y="607380"/>
                        <a:pt x="466085" y="607271"/>
                      </a:cubicBezTo>
                      <a:cubicBezTo>
                        <a:pt x="455585" y="606943"/>
                        <a:pt x="445086" y="606615"/>
                        <a:pt x="434587" y="605523"/>
                      </a:cubicBezTo>
                      <a:cubicBezTo>
                        <a:pt x="429775" y="605086"/>
                        <a:pt x="423322" y="605196"/>
                        <a:pt x="420260" y="601045"/>
                      </a:cubicBezTo>
                      <a:cubicBezTo>
                        <a:pt x="419276" y="600390"/>
                        <a:pt x="418401" y="599516"/>
                        <a:pt x="417964" y="598206"/>
                      </a:cubicBezTo>
                      <a:cubicBezTo>
                        <a:pt x="414901" y="590124"/>
                        <a:pt x="415011" y="580731"/>
                        <a:pt x="416214" y="571884"/>
                      </a:cubicBezTo>
                      <a:cubicBezTo>
                        <a:pt x="363827" y="572758"/>
                        <a:pt x="307613" y="520662"/>
                        <a:pt x="325002" y="465507"/>
                      </a:cubicBezTo>
                      <a:cubicBezTo>
                        <a:pt x="325002" y="462886"/>
                        <a:pt x="326534" y="460265"/>
                        <a:pt x="329486" y="460374"/>
                      </a:cubicBezTo>
                      <a:cubicBezTo>
                        <a:pt x="356719" y="461903"/>
                        <a:pt x="383404" y="462121"/>
                        <a:pt x="410417" y="459391"/>
                      </a:cubicBezTo>
                      <a:cubicBezTo>
                        <a:pt x="413808" y="459063"/>
                        <a:pt x="415776" y="460811"/>
                        <a:pt x="416432" y="463214"/>
                      </a:cubicBezTo>
                      <a:cubicBezTo>
                        <a:pt x="418182" y="463869"/>
                        <a:pt x="419604" y="465179"/>
                        <a:pt x="419495" y="467255"/>
                      </a:cubicBezTo>
                      <a:cubicBezTo>
                        <a:pt x="419276" y="483637"/>
                        <a:pt x="418401" y="522628"/>
                        <a:pt x="444868" y="520116"/>
                      </a:cubicBezTo>
                      <a:cubicBezTo>
                        <a:pt x="467288" y="518040"/>
                        <a:pt x="459851" y="487569"/>
                        <a:pt x="454929" y="471623"/>
                      </a:cubicBezTo>
                      <a:cubicBezTo>
                        <a:pt x="431087" y="446503"/>
                        <a:pt x="403199" y="435691"/>
                        <a:pt x="373123" y="417779"/>
                      </a:cubicBezTo>
                      <a:cubicBezTo>
                        <a:pt x="353110" y="405765"/>
                        <a:pt x="333533" y="389929"/>
                        <a:pt x="326971" y="366556"/>
                      </a:cubicBezTo>
                      <a:cubicBezTo>
                        <a:pt x="311441" y="310637"/>
                        <a:pt x="368093" y="278091"/>
                        <a:pt x="415667" y="277326"/>
                      </a:cubicBezTo>
                      <a:cubicBezTo>
                        <a:pt x="413917" y="269899"/>
                        <a:pt x="415448" y="261162"/>
                        <a:pt x="417198" y="254172"/>
                      </a:cubicBezTo>
                      <a:cubicBezTo>
                        <a:pt x="417964" y="251223"/>
                        <a:pt x="419932" y="249803"/>
                        <a:pt x="422119" y="249476"/>
                      </a:cubicBezTo>
                      <a:cubicBezTo>
                        <a:pt x="422885" y="248930"/>
                        <a:pt x="423760" y="248274"/>
                        <a:pt x="424854" y="248274"/>
                      </a:cubicBezTo>
                      <a:close/>
                      <a:moveTo>
                        <a:pt x="215096" y="1184"/>
                      </a:moveTo>
                      <a:cubicBezTo>
                        <a:pt x="316918" y="-12467"/>
                        <a:pt x="342401" y="94667"/>
                        <a:pt x="313856" y="177884"/>
                      </a:cubicBezTo>
                      <a:cubicBezTo>
                        <a:pt x="300841" y="226918"/>
                        <a:pt x="266171" y="276499"/>
                        <a:pt x="218486" y="264268"/>
                      </a:cubicBezTo>
                      <a:cubicBezTo>
                        <a:pt x="165770" y="256623"/>
                        <a:pt x="146521" y="182907"/>
                        <a:pt x="141053" y="135292"/>
                      </a:cubicBezTo>
                      <a:cubicBezTo>
                        <a:pt x="134163" y="75118"/>
                        <a:pt x="144553" y="10576"/>
                        <a:pt x="215096" y="11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9" name="îSlîḍé">
                <a:extLst>
                  <a:ext uri="{FF2B5EF4-FFF2-40B4-BE49-F238E27FC236}">
                    <a16:creationId xmlns:a16="http://schemas.microsoft.com/office/drawing/2014/main" id="{ECBF96F8-5A09-4816-AEB0-DA40FB86A3B5}"/>
                  </a:ext>
                </a:extLst>
              </p:cNvPr>
              <p:cNvSpPr txBox="1"/>
              <p:nvPr/>
            </p:nvSpPr>
            <p:spPr>
              <a:xfrm>
                <a:off x="8617217" y="4885680"/>
                <a:ext cx="1130424" cy="38692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0" name="iŝļíḓè">
                <a:extLst>
                  <a:ext uri="{FF2B5EF4-FFF2-40B4-BE49-F238E27FC236}">
                    <a16:creationId xmlns:a16="http://schemas.microsoft.com/office/drawing/2014/main" id="{7FA37381-732D-48DE-98F8-1C10394E590F}"/>
                  </a:ext>
                </a:extLst>
              </p:cNvPr>
              <p:cNvSpPr txBox="1"/>
              <p:nvPr/>
            </p:nvSpPr>
            <p:spPr>
              <a:xfrm>
                <a:off x="8617217" y="1989001"/>
                <a:ext cx="1130424" cy="38692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1" name="i$ḻïḓe">
                <a:extLst>
                  <a:ext uri="{FF2B5EF4-FFF2-40B4-BE49-F238E27FC236}">
                    <a16:creationId xmlns:a16="http://schemas.microsoft.com/office/drawing/2014/main" id="{29F13964-1C68-4171-B9A7-F00F096E0B97}"/>
                  </a:ext>
                </a:extLst>
              </p:cNvPr>
              <p:cNvSpPr txBox="1"/>
              <p:nvPr/>
            </p:nvSpPr>
            <p:spPr>
              <a:xfrm>
                <a:off x="10370549" y="2893316"/>
                <a:ext cx="1130424" cy="38692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2" name="íşľiḓè">
                <a:extLst>
                  <a:ext uri="{FF2B5EF4-FFF2-40B4-BE49-F238E27FC236}">
                    <a16:creationId xmlns:a16="http://schemas.microsoft.com/office/drawing/2014/main" id="{956219AD-8DED-4BFE-AEF9-30FA5490DD03}"/>
                  </a:ext>
                </a:extLst>
              </p:cNvPr>
              <p:cNvSpPr txBox="1"/>
              <p:nvPr/>
            </p:nvSpPr>
            <p:spPr>
              <a:xfrm>
                <a:off x="10370549" y="3949854"/>
                <a:ext cx="1130424" cy="38692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3" name="iṥḻiḍe">
                <a:extLst>
                  <a:ext uri="{FF2B5EF4-FFF2-40B4-BE49-F238E27FC236}">
                    <a16:creationId xmlns:a16="http://schemas.microsoft.com/office/drawing/2014/main" id="{BE5E001D-6859-4848-A790-84C8DDE1D25B}"/>
                  </a:ext>
                </a:extLst>
              </p:cNvPr>
              <p:cNvSpPr txBox="1"/>
              <p:nvPr/>
            </p:nvSpPr>
            <p:spPr>
              <a:xfrm>
                <a:off x="6894852" y="2893316"/>
                <a:ext cx="1130424" cy="38692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grpSp>
            <p:nvGrpSpPr>
              <p:cNvPr id="24" name="išlîḓé">
                <a:extLst>
                  <a:ext uri="{FF2B5EF4-FFF2-40B4-BE49-F238E27FC236}">
                    <a16:creationId xmlns:a16="http://schemas.microsoft.com/office/drawing/2014/main" id="{AF48B838-4722-492F-8380-DC7D39FB7287}"/>
                  </a:ext>
                </a:extLst>
              </p:cNvPr>
              <p:cNvGrpSpPr/>
              <p:nvPr/>
            </p:nvGrpSpPr>
            <p:grpSpPr>
              <a:xfrm>
                <a:off x="9777694" y="2857547"/>
                <a:ext cx="522378" cy="522378"/>
                <a:chOff x="9777694" y="2857547"/>
                <a:chExt cx="522378" cy="522378"/>
              </a:xfrm>
            </p:grpSpPr>
            <p:sp>
              <p:nvSpPr>
                <p:cNvPr id="32" name="íṥḻídé">
                  <a:extLst>
                    <a:ext uri="{FF2B5EF4-FFF2-40B4-BE49-F238E27FC236}">
                      <a16:creationId xmlns:a16="http://schemas.microsoft.com/office/drawing/2014/main" id="{1B49348D-8C6D-4EF1-8816-8F203F1AC497}"/>
                    </a:ext>
                  </a:extLst>
                </p:cNvPr>
                <p:cNvSpPr/>
                <p:nvPr/>
              </p:nvSpPr>
              <p:spPr>
                <a:xfrm>
                  <a:off x="9777694" y="2857547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33" name="ïṥḷîḑè" title="KX5mFN1GYRkYNZj">
                  <a:extLst>
                    <a:ext uri="{FF2B5EF4-FFF2-40B4-BE49-F238E27FC236}">
                      <a16:creationId xmlns:a16="http://schemas.microsoft.com/office/drawing/2014/main" id="{50481A91-64EE-472D-8FA6-0461B2C51433}"/>
                    </a:ext>
                  </a:extLst>
                </p:cNvPr>
                <p:cNvSpPr/>
                <p:nvPr/>
              </p:nvSpPr>
              <p:spPr bwMode="auto">
                <a:xfrm>
                  <a:off x="9904474" y="2972448"/>
                  <a:ext cx="272046" cy="292579"/>
                </a:xfrm>
                <a:custGeom>
                  <a:avLst/>
                  <a:gdLst>
                    <a:gd name="connsiteX0" fmla="*/ 321179 w 564656"/>
                    <a:gd name="connsiteY0" fmla="*/ 256496 h 607273"/>
                    <a:gd name="connsiteX1" fmla="*/ 361871 w 564656"/>
                    <a:gd name="connsiteY1" fmla="*/ 266542 h 607273"/>
                    <a:gd name="connsiteX2" fmla="*/ 363621 w 564656"/>
                    <a:gd name="connsiteY2" fmla="*/ 269381 h 607273"/>
                    <a:gd name="connsiteX3" fmla="*/ 363074 w 564656"/>
                    <a:gd name="connsiteY3" fmla="*/ 272111 h 607273"/>
                    <a:gd name="connsiteX4" fmla="*/ 359793 w 564656"/>
                    <a:gd name="connsiteY4" fmla="*/ 274295 h 607273"/>
                    <a:gd name="connsiteX5" fmla="*/ 359355 w 564656"/>
                    <a:gd name="connsiteY5" fmla="*/ 274295 h 607273"/>
                    <a:gd name="connsiteX6" fmla="*/ 358480 w 564656"/>
                    <a:gd name="connsiteY6" fmla="*/ 431648 h 607273"/>
                    <a:gd name="connsiteX7" fmla="*/ 354980 w 564656"/>
                    <a:gd name="connsiteY7" fmla="*/ 444206 h 607273"/>
                    <a:gd name="connsiteX8" fmla="*/ 354542 w 564656"/>
                    <a:gd name="connsiteY8" fmla="*/ 444097 h 607273"/>
                    <a:gd name="connsiteX9" fmla="*/ 306958 w 564656"/>
                    <a:gd name="connsiteY9" fmla="*/ 446936 h 607273"/>
                    <a:gd name="connsiteX10" fmla="*/ 306302 w 564656"/>
                    <a:gd name="connsiteY10" fmla="*/ 446608 h 607273"/>
                    <a:gd name="connsiteX11" fmla="*/ 308818 w 564656"/>
                    <a:gd name="connsiteY11" fmla="*/ 519224 h 607273"/>
                    <a:gd name="connsiteX12" fmla="*/ 302692 w 564656"/>
                    <a:gd name="connsiteY12" fmla="*/ 525667 h 607273"/>
                    <a:gd name="connsiteX13" fmla="*/ 296238 w 564656"/>
                    <a:gd name="connsiteY13" fmla="*/ 531673 h 607273"/>
                    <a:gd name="connsiteX14" fmla="*/ 2206 w 564656"/>
                    <a:gd name="connsiteY14" fmla="*/ 497712 h 607273"/>
                    <a:gd name="connsiteX15" fmla="*/ 1987 w 564656"/>
                    <a:gd name="connsiteY15" fmla="*/ 489741 h 607273"/>
                    <a:gd name="connsiteX16" fmla="*/ 34585 w 564656"/>
                    <a:gd name="connsiteY16" fmla="*/ 326710 h 607273"/>
                    <a:gd name="connsiteX17" fmla="*/ 142112 w 564656"/>
                    <a:gd name="connsiteY17" fmla="*/ 260755 h 607273"/>
                    <a:gd name="connsiteX18" fmla="*/ 150316 w 564656"/>
                    <a:gd name="connsiteY18" fmla="*/ 263048 h 607273"/>
                    <a:gd name="connsiteX19" fmla="*/ 207197 w 564656"/>
                    <a:gd name="connsiteY19" fmla="*/ 359360 h 607273"/>
                    <a:gd name="connsiteX20" fmla="*/ 210698 w 564656"/>
                    <a:gd name="connsiteY20" fmla="*/ 344837 h 607273"/>
                    <a:gd name="connsiteX21" fmla="*/ 217917 w 564656"/>
                    <a:gd name="connsiteY21" fmla="*/ 315790 h 607273"/>
                    <a:gd name="connsiteX22" fmla="*/ 209276 w 564656"/>
                    <a:gd name="connsiteY22" fmla="*/ 305635 h 607273"/>
                    <a:gd name="connsiteX23" fmla="*/ 202384 w 564656"/>
                    <a:gd name="connsiteY23" fmla="*/ 293842 h 607273"/>
                    <a:gd name="connsiteX24" fmla="*/ 205010 w 564656"/>
                    <a:gd name="connsiteY24" fmla="*/ 283905 h 607273"/>
                    <a:gd name="connsiteX25" fmla="*/ 228309 w 564656"/>
                    <a:gd name="connsiteY25" fmla="*/ 283359 h 607273"/>
                    <a:gd name="connsiteX26" fmla="*/ 252812 w 564656"/>
                    <a:gd name="connsiteY26" fmla="*/ 281284 h 607273"/>
                    <a:gd name="connsiteX27" fmla="*/ 256203 w 564656"/>
                    <a:gd name="connsiteY27" fmla="*/ 287290 h 607273"/>
                    <a:gd name="connsiteX28" fmla="*/ 256640 w 564656"/>
                    <a:gd name="connsiteY28" fmla="*/ 290566 h 607273"/>
                    <a:gd name="connsiteX29" fmla="*/ 250624 w 564656"/>
                    <a:gd name="connsiteY29" fmla="*/ 308037 h 607273"/>
                    <a:gd name="connsiteX30" fmla="*/ 244170 w 564656"/>
                    <a:gd name="connsiteY30" fmla="*/ 320704 h 607273"/>
                    <a:gd name="connsiteX31" fmla="*/ 249530 w 564656"/>
                    <a:gd name="connsiteY31" fmla="*/ 346911 h 607273"/>
                    <a:gd name="connsiteX32" fmla="*/ 252265 w 564656"/>
                    <a:gd name="connsiteY32" fmla="*/ 358377 h 607273"/>
                    <a:gd name="connsiteX33" fmla="*/ 312866 w 564656"/>
                    <a:gd name="connsiteY33" fmla="*/ 258899 h 607273"/>
                    <a:gd name="connsiteX34" fmla="*/ 318882 w 564656"/>
                    <a:gd name="connsiteY34" fmla="*/ 257042 h 607273"/>
                    <a:gd name="connsiteX35" fmla="*/ 321179 w 564656"/>
                    <a:gd name="connsiteY35" fmla="*/ 256496 h 607273"/>
                    <a:gd name="connsiteX36" fmla="*/ 424854 w 564656"/>
                    <a:gd name="connsiteY36" fmla="*/ 248274 h 607273"/>
                    <a:gd name="connsiteX37" fmla="*/ 464444 w 564656"/>
                    <a:gd name="connsiteY37" fmla="*/ 250240 h 607273"/>
                    <a:gd name="connsiteX38" fmla="*/ 466194 w 564656"/>
                    <a:gd name="connsiteY38" fmla="*/ 251332 h 607273"/>
                    <a:gd name="connsiteX39" fmla="*/ 470569 w 564656"/>
                    <a:gd name="connsiteY39" fmla="*/ 254609 h 607273"/>
                    <a:gd name="connsiteX40" fmla="*/ 471662 w 564656"/>
                    <a:gd name="connsiteY40" fmla="*/ 276016 h 607273"/>
                    <a:gd name="connsiteX41" fmla="*/ 536516 w 564656"/>
                    <a:gd name="connsiteY41" fmla="*/ 294364 h 607273"/>
                    <a:gd name="connsiteX42" fmla="*/ 556093 w 564656"/>
                    <a:gd name="connsiteY42" fmla="*/ 361096 h 607273"/>
                    <a:gd name="connsiteX43" fmla="*/ 553249 w 564656"/>
                    <a:gd name="connsiteY43" fmla="*/ 363935 h 607273"/>
                    <a:gd name="connsiteX44" fmla="*/ 550078 w 564656"/>
                    <a:gd name="connsiteY44" fmla="*/ 367212 h 607273"/>
                    <a:gd name="connsiteX45" fmla="*/ 505128 w 564656"/>
                    <a:gd name="connsiteY45" fmla="*/ 367103 h 607273"/>
                    <a:gd name="connsiteX46" fmla="*/ 465975 w 564656"/>
                    <a:gd name="connsiteY46" fmla="*/ 361314 h 607273"/>
                    <a:gd name="connsiteX47" fmla="*/ 464444 w 564656"/>
                    <a:gd name="connsiteY47" fmla="*/ 358038 h 607273"/>
                    <a:gd name="connsiteX48" fmla="*/ 459632 w 564656"/>
                    <a:gd name="connsiteY48" fmla="*/ 355307 h 607273"/>
                    <a:gd name="connsiteX49" fmla="*/ 459632 w 564656"/>
                    <a:gd name="connsiteY49" fmla="*/ 338925 h 607273"/>
                    <a:gd name="connsiteX50" fmla="*/ 447055 w 564656"/>
                    <a:gd name="connsiteY50" fmla="*/ 324289 h 607273"/>
                    <a:gd name="connsiteX51" fmla="*/ 426275 w 564656"/>
                    <a:gd name="connsiteY51" fmla="*/ 333573 h 607273"/>
                    <a:gd name="connsiteX52" fmla="*/ 426932 w 564656"/>
                    <a:gd name="connsiteY52" fmla="*/ 335102 h 607273"/>
                    <a:gd name="connsiteX53" fmla="*/ 531485 w 564656"/>
                    <a:gd name="connsiteY53" fmla="*/ 420400 h 607273"/>
                    <a:gd name="connsiteX54" fmla="*/ 564514 w 564656"/>
                    <a:gd name="connsiteY54" fmla="*/ 479814 h 607273"/>
                    <a:gd name="connsiteX55" fmla="*/ 472209 w 564656"/>
                    <a:gd name="connsiteY55" fmla="*/ 573960 h 607273"/>
                    <a:gd name="connsiteX56" fmla="*/ 472537 w 564656"/>
                    <a:gd name="connsiteY56" fmla="*/ 600718 h 607273"/>
                    <a:gd name="connsiteX57" fmla="*/ 466085 w 564656"/>
                    <a:gd name="connsiteY57" fmla="*/ 607271 h 607273"/>
                    <a:gd name="connsiteX58" fmla="*/ 434587 w 564656"/>
                    <a:gd name="connsiteY58" fmla="*/ 605523 h 607273"/>
                    <a:gd name="connsiteX59" fmla="*/ 420260 w 564656"/>
                    <a:gd name="connsiteY59" fmla="*/ 601045 h 607273"/>
                    <a:gd name="connsiteX60" fmla="*/ 417964 w 564656"/>
                    <a:gd name="connsiteY60" fmla="*/ 598206 h 607273"/>
                    <a:gd name="connsiteX61" fmla="*/ 416214 w 564656"/>
                    <a:gd name="connsiteY61" fmla="*/ 571884 h 607273"/>
                    <a:gd name="connsiteX62" fmla="*/ 325002 w 564656"/>
                    <a:gd name="connsiteY62" fmla="*/ 465507 h 607273"/>
                    <a:gd name="connsiteX63" fmla="*/ 329486 w 564656"/>
                    <a:gd name="connsiteY63" fmla="*/ 460374 h 607273"/>
                    <a:gd name="connsiteX64" fmla="*/ 410417 w 564656"/>
                    <a:gd name="connsiteY64" fmla="*/ 459391 h 607273"/>
                    <a:gd name="connsiteX65" fmla="*/ 416432 w 564656"/>
                    <a:gd name="connsiteY65" fmla="*/ 463214 h 607273"/>
                    <a:gd name="connsiteX66" fmla="*/ 419495 w 564656"/>
                    <a:gd name="connsiteY66" fmla="*/ 467255 h 607273"/>
                    <a:gd name="connsiteX67" fmla="*/ 444868 w 564656"/>
                    <a:gd name="connsiteY67" fmla="*/ 520116 h 607273"/>
                    <a:gd name="connsiteX68" fmla="*/ 454929 w 564656"/>
                    <a:gd name="connsiteY68" fmla="*/ 471623 h 607273"/>
                    <a:gd name="connsiteX69" fmla="*/ 373123 w 564656"/>
                    <a:gd name="connsiteY69" fmla="*/ 417779 h 607273"/>
                    <a:gd name="connsiteX70" fmla="*/ 326971 w 564656"/>
                    <a:gd name="connsiteY70" fmla="*/ 366556 h 607273"/>
                    <a:gd name="connsiteX71" fmla="*/ 415667 w 564656"/>
                    <a:gd name="connsiteY71" fmla="*/ 277326 h 607273"/>
                    <a:gd name="connsiteX72" fmla="*/ 417198 w 564656"/>
                    <a:gd name="connsiteY72" fmla="*/ 254172 h 607273"/>
                    <a:gd name="connsiteX73" fmla="*/ 422119 w 564656"/>
                    <a:gd name="connsiteY73" fmla="*/ 249476 h 607273"/>
                    <a:gd name="connsiteX74" fmla="*/ 424854 w 564656"/>
                    <a:gd name="connsiteY74" fmla="*/ 248274 h 607273"/>
                    <a:gd name="connsiteX75" fmla="*/ 215096 w 564656"/>
                    <a:gd name="connsiteY75" fmla="*/ 1184 h 607273"/>
                    <a:gd name="connsiteX76" fmla="*/ 313856 w 564656"/>
                    <a:gd name="connsiteY76" fmla="*/ 177884 h 607273"/>
                    <a:gd name="connsiteX77" fmla="*/ 218486 w 564656"/>
                    <a:gd name="connsiteY77" fmla="*/ 264268 h 607273"/>
                    <a:gd name="connsiteX78" fmla="*/ 141053 w 564656"/>
                    <a:gd name="connsiteY78" fmla="*/ 135292 h 607273"/>
                    <a:gd name="connsiteX79" fmla="*/ 215096 w 564656"/>
                    <a:gd name="connsiteY79" fmla="*/ 1184 h 60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564656" h="607273">
                      <a:moveTo>
                        <a:pt x="321179" y="256496"/>
                      </a:moveTo>
                      <a:cubicBezTo>
                        <a:pt x="334305" y="258680"/>
                        <a:pt x="350167" y="259772"/>
                        <a:pt x="361871" y="266542"/>
                      </a:cubicBezTo>
                      <a:cubicBezTo>
                        <a:pt x="363074" y="267198"/>
                        <a:pt x="363512" y="268289"/>
                        <a:pt x="363621" y="269381"/>
                      </a:cubicBezTo>
                      <a:cubicBezTo>
                        <a:pt x="364168" y="270364"/>
                        <a:pt x="363949" y="271347"/>
                        <a:pt x="363074" y="272111"/>
                      </a:cubicBezTo>
                      <a:cubicBezTo>
                        <a:pt x="362309" y="273203"/>
                        <a:pt x="361324" y="274186"/>
                        <a:pt x="359793" y="274295"/>
                      </a:cubicBezTo>
                      <a:cubicBezTo>
                        <a:pt x="359574" y="274295"/>
                        <a:pt x="359464" y="274295"/>
                        <a:pt x="359355" y="274295"/>
                      </a:cubicBezTo>
                      <a:cubicBezTo>
                        <a:pt x="300176" y="303123"/>
                        <a:pt x="286722" y="410136"/>
                        <a:pt x="358480" y="431648"/>
                      </a:cubicBezTo>
                      <a:cubicBezTo>
                        <a:pt x="366465" y="434160"/>
                        <a:pt x="363184" y="446390"/>
                        <a:pt x="354980" y="444206"/>
                      </a:cubicBezTo>
                      <a:cubicBezTo>
                        <a:pt x="354870" y="444206"/>
                        <a:pt x="354761" y="444097"/>
                        <a:pt x="354542" y="444097"/>
                      </a:cubicBezTo>
                      <a:cubicBezTo>
                        <a:pt x="339884" y="450976"/>
                        <a:pt x="322492" y="451413"/>
                        <a:pt x="306958" y="446936"/>
                      </a:cubicBezTo>
                      <a:cubicBezTo>
                        <a:pt x="306630" y="446827"/>
                        <a:pt x="306521" y="446717"/>
                        <a:pt x="306302" y="446608"/>
                      </a:cubicBezTo>
                      <a:cubicBezTo>
                        <a:pt x="305427" y="450103"/>
                        <a:pt x="308709" y="513109"/>
                        <a:pt x="308818" y="519224"/>
                      </a:cubicBezTo>
                      <a:cubicBezTo>
                        <a:pt x="308928" y="523483"/>
                        <a:pt x="305864" y="525667"/>
                        <a:pt x="302692" y="525667"/>
                      </a:cubicBezTo>
                      <a:cubicBezTo>
                        <a:pt x="302364" y="528834"/>
                        <a:pt x="300286" y="531673"/>
                        <a:pt x="296238" y="531673"/>
                      </a:cubicBezTo>
                      <a:cubicBezTo>
                        <a:pt x="201728" y="530472"/>
                        <a:pt x="88294" y="544012"/>
                        <a:pt x="2206" y="497712"/>
                      </a:cubicBezTo>
                      <a:cubicBezTo>
                        <a:pt x="-1075" y="495965"/>
                        <a:pt x="-310" y="491707"/>
                        <a:pt x="1987" y="489741"/>
                      </a:cubicBezTo>
                      <a:cubicBezTo>
                        <a:pt x="-2169" y="433832"/>
                        <a:pt x="2972" y="374757"/>
                        <a:pt x="34585" y="326710"/>
                      </a:cubicBezTo>
                      <a:cubicBezTo>
                        <a:pt x="57228" y="292531"/>
                        <a:pt x="98576" y="257042"/>
                        <a:pt x="142112" y="260755"/>
                      </a:cubicBezTo>
                      <a:cubicBezTo>
                        <a:pt x="144847" y="259554"/>
                        <a:pt x="148238" y="259881"/>
                        <a:pt x="150316" y="263048"/>
                      </a:cubicBezTo>
                      <a:cubicBezTo>
                        <a:pt x="170553" y="294278"/>
                        <a:pt x="189695" y="326492"/>
                        <a:pt x="207197" y="359360"/>
                      </a:cubicBezTo>
                      <a:cubicBezTo>
                        <a:pt x="208291" y="354446"/>
                        <a:pt x="209713" y="349641"/>
                        <a:pt x="210698" y="344837"/>
                      </a:cubicBezTo>
                      <a:cubicBezTo>
                        <a:pt x="212885" y="335118"/>
                        <a:pt x="214964" y="325290"/>
                        <a:pt x="217917" y="315790"/>
                      </a:cubicBezTo>
                      <a:cubicBezTo>
                        <a:pt x="214854" y="312623"/>
                        <a:pt x="212010" y="309129"/>
                        <a:pt x="209276" y="305635"/>
                      </a:cubicBezTo>
                      <a:cubicBezTo>
                        <a:pt x="206760" y="302141"/>
                        <a:pt x="203150" y="298209"/>
                        <a:pt x="202384" y="293842"/>
                      </a:cubicBezTo>
                      <a:cubicBezTo>
                        <a:pt x="199540" y="290456"/>
                        <a:pt x="199540" y="284887"/>
                        <a:pt x="205010" y="283905"/>
                      </a:cubicBezTo>
                      <a:cubicBezTo>
                        <a:pt x="212557" y="282594"/>
                        <a:pt x="220652" y="283905"/>
                        <a:pt x="228309" y="283359"/>
                      </a:cubicBezTo>
                      <a:cubicBezTo>
                        <a:pt x="236622" y="282813"/>
                        <a:pt x="244608" y="279864"/>
                        <a:pt x="252812" y="281284"/>
                      </a:cubicBezTo>
                      <a:cubicBezTo>
                        <a:pt x="256093" y="281830"/>
                        <a:pt x="256750" y="284669"/>
                        <a:pt x="256203" y="287290"/>
                      </a:cubicBezTo>
                      <a:cubicBezTo>
                        <a:pt x="256640" y="288273"/>
                        <a:pt x="256859" y="289474"/>
                        <a:pt x="256640" y="290566"/>
                      </a:cubicBezTo>
                      <a:cubicBezTo>
                        <a:pt x="255218" y="296572"/>
                        <a:pt x="252702" y="302250"/>
                        <a:pt x="250624" y="308037"/>
                      </a:cubicBezTo>
                      <a:cubicBezTo>
                        <a:pt x="248874" y="313169"/>
                        <a:pt x="247999" y="317210"/>
                        <a:pt x="244170" y="320704"/>
                      </a:cubicBezTo>
                      <a:cubicBezTo>
                        <a:pt x="245920" y="329440"/>
                        <a:pt x="247671" y="338176"/>
                        <a:pt x="249530" y="346911"/>
                      </a:cubicBezTo>
                      <a:cubicBezTo>
                        <a:pt x="250405" y="350733"/>
                        <a:pt x="251390" y="354555"/>
                        <a:pt x="252265" y="358377"/>
                      </a:cubicBezTo>
                      <a:cubicBezTo>
                        <a:pt x="269110" y="324089"/>
                        <a:pt x="290331" y="288709"/>
                        <a:pt x="312866" y="258899"/>
                      </a:cubicBezTo>
                      <a:cubicBezTo>
                        <a:pt x="314506" y="256715"/>
                        <a:pt x="316804" y="256496"/>
                        <a:pt x="318882" y="257042"/>
                      </a:cubicBezTo>
                      <a:cubicBezTo>
                        <a:pt x="319538" y="256715"/>
                        <a:pt x="320195" y="256387"/>
                        <a:pt x="321179" y="256496"/>
                      </a:cubicBezTo>
                      <a:close/>
                      <a:moveTo>
                        <a:pt x="424854" y="248274"/>
                      </a:moveTo>
                      <a:cubicBezTo>
                        <a:pt x="437868" y="247073"/>
                        <a:pt x="451539" y="248165"/>
                        <a:pt x="464444" y="250240"/>
                      </a:cubicBezTo>
                      <a:cubicBezTo>
                        <a:pt x="465319" y="250350"/>
                        <a:pt x="465647" y="251005"/>
                        <a:pt x="466194" y="251332"/>
                      </a:cubicBezTo>
                      <a:cubicBezTo>
                        <a:pt x="468272" y="251223"/>
                        <a:pt x="470240" y="252097"/>
                        <a:pt x="470569" y="254609"/>
                      </a:cubicBezTo>
                      <a:cubicBezTo>
                        <a:pt x="471553" y="261708"/>
                        <a:pt x="472647" y="269026"/>
                        <a:pt x="471662" y="276016"/>
                      </a:cubicBezTo>
                      <a:cubicBezTo>
                        <a:pt x="495613" y="273613"/>
                        <a:pt x="519127" y="275142"/>
                        <a:pt x="536516" y="294364"/>
                      </a:cubicBezTo>
                      <a:cubicBezTo>
                        <a:pt x="551609" y="311183"/>
                        <a:pt x="561670" y="338597"/>
                        <a:pt x="556093" y="361096"/>
                      </a:cubicBezTo>
                      <a:cubicBezTo>
                        <a:pt x="555765" y="362625"/>
                        <a:pt x="554562" y="363389"/>
                        <a:pt x="553249" y="363935"/>
                      </a:cubicBezTo>
                      <a:cubicBezTo>
                        <a:pt x="552812" y="365355"/>
                        <a:pt x="551937" y="366775"/>
                        <a:pt x="550078" y="367212"/>
                      </a:cubicBezTo>
                      <a:cubicBezTo>
                        <a:pt x="535641" y="370597"/>
                        <a:pt x="519783" y="367867"/>
                        <a:pt x="505128" y="367103"/>
                      </a:cubicBezTo>
                      <a:cubicBezTo>
                        <a:pt x="492114" y="366447"/>
                        <a:pt x="477459" y="368085"/>
                        <a:pt x="465975" y="361314"/>
                      </a:cubicBezTo>
                      <a:cubicBezTo>
                        <a:pt x="464882" y="360659"/>
                        <a:pt x="464444" y="359348"/>
                        <a:pt x="464444" y="358038"/>
                      </a:cubicBezTo>
                      <a:cubicBezTo>
                        <a:pt x="462366" y="358256"/>
                        <a:pt x="460398" y="357491"/>
                        <a:pt x="459632" y="355307"/>
                      </a:cubicBezTo>
                      <a:cubicBezTo>
                        <a:pt x="457882" y="349846"/>
                        <a:pt x="460726" y="344604"/>
                        <a:pt x="459632" y="338925"/>
                      </a:cubicBezTo>
                      <a:cubicBezTo>
                        <a:pt x="458429" y="331935"/>
                        <a:pt x="453945" y="326255"/>
                        <a:pt x="447055" y="324289"/>
                      </a:cubicBezTo>
                      <a:cubicBezTo>
                        <a:pt x="437978" y="321668"/>
                        <a:pt x="429884" y="326474"/>
                        <a:pt x="426275" y="333573"/>
                      </a:cubicBezTo>
                      <a:cubicBezTo>
                        <a:pt x="426494" y="334119"/>
                        <a:pt x="426932" y="334447"/>
                        <a:pt x="426932" y="335102"/>
                      </a:cubicBezTo>
                      <a:cubicBezTo>
                        <a:pt x="429119" y="376386"/>
                        <a:pt x="504472" y="397793"/>
                        <a:pt x="531485" y="420400"/>
                      </a:cubicBezTo>
                      <a:cubicBezTo>
                        <a:pt x="550296" y="436018"/>
                        <a:pt x="563202" y="454695"/>
                        <a:pt x="564514" y="479814"/>
                      </a:cubicBezTo>
                      <a:cubicBezTo>
                        <a:pt x="567576" y="533877"/>
                        <a:pt x="520658" y="567953"/>
                        <a:pt x="472209" y="573960"/>
                      </a:cubicBezTo>
                      <a:cubicBezTo>
                        <a:pt x="472756" y="582915"/>
                        <a:pt x="472537" y="591871"/>
                        <a:pt x="472537" y="600718"/>
                      </a:cubicBezTo>
                      <a:cubicBezTo>
                        <a:pt x="472647" y="604213"/>
                        <a:pt x="469584" y="607380"/>
                        <a:pt x="466085" y="607271"/>
                      </a:cubicBezTo>
                      <a:cubicBezTo>
                        <a:pt x="455585" y="606943"/>
                        <a:pt x="445086" y="606615"/>
                        <a:pt x="434587" y="605523"/>
                      </a:cubicBezTo>
                      <a:cubicBezTo>
                        <a:pt x="429775" y="605086"/>
                        <a:pt x="423322" y="605196"/>
                        <a:pt x="420260" y="601045"/>
                      </a:cubicBezTo>
                      <a:cubicBezTo>
                        <a:pt x="419276" y="600390"/>
                        <a:pt x="418401" y="599516"/>
                        <a:pt x="417964" y="598206"/>
                      </a:cubicBezTo>
                      <a:cubicBezTo>
                        <a:pt x="414901" y="590124"/>
                        <a:pt x="415011" y="580731"/>
                        <a:pt x="416214" y="571884"/>
                      </a:cubicBezTo>
                      <a:cubicBezTo>
                        <a:pt x="363827" y="572758"/>
                        <a:pt x="307613" y="520662"/>
                        <a:pt x="325002" y="465507"/>
                      </a:cubicBezTo>
                      <a:cubicBezTo>
                        <a:pt x="325002" y="462886"/>
                        <a:pt x="326534" y="460265"/>
                        <a:pt x="329486" y="460374"/>
                      </a:cubicBezTo>
                      <a:cubicBezTo>
                        <a:pt x="356719" y="461903"/>
                        <a:pt x="383404" y="462121"/>
                        <a:pt x="410417" y="459391"/>
                      </a:cubicBezTo>
                      <a:cubicBezTo>
                        <a:pt x="413808" y="459063"/>
                        <a:pt x="415776" y="460811"/>
                        <a:pt x="416432" y="463214"/>
                      </a:cubicBezTo>
                      <a:cubicBezTo>
                        <a:pt x="418182" y="463869"/>
                        <a:pt x="419604" y="465179"/>
                        <a:pt x="419495" y="467255"/>
                      </a:cubicBezTo>
                      <a:cubicBezTo>
                        <a:pt x="419276" y="483637"/>
                        <a:pt x="418401" y="522628"/>
                        <a:pt x="444868" y="520116"/>
                      </a:cubicBezTo>
                      <a:cubicBezTo>
                        <a:pt x="467288" y="518040"/>
                        <a:pt x="459851" y="487569"/>
                        <a:pt x="454929" y="471623"/>
                      </a:cubicBezTo>
                      <a:cubicBezTo>
                        <a:pt x="431087" y="446503"/>
                        <a:pt x="403199" y="435691"/>
                        <a:pt x="373123" y="417779"/>
                      </a:cubicBezTo>
                      <a:cubicBezTo>
                        <a:pt x="353110" y="405765"/>
                        <a:pt x="333533" y="389929"/>
                        <a:pt x="326971" y="366556"/>
                      </a:cubicBezTo>
                      <a:cubicBezTo>
                        <a:pt x="311441" y="310637"/>
                        <a:pt x="368093" y="278091"/>
                        <a:pt x="415667" y="277326"/>
                      </a:cubicBezTo>
                      <a:cubicBezTo>
                        <a:pt x="413917" y="269899"/>
                        <a:pt x="415448" y="261162"/>
                        <a:pt x="417198" y="254172"/>
                      </a:cubicBezTo>
                      <a:cubicBezTo>
                        <a:pt x="417964" y="251223"/>
                        <a:pt x="419932" y="249803"/>
                        <a:pt x="422119" y="249476"/>
                      </a:cubicBezTo>
                      <a:cubicBezTo>
                        <a:pt x="422885" y="248930"/>
                        <a:pt x="423760" y="248274"/>
                        <a:pt x="424854" y="248274"/>
                      </a:cubicBezTo>
                      <a:close/>
                      <a:moveTo>
                        <a:pt x="215096" y="1184"/>
                      </a:moveTo>
                      <a:cubicBezTo>
                        <a:pt x="316918" y="-12467"/>
                        <a:pt x="342401" y="94667"/>
                        <a:pt x="313856" y="177884"/>
                      </a:cubicBezTo>
                      <a:cubicBezTo>
                        <a:pt x="300841" y="226918"/>
                        <a:pt x="266171" y="276499"/>
                        <a:pt x="218486" y="264268"/>
                      </a:cubicBezTo>
                      <a:cubicBezTo>
                        <a:pt x="165770" y="256623"/>
                        <a:pt x="146521" y="182907"/>
                        <a:pt x="141053" y="135292"/>
                      </a:cubicBezTo>
                      <a:cubicBezTo>
                        <a:pt x="134163" y="75118"/>
                        <a:pt x="144553" y="10576"/>
                        <a:pt x="215096" y="11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5" name="iśļiďe">
                <a:extLst>
                  <a:ext uri="{FF2B5EF4-FFF2-40B4-BE49-F238E27FC236}">
                    <a16:creationId xmlns:a16="http://schemas.microsoft.com/office/drawing/2014/main" id="{EF19D432-D555-4844-A4E0-CC2781CA3ABD}"/>
                  </a:ext>
                </a:extLst>
              </p:cNvPr>
              <p:cNvSpPr txBox="1"/>
              <p:nvPr/>
            </p:nvSpPr>
            <p:spPr>
              <a:xfrm>
                <a:off x="6894852" y="3949854"/>
                <a:ext cx="1130424" cy="38692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grpSp>
            <p:nvGrpSpPr>
              <p:cNvPr id="26" name="îṥľïďé">
                <a:extLst>
                  <a:ext uri="{FF2B5EF4-FFF2-40B4-BE49-F238E27FC236}">
                    <a16:creationId xmlns:a16="http://schemas.microsoft.com/office/drawing/2014/main" id="{5B4DDCA4-B07B-41E6-95E5-E7F5E102F568}"/>
                  </a:ext>
                </a:extLst>
              </p:cNvPr>
              <p:cNvGrpSpPr/>
              <p:nvPr/>
            </p:nvGrpSpPr>
            <p:grpSpPr>
              <a:xfrm>
                <a:off x="9768145" y="3877561"/>
                <a:ext cx="522378" cy="522378"/>
                <a:chOff x="9768145" y="3877561"/>
                <a:chExt cx="522378" cy="522378"/>
              </a:xfrm>
            </p:grpSpPr>
            <p:sp>
              <p:nvSpPr>
                <p:cNvPr id="30" name="i$ḷïḑe">
                  <a:extLst>
                    <a:ext uri="{FF2B5EF4-FFF2-40B4-BE49-F238E27FC236}">
                      <a16:creationId xmlns:a16="http://schemas.microsoft.com/office/drawing/2014/main" id="{D5862C71-8BB7-4EE7-8EAB-52DEB0E5CC97}"/>
                    </a:ext>
                  </a:extLst>
                </p:cNvPr>
                <p:cNvSpPr/>
                <p:nvPr/>
              </p:nvSpPr>
              <p:spPr>
                <a:xfrm>
                  <a:off x="9768145" y="3877561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1" name="îṩľïḍê" title="fpfdAObZgCvManO">
                  <a:extLst>
                    <a:ext uri="{FF2B5EF4-FFF2-40B4-BE49-F238E27FC236}">
                      <a16:creationId xmlns:a16="http://schemas.microsoft.com/office/drawing/2014/main" id="{D3FE187E-F16C-4253-BF90-97841BC5A310}"/>
                    </a:ext>
                  </a:extLst>
                </p:cNvPr>
                <p:cNvSpPr/>
                <p:nvPr/>
              </p:nvSpPr>
              <p:spPr bwMode="auto">
                <a:xfrm>
                  <a:off x="9894924" y="3992460"/>
                  <a:ext cx="272046" cy="292579"/>
                </a:xfrm>
                <a:custGeom>
                  <a:avLst/>
                  <a:gdLst>
                    <a:gd name="connsiteX0" fmla="*/ 321179 w 564656"/>
                    <a:gd name="connsiteY0" fmla="*/ 256496 h 607273"/>
                    <a:gd name="connsiteX1" fmla="*/ 361871 w 564656"/>
                    <a:gd name="connsiteY1" fmla="*/ 266542 h 607273"/>
                    <a:gd name="connsiteX2" fmla="*/ 363621 w 564656"/>
                    <a:gd name="connsiteY2" fmla="*/ 269381 h 607273"/>
                    <a:gd name="connsiteX3" fmla="*/ 363074 w 564656"/>
                    <a:gd name="connsiteY3" fmla="*/ 272111 h 607273"/>
                    <a:gd name="connsiteX4" fmla="*/ 359793 w 564656"/>
                    <a:gd name="connsiteY4" fmla="*/ 274295 h 607273"/>
                    <a:gd name="connsiteX5" fmla="*/ 359355 w 564656"/>
                    <a:gd name="connsiteY5" fmla="*/ 274295 h 607273"/>
                    <a:gd name="connsiteX6" fmla="*/ 358480 w 564656"/>
                    <a:gd name="connsiteY6" fmla="*/ 431648 h 607273"/>
                    <a:gd name="connsiteX7" fmla="*/ 354980 w 564656"/>
                    <a:gd name="connsiteY7" fmla="*/ 444206 h 607273"/>
                    <a:gd name="connsiteX8" fmla="*/ 354542 w 564656"/>
                    <a:gd name="connsiteY8" fmla="*/ 444097 h 607273"/>
                    <a:gd name="connsiteX9" fmla="*/ 306958 w 564656"/>
                    <a:gd name="connsiteY9" fmla="*/ 446936 h 607273"/>
                    <a:gd name="connsiteX10" fmla="*/ 306302 w 564656"/>
                    <a:gd name="connsiteY10" fmla="*/ 446608 h 607273"/>
                    <a:gd name="connsiteX11" fmla="*/ 308818 w 564656"/>
                    <a:gd name="connsiteY11" fmla="*/ 519224 h 607273"/>
                    <a:gd name="connsiteX12" fmla="*/ 302692 w 564656"/>
                    <a:gd name="connsiteY12" fmla="*/ 525667 h 607273"/>
                    <a:gd name="connsiteX13" fmla="*/ 296238 w 564656"/>
                    <a:gd name="connsiteY13" fmla="*/ 531673 h 607273"/>
                    <a:gd name="connsiteX14" fmla="*/ 2206 w 564656"/>
                    <a:gd name="connsiteY14" fmla="*/ 497712 h 607273"/>
                    <a:gd name="connsiteX15" fmla="*/ 1987 w 564656"/>
                    <a:gd name="connsiteY15" fmla="*/ 489741 h 607273"/>
                    <a:gd name="connsiteX16" fmla="*/ 34585 w 564656"/>
                    <a:gd name="connsiteY16" fmla="*/ 326710 h 607273"/>
                    <a:gd name="connsiteX17" fmla="*/ 142112 w 564656"/>
                    <a:gd name="connsiteY17" fmla="*/ 260755 h 607273"/>
                    <a:gd name="connsiteX18" fmla="*/ 150316 w 564656"/>
                    <a:gd name="connsiteY18" fmla="*/ 263048 h 607273"/>
                    <a:gd name="connsiteX19" fmla="*/ 207197 w 564656"/>
                    <a:gd name="connsiteY19" fmla="*/ 359360 h 607273"/>
                    <a:gd name="connsiteX20" fmla="*/ 210698 w 564656"/>
                    <a:gd name="connsiteY20" fmla="*/ 344837 h 607273"/>
                    <a:gd name="connsiteX21" fmla="*/ 217917 w 564656"/>
                    <a:gd name="connsiteY21" fmla="*/ 315790 h 607273"/>
                    <a:gd name="connsiteX22" fmla="*/ 209276 w 564656"/>
                    <a:gd name="connsiteY22" fmla="*/ 305635 h 607273"/>
                    <a:gd name="connsiteX23" fmla="*/ 202384 w 564656"/>
                    <a:gd name="connsiteY23" fmla="*/ 293842 h 607273"/>
                    <a:gd name="connsiteX24" fmla="*/ 205010 w 564656"/>
                    <a:gd name="connsiteY24" fmla="*/ 283905 h 607273"/>
                    <a:gd name="connsiteX25" fmla="*/ 228309 w 564656"/>
                    <a:gd name="connsiteY25" fmla="*/ 283359 h 607273"/>
                    <a:gd name="connsiteX26" fmla="*/ 252812 w 564656"/>
                    <a:gd name="connsiteY26" fmla="*/ 281284 h 607273"/>
                    <a:gd name="connsiteX27" fmla="*/ 256203 w 564656"/>
                    <a:gd name="connsiteY27" fmla="*/ 287290 h 607273"/>
                    <a:gd name="connsiteX28" fmla="*/ 256640 w 564656"/>
                    <a:gd name="connsiteY28" fmla="*/ 290566 h 607273"/>
                    <a:gd name="connsiteX29" fmla="*/ 250624 w 564656"/>
                    <a:gd name="connsiteY29" fmla="*/ 308037 h 607273"/>
                    <a:gd name="connsiteX30" fmla="*/ 244170 w 564656"/>
                    <a:gd name="connsiteY30" fmla="*/ 320704 h 607273"/>
                    <a:gd name="connsiteX31" fmla="*/ 249530 w 564656"/>
                    <a:gd name="connsiteY31" fmla="*/ 346911 h 607273"/>
                    <a:gd name="connsiteX32" fmla="*/ 252265 w 564656"/>
                    <a:gd name="connsiteY32" fmla="*/ 358377 h 607273"/>
                    <a:gd name="connsiteX33" fmla="*/ 312866 w 564656"/>
                    <a:gd name="connsiteY33" fmla="*/ 258899 h 607273"/>
                    <a:gd name="connsiteX34" fmla="*/ 318882 w 564656"/>
                    <a:gd name="connsiteY34" fmla="*/ 257042 h 607273"/>
                    <a:gd name="connsiteX35" fmla="*/ 321179 w 564656"/>
                    <a:gd name="connsiteY35" fmla="*/ 256496 h 607273"/>
                    <a:gd name="connsiteX36" fmla="*/ 424854 w 564656"/>
                    <a:gd name="connsiteY36" fmla="*/ 248274 h 607273"/>
                    <a:gd name="connsiteX37" fmla="*/ 464444 w 564656"/>
                    <a:gd name="connsiteY37" fmla="*/ 250240 h 607273"/>
                    <a:gd name="connsiteX38" fmla="*/ 466194 w 564656"/>
                    <a:gd name="connsiteY38" fmla="*/ 251332 h 607273"/>
                    <a:gd name="connsiteX39" fmla="*/ 470569 w 564656"/>
                    <a:gd name="connsiteY39" fmla="*/ 254609 h 607273"/>
                    <a:gd name="connsiteX40" fmla="*/ 471662 w 564656"/>
                    <a:gd name="connsiteY40" fmla="*/ 276016 h 607273"/>
                    <a:gd name="connsiteX41" fmla="*/ 536516 w 564656"/>
                    <a:gd name="connsiteY41" fmla="*/ 294364 h 607273"/>
                    <a:gd name="connsiteX42" fmla="*/ 556093 w 564656"/>
                    <a:gd name="connsiteY42" fmla="*/ 361096 h 607273"/>
                    <a:gd name="connsiteX43" fmla="*/ 553249 w 564656"/>
                    <a:gd name="connsiteY43" fmla="*/ 363935 h 607273"/>
                    <a:gd name="connsiteX44" fmla="*/ 550078 w 564656"/>
                    <a:gd name="connsiteY44" fmla="*/ 367212 h 607273"/>
                    <a:gd name="connsiteX45" fmla="*/ 505128 w 564656"/>
                    <a:gd name="connsiteY45" fmla="*/ 367103 h 607273"/>
                    <a:gd name="connsiteX46" fmla="*/ 465975 w 564656"/>
                    <a:gd name="connsiteY46" fmla="*/ 361314 h 607273"/>
                    <a:gd name="connsiteX47" fmla="*/ 464444 w 564656"/>
                    <a:gd name="connsiteY47" fmla="*/ 358038 h 607273"/>
                    <a:gd name="connsiteX48" fmla="*/ 459632 w 564656"/>
                    <a:gd name="connsiteY48" fmla="*/ 355307 h 607273"/>
                    <a:gd name="connsiteX49" fmla="*/ 459632 w 564656"/>
                    <a:gd name="connsiteY49" fmla="*/ 338925 h 607273"/>
                    <a:gd name="connsiteX50" fmla="*/ 447055 w 564656"/>
                    <a:gd name="connsiteY50" fmla="*/ 324289 h 607273"/>
                    <a:gd name="connsiteX51" fmla="*/ 426275 w 564656"/>
                    <a:gd name="connsiteY51" fmla="*/ 333573 h 607273"/>
                    <a:gd name="connsiteX52" fmla="*/ 426932 w 564656"/>
                    <a:gd name="connsiteY52" fmla="*/ 335102 h 607273"/>
                    <a:gd name="connsiteX53" fmla="*/ 531485 w 564656"/>
                    <a:gd name="connsiteY53" fmla="*/ 420400 h 607273"/>
                    <a:gd name="connsiteX54" fmla="*/ 564514 w 564656"/>
                    <a:gd name="connsiteY54" fmla="*/ 479814 h 607273"/>
                    <a:gd name="connsiteX55" fmla="*/ 472209 w 564656"/>
                    <a:gd name="connsiteY55" fmla="*/ 573960 h 607273"/>
                    <a:gd name="connsiteX56" fmla="*/ 472537 w 564656"/>
                    <a:gd name="connsiteY56" fmla="*/ 600718 h 607273"/>
                    <a:gd name="connsiteX57" fmla="*/ 466085 w 564656"/>
                    <a:gd name="connsiteY57" fmla="*/ 607271 h 607273"/>
                    <a:gd name="connsiteX58" fmla="*/ 434587 w 564656"/>
                    <a:gd name="connsiteY58" fmla="*/ 605523 h 607273"/>
                    <a:gd name="connsiteX59" fmla="*/ 420260 w 564656"/>
                    <a:gd name="connsiteY59" fmla="*/ 601045 h 607273"/>
                    <a:gd name="connsiteX60" fmla="*/ 417964 w 564656"/>
                    <a:gd name="connsiteY60" fmla="*/ 598206 h 607273"/>
                    <a:gd name="connsiteX61" fmla="*/ 416214 w 564656"/>
                    <a:gd name="connsiteY61" fmla="*/ 571884 h 607273"/>
                    <a:gd name="connsiteX62" fmla="*/ 325002 w 564656"/>
                    <a:gd name="connsiteY62" fmla="*/ 465507 h 607273"/>
                    <a:gd name="connsiteX63" fmla="*/ 329486 w 564656"/>
                    <a:gd name="connsiteY63" fmla="*/ 460374 h 607273"/>
                    <a:gd name="connsiteX64" fmla="*/ 410417 w 564656"/>
                    <a:gd name="connsiteY64" fmla="*/ 459391 h 607273"/>
                    <a:gd name="connsiteX65" fmla="*/ 416432 w 564656"/>
                    <a:gd name="connsiteY65" fmla="*/ 463214 h 607273"/>
                    <a:gd name="connsiteX66" fmla="*/ 419495 w 564656"/>
                    <a:gd name="connsiteY66" fmla="*/ 467255 h 607273"/>
                    <a:gd name="connsiteX67" fmla="*/ 444868 w 564656"/>
                    <a:gd name="connsiteY67" fmla="*/ 520116 h 607273"/>
                    <a:gd name="connsiteX68" fmla="*/ 454929 w 564656"/>
                    <a:gd name="connsiteY68" fmla="*/ 471623 h 607273"/>
                    <a:gd name="connsiteX69" fmla="*/ 373123 w 564656"/>
                    <a:gd name="connsiteY69" fmla="*/ 417779 h 607273"/>
                    <a:gd name="connsiteX70" fmla="*/ 326971 w 564656"/>
                    <a:gd name="connsiteY70" fmla="*/ 366556 h 607273"/>
                    <a:gd name="connsiteX71" fmla="*/ 415667 w 564656"/>
                    <a:gd name="connsiteY71" fmla="*/ 277326 h 607273"/>
                    <a:gd name="connsiteX72" fmla="*/ 417198 w 564656"/>
                    <a:gd name="connsiteY72" fmla="*/ 254172 h 607273"/>
                    <a:gd name="connsiteX73" fmla="*/ 422119 w 564656"/>
                    <a:gd name="connsiteY73" fmla="*/ 249476 h 607273"/>
                    <a:gd name="connsiteX74" fmla="*/ 424854 w 564656"/>
                    <a:gd name="connsiteY74" fmla="*/ 248274 h 607273"/>
                    <a:gd name="connsiteX75" fmla="*/ 215096 w 564656"/>
                    <a:gd name="connsiteY75" fmla="*/ 1184 h 607273"/>
                    <a:gd name="connsiteX76" fmla="*/ 313856 w 564656"/>
                    <a:gd name="connsiteY76" fmla="*/ 177884 h 607273"/>
                    <a:gd name="connsiteX77" fmla="*/ 218486 w 564656"/>
                    <a:gd name="connsiteY77" fmla="*/ 264268 h 607273"/>
                    <a:gd name="connsiteX78" fmla="*/ 141053 w 564656"/>
                    <a:gd name="connsiteY78" fmla="*/ 135292 h 607273"/>
                    <a:gd name="connsiteX79" fmla="*/ 215096 w 564656"/>
                    <a:gd name="connsiteY79" fmla="*/ 1184 h 60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564656" h="607273">
                      <a:moveTo>
                        <a:pt x="321179" y="256496"/>
                      </a:moveTo>
                      <a:cubicBezTo>
                        <a:pt x="334305" y="258680"/>
                        <a:pt x="350167" y="259772"/>
                        <a:pt x="361871" y="266542"/>
                      </a:cubicBezTo>
                      <a:cubicBezTo>
                        <a:pt x="363074" y="267198"/>
                        <a:pt x="363512" y="268289"/>
                        <a:pt x="363621" y="269381"/>
                      </a:cubicBezTo>
                      <a:cubicBezTo>
                        <a:pt x="364168" y="270364"/>
                        <a:pt x="363949" y="271347"/>
                        <a:pt x="363074" y="272111"/>
                      </a:cubicBezTo>
                      <a:cubicBezTo>
                        <a:pt x="362309" y="273203"/>
                        <a:pt x="361324" y="274186"/>
                        <a:pt x="359793" y="274295"/>
                      </a:cubicBezTo>
                      <a:cubicBezTo>
                        <a:pt x="359574" y="274295"/>
                        <a:pt x="359464" y="274295"/>
                        <a:pt x="359355" y="274295"/>
                      </a:cubicBezTo>
                      <a:cubicBezTo>
                        <a:pt x="300176" y="303123"/>
                        <a:pt x="286722" y="410136"/>
                        <a:pt x="358480" y="431648"/>
                      </a:cubicBezTo>
                      <a:cubicBezTo>
                        <a:pt x="366465" y="434160"/>
                        <a:pt x="363184" y="446390"/>
                        <a:pt x="354980" y="444206"/>
                      </a:cubicBezTo>
                      <a:cubicBezTo>
                        <a:pt x="354870" y="444206"/>
                        <a:pt x="354761" y="444097"/>
                        <a:pt x="354542" y="444097"/>
                      </a:cubicBezTo>
                      <a:cubicBezTo>
                        <a:pt x="339884" y="450976"/>
                        <a:pt x="322492" y="451413"/>
                        <a:pt x="306958" y="446936"/>
                      </a:cubicBezTo>
                      <a:cubicBezTo>
                        <a:pt x="306630" y="446827"/>
                        <a:pt x="306521" y="446717"/>
                        <a:pt x="306302" y="446608"/>
                      </a:cubicBezTo>
                      <a:cubicBezTo>
                        <a:pt x="305427" y="450103"/>
                        <a:pt x="308709" y="513109"/>
                        <a:pt x="308818" y="519224"/>
                      </a:cubicBezTo>
                      <a:cubicBezTo>
                        <a:pt x="308928" y="523483"/>
                        <a:pt x="305864" y="525667"/>
                        <a:pt x="302692" y="525667"/>
                      </a:cubicBezTo>
                      <a:cubicBezTo>
                        <a:pt x="302364" y="528834"/>
                        <a:pt x="300286" y="531673"/>
                        <a:pt x="296238" y="531673"/>
                      </a:cubicBezTo>
                      <a:cubicBezTo>
                        <a:pt x="201728" y="530472"/>
                        <a:pt x="88294" y="544012"/>
                        <a:pt x="2206" y="497712"/>
                      </a:cubicBezTo>
                      <a:cubicBezTo>
                        <a:pt x="-1075" y="495965"/>
                        <a:pt x="-310" y="491707"/>
                        <a:pt x="1987" y="489741"/>
                      </a:cubicBezTo>
                      <a:cubicBezTo>
                        <a:pt x="-2169" y="433832"/>
                        <a:pt x="2972" y="374757"/>
                        <a:pt x="34585" y="326710"/>
                      </a:cubicBezTo>
                      <a:cubicBezTo>
                        <a:pt x="57228" y="292531"/>
                        <a:pt x="98576" y="257042"/>
                        <a:pt x="142112" y="260755"/>
                      </a:cubicBezTo>
                      <a:cubicBezTo>
                        <a:pt x="144847" y="259554"/>
                        <a:pt x="148238" y="259881"/>
                        <a:pt x="150316" y="263048"/>
                      </a:cubicBezTo>
                      <a:cubicBezTo>
                        <a:pt x="170553" y="294278"/>
                        <a:pt x="189695" y="326492"/>
                        <a:pt x="207197" y="359360"/>
                      </a:cubicBezTo>
                      <a:cubicBezTo>
                        <a:pt x="208291" y="354446"/>
                        <a:pt x="209713" y="349641"/>
                        <a:pt x="210698" y="344837"/>
                      </a:cubicBezTo>
                      <a:cubicBezTo>
                        <a:pt x="212885" y="335118"/>
                        <a:pt x="214964" y="325290"/>
                        <a:pt x="217917" y="315790"/>
                      </a:cubicBezTo>
                      <a:cubicBezTo>
                        <a:pt x="214854" y="312623"/>
                        <a:pt x="212010" y="309129"/>
                        <a:pt x="209276" y="305635"/>
                      </a:cubicBezTo>
                      <a:cubicBezTo>
                        <a:pt x="206760" y="302141"/>
                        <a:pt x="203150" y="298209"/>
                        <a:pt x="202384" y="293842"/>
                      </a:cubicBezTo>
                      <a:cubicBezTo>
                        <a:pt x="199540" y="290456"/>
                        <a:pt x="199540" y="284887"/>
                        <a:pt x="205010" y="283905"/>
                      </a:cubicBezTo>
                      <a:cubicBezTo>
                        <a:pt x="212557" y="282594"/>
                        <a:pt x="220652" y="283905"/>
                        <a:pt x="228309" y="283359"/>
                      </a:cubicBezTo>
                      <a:cubicBezTo>
                        <a:pt x="236622" y="282813"/>
                        <a:pt x="244608" y="279864"/>
                        <a:pt x="252812" y="281284"/>
                      </a:cubicBezTo>
                      <a:cubicBezTo>
                        <a:pt x="256093" y="281830"/>
                        <a:pt x="256750" y="284669"/>
                        <a:pt x="256203" y="287290"/>
                      </a:cubicBezTo>
                      <a:cubicBezTo>
                        <a:pt x="256640" y="288273"/>
                        <a:pt x="256859" y="289474"/>
                        <a:pt x="256640" y="290566"/>
                      </a:cubicBezTo>
                      <a:cubicBezTo>
                        <a:pt x="255218" y="296572"/>
                        <a:pt x="252702" y="302250"/>
                        <a:pt x="250624" y="308037"/>
                      </a:cubicBezTo>
                      <a:cubicBezTo>
                        <a:pt x="248874" y="313169"/>
                        <a:pt x="247999" y="317210"/>
                        <a:pt x="244170" y="320704"/>
                      </a:cubicBezTo>
                      <a:cubicBezTo>
                        <a:pt x="245920" y="329440"/>
                        <a:pt x="247671" y="338176"/>
                        <a:pt x="249530" y="346911"/>
                      </a:cubicBezTo>
                      <a:cubicBezTo>
                        <a:pt x="250405" y="350733"/>
                        <a:pt x="251390" y="354555"/>
                        <a:pt x="252265" y="358377"/>
                      </a:cubicBezTo>
                      <a:cubicBezTo>
                        <a:pt x="269110" y="324089"/>
                        <a:pt x="290331" y="288709"/>
                        <a:pt x="312866" y="258899"/>
                      </a:cubicBezTo>
                      <a:cubicBezTo>
                        <a:pt x="314506" y="256715"/>
                        <a:pt x="316804" y="256496"/>
                        <a:pt x="318882" y="257042"/>
                      </a:cubicBezTo>
                      <a:cubicBezTo>
                        <a:pt x="319538" y="256715"/>
                        <a:pt x="320195" y="256387"/>
                        <a:pt x="321179" y="256496"/>
                      </a:cubicBezTo>
                      <a:close/>
                      <a:moveTo>
                        <a:pt x="424854" y="248274"/>
                      </a:moveTo>
                      <a:cubicBezTo>
                        <a:pt x="437868" y="247073"/>
                        <a:pt x="451539" y="248165"/>
                        <a:pt x="464444" y="250240"/>
                      </a:cubicBezTo>
                      <a:cubicBezTo>
                        <a:pt x="465319" y="250350"/>
                        <a:pt x="465647" y="251005"/>
                        <a:pt x="466194" y="251332"/>
                      </a:cubicBezTo>
                      <a:cubicBezTo>
                        <a:pt x="468272" y="251223"/>
                        <a:pt x="470240" y="252097"/>
                        <a:pt x="470569" y="254609"/>
                      </a:cubicBezTo>
                      <a:cubicBezTo>
                        <a:pt x="471553" y="261708"/>
                        <a:pt x="472647" y="269026"/>
                        <a:pt x="471662" y="276016"/>
                      </a:cubicBezTo>
                      <a:cubicBezTo>
                        <a:pt x="495613" y="273613"/>
                        <a:pt x="519127" y="275142"/>
                        <a:pt x="536516" y="294364"/>
                      </a:cubicBezTo>
                      <a:cubicBezTo>
                        <a:pt x="551609" y="311183"/>
                        <a:pt x="561670" y="338597"/>
                        <a:pt x="556093" y="361096"/>
                      </a:cubicBezTo>
                      <a:cubicBezTo>
                        <a:pt x="555765" y="362625"/>
                        <a:pt x="554562" y="363389"/>
                        <a:pt x="553249" y="363935"/>
                      </a:cubicBezTo>
                      <a:cubicBezTo>
                        <a:pt x="552812" y="365355"/>
                        <a:pt x="551937" y="366775"/>
                        <a:pt x="550078" y="367212"/>
                      </a:cubicBezTo>
                      <a:cubicBezTo>
                        <a:pt x="535641" y="370597"/>
                        <a:pt x="519783" y="367867"/>
                        <a:pt x="505128" y="367103"/>
                      </a:cubicBezTo>
                      <a:cubicBezTo>
                        <a:pt x="492114" y="366447"/>
                        <a:pt x="477459" y="368085"/>
                        <a:pt x="465975" y="361314"/>
                      </a:cubicBezTo>
                      <a:cubicBezTo>
                        <a:pt x="464882" y="360659"/>
                        <a:pt x="464444" y="359348"/>
                        <a:pt x="464444" y="358038"/>
                      </a:cubicBezTo>
                      <a:cubicBezTo>
                        <a:pt x="462366" y="358256"/>
                        <a:pt x="460398" y="357491"/>
                        <a:pt x="459632" y="355307"/>
                      </a:cubicBezTo>
                      <a:cubicBezTo>
                        <a:pt x="457882" y="349846"/>
                        <a:pt x="460726" y="344604"/>
                        <a:pt x="459632" y="338925"/>
                      </a:cubicBezTo>
                      <a:cubicBezTo>
                        <a:pt x="458429" y="331935"/>
                        <a:pt x="453945" y="326255"/>
                        <a:pt x="447055" y="324289"/>
                      </a:cubicBezTo>
                      <a:cubicBezTo>
                        <a:pt x="437978" y="321668"/>
                        <a:pt x="429884" y="326474"/>
                        <a:pt x="426275" y="333573"/>
                      </a:cubicBezTo>
                      <a:cubicBezTo>
                        <a:pt x="426494" y="334119"/>
                        <a:pt x="426932" y="334447"/>
                        <a:pt x="426932" y="335102"/>
                      </a:cubicBezTo>
                      <a:cubicBezTo>
                        <a:pt x="429119" y="376386"/>
                        <a:pt x="504472" y="397793"/>
                        <a:pt x="531485" y="420400"/>
                      </a:cubicBezTo>
                      <a:cubicBezTo>
                        <a:pt x="550296" y="436018"/>
                        <a:pt x="563202" y="454695"/>
                        <a:pt x="564514" y="479814"/>
                      </a:cubicBezTo>
                      <a:cubicBezTo>
                        <a:pt x="567576" y="533877"/>
                        <a:pt x="520658" y="567953"/>
                        <a:pt x="472209" y="573960"/>
                      </a:cubicBezTo>
                      <a:cubicBezTo>
                        <a:pt x="472756" y="582915"/>
                        <a:pt x="472537" y="591871"/>
                        <a:pt x="472537" y="600718"/>
                      </a:cubicBezTo>
                      <a:cubicBezTo>
                        <a:pt x="472647" y="604213"/>
                        <a:pt x="469584" y="607380"/>
                        <a:pt x="466085" y="607271"/>
                      </a:cubicBezTo>
                      <a:cubicBezTo>
                        <a:pt x="455585" y="606943"/>
                        <a:pt x="445086" y="606615"/>
                        <a:pt x="434587" y="605523"/>
                      </a:cubicBezTo>
                      <a:cubicBezTo>
                        <a:pt x="429775" y="605086"/>
                        <a:pt x="423322" y="605196"/>
                        <a:pt x="420260" y="601045"/>
                      </a:cubicBezTo>
                      <a:cubicBezTo>
                        <a:pt x="419276" y="600390"/>
                        <a:pt x="418401" y="599516"/>
                        <a:pt x="417964" y="598206"/>
                      </a:cubicBezTo>
                      <a:cubicBezTo>
                        <a:pt x="414901" y="590124"/>
                        <a:pt x="415011" y="580731"/>
                        <a:pt x="416214" y="571884"/>
                      </a:cubicBezTo>
                      <a:cubicBezTo>
                        <a:pt x="363827" y="572758"/>
                        <a:pt x="307613" y="520662"/>
                        <a:pt x="325002" y="465507"/>
                      </a:cubicBezTo>
                      <a:cubicBezTo>
                        <a:pt x="325002" y="462886"/>
                        <a:pt x="326534" y="460265"/>
                        <a:pt x="329486" y="460374"/>
                      </a:cubicBezTo>
                      <a:cubicBezTo>
                        <a:pt x="356719" y="461903"/>
                        <a:pt x="383404" y="462121"/>
                        <a:pt x="410417" y="459391"/>
                      </a:cubicBezTo>
                      <a:cubicBezTo>
                        <a:pt x="413808" y="459063"/>
                        <a:pt x="415776" y="460811"/>
                        <a:pt x="416432" y="463214"/>
                      </a:cubicBezTo>
                      <a:cubicBezTo>
                        <a:pt x="418182" y="463869"/>
                        <a:pt x="419604" y="465179"/>
                        <a:pt x="419495" y="467255"/>
                      </a:cubicBezTo>
                      <a:cubicBezTo>
                        <a:pt x="419276" y="483637"/>
                        <a:pt x="418401" y="522628"/>
                        <a:pt x="444868" y="520116"/>
                      </a:cubicBezTo>
                      <a:cubicBezTo>
                        <a:pt x="467288" y="518040"/>
                        <a:pt x="459851" y="487569"/>
                        <a:pt x="454929" y="471623"/>
                      </a:cubicBezTo>
                      <a:cubicBezTo>
                        <a:pt x="431087" y="446503"/>
                        <a:pt x="403199" y="435691"/>
                        <a:pt x="373123" y="417779"/>
                      </a:cubicBezTo>
                      <a:cubicBezTo>
                        <a:pt x="353110" y="405765"/>
                        <a:pt x="333533" y="389929"/>
                        <a:pt x="326971" y="366556"/>
                      </a:cubicBezTo>
                      <a:cubicBezTo>
                        <a:pt x="311441" y="310637"/>
                        <a:pt x="368093" y="278091"/>
                        <a:pt x="415667" y="277326"/>
                      </a:cubicBezTo>
                      <a:cubicBezTo>
                        <a:pt x="413917" y="269899"/>
                        <a:pt x="415448" y="261162"/>
                        <a:pt x="417198" y="254172"/>
                      </a:cubicBezTo>
                      <a:cubicBezTo>
                        <a:pt x="417964" y="251223"/>
                        <a:pt x="419932" y="249803"/>
                        <a:pt x="422119" y="249476"/>
                      </a:cubicBezTo>
                      <a:cubicBezTo>
                        <a:pt x="422885" y="248930"/>
                        <a:pt x="423760" y="248274"/>
                        <a:pt x="424854" y="248274"/>
                      </a:cubicBezTo>
                      <a:close/>
                      <a:moveTo>
                        <a:pt x="215096" y="1184"/>
                      </a:moveTo>
                      <a:cubicBezTo>
                        <a:pt x="316918" y="-12467"/>
                        <a:pt x="342401" y="94667"/>
                        <a:pt x="313856" y="177884"/>
                      </a:cubicBezTo>
                      <a:cubicBezTo>
                        <a:pt x="300841" y="226918"/>
                        <a:pt x="266171" y="276499"/>
                        <a:pt x="218486" y="264268"/>
                      </a:cubicBezTo>
                      <a:cubicBezTo>
                        <a:pt x="165770" y="256623"/>
                        <a:pt x="146521" y="182907"/>
                        <a:pt x="141053" y="135292"/>
                      </a:cubicBezTo>
                      <a:cubicBezTo>
                        <a:pt x="134163" y="75118"/>
                        <a:pt x="144553" y="10576"/>
                        <a:pt x="215096" y="11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7" name="isḻidê">
                <a:extLst>
                  <a:ext uri="{FF2B5EF4-FFF2-40B4-BE49-F238E27FC236}">
                    <a16:creationId xmlns:a16="http://schemas.microsoft.com/office/drawing/2014/main" id="{132E8FBE-5C3D-4091-966F-E8CF493CEC7B}"/>
                  </a:ext>
                </a:extLst>
              </p:cNvPr>
              <p:cNvGrpSpPr/>
              <p:nvPr/>
            </p:nvGrpSpPr>
            <p:grpSpPr>
              <a:xfrm>
                <a:off x="8932059" y="4321052"/>
                <a:ext cx="522378" cy="522378"/>
                <a:chOff x="8932059" y="4321052"/>
                <a:chExt cx="522378" cy="522378"/>
              </a:xfrm>
            </p:grpSpPr>
            <p:sp>
              <p:nvSpPr>
                <p:cNvPr id="28" name="ïSlîde">
                  <a:extLst>
                    <a:ext uri="{FF2B5EF4-FFF2-40B4-BE49-F238E27FC236}">
                      <a16:creationId xmlns:a16="http://schemas.microsoft.com/office/drawing/2014/main" id="{E21FBA4E-7F87-402D-9739-500716B39663}"/>
                    </a:ext>
                  </a:extLst>
                </p:cNvPr>
                <p:cNvSpPr/>
                <p:nvPr/>
              </p:nvSpPr>
              <p:spPr>
                <a:xfrm>
                  <a:off x="8932059" y="43210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29" name="íŝ1iďe" title="7K6IKpsmzf8LYmG">
                  <a:extLst>
                    <a:ext uri="{FF2B5EF4-FFF2-40B4-BE49-F238E27FC236}">
                      <a16:creationId xmlns:a16="http://schemas.microsoft.com/office/drawing/2014/main" id="{2610A603-204D-4E7C-84E3-D8DDC410A2FF}"/>
                    </a:ext>
                  </a:extLst>
                </p:cNvPr>
                <p:cNvSpPr/>
                <p:nvPr/>
              </p:nvSpPr>
              <p:spPr bwMode="auto">
                <a:xfrm>
                  <a:off x="9057225" y="4435950"/>
                  <a:ext cx="272046" cy="292579"/>
                </a:xfrm>
                <a:custGeom>
                  <a:avLst/>
                  <a:gdLst>
                    <a:gd name="connsiteX0" fmla="*/ 321179 w 564656"/>
                    <a:gd name="connsiteY0" fmla="*/ 256496 h 607273"/>
                    <a:gd name="connsiteX1" fmla="*/ 361871 w 564656"/>
                    <a:gd name="connsiteY1" fmla="*/ 266542 h 607273"/>
                    <a:gd name="connsiteX2" fmla="*/ 363621 w 564656"/>
                    <a:gd name="connsiteY2" fmla="*/ 269381 h 607273"/>
                    <a:gd name="connsiteX3" fmla="*/ 363074 w 564656"/>
                    <a:gd name="connsiteY3" fmla="*/ 272111 h 607273"/>
                    <a:gd name="connsiteX4" fmla="*/ 359793 w 564656"/>
                    <a:gd name="connsiteY4" fmla="*/ 274295 h 607273"/>
                    <a:gd name="connsiteX5" fmla="*/ 359355 w 564656"/>
                    <a:gd name="connsiteY5" fmla="*/ 274295 h 607273"/>
                    <a:gd name="connsiteX6" fmla="*/ 358480 w 564656"/>
                    <a:gd name="connsiteY6" fmla="*/ 431648 h 607273"/>
                    <a:gd name="connsiteX7" fmla="*/ 354980 w 564656"/>
                    <a:gd name="connsiteY7" fmla="*/ 444206 h 607273"/>
                    <a:gd name="connsiteX8" fmla="*/ 354542 w 564656"/>
                    <a:gd name="connsiteY8" fmla="*/ 444097 h 607273"/>
                    <a:gd name="connsiteX9" fmla="*/ 306958 w 564656"/>
                    <a:gd name="connsiteY9" fmla="*/ 446936 h 607273"/>
                    <a:gd name="connsiteX10" fmla="*/ 306302 w 564656"/>
                    <a:gd name="connsiteY10" fmla="*/ 446608 h 607273"/>
                    <a:gd name="connsiteX11" fmla="*/ 308818 w 564656"/>
                    <a:gd name="connsiteY11" fmla="*/ 519224 h 607273"/>
                    <a:gd name="connsiteX12" fmla="*/ 302692 w 564656"/>
                    <a:gd name="connsiteY12" fmla="*/ 525667 h 607273"/>
                    <a:gd name="connsiteX13" fmla="*/ 296238 w 564656"/>
                    <a:gd name="connsiteY13" fmla="*/ 531673 h 607273"/>
                    <a:gd name="connsiteX14" fmla="*/ 2206 w 564656"/>
                    <a:gd name="connsiteY14" fmla="*/ 497712 h 607273"/>
                    <a:gd name="connsiteX15" fmla="*/ 1987 w 564656"/>
                    <a:gd name="connsiteY15" fmla="*/ 489741 h 607273"/>
                    <a:gd name="connsiteX16" fmla="*/ 34585 w 564656"/>
                    <a:gd name="connsiteY16" fmla="*/ 326710 h 607273"/>
                    <a:gd name="connsiteX17" fmla="*/ 142112 w 564656"/>
                    <a:gd name="connsiteY17" fmla="*/ 260755 h 607273"/>
                    <a:gd name="connsiteX18" fmla="*/ 150316 w 564656"/>
                    <a:gd name="connsiteY18" fmla="*/ 263048 h 607273"/>
                    <a:gd name="connsiteX19" fmla="*/ 207197 w 564656"/>
                    <a:gd name="connsiteY19" fmla="*/ 359360 h 607273"/>
                    <a:gd name="connsiteX20" fmla="*/ 210698 w 564656"/>
                    <a:gd name="connsiteY20" fmla="*/ 344837 h 607273"/>
                    <a:gd name="connsiteX21" fmla="*/ 217917 w 564656"/>
                    <a:gd name="connsiteY21" fmla="*/ 315790 h 607273"/>
                    <a:gd name="connsiteX22" fmla="*/ 209276 w 564656"/>
                    <a:gd name="connsiteY22" fmla="*/ 305635 h 607273"/>
                    <a:gd name="connsiteX23" fmla="*/ 202384 w 564656"/>
                    <a:gd name="connsiteY23" fmla="*/ 293842 h 607273"/>
                    <a:gd name="connsiteX24" fmla="*/ 205010 w 564656"/>
                    <a:gd name="connsiteY24" fmla="*/ 283905 h 607273"/>
                    <a:gd name="connsiteX25" fmla="*/ 228309 w 564656"/>
                    <a:gd name="connsiteY25" fmla="*/ 283359 h 607273"/>
                    <a:gd name="connsiteX26" fmla="*/ 252812 w 564656"/>
                    <a:gd name="connsiteY26" fmla="*/ 281284 h 607273"/>
                    <a:gd name="connsiteX27" fmla="*/ 256203 w 564656"/>
                    <a:gd name="connsiteY27" fmla="*/ 287290 h 607273"/>
                    <a:gd name="connsiteX28" fmla="*/ 256640 w 564656"/>
                    <a:gd name="connsiteY28" fmla="*/ 290566 h 607273"/>
                    <a:gd name="connsiteX29" fmla="*/ 250624 w 564656"/>
                    <a:gd name="connsiteY29" fmla="*/ 308037 h 607273"/>
                    <a:gd name="connsiteX30" fmla="*/ 244170 w 564656"/>
                    <a:gd name="connsiteY30" fmla="*/ 320704 h 607273"/>
                    <a:gd name="connsiteX31" fmla="*/ 249530 w 564656"/>
                    <a:gd name="connsiteY31" fmla="*/ 346911 h 607273"/>
                    <a:gd name="connsiteX32" fmla="*/ 252265 w 564656"/>
                    <a:gd name="connsiteY32" fmla="*/ 358377 h 607273"/>
                    <a:gd name="connsiteX33" fmla="*/ 312866 w 564656"/>
                    <a:gd name="connsiteY33" fmla="*/ 258899 h 607273"/>
                    <a:gd name="connsiteX34" fmla="*/ 318882 w 564656"/>
                    <a:gd name="connsiteY34" fmla="*/ 257042 h 607273"/>
                    <a:gd name="connsiteX35" fmla="*/ 321179 w 564656"/>
                    <a:gd name="connsiteY35" fmla="*/ 256496 h 607273"/>
                    <a:gd name="connsiteX36" fmla="*/ 424854 w 564656"/>
                    <a:gd name="connsiteY36" fmla="*/ 248274 h 607273"/>
                    <a:gd name="connsiteX37" fmla="*/ 464444 w 564656"/>
                    <a:gd name="connsiteY37" fmla="*/ 250240 h 607273"/>
                    <a:gd name="connsiteX38" fmla="*/ 466194 w 564656"/>
                    <a:gd name="connsiteY38" fmla="*/ 251332 h 607273"/>
                    <a:gd name="connsiteX39" fmla="*/ 470569 w 564656"/>
                    <a:gd name="connsiteY39" fmla="*/ 254609 h 607273"/>
                    <a:gd name="connsiteX40" fmla="*/ 471662 w 564656"/>
                    <a:gd name="connsiteY40" fmla="*/ 276016 h 607273"/>
                    <a:gd name="connsiteX41" fmla="*/ 536516 w 564656"/>
                    <a:gd name="connsiteY41" fmla="*/ 294364 h 607273"/>
                    <a:gd name="connsiteX42" fmla="*/ 556093 w 564656"/>
                    <a:gd name="connsiteY42" fmla="*/ 361096 h 607273"/>
                    <a:gd name="connsiteX43" fmla="*/ 553249 w 564656"/>
                    <a:gd name="connsiteY43" fmla="*/ 363935 h 607273"/>
                    <a:gd name="connsiteX44" fmla="*/ 550078 w 564656"/>
                    <a:gd name="connsiteY44" fmla="*/ 367212 h 607273"/>
                    <a:gd name="connsiteX45" fmla="*/ 505128 w 564656"/>
                    <a:gd name="connsiteY45" fmla="*/ 367103 h 607273"/>
                    <a:gd name="connsiteX46" fmla="*/ 465975 w 564656"/>
                    <a:gd name="connsiteY46" fmla="*/ 361314 h 607273"/>
                    <a:gd name="connsiteX47" fmla="*/ 464444 w 564656"/>
                    <a:gd name="connsiteY47" fmla="*/ 358038 h 607273"/>
                    <a:gd name="connsiteX48" fmla="*/ 459632 w 564656"/>
                    <a:gd name="connsiteY48" fmla="*/ 355307 h 607273"/>
                    <a:gd name="connsiteX49" fmla="*/ 459632 w 564656"/>
                    <a:gd name="connsiteY49" fmla="*/ 338925 h 607273"/>
                    <a:gd name="connsiteX50" fmla="*/ 447055 w 564656"/>
                    <a:gd name="connsiteY50" fmla="*/ 324289 h 607273"/>
                    <a:gd name="connsiteX51" fmla="*/ 426275 w 564656"/>
                    <a:gd name="connsiteY51" fmla="*/ 333573 h 607273"/>
                    <a:gd name="connsiteX52" fmla="*/ 426932 w 564656"/>
                    <a:gd name="connsiteY52" fmla="*/ 335102 h 607273"/>
                    <a:gd name="connsiteX53" fmla="*/ 531485 w 564656"/>
                    <a:gd name="connsiteY53" fmla="*/ 420400 h 607273"/>
                    <a:gd name="connsiteX54" fmla="*/ 564514 w 564656"/>
                    <a:gd name="connsiteY54" fmla="*/ 479814 h 607273"/>
                    <a:gd name="connsiteX55" fmla="*/ 472209 w 564656"/>
                    <a:gd name="connsiteY55" fmla="*/ 573960 h 607273"/>
                    <a:gd name="connsiteX56" fmla="*/ 472537 w 564656"/>
                    <a:gd name="connsiteY56" fmla="*/ 600718 h 607273"/>
                    <a:gd name="connsiteX57" fmla="*/ 466085 w 564656"/>
                    <a:gd name="connsiteY57" fmla="*/ 607271 h 607273"/>
                    <a:gd name="connsiteX58" fmla="*/ 434587 w 564656"/>
                    <a:gd name="connsiteY58" fmla="*/ 605523 h 607273"/>
                    <a:gd name="connsiteX59" fmla="*/ 420260 w 564656"/>
                    <a:gd name="connsiteY59" fmla="*/ 601045 h 607273"/>
                    <a:gd name="connsiteX60" fmla="*/ 417964 w 564656"/>
                    <a:gd name="connsiteY60" fmla="*/ 598206 h 607273"/>
                    <a:gd name="connsiteX61" fmla="*/ 416214 w 564656"/>
                    <a:gd name="connsiteY61" fmla="*/ 571884 h 607273"/>
                    <a:gd name="connsiteX62" fmla="*/ 325002 w 564656"/>
                    <a:gd name="connsiteY62" fmla="*/ 465507 h 607273"/>
                    <a:gd name="connsiteX63" fmla="*/ 329486 w 564656"/>
                    <a:gd name="connsiteY63" fmla="*/ 460374 h 607273"/>
                    <a:gd name="connsiteX64" fmla="*/ 410417 w 564656"/>
                    <a:gd name="connsiteY64" fmla="*/ 459391 h 607273"/>
                    <a:gd name="connsiteX65" fmla="*/ 416432 w 564656"/>
                    <a:gd name="connsiteY65" fmla="*/ 463214 h 607273"/>
                    <a:gd name="connsiteX66" fmla="*/ 419495 w 564656"/>
                    <a:gd name="connsiteY66" fmla="*/ 467255 h 607273"/>
                    <a:gd name="connsiteX67" fmla="*/ 444868 w 564656"/>
                    <a:gd name="connsiteY67" fmla="*/ 520116 h 607273"/>
                    <a:gd name="connsiteX68" fmla="*/ 454929 w 564656"/>
                    <a:gd name="connsiteY68" fmla="*/ 471623 h 607273"/>
                    <a:gd name="connsiteX69" fmla="*/ 373123 w 564656"/>
                    <a:gd name="connsiteY69" fmla="*/ 417779 h 607273"/>
                    <a:gd name="connsiteX70" fmla="*/ 326971 w 564656"/>
                    <a:gd name="connsiteY70" fmla="*/ 366556 h 607273"/>
                    <a:gd name="connsiteX71" fmla="*/ 415667 w 564656"/>
                    <a:gd name="connsiteY71" fmla="*/ 277326 h 607273"/>
                    <a:gd name="connsiteX72" fmla="*/ 417198 w 564656"/>
                    <a:gd name="connsiteY72" fmla="*/ 254172 h 607273"/>
                    <a:gd name="connsiteX73" fmla="*/ 422119 w 564656"/>
                    <a:gd name="connsiteY73" fmla="*/ 249476 h 607273"/>
                    <a:gd name="connsiteX74" fmla="*/ 424854 w 564656"/>
                    <a:gd name="connsiteY74" fmla="*/ 248274 h 607273"/>
                    <a:gd name="connsiteX75" fmla="*/ 215096 w 564656"/>
                    <a:gd name="connsiteY75" fmla="*/ 1184 h 607273"/>
                    <a:gd name="connsiteX76" fmla="*/ 313856 w 564656"/>
                    <a:gd name="connsiteY76" fmla="*/ 177884 h 607273"/>
                    <a:gd name="connsiteX77" fmla="*/ 218486 w 564656"/>
                    <a:gd name="connsiteY77" fmla="*/ 264268 h 607273"/>
                    <a:gd name="connsiteX78" fmla="*/ 141053 w 564656"/>
                    <a:gd name="connsiteY78" fmla="*/ 135292 h 607273"/>
                    <a:gd name="connsiteX79" fmla="*/ 215096 w 564656"/>
                    <a:gd name="connsiteY79" fmla="*/ 1184 h 60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564656" h="607273">
                      <a:moveTo>
                        <a:pt x="321179" y="256496"/>
                      </a:moveTo>
                      <a:cubicBezTo>
                        <a:pt x="334305" y="258680"/>
                        <a:pt x="350167" y="259772"/>
                        <a:pt x="361871" y="266542"/>
                      </a:cubicBezTo>
                      <a:cubicBezTo>
                        <a:pt x="363074" y="267198"/>
                        <a:pt x="363512" y="268289"/>
                        <a:pt x="363621" y="269381"/>
                      </a:cubicBezTo>
                      <a:cubicBezTo>
                        <a:pt x="364168" y="270364"/>
                        <a:pt x="363949" y="271347"/>
                        <a:pt x="363074" y="272111"/>
                      </a:cubicBezTo>
                      <a:cubicBezTo>
                        <a:pt x="362309" y="273203"/>
                        <a:pt x="361324" y="274186"/>
                        <a:pt x="359793" y="274295"/>
                      </a:cubicBezTo>
                      <a:cubicBezTo>
                        <a:pt x="359574" y="274295"/>
                        <a:pt x="359464" y="274295"/>
                        <a:pt x="359355" y="274295"/>
                      </a:cubicBezTo>
                      <a:cubicBezTo>
                        <a:pt x="300176" y="303123"/>
                        <a:pt x="286722" y="410136"/>
                        <a:pt x="358480" y="431648"/>
                      </a:cubicBezTo>
                      <a:cubicBezTo>
                        <a:pt x="366465" y="434160"/>
                        <a:pt x="363184" y="446390"/>
                        <a:pt x="354980" y="444206"/>
                      </a:cubicBezTo>
                      <a:cubicBezTo>
                        <a:pt x="354870" y="444206"/>
                        <a:pt x="354761" y="444097"/>
                        <a:pt x="354542" y="444097"/>
                      </a:cubicBezTo>
                      <a:cubicBezTo>
                        <a:pt x="339884" y="450976"/>
                        <a:pt x="322492" y="451413"/>
                        <a:pt x="306958" y="446936"/>
                      </a:cubicBezTo>
                      <a:cubicBezTo>
                        <a:pt x="306630" y="446827"/>
                        <a:pt x="306521" y="446717"/>
                        <a:pt x="306302" y="446608"/>
                      </a:cubicBezTo>
                      <a:cubicBezTo>
                        <a:pt x="305427" y="450103"/>
                        <a:pt x="308709" y="513109"/>
                        <a:pt x="308818" y="519224"/>
                      </a:cubicBezTo>
                      <a:cubicBezTo>
                        <a:pt x="308928" y="523483"/>
                        <a:pt x="305864" y="525667"/>
                        <a:pt x="302692" y="525667"/>
                      </a:cubicBezTo>
                      <a:cubicBezTo>
                        <a:pt x="302364" y="528834"/>
                        <a:pt x="300286" y="531673"/>
                        <a:pt x="296238" y="531673"/>
                      </a:cubicBezTo>
                      <a:cubicBezTo>
                        <a:pt x="201728" y="530472"/>
                        <a:pt x="88294" y="544012"/>
                        <a:pt x="2206" y="497712"/>
                      </a:cubicBezTo>
                      <a:cubicBezTo>
                        <a:pt x="-1075" y="495965"/>
                        <a:pt x="-310" y="491707"/>
                        <a:pt x="1987" y="489741"/>
                      </a:cubicBezTo>
                      <a:cubicBezTo>
                        <a:pt x="-2169" y="433832"/>
                        <a:pt x="2972" y="374757"/>
                        <a:pt x="34585" y="326710"/>
                      </a:cubicBezTo>
                      <a:cubicBezTo>
                        <a:pt x="57228" y="292531"/>
                        <a:pt x="98576" y="257042"/>
                        <a:pt x="142112" y="260755"/>
                      </a:cubicBezTo>
                      <a:cubicBezTo>
                        <a:pt x="144847" y="259554"/>
                        <a:pt x="148238" y="259881"/>
                        <a:pt x="150316" y="263048"/>
                      </a:cubicBezTo>
                      <a:cubicBezTo>
                        <a:pt x="170553" y="294278"/>
                        <a:pt x="189695" y="326492"/>
                        <a:pt x="207197" y="359360"/>
                      </a:cubicBezTo>
                      <a:cubicBezTo>
                        <a:pt x="208291" y="354446"/>
                        <a:pt x="209713" y="349641"/>
                        <a:pt x="210698" y="344837"/>
                      </a:cubicBezTo>
                      <a:cubicBezTo>
                        <a:pt x="212885" y="335118"/>
                        <a:pt x="214964" y="325290"/>
                        <a:pt x="217917" y="315790"/>
                      </a:cubicBezTo>
                      <a:cubicBezTo>
                        <a:pt x="214854" y="312623"/>
                        <a:pt x="212010" y="309129"/>
                        <a:pt x="209276" y="305635"/>
                      </a:cubicBezTo>
                      <a:cubicBezTo>
                        <a:pt x="206760" y="302141"/>
                        <a:pt x="203150" y="298209"/>
                        <a:pt x="202384" y="293842"/>
                      </a:cubicBezTo>
                      <a:cubicBezTo>
                        <a:pt x="199540" y="290456"/>
                        <a:pt x="199540" y="284887"/>
                        <a:pt x="205010" y="283905"/>
                      </a:cubicBezTo>
                      <a:cubicBezTo>
                        <a:pt x="212557" y="282594"/>
                        <a:pt x="220652" y="283905"/>
                        <a:pt x="228309" y="283359"/>
                      </a:cubicBezTo>
                      <a:cubicBezTo>
                        <a:pt x="236622" y="282813"/>
                        <a:pt x="244608" y="279864"/>
                        <a:pt x="252812" y="281284"/>
                      </a:cubicBezTo>
                      <a:cubicBezTo>
                        <a:pt x="256093" y="281830"/>
                        <a:pt x="256750" y="284669"/>
                        <a:pt x="256203" y="287290"/>
                      </a:cubicBezTo>
                      <a:cubicBezTo>
                        <a:pt x="256640" y="288273"/>
                        <a:pt x="256859" y="289474"/>
                        <a:pt x="256640" y="290566"/>
                      </a:cubicBezTo>
                      <a:cubicBezTo>
                        <a:pt x="255218" y="296572"/>
                        <a:pt x="252702" y="302250"/>
                        <a:pt x="250624" y="308037"/>
                      </a:cubicBezTo>
                      <a:cubicBezTo>
                        <a:pt x="248874" y="313169"/>
                        <a:pt x="247999" y="317210"/>
                        <a:pt x="244170" y="320704"/>
                      </a:cubicBezTo>
                      <a:cubicBezTo>
                        <a:pt x="245920" y="329440"/>
                        <a:pt x="247671" y="338176"/>
                        <a:pt x="249530" y="346911"/>
                      </a:cubicBezTo>
                      <a:cubicBezTo>
                        <a:pt x="250405" y="350733"/>
                        <a:pt x="251390" y="354555"/>
                        <a:pt x="252265" y="358377"/>
                      </a:cubicBezTo>
                      <a:cubicBezTo>
                        <a:pt x="269110" y="324089"/>
                        <a:pt x="290331" y="288709"/>
                        <a:pt x="312866" y="258899"/>
                      </a:cubicBezTo>
                      <a:cubicBezTo>
                        <a:pt x="314506" y="256715"/>
                        <a:pt x="316804" y="256496"/>
                        <a:pt x="318882" y="257042"/>
                      </a:cubicBezTo>
                      <a:cubicBezTo>
                        <a:pt x="319538" y="256715"/>
                        <a:pt x="320195" y="256387"/>
                        <a:pt x="321179" y="256496"/>
                      </a:cubicBezTo>
                      <a:close/>
                      <a:moveTo>
                        <a:pt x="424854" y="248274"/>
                      </a:moveTo>
                      <a:cubicBezTo>
                        <a:pt x="437868" y="247073"/>
                        <a:pt x="451539" y="248165"/>
                        <a:pt x="464444" y="250240"/>
                      </a:cubicBezTo>
                      <a:cubicBezTo>
                        <a:pt x="465319" y="250350"/>
                        <a:pt x="465647" y="251005"/>
                        <a:pt x="466194" y="251332"/>
                      </a:cubicBezTo>
                      <a:cubicBezTo>
                        <a:pt x="468272" y="251223"/>
                        <a:pt x="470240" y="252097"/>
                        <a:pt x="470569" y="254609"/>
                      </a:cubicBezTo>
                      <a:cubicBezTo>
                        <a:pt x="471553" y="261708"/>
                        <a:pt x="472647" y="269026"/>
                        <a:pt x="471662" y="276016"/>
                      </a:cubicBezTo>
                      <a:cubicBezTo>
                        <a:pt x="495613" y="273613"/>
                        <a:pt x="519127" y="275142"/>
                        <a:pt x="536516" y="294364"/>
                      </a:cubicBezTo>
                      <a:cubicBezTo>
                        <a:pt x="551609" y="311183"/>
                        <a:pt x="561670" y="338597"/>
                        <a:pt x="556093" y="361096"/>
                      </a:cubicBezTo>
                      <a:cubicBezTo>
                        <a:pt x="555765" y="362625"/>
                        <a:pt x="554562" y="363389"/>
                        <a:pt x="553249" y="363935"/>
                      </a:cubicBezTo>
                      <a:cubicBezTo>
                        <a:pt x="552812" y="365355"/>
                        <a:pt x="551937" y="366775"/>
                        <a:pt x="550078" y="367212"/>
                      </a:cubicBezTo>
                      <a:cubicBezTo>
                        <a:pt x="535641" y="370597"/>
                        <a:pt x="519783" y="367867"/>
                        <a:pt x="505128" y="367103"/>
                      </a:cubicBezTo>
                      <a:cubicBezTo>
                        <a:pt x="492114" y="366447"/>
                        <a:pt x="477459" y="368085"/>
                        <a:pt x="465975" y="361314"/>
                      </a:cubicBezTo>
                      <a:cubicBezTo>
                        <a:pt x="464882" y="360659"/>
                        <a:pt x="464444" y="359348"/>
                        <a:pt x="464444" y="358038"/>
                      </a:cubicBezTo>
                      <a:cubicBezTo>
                        <a:pt x="462366" y="358256"/>
                        <a:pt x="460398" y="357491"/>
                        <a:pt x="459632" y="355307"/>
                      </a:cubicBezTo>
                      <a:cubicBezTo>
                        <a:pt x="457882" y="349846"/>
                        <a:pt x="460726" y="344604"/>
                        <a:pt x="459632" y="338925"/>
                      </a:cubicBezTo>
                      <a:cubicBezTo>
                        <a:pt x="458429" y="331935"/>
                        <a:pt x="453945" y="326255"/>
                        <a:pt x="447055" y="324289"/>
                      </a:cubicBezTo>
                      <a:cubicBezTo>
                        <a:pt x="437978" y="321668"/>
                        <a:pt x="429884" y="326474"/>
                        <a:pt x="426275" y="333573"/>
                      </a:cubicBezTo>
                      <a:cubicBezTo>
                        <a:pt x="426494" y="334119"/>
                        <a:pt x="426932" y="334447"/>
                        <a:pt x="426932" y="335102"/>
                      </a:cubicBezTo>
                      <a:cubicBezTo>
                        <a:pt x="429119" y="376386"/>
                        <a:pt x="504472" y="397793"/>
                        <a:pt x="531485" y="420400"/>
                      </a:cubicBezTo>
                      <a:cubicBezTo>
                        <a:pt x="550296" y="436018"/>
                        <a:pt x="563202" y="454695"/>
                        <a:pt x="564514" y="479814"/>
                      </a:cubicBezTo>
                      <a:cubicBezTo>
                        <a:pt x="567576" y="533877"/>
                        <a:pt x="520658" y="567953"/>
                        <a:pt x="472209" y="573960"/>
                      </a:cubicBezTo>
                      <a:cubicBezTo>
                        <a:pt x="472756" y="582915"/>
                        <a:pt x="472537" y="591871"/>
                        <a:pt x="472537" y="600718"/>
                      </a:cubicBezTo>
                      <a:cubicBezTo>
                        <a:pt x="472647" y="604213"/>
                        <a:pt x="469584" y="607380"/>
                        <a:pt x="466085" y="607271"/>
                      </a:cubicBezTo>
                      <a:cubicBezTo>
                        <a:pt x="455585" y="606943"/>
                        <a:pt x="445086" y="606615"/>
                        <a:pt x="434587" y="605523"/>
                      </a:cubicBezTo>
                      <a:cubicBezTo>
                        <a:pt x="429775" y="605086"/>
                        <a:pt x="423322" y="605196"/>
                        <a:pt x="420260" y="601045"/>
                      </a:cubicBezTo>
                      <a:cubicBezTo>
                        <a:pt x="419276" y="600390"/>
                        <a:pt x="418401" y="599516"/>
                        <a:pt x="417964" y="598206"/>
                      </a:cubicBezTo>
                      <a:cubicBezTo>
                        <a:pt x="414901" y="590124"/>
                        <a:pt x="415011" y="580731"/>
                        <a:pt x="416214" y="571884"/>
                      </a:cubicBezTo>
                      <a:cubicBezTo>
                        <a:pt x="363827" y="572758"/>
                        <a:pt x="307613" y="520662"/>
                        <a:pt x="325002" y="465507"/>
                      </a:cubicBezTo>
                      <a:cubicBezTo>
                        <a:pt x="325002" y="462886"/>
                        <a:pt x="326534" y="460265"/>
                        <a:pt x="329486" y="460374"/>
                      </a:cubicBezTo>
                      <a:cubicBezTo>
                        <a:pt x="356719" y="461903"/>
                        <a:pt x="383404" y="462121"/>
                        <a:pt x="410417" y="459391"/>
                      </a:cubicBezTo>
                      <a:cubicBezTo>
                        <a:pt x="413808" y="459063"/>
                        <a:pt x="415776" y="460811"/>
                        <a:pt x="416432" y="463214"/>
                      </a:cubicBezTo>
                      <a:cubicBezTo>
                        <a:pt x="418182" y="463869"/>
                        <a:pt x="419604" y="465179"/>
                        <a:pt x="419495" y="467255"/>
                      </a:cubicBezTo>
                      <a:cubicBezTo>
                        <a:pt x="419276" y="483637"/>
                        <a:pt x="418401" y="522628"/>
                        <a:pt x="444868" y="520116"/>
                      </a:cubicBezTo>
                      <a:cubicBezTo>
                        <a:pt x="467288" y="518040"/>
                        <a:pt x="459851" y="487569"/>
                        <a:pt x="454929" y="471623"/>
                      </a:cubicBezTo>
                      <a:cubicBezTo>
                        <a:pt x="431087" y="446503"/>
                        <a:pt x="403199" y="435691"/>
                        <a:pt x="373123" y="417779"/>
                      </a:cubicBezTo>
                      <a:cubicBezTo>
                        <a:pt x="353110" y="405765"/>
                        <a:pt x="333533" y="389929"/>
                        <a:pt x="326971" y="366556"/>
                      </a:cubicBezTo>
                      <a:cubicBezTo>
                        <a:pt x="311441" y="310637"/>
                        <a:pt x="368093" y="278091"/>
                        <a:pt x="415667" y="277326"/>
                      </a:cubicBezTo>
                      <a:cubicBezTo>
                        <a:pt x="413917" y="269899"/>
                        <a:pt x="415448" y="261162"/>
                        <a:pt x="417198" y="254172"/>
                      </a:cubicBezTo>
                      <a:cubicBezTo>
                        <a:pt x="417964" y="251223"/>
                        <a:pt x="419932" y="249803"/>
                        <a:pt x="422119" y="249476"/>
                      </a:cubicBezTo>
                      <a:cubicBezTo>
                        <a:pt x="422885" y="248930"/>
                        <a:pt x="423760" y="248274"/>
                        <a:pt x="424854" y="248274"/>
                      </a:cubicBezTo>
                      <a:close/>
                      <a:moveTo>
                        <a:pt x="215096" y="1184"/>
                      </a:moveTo>
                      <a:cubicBezTo>
                        <a:pt x="316918" y="-12467"/>
                        <a:pt x="342401" y="94667"/>
                        <a:pt x="313856" y="177884"/>
                      </a:cubicBezTo>
                      <a:cubicBezTo>
                        <a:pt x="300841" y="226918"/>
                        <a:pt x="266171" y="276499"/>
                        <a:pt x="218486" y="264268"/>
                      </a:cubicBezTo>
                      <a:cubicBezTo>
                        <a:pt x="165770" y="256623"/>
                        <a:pt x="146521" y="182907"/>
                        <a:pt x="141053" y="135292"/>
                      </a:cubicBezTo>
                      <a:cubicBezTo>
                        <a:pt x="134163" y="75118"/>
                        <a:pt x="144553" y="10576"/>
                        <a:pt x="215096" y="11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728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EB02-71F6-48DE-85EC-615DFD27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A350F5-1103-4789-BA97-CC96A08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F3C2E-2287-46E0-9556-35451866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B2C6543-7F6D-4E72-99E0-471376D299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23950"/>
            <a:ext cx="10833208" cy="5019675"/>
            <a:chOff x="687279" y="1123950"/>
            <a:chExt cx="10833208" cy="5019675"/>
          </a:xfrm>
        </p:grpSpPr>
        <p:sp>
          <p:nvSpPr>
            <p:cNvPr id="6" name="ïSḻïḓé">
              <a:extLst>
                <a:ext uri="{FF2B5EF4-FFF2-40B4-BE49-F238E27FC236}">
                  <a16:creationId xmlns:a16="http://schemas.microsoft.com/office/drawing/2014/main" id="{6BA28D15-BD50-4301-BE7E-9BD3734725E7}"/>
                </a:ext>
              </a:extLst>
            </p:cNvPr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>
              <a:extLst>
                <a:ext uri="{FF2B5EF4-FFF2-40B4-BE49-F238E27FC236}">
                  <a16:creationId xmlns:a16="http://schemas.microsoft.com/office/drawing/2014/main" id="{D5955105-B4CF-47EB-8C64-55F7AB04C170}"/>
                </a:ext>
              </a:extLst>
            </p:cNvPr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3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>
              <a:extLst>
                <a:ext uri="{FF2B5EF4-FFF2-40B4-BE49-F238E27FC236}">
                  <a16:creationId xmlns:a16="http://schemas.microsoft.com/office/drawing/2014/main" id="{83D36015-0018-4360-8726-23FAB916A048}"/>
                </a:ext>
              </a:extLst>
            </p:cNvPr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>
              <a:extLst>
                <a:ext uri="{FF2B5EF4-FFF2-40B4-BE49-F238E27FC236}">
                  <a16:creationId xmlns:a16="http://schemas.microsoft.com/office/drawing/2014/main" id="{F689ADBC-C284-421E-A26A-C8B4E6D9FE22}"/>
                </a:ext>
              </a:extLst>
            </p:cNvPr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ŝḻidè">
              <a:extLst>
                <a:ext uri="{FF2B5EF4-FFF2-40B4-BE49-F238E27FC236}">
                  <a16:creationId xmlns:a16="http://schemas.microsoft.com/office/drawing/2014/main" id="{590695B0-FE9F-45F7-A281-47E4028E6A7F}"/>
                </a:ext>
              </a:extLst>
            </p:cNvPr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4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>
              <a:extLst>
                <a:ext uri="{FF2B5EF4-FFF2-40B4-BE49-F238E27FC236}">
                  <a16:creationId xmlns:a16="http://schemas.microsoft.com/office/drawing/2014/main" id="{9D901782-333B-477E-849F-B918C11C3881}"/>
                </a:ext>
              </a:extLst>
            </p:cNvPr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śḻiḑè">
              <a:extLst>
                <a:ext uri="{FF2B5EF4-FFF2-40B4-BE49-F238E27FC236}">
                  <a16:creationId xmlns:a16="http://schemas.microsoft.com/office/drawing/2014/main" id="{C98D2083-1328-48C6-ABEE-1677748E881A}"/>
                </a:ext>
              </a:extLst>
            </p:cNvPr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4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sḷiḑé">
              <a:extLst>
                <a:ext uri="{FF2B5EF4-FFF2-40B4-BE49-F238E27FC236}">
                  <a16:creationId xmlns:a16="http://schemas.microsoft.com/office/drawing/2014/main" id="{B5DF41DD-23E8-4B38-B3BB-0C2B58E3B979}"/>
                </a:ext>
              </a:extLst>
            </p:cNvPr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3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>
              <a:extLst>
                <a:ext uri="{FF2B5EF4-FFF2-40B4-BE49-F238E27FC236}">
                  <a16:creationId xmlns:a16="http://schemas.microsoft.com/office/drawing/2014/main" id="{DB225B9A-EE82-41D3-B933-E1C4BC6B52ED}"/>
                </a:ext>
              </a:extLst>
            </p:cNvPr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>
              <a:extLst>
                <a:ext uri="{FF2B5EF4-FFF2-40B4-BE49-F238E27FC236}">
                  <a16:creationId xmlns:a16="http://schemas.microsoft.com/office/drawing/2014/main" id="{B8C8BA6C-D7F0-4192-98CD-E831000FD317}"/>
                </a:ext>
              </a:extLst>
            </p:cNvPr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îSḻiḑe">
              <a:extLst>
                <a:ext uri="{FF2B5EF4-FFF2-40B4-BE49-F238E27FC236}">
                  <a16:creationId xmlns:a16="http://schemas.microsoft.com/office/drawing/2014/main" id="{070F0F56-9FAA-46D6-8E93-8B4B979482B6}"/>
                </a:ext>
              </a:extLst>
            </p:cNvPr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ïSľïḓè">
              <a:extLst>
                <a:ext uri="{FF2B5EF4-FFF2-40B4-BE49-F238E27FC236}">
                  <a16:creationId xmlns:a16="http://schemas.microsoft.com/office/drawing/2014/main" id="{8B22595E-C1AE-47DA-B8E3-B27DD1A5B1E2}"/>
                </a:ext>
              </a:extLst>
            </p:cNvPr>
            <p:cNvGrpSpPr/>
            <p:nvPr/>
          </p:nvGrpSpPr>
          <p:grpSpPr>
            <a:xfrm>
              <a:off x="687279" y="2548928"/>
              <a:ext cx="4194314" cy="1597836"/>
              <a:chOff x="687278" y="2398652"/>
              <a:chExt cx="3524773" cy="1597836"/>
            </a:xfrm>
          </p:grpSpPr>
          <p:sp>
            <p:nvSpPr>
              <p:cNvPr id="20" name="ïṧḻíḑê">
                <a:extLst>
                  <a:ext uri="{FF2B5EF4-FFF2-40B4-BE49-F238E27FC236}">
                    <a16:creationId xmlns:a16="http://schemas.microsoft.com/office/drawing/2014/main" id="{6F119720-1997-4847-9F17-31D0146DB60F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Unified fonts make reading more fluent.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Theme color makes PPT more convenient to change.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1" name="iŝḷiḍe">
                <a:extLst>
                  <a:ext uri="{FF2B5EF4-FFF2-40B4-BE49-F238E27FC236}">
                    <a16:creationId xmlns:a16="http://schemas.microsoft.com/office/drawing/2014/main" id="{96B965A5-1B4F-40AA-A2B1-AA2AF86C26A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E958E47-B088-471D-9E8C-831446027D5D}"/>
                </a:ext>
              </a:extLst>
            </p:cNvPr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>
              <a:extLst>
                <a:ext uri="{FF2B5EF4-FFF2-40B4-BE49-F238E27FC236}">
                  <a16:creationId xmlns:a16="http://schemas.microsoft.com/office/drawing/2014/main" id="{7DDAF1D0-4628-4EB8-84E9-730C4DD9A1C8}"/>
                </a:ext>
              </a:extLst>
            </p:cNvPr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>
                  <a:solidFill>
                    <a:schemeClr val="tx1"/>
                  </a:solidFill>
                </a:rPr>
                <a:t>Text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78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311f4e3a-3ee7-457c-b621-80829db5ec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isḻïḍè">
              <a:extLst>
                <a:ext uri="{FF2B5EF4-FFF2-40B4-BE49-F238E27FC236}">
                  <a16:creationId xmlns:a16="http://schemas.microsoft.com/office/drawing/2014/main" id="{3D19E085-6CC1-40C0-8A39-426A17CEDE6E}"/>
                </a:ext>
              </a:extLst>
            </p:cNvPr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íṧļîdè">
                <a:extLst>
                  <a:ext uri="{FF2B5EF4-FFF2-40B4-BE49-F238E27FC236}">
                    <a16:creationId xmlns:a16="http://schemas.microsoft.com/office/drawing/2014/main" id="{7340650B-45C0-4791-9B6F-047FFF8ABF36}"/>
                  </a:ext>
                </a:extLst>
              </p:cNvPr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śḻiḋè">
                <a:extLst>
                  <a:ext uri="{FF2B5EF4-FFF2-40B4-BE49-F238E27FC236}">
                    <a16:creationId xmlns:a16="http://schemas.microsoft.com/office/drawing/2014/main" id="{8759B5AB-9FFD-4486-B253-E9934B43A633}"/>
                  </a:ext>
                </a:extLst>
              </p:cNvPr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šļïḋe">
                <a:extLst>
                  <a:ext uri="{FF2B5EF4-FFF2-40B4-BE49-F238E27FC236}">
                    <a16:creationId xmlns:a16="http://schemas.microsoft.com/office/drawing/2014/main" id="{9B76372D-858D-4F96-9AB1-EC930F485B39}"/>
                  </a:ext>
                </a:extLst>
              </p:cNvPr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/>
                  <a:t>Text here</a:t>
                </a:r>
                <a:endParaRPr lang="en-US" altLang="zh-CN" sz="1100" b="1" dirty="0"/>
              </a:p>
            </p:txBody>
          </p:sp>
          <p:sp>
            <p:nvSpPr>
              <p:cNvPr id="14" name="íśḻiḓe">
                <a:extLst>
                  <a:ext uri="{FF2B5EF4-FFF2-40B4-BE49-F238E27FC236}">
                    <a16:creationId xmlns:a16="http://schemas.microsoft.com/office/drawing/2014/main" id="{11034764-847E-4258-8EA5-EF6C1B09B595}"/>
                  </a:ext>
                </a:extLst>
              </p:cNvPr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5" name="íṩlíḍe">
                <a:extLst>
                  <a:ext uri="{FF2B5EF4-FFF2-40B4-BE49-F238E27FC236}">
                    <a16:creationId xmlns:a16="http://schemas.microsoft.com/office/drawing/2014/main" id="{AF6D452F-603F-4772-AF7A-CD21EEABA96E}"/>
                  </a:ext>
                </a:extLst>
              </p:cNvPr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6" name="îş1íḓê">
                <a:extLst>
                  <a:ext uri="{FF2B5EF4-FFF2-40B4-BE49-F238E27FC236}">
                    <a16:creationId xmlns:a16="http://schemas.microsoft.com/office/drawing/2014/main" id="{C3C2CF76-FF13-4B4C-8EF1-01C6A15C70D9}"/>
                  </a:ext>
                </a:extLst>
              </p:cNvPr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7" name="iṥ1îḑè">
                <a:extLst>
                  <a:ext uri="{FF2B5EF4-FFF2-40B4-BE49-F238E27FC236}">
                    <a16:creationId xmlns:a16="http://schemas.microsoft.com/office/drawing/2014/main" id="{F27D46BD-6CDE-4268-9FAE-02F3521D5798}"/>
                  </a:ext>
                </a:extLst>
              </p:cNvPr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śḻiďé">
                <a:extLst>
                  <a:ext uri="{FF2B5EF4-FFF2-40B4-BE49-F238E27FC236}">
                    <a16:creationId xmlns:a16="http://schemas.microsoft.com/office/drawing/2014/main" id="{DCFBAA4D-2E9C-40CA-873B-316E3EC6310C}"/>
                  </a:ext>
                </a:extLst>
              </p:cNvPr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A33A229-F34C-4649-B3F7-435FA3D57E07}"/>
                </a:ext>
              </a:extLst>
            </p:cNvPr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ṧ1îḓé">
              <a:extLst>
                <a:ext uri="{FF2B5EF4-FFF2-40B4-BE49-F238E27FC236}">
                  <a16:creationId xmlns:a16="http://schemas.microsoft.com/office/drawing/2014/main" id="{9E5FB49A-6A7A-4347-9ACC-11B188CE0912}"/>
                </a:ext>
              </a:extLst>
            </p:cNvPr>
            <p:cNvGrpSpPr/>
            <p:nvPr/>
          </p:nvGrpSpPr>
          <p:grpSpPr>
            <a:xfrm>
              <a:off x="756387" y="3032121"/>
              <a:ext cx="4497085" cy="793758"/>
              <a:chOff x="756387" y="1123951"/>
              <a:chExt cx="4497085" cy="793758"/>
            </a:xfrm>
          </p:grpSpPr>
          <p:sp>
            <p:nvSpPr>
              <p:cNvPr id="9" name="iŝľiďè">
                <a:extLst>
                  <a:ext uri="{FF2B5EF4-FFF2-40B4-BE49-F238E27FC236}">
                    <a16:creationId xmlns:a16="http://schemas.microsoft.com/office/drawing/2014/main" id="{92068C61-6847-4C07-AE2F-943B685CC089}"/>
                  </a:ext>
                </a:extLst>
              </p:cNvPr>
              <p:cNvSpPr txBox="1"/>
              <p:nvPr/>
            </p:nvSpPr>
            <p:spPr>
              <a:xfrm>
                <a:off x="980225" y="1123951"/>
                <a:ext cx="4273247" cy="79375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Supporting text here.</a:t>
                </a:r>
                <a:br>
                  <a:rPr lang="en-US" altLang="zh-CN" sz="1000"/>
                </a:br>
                <a:r>
                  <a:rPr lang="en-US" altLang="zh-CN" sz="1000"/>
                  <a:t>When you copy &amp; paste, choose "keep text only" option.</a:t>
                </a:r>
                <a:endParaRPr lang="en-US" altLang="zh-CN" sz="1000" dirty="0"/>
              </a:p>
            </p:txBody>
          </p:sp>
          <p:sp>
            <p:nvSpPr>
              <p:cNvPr id="10" name="iś1íḍé">
                <a:extLst>
                  <a:ext uri="{FF2B5EF4-FFF2-40B4-BE49-F238E27FC236}">
                    <a16:creationId xmlns:a16="http://schemas.microsoft.com/office/drawing/2014/main" id="{2EDF9F11-D9C3-4209-B6F6-3A0A12C3781F}"/>
                  </a:ext>
                </a:extLst>
              </p:cNvPr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090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273483b-9005-434d-9c6e-e7a53d897f0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91A9495-55F6-459A-86A5-9BDFAE3258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iṥlídè">
              <a:extLst>
                <a:ext uri="{FF2B5EF4-FFF2-40B4-BE49-F238E27FC236}">
                  <a16:creationId xmlns:a16="http://schemas.microsoft.com/office/drawing/2014/main" id="{F501B2E7-58FF-434A-87C1-E4069B19796F}"/>
                </a:ext>
              </a:extLst>
            </p:cNvPr>
            <p:cNvSpPr/>
            <p:nvPr/>
          </p:nvSpPr>
          <p:spPr bwMode="auto">
            <a:xfrm>
              <a:off x="0" y="0"/>
              <a:ext cx="12192000" cy="2832124"/>
            </a:xfrm>
            <a:prstGeom prst="rect">
              <a:avLst/>
            </a:prstGeom>
            <a:blipFill>
              <a:blip r:embed="rId3"/>
              <a:stretch>
                <a:fillRect t="-93917" b="-9307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7" name="iṥḻiďe">
              <a:extLst>
                <a:ext uri="{FF2B5EF4-FFF2-40B4-BE49-F238E27FC236}">
                  <a16:creationId xmlns:a16="http://schemas.microsoft.com/office/drawing/2014/main" id="{AE002F54-12E9-44DC-8651-9E7305736A64}"/>
                </a:ext>
              </a:extLst>
            </p:cNvPr>
            <p:cNvSpPr/>
            <p:nvPr/>
          </p:nvSpPr>
          <p:spPr bwMode="auto">
            <a:xfrm>
              <a:off x="671512" y="0"/>
              <a:ext cx="10848976" cy="283212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10895A5-6567-40CE-845C-514103E46EE3}"/>
                </a:ext>
              </a:extLst>
            </p:cNvPr>
            <p:cNvCxnSpPr>
              <a:stCxn id="40" idx="6"/>
              <a:endCxn id="32" idx="2"/>
            </p:cNvCxnSpPr>
            <p:nvPr/>
          </p:nvCxnSpPr>
          <p:spPr>
            <a:xfrm>
              <a:off x="2019476" y="2832150"/>
              <a:ext cx="8252553" cy="0"/>
            </a:xfrm>
            <a:prstGeom prst="line">
              <a:avLst/>
            </a:prstGeom>
            <a:ln w="34925" cap="rnd">
              <a:solidFill>
                <a:schemeClr val="bg1"/>
              </a:solidFill>
              <a:prstDash val="solid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şliḍé">
              <a:extLst>
                <a:ext uri="{FF2B5EF4-FFF2-40B4-BE49-F238E27FC236}">
                  <a16:creationId xmlns:a16="http://schemas.microsoft.com/office/drawing/2014/main" id="{7758EE2D-3C21-4A69-92BA-CCA21C2F6940}"/>
                </a:ext>
              </a:extLst>
            </p:cNvPr>
            <p:cNvSpPr/>
            <p:nvPr/>
          </p:nvSpPr>
          <p:spPr bwMode="auto">
            <a:xfrm>
              <a:off x="669924" y="4957280"/>
              <a:ext cx="10850564" cy="584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489CB26-3B03-409D-999D-25E421120F82}"/>
                </a:ext>
              </a:extLst>
            </p:cNvPr>
            <p:cNvCxnSpPr/>
            <p:nvPr/>
          </p:nvCxnSpPr>
          <p:spPr>
            <a:xfrm>
              <a:off x="669925" y="6143625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DC7F04-0211-49EA-88CC-8A98CAC8C72D}"/>
                </a:ext>
              </a:extLst>
            </p:cNvPr>
            <p:cNvCxnSpPr/>
            <p:nvPr/>
          </p:nvCxnSpPr>
          <p:spPr>
            <a:xfrm>
              <a:off x="2714657" y="2832124"/>
              <a:ext cx="0" cy="331150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8FE4664-243F-4A11-8433-7CE4ABF55474}"/>
                </a:ext>
              </a:extLst>
            </p:cNvPr>
            <p:cNvCxnSpPr/>
            <p:nvPr/>
          </p:nvCxnSpPr>
          <p:spPr>
            <a:xfrm>
              <a:off x="4968886" y="2832124"/>
              <a:ext cx="0" cy="331150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BC77EFC-37A9-4945-8A12-33960F288CCD}"/>
                </a:ext>
              </a:extLst>
            </p:cNvPr>
            <p:cNvCxnSpPr/>
            <p:nvPr/>
          </p:nvCxnSpPr>
          <p:spPr>
            <a:xfrm>
              <a:off x="7249545" y="2832124"/>
              <a:ext cx="0" cy="331150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îSļîḋê">
              <a:extLst>
                <a:ext uri="{FF2B5EF4-FFF2-40B4-BE49-F238E27FC236}">
                  <a16:creationId xmlns:a16="http://schemas.microsoft.com/office/drawing/2014/main" id="{ED9C3258-FBD4-448C-8622-FFD20A900AFD}"/>
                </a:ext>
              </a:extLst>
            </p:cNvPr>
            <p:cNvGrpSpPr/>
            <p:nvPr/>
          </p:nvGrpSpPr>
          <p:grpSpPr>
            <a:xfrm>
              <a:off x="687276" y="2394000"/>
              <a:ext cx="1788100" cy="3749625"/>
              <a:chOff x="687276" y="2394000"/>
              <a:chExt cx="1788100" cy="3749625"/>
            </a:xfrm>
          </p:grpSpPr>
          <p:sp>
            <p:nvSpPr>
              <p:cNvPr id="40" name="îṣḷiḑè">
                <a:extLst>
                  <a:ext uri="{FF2B5EF4-FFF2-40B4-BE49-F238E27FC236}">
                    <a16:creationId xmlns:a16="http://schemas.microsoft.com/office/drawing/2014/main" id="{7F4E8F04-F23B-4D5E-B1D1-D97C3C8C4B1F}"/>
                  </a:ext>
                </a:extLst>
              </p:cNvPr>
              <p:cNvSpPr/>
              <p:nvPr/>
            </p:nvSpPr>
            <p:spPr>
              <a:xfrm>
                <a:off x="1143176" y="2394000"/>
                <a:ext cx="876300" cy="876300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/>
                    </a:solidFill>
                  </a:rPr>
                  <a:t>2016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ïšliḋe">
                <a:extLst>
                  <a:ext uri="{FF2B5EF4-FFF2-40B4-BE49-F238E27FC236}">
                    <a16:creationId xmlns:a16="http://schemas.microsoft.com/office/drawing/2014/main" id="{23D9D290-FC4A-43F9-8C89-073D0111339A}"/>
                  </a:ext>
                </a:extLst>
              </p:cNvPr>
              <p:cNvSpPr/>
              <p:nvPr/>
            </p:nvSpPr>
            <p:spPr>
              <a:xfrm>
                <a:off x="1356775" y="5121516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en-US" altLang="zh-CN" b="1">
                    <a:solidFill>
                      <a:schemeClr val="accent1"/>
                    </a:solidFill>
                  </a:rPr>
                  <a:t>36K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í$ḷïḓe">
                <a:extLst>
                  <a:ext uri="{FF2B5EF4-FFF2-40B4-BE49-F238E27FC236}">
                    <a16:creationId xmlns:a16="http://schemas.microsoft.com/office/drawing/2014/main" id="{648A271E-F9FA-4567-A890-E8DAA01A5612}"/>
                  </a:ext>
                </a:extLst>
              </p:cNvPr>
              <p:cNvSpPr txBox="1"/>
              <p:nvPr/>
            </p:nvSpPr>
            <p:spPr bwMode="auto">
              <a:xfrm>
                <a:off x="687276" y="5558625"/>
                <a:ext cx="1788100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Text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ïsļiḓe">
                <a:extLst>
                  <a:ext uri="{FF2B5EF4-FFF2-40B4-BE49-F238E27FC236}">
                    <a16:creationId xmlns:a16="http://schemas.microsoft.com/office/drawing/2014/main" id="{22F14BE4-2ADC-4889-AB42-66757D9A74F4}"/>
                  </a:ext>
                </a:extLst>
              </p:cNvPr>
              <p:cNvSpPr txBox="1"/>
              <p:nvPr/>
            </p:nvSpPr>
            <p:spPr>
              <a:xfrm>
                <a:off x="758230" y="3528912"/>
                <a:ext cx="164619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1600" b="1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44" name="ï$ḻíḑê">
                <a:extLst>
                  <a:ext uri="{FF2B5EF4-FFF2-40B4-BE49-F238E27FC236}">
                    <a16:creationId xmlns:a16="http://schemas.microsoft.com/office/drawing/2014/main" id="{D07EE234-752C-42A0-B52F-70DA0A46E66B}"/>
                  </a:ext>
                </a:extLst>
              </p:cNvPr>
              <p:cNvSpPr txBox="1"/>
              <p:nvPr/>
            </p:nvSpPr>
            <p:spPr>
              <a:xfrm>
                <a:off x="758230" y="3917137"/>
                <a:ext cx="1646192" cy="618766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/>
                  <a:t>Copy paste fonts. Choose the only option to retain text.</a:t>
                </a:r>
                <a:endParaRPr lang="en-US" altLang="zh-CN" sz="1050" dirty="0"/>
              </a:p>
            </p:txBody>
          </p:sp>
        </p:grpSp>
        <p:grpSp>
          <p:nvGrpSpPr>
            <p:cNvPr id="15" name="ïṣḻïḍé">
              <a:extLst>
                <a:ext uri="{FF2B5EF4-FFF2-40B4-BE49-F238E27FC236}">
                  <a16:creationId xmlns:a16="http://schemas.microsoft.com/office/drawing/2014/main" id="{D2D0D42D-26C8-4C2F-B5F1-30EE771A2EF0}"/>
                </a:ext>
              </a:extLst>
            </p:cNvPr>
            <p:cNvGrpSpPr/>
            <p:nvPr/>
          </p:nvGrpSpPr>
          <p:grpSpPr>
            <a:xfrm>
              <a:off x="2941505" y="2394000"/>
              <a:ext cx="1800533" cy="3749625"/>
              <a:chOff x="3454534" y="2394000"/>
              <a:chExt cx="1800533" cy="3749625"/>
            </a:xfrm>
          </p:grpSpPr>
          <p:sp>
            <p:nvSpPr>
              <p:cNvPr id="35" name="íšļîďè">
                <a:extLst>
                  <a:ext uri="{FF2B5EF4-FFF2-40B4-BE49-F238E27FC236}">
                    <a16:creationId xmlns:a16="http://schemas.microsoft.com/office/drawing/2014/main" id="{7C9578EB-9321-410D-BBEA-6C800BB9DAD2}"/>
                  </a:ext>
                </a:extLst>
              </p:cNvPr>
              <p:cNvSpPr/>
              <p:nvPr/>
            </p:nvSpPr>
            <p:spPr>
              <a:xfrm>
                <a:off x="4130249" y="5121516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en-US" altLang="zh-CN" b="1">
                    <a:solidFill>
                      <a:schemeClr val="accent1"/>
                    </a:solidFill>
                  </a:rPr>
                  <a:t>52K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ïSḻïḑè">
                <a:extLst>
                  <a:ext uri="{FF2B5EF4-FFF2-40B4-BE49-F238E27FC236}">
                    <a16:creationId xmlns:a16="http://schemas.microsoft.com/office/drawing/2014/main" id="{AE4EA043-8848-4187-9620-9D7CA15ECA26}"/>
                  </a:ext>
                </a:extLst>
              </p:cNvPr>
              <p:cNvSpPr txBox="1"/>
              <p:nvPr/>
            </p:nvSpPr>
            <p:spPr bwMode="auto">
              <a:xfrm>
                <a:off x="3454534" y="5558625"/>
                <a:ext cx="1800533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Text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íşlîḓé">
                <a:extLst>
                  <a:ext uri="{FF2B5EF4-FFF2-40B4-BE49-F238E27FC236}">
                    <a16:creationId xmlns:a16="http://schemas.microsoft.com/office/drawing/2014/main" id="{9909C093-1159-491F-8107-C5632FC40320}"/>
                  </a:ext>
                </a:extLst>
              </p:cNvPr>
              <p:cNvSpPr/>
              <p:nvPr/>
            </p:nvSpPr>
            <p:spPr>
              <a:xfrm>
                <a:off x="3916650" y="2394000"/>
                <a:ext cx="876300" cy="876300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/>
                    </a:solidFill>
                  </a:rPr>
                  <a:t>2017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íSliḋè">
                <a:extLst>
                  <a:ext uri="{FF2B5EF4-FFF2-40B4-BE49-F238E27FC236}">
                    <a16:creationId xmlns:a16="http://schemas.microsoft.com/office/drawing/2014/main" id="{7C101218-79A2-4A71-AFFB-584D0671AEAB}"/>
                  </a:ext>
                </a:extLst>
              </p:cNvPr>
              <p:cNvSpPr txBox="1"/>
              <p:nvPr/>
            </p:nvSpPr>
            <p:spPr>
              <a:xfrm>
                <a:off x="3531704" y="3528912"/>
                <a:ext cx="164619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1600" b="1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39" name="ïṥḷîḍè">
                <a:extLst>
                  <a:ext uri="{FF2B5EF4-FFF2-40B4-BE49-F238E27FC236}">
                    <a16:creationId xmlns:a16="http://schemas.microsoft.com/office/drawing/2014/main" id="{D9B27B2F-A02C-473E-B545-68D1430621EB}"/>
                  </a:ext>
                </a:extLst>
              </p:cNvPr>
              <p:cNvSpPr txBox="1"/>
              <p:nvPr/>
            </p:nvSpPr>
            <p:spPr>
              <a:xfrm>
                <a:off x="3531704" y="3917137"/>
                <a:ext cx="1646192" cy="618766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/>
                  <a:t>Copy paste fonts. Choose the only option to retain text.</a:t>
                </a:r>
                <a:endParaRPr lang="en-US" altLang="zh-CN" sz="1050" dirty="0"/>
              </a:p>
            </p:txBody>
          </p:sp>
        </p:grpSp>
        <p:grpSp>
          <p:nvGrpSpPr>
            <p:cNvPr id="16" name="îṩļïḋe">
              <a:extLst>
                <a:ext uri="{FF2B5EF4-FFF2-40B4-BE49-F238E27FC236}">
                  <a16:creationId xmlns:a16="http://schemas.microsoft.com/office/drawing/2014/main" id="{D46C1519-3F26-4249-96EB-2F7EC51B2DEC}"/>
                </a:ext>
              </a:extLst>
            </p:cNvPr>
            <p:cNvGrpSpPr/>
            <p:nvPr/>
          </p:nvGrpSpPr>
          <p:grpSpPr>
            <a:xfrm>
              <a:off x="9809913" y="2394000"/>
              <a:ext cx="1800533" cy="3749625"/>
              <a:chOff x="9014936" y="2394000"/>
              <a:chExt cx="1800533" cy="3749625"/>
            </a:xfrm>
          </p:grpSpPr>
          <p:sp>
            <p:nvSpPr>
              <p:cNvPr id="30" name="íṩľiḓè">
                <a:extLst>
                  <a:ext uri="{FF2B5EF4-FFF2-40B4-BE49-F238E27FC236}">
                    <a16:creationId xmlns:a16="http://schemas.microsoft.com/office/drawing/2014/main" id="{E41D71A3-5FB0-43CA-BF3B-92464C2F3554}"/>
                  </a:ext>
                </a:extLst>
              </p:cNvPr>
              <p:cNvSpPr txBox="1"/>
              <p:nvPr/>
            </p:nvSpPr>
            <p:spPr bwMode="auto">
              <a:xfrm>
                <a:off x="9014936" y="5558625"/>
                <a:ext cx="1800533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Text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îŝlídé">
                <a:extLst>
                  <a:ext uri="{FF2B5EF4-FFF2-40B4-BE49-F238E27FC236}">
                    <a16:creationId xmlns:a16="http://schemas.microsoft.com/office/drawing/2014/main" id="{E206E446-16C0-45C6-BBFA-677C5AC9C8B4}"/>
                  </a:ext>
                </a:extLst>
              </p:cNvPr>
              <p:cNvSpPr/>
              <p:nvPr/>
            </p:nvSpPr>
            <p:spPr>
              <a:xfrm>
                <a:off x="9624383" y="5121516"/>
                <a:ext cx="581638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en-US" altLang="zh-CN" b="1">
                    <a:solidFill>
                      <a:schemeClr val="accent1"/>
                    </a:solidFill>
                  </a:rPr>
                  <a:t>132K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iSļiďê">
                <a:extLst>
                  <a:ext uri="{FF2B5EF4-FFF2-40B4-BE49-F238E27FC236}">
                    <a16:creationId xmlns:a16="http://schemas.microsoft.com/office/drawing/2014/main" id="{27A1B15A-1E33-4276-952F-E6FCA0EF16CD}"/>
                  </a:ext>
                </a:extLst>
              </p:cNvPr>
              <p:cNvSpPr/>
              <p:nvPr/>
            </p:nvSpPr>
            <p:spPr>
              <a:xfrm>
                <a:off x="9477052" y="2394000"/>
                <a:ext cx="876300" cy="876300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/>
                    </a:solidFill>
                  </a:rPr>
                  <a:t>2020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Sļiďè">
                <a:extLst>
                  <a:ext uri="{FF2B5EF4-FFF2-40B4-BE49-F238E27FC236}">
                    <a16:creationId xmlns:a16="http://schemas.microsoft.com/office/drawing/2014/main" id="{4F0E9C58-01F4-417E-BBCF-441EB58975B4}"/>
                  </a:ext>
                </a:extLst>
              </p:cNvPr>
              <p:cNvSpPr txBox="1"/>
              <p:nvPr/>
            </p:nvSpPr>
            <p:spPr>
              <a:xfrm>
                <a:off x="9092106" y="3528912"/>
                <a:ext cx="164619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1600" b="1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34" name="î$ļíḑè">
                <a:extLst>
                  <a:ext uri="{FF2B5EF4-FFF2-40B4-BE49-F238E27FC236}">
                    <a16:creationId xmlns:a16="http://schemas.microsoft.com/office/drawing/2014/main" id="{09374D3B-5312-4B7B-BB9B-94C9337EC4D2}"/>
                  </a:ext>
                </a:extLst>
              </p:cNvPr>
              <p:cNvSpPr txBox="1"/>
              <p:nvPr/>
            </p:nvSpPr>
            <p:spPr>
              <a:xfrm>
                <a:off x="9092106" y="3917137"/>
                <a:ext cx="1646192" cy="618766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/>
                  <a:t>Copy paste fonts. Choose the only option to retain text.</a:t>
                </a:r>
                <a:endParaRPr lang="en-US" altLang="zh-CN" sz="1050" dirty="0"/>
              </a:p>
            </p:txBody>
          </p:sp>
        </p:grpSp>
        <p:grpSp>
          <p:nvGrpSpPr>
            <p:cNvPr id="17" name="íśľíḍè">
              <a:extLst>
                <a:ext uri="{FF2B5EF4-FFF2-40B4-BE49-F238E27FC236}">
                  <a16:creationId xmlns:a16="http://schemas.microsoft.com/office/drawing/2014/main" id="{62B27E86-0FE7-42FB-A11C-C4E066FC5070}"/>
                </a:ext>
              </a:extLst>
            </p:cNvPr>
            <p:cNvGrpSpPr/>
            <p:nvPr/>
          </p:nvGrpSpPr>
          <p:grpSpPr>
            <a:xfrm>
              <a:off x="7502824" y="2394000"/>
              <a:ext cx="1800533" cy="3749625"/>
              <a:chOff x="6223022" y="2394000"/>
              <a:chExt cx="1800533" cy="3749625"/>
            </a:xfrm>
          </p:grpSpPr>
          <p:sp>
            <p:nvSpPr>
              <p:cNvPr id="25" name="í$ļîḍe">
                <a:extLst>
                  <a:ext uri="{FF2B5EF4-FFF2-40B4-BE49-F238E27FC236}">
                    <a16:creationId xmlns:a16="http://schemas.microsoft.com/office/drawing/2014/main" id="{424AF3C8-1EF4-4F24-BE4C-BFB7A96E62AA}"/>
                  </a:ext>
                </a:extLst>
              </p:cNvPr>
              <p:cNvSpPr/>
              <p:nvPr/>
            </p:nvSpPr>
            <p:spPr>
              <a:xfrm>
                <a:off x="6898737" y="5121516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en-US" altLang="zh-CN" b="1">
                    <a:solidFill>
                      <a:schemeClr val="accent1"/>
                    </a:solidFill>
                  </a:rPr>
                  <a:t>92K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ïS1ïdê">
                <a:extLst>
                  <a:ext uri="{FF2B5EF4-FFF2-40B4-BE49-F238E27FC236}">
                    <a16:creationId xmlns:a16="http://schemas.microsoft.com/office/drawing/2014/main" id="{C253D22D-BC03-4807-B6D9-509BC737C360}"/>
                  </a:ext>
                </a:extLst>
              </p:cNvPr>
              <p:cNvSpPr txBox="1"/>
              <p:nvPr/>
            </p:nvSpPr>
            <p:spPr bwMode="auto">
              <a:xfrm>
                <a:off x="6223022" y="5558625"/>
                <a:ext cx="1800533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Text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íšḻîde">
                <a:extLst>
                  <a:ext uri="{FF2B5EF4-FFF2-40B4-BE49-F238E27FC236}">
                    <a16:creationId xmlns:a16="http://schemas.microsoft.com/office/drawing/2014/main" id="{76F82152-FB4D-4AB8-A8FF-0FAFA9DF082F}"/>
                  </a:ext>
                </a:extLst>
              </p:cNvPr>
              <p:cNvSpPr/>
              <p:nvPr/>
            </p:nvSpPr>
            <p:spPr>
              <a:xfrm>
                <a:off x="6685138" y="2394000"/>
                <a:ext cx="876300" cy="876300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/>
                    </a:solidFill>
                  </a:rPr>
                  <a:t>2019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ṧļïďè">
                <a:extLst>
                  <a:ext uri="{FF2B5EF4-FFF2-40B4-BE49-F238E27FC236}">
                    <a16:creationId xmlns:a16="http://schemas.microsoft.com/office/drawing/2014/main" id="{A906440B-D375-478D-B0C2-AF5E025C9FAF}"/>
                  </a:ext>
                </a:extLst>
              </p:cNvPr>
              <p:cNvSpPr txBox="1"/>
              <p:nvPr/>
            </p:nvSpPr>
            <p:spPr>
              <a:xfrm>
                <a:off x="6300192" y="3528912"/>
                <a:ext cx="164619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1600" b="1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29" name="ï$ļïḑé">
                <a:extLst>
                  <a:ext uri="{FF2B5EF4-FFF2-40B4-BE49-F238E27FC236}">
                    <a16:creationId xmlns:a16="http://schemas.microsoft.com/office/drawing/2014/main" id="{5D8525B5-D7A8-4354-803A-197D50734C6C}"/>
                  </a:ext>
                </a:extLst>
              </p:cNvPr>
              <p:cNvSpPr txBox="1"/>
              <p:nvPr/>
            </p:nvSpPr>
            <p:spPr>
              <a:xfrm>
                <a:off x="6300192" y="3917137"/>
                <a:ext cx="1646192" cy="618766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/>
                  <a:t>Copy paste fonts. Choose the only option to retain text.</a:t>
                </a:r>
                <a:endParaRPr lang="en-US" altLang="zh-CN" sz="1050" dirty="0"/>
              </a:p>
            </p:txBody>
          </p:sp>
        </p:grpSp>
        <p:grpSp>
          <p:nvGrpSpPr>
            <p:cNvPr id="18" name="íṩḻidè">
              <a:extLst>
                <a:ext uri="{FF2B5EF4-FFF2-40B4-BE49-F238E27FC236}">
                  <a16:creationId xmlns:a16="http://schemas.microsoft.com/office/drawing/2014/main" id="{9415D53A-8DD3-48F6-9455-C88F28DD4732}"/>
                </a:ext>
              </a:extLst>
            </p:cNvPr>
            <p:cNvGrpSpPr/>
            <p:nvPr/>
          </p:nvGrpSpPr>
          <p:grpSpPr>
            <a:xfrm>
              <a:off x="5195734" y="2394000"/>
              <a:ext cx="1800533" cy="3749625"/>
              <a:chOff x="3454534" y="2394000"/>
              <a:chExt cx="1800533" cy="3749625"/>
            </a:xfrm>
          </p:grpSpPr>
          <p:sp>
            <p:nvSpPr>
              <p:cNvPr id="20" name="ïṡ1ïďê">
                <a:extLst>
                  <a:ext uri="{FF2B5EF4-FFF2-40B4-BE49-F238E27FC236}">
                    <a16:creationId xmlns:a16="http://schemas.microsoft.com/office/drawing/2014/main" id="{7C9578EB-9321-410D-BBEA-6C800BB9DAD2}"/>
                  </a:ext>
                </a:extLst>
              </p:cNvPr>
              <p:cNvSpPr/>
              <p:nvPr/>
            </p:nvSpPr>
            <p:spPr>
              <a:xfrm>
                <a:off x="4130249" y="5121516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en-US" altLang="zh-CN" b="1">
                    <a:solidFill>
                      <a:schemeClr val="accent3"/>
                    </a:solidFill>
                  </a:rPr>
                  <a:t>62K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1" name="iṥļíḋê">
                <a:extLst>
                  <a:ext uri="{FF2B5EF4-FFF2-40B4-BE49-F238E27FC236}">
                    <a16:creationId xmlns:a16="http://schemas.microsoft.com/office/drawing/2014/main" id="{AE4EA043-8848-4187-9620-9D7CA15ECA26}"/>
                  </a:ext>
                </a:extLst>
              </p:cNvPr>
              <p:cNvSpPr txBox="1"/>
              <p:nvPr/>
            </p:nvSpPr>
            <p:spPr bwMode="auto">
              <a:xfrm>
                <a:off x="3454534" y="5558625"/>
                <a:ext cx="1800533" cy="58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Text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îṧḻîḓe">
                <a:extLst>
                  <a:ext uri="{FF2B5EF4-FFF2-40B4-BE49-F238E27FC236}">
                    <a16:creationId xmlns:a16="http://schemas.microsoft.com/office/drawing/2014/main" id="{9909C093-1159-491F-8107-C5632FC40320}"/>
                  </a:ext>
                </a:extLst>
              </p:cNvPr>
              <p:cNvSpPr/>
              <p:nvPr/>
            </p:nvSpPr>
            <p:spPr>
              <a:xfrm>
                <a:off x="3916650" y="2394000"/>
                <a:ext cx="876300" cy="876300"/>
              </a:xfrm>
              <a:prstGeom prst="ellipse">
                <a:avLst/>
              </a:prstGeom>
              <a:solidFill>
                <a:schemeClr val="accent3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/>
                    </a:solidFill>
                  </a:rPr>
                  <a:t>2018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$líḍê">
                <a:extLst>
                  <a:ext uri="{FF2B5EF4-FFF2-40B4-BE49-F238E27FC236}">
                    <a16:creationId xmlns:a16="http://schemas.microsoft.com/office/drawing/2014/main" id="{7C101218-79A2-4A71-AFFB-584D0671AEAB}"/>
                  </a:ext>
                </a:extLst>
              </p:cNvPr>
              <p:cNvSpPr txBox="1"/>
              <p:nvPr/>
            </p:nvSpPr>
            <p:spPr>
              <a:xfrm>
                <a:off x="3531704" y="3528912"/>
                <a:ext cx="164619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1600" b="1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24" name="ïṥlíḓe">
                <a:extLst>
                  <a:ext uri="{FF2B5EF4-FFF2-40B4-BE49-F238E27FC236}">
                    <a16:creationId xmlns:a16="http://schemas.microsoft.com/office/drawing/2014/main" id="{D9B27B2F-A02C-473E-B545-68D1430621EB}"/>
                  </a:ext>
                </a:extLst>
              </p:cNvPr>
              <p:cNvSpPr txBox="1"/>
              <p:nvPr/>
            </p:nvSpPr>
            <p:spPr>
              <a:xfrm>
                <a:off x="3531704" y="3917137"/>
                <a:ext cx="1646192" cy="618766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/>
                  <a:t>Copy paste fonts. Choose the only option to retain text.</a:t>
                </a:r>
                <a:endParaRPr lang="en-US" altLang="zh-CN" sz="1050" dirty="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BC77EFC-37A9-4945-8A12-33960F288CCD}"/>
                </a:ext>
              </a:extLst>
            </p:cNvPr>
            <p:cNvCxnSpPr/>
            <p:nvPr/>
          </p:nvCxnSpPr>
          <p:spPr>
            <a:xfrm>
              <a:off x="9556635" y="2832124"/>
              <a:ext cx="0" cy="331150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1A9125D-413B-44EC-92E7-3E14225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8AFE52-F457-4709-967A-D9C98C73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E3FD1-652F-4D15-981B-C2E93D9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3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E98B-5D44-4BB1-B585-0EC491F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9A1D8-03F4-40E3-B1CC-C06430AB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BAD62-7630-4B51-B06A-8C3344CB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b0eceb9f-570e-40a6-8628-9010413213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698781B-93DB-4389-A131-770F789891E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23950"/>
            <a:ext cx="10850937" cy="5024400"/>
            <a:chOff x="669926" y="1123950"/>
            <a:chExt cx="10850937" cy="50244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E62870E-F406-45E1-8608-AF964B48E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6" y="3429000"/>
              <a:ext cx="10850562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ṡ1ïḑe">
              <a:extLst>
                <a:ext uri="{FF2B5EF4-FFF2-40B4-BE49-F238E27FC236}">
                  <a16:creationId xmlns:a16="http://schemas.microsoft.com/office/drawing/2014/main" id="{6FB71E47-2310-4B97-A4FE-0BA37BAC8207}"/>
                </a:ext>
              </a:extLst>
            </p:cNvPr>
            <p:cNvSpPr/>
            <p:nvPr/>
          </p:nvSpPr>
          <p:spPr bwMode="auto">
            <a:xfrm>
              <a:off x="5691930" y="1628778"/>
              <a:ext cx="808141" cy="360044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í$ḻíḓé">
              <a:extLst>
                <a:ext uri="{FF2B5EF4-FFF2-40B4-BE49-F238E27FC236}">
                  <a16:creationId xmlns:a16="http://schemas.microsoft.com/office/drawing/2014/main" id="{85F8E0A2-233A-400A-85E5-854C3202654A}"/>
                </a:ext>
              </a:extLst>
            </p:cNvPr>
            <p:cNvSpPr/>
            <p:nvPr/>
          </p:nvSpPr>
          <p:spPr bwMode="auto">
            <a:xfrm rot="5400000">
              <a:off x="5691931" y="1628776"/>
              <a:ext cx="808140" cy="3600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íṥ1ïḑè">
              <a:extLst>
                <a:ext uri="{FF2B5EF4-FFF2-40B4-BE49-F238E27FC236}">
                  <a16:creationId xmlns:a16="http://schemas.microsoft.com/office/drawing/2014/main" id="{4BF22CA9-48D7-41BD-B69C-9A8D78DFDA5C}"/>
                </a:ext>
              </a:extLst>
            </p:cNvPr>
            <p:cNvSpPr/>
            <p:nvPr/>
          </p:nvSpPr>
          <p:spPr bwMode="auto">
            <a:xfrm rot="18900000">
              <a:off x="5691930" y="1628778"/>
              <a:ext cx="808141" cy="360044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ïśḻíďe">
              <a:extLst>
                <a:ext uri="{FF2B5EF4-FFF2-40B4-BE49-F238E27FC236}">
                  <a16:creationId xmlns:a16="http://schemas.microsoft.com/office/drawing/2014/main" id="{5F168046-8497-489F-A481-ECEE1FF22EBE}"/>
                </a:ext>
              </a:extLst>
            </p:cNvPr>
            <p:cNvSpPr/>
            <p:nvPr/>
          </p:nvSpPr>
          <p:spPr bwMode="auto">
            <a:xfrm rot="2700000">
              <a:off x="5691931" y="1628776"/>
              <a:ext cx="808140" cy="360045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íṡḷîḑe">
              <a:extLst>
                <a:ext uri="{FF2B5EF4-FFF2-40B4-BE49-F238E27FC236}">
                  <a16:creationId xmlns:a16="http://schemas.microsoft.com/office/drawing/2014/main" id="{ABFBBFEE-5873-472B-9C54-5FC95EE92636}"/>
                </a:ext>
              </a:extLst>
            </p:cNvPr>
            <p:cNvSpPr/>
            <p:nvPr/>
          </p:nvSpPr>
          <p:spPr bwMode="auto">
            <a:xfrm>
              <a:off x="5854764" y="3184750"/>
              <a:ext cx="482472" cy="4824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ïşľîďé">
              <a:extLst>
                <a:ext uri="{FF2B5EF4-FFF2-40B4-BE49-F238E27FC236}">
                  <a16:creationId xmlns:a16="http://schemas.microsoft.com/office/drawing/2014/main" id="{6A65FD84-2E40-473D-A37B-53C07FADB841}"/>
                </a:ext>
              </a:extLst>
            </p:cNvPr>
            <p:cNvSpPr txBox="1"/>
            <p:nvPr/>
          </p:nvSpPr>
          <p:spPr bwMode="auto">
            <a:xfrm>
              <a:off x="679358" y="1123950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3" name="ïšlïḋè">
              <a:extLst>
                <a:ext uri="{FF2B5EF4-FFF2-40B4-BE49-F238E27FC236}">
                  <a16:creationId xmlns:a16="http://schemas.microsoft.com/office/drawing/2014/main" id="{4EA17283-88C3-4876-A0D8-AAFB41E058A6}"/>
                </a:ext>
              </a:extLst>
            </p:cNvPr>
            <p:cNvSpPr/>
            <p:nvPr/>
          </p:nvSpPr>
          <p:spPr bwMode="auto">
            <a:xfrm>
              <a:off x="679358" y="1547511"/>
              <a:ext cx="3707200" cy="124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You can use the icon library in </a:t>
              </a:r>
              <a:r>
                <a:rPr lang="en-US" altLang="zh-CN" sz="1000" dirty="0" err="1"/>
                <a:t>iSlide</a:t>
              </a:r>
              <a:r>
                <a:rPr lang="en-US" altLang="zh-CN" sz="1000" dirty="0"/>
                <a:t>  (www.islide.cc) to filter and replace existing icon elements with one click.</a:t>
              </a:r>
            </a:p>
          </p:txBody>
        </p:sp>
        <p:sp>
          <p:nvSpPr>
            <p:cNvPr id="14" name="îśḻïḋè">
              <a:extLst>
                <a:ext uri="{FF2B5EF4-FFF2-40B4-BE49-F238E27FC236}">
                  <a16:creationId xmlns:a16="http://schemas.microsoft.com/office/drawing/2014/main" id="{F3637EFD-383F-486F-9401-76BDCA814489}"/>
                </a:ext>
              </a:extLst>
            </p:cNvPr>
            <p:cNvSpPr txBox="1"/>
            <p:nvPr/>
          </p:nvSpPr>
          <p:spPr bwMode="auto">
            <a:xfrm>
              <a:off x="7813663" y="1123950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5" name="íSḻidè">
              <a:extLst>
                <a:ext uri="{FF2B5EF4-FFF2-40B4-BE49-F238E27FC236}">
                  <a16:creationId xmlns:a16="http://schemas.microsoft.com/office/drawing/2014/main" id="{0D7B46E1-7A49-4825-B5D0-83C0F3346CB0}"/>
                </a:ext>
              </a:extLst>
            </p:cNvPr>
            <p:cNvSpPr/>
            <p:nvPr/>
          </p:nvSpPr>
          <p:spPr bwMode="auto">
            <a:xfrm>
              <a:off x="7813663" y="1547511"/>
              <a:ext cx="3707200" cy="124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You can use the icon library in </a:t>
              </a:r>
              <a:r>
                <a:rPr lang="en-US" altLang="zh-CN" sz="1000" dirty="0" err="1"/>
                <a:t>iSlide</a:t>
              </a:r>
              <a:r>
                <a:rPr lang="en-US" altLang="zh-CN" sz="1000" dirty="0"/>
                <a:t>  (www.islide.cc) to filter and replace existing icon elements with one click.</a:t>
              </a:r>
            </a:p>
          </p:txBody>
        </p:sp>
        <p:sp>
          <p:nvSpPr>
            <p:cNvPr id="16" name="ïŝļïḑe">
              <a:extLst>
                <a:ext uri="{FF2B5EF4-FFF2-40B4-BE49-F238E27FC236}">
                  <a16:creationId xmlns:a16="http://schemas.microsoft.com/office/drawing/2014/main" id="{FD2126EC-4E47-4A28-9156-D3A63E1CEFC8}"/>
                </a:ext>
              </a:extLst>
            </p:cNvPr>
            <p:cNvSpPr txBox="1"/>
            <p:nvPr/>
          </p:nvSpPr>
          <p:spPr bwMode="auto">
            <a:xfrm>
              <a:off x="679358" y="4475948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íŝļïḑé">
              <a:extLst>
                <a:ext uri="{FF2B5EF4-FFF2-40B4-BE49-F238E27FC236}">
                  <a16:creationId xmlns:a16="http://schemas.microsoft.com/office/drawing/2014/main" id="{0190491F-350C-45E0-BC37-36365EFE155B}"/>
                </a:ext>
              </a:extLst>
            </p:cNvPr>
            <p:cNvSpPr/>
            <p:nvPr/>
          </p:nvSpPr>
          <p:spPr bwMode="auto">
            <a:xfrm>
              <a:off x="679358" y="4899509"/>
              <a:ext cx="3707200" cy="124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You can use the icon library in </a:t>
              </a:r>
              <a:r>
                <a:rPr lang="en-US" altLang="zh-CN" sz="1000" dirty="0" err="1"/>
                <a:t>iSlide</a:t>
              </a:r>
              <a:r>
                <a:rPr lang="en-US" altLang="zh-CN" sz="1000" dirty="0"/>
                <a:t>  (www.islide.cc) to filter and replace existing icon elements with one click.</a:t>
              </a:r>
            </a:p>
          </p:txBody>
        </p:sp>
        <p:sp>
          <p:nvSpPr>
            <p:cNvPr id="18" name="iṧļîďé">
              <a:extLst>
                <a:ext uri="{FF2B5EF4-FFF2-40B4-BE49-F238E27FC236}">
                  <a16:creationId xmlns:a16="http://schemas.microsoft.com/office/drawing/2014/main" id="{4CED6748-3179-49F6-AAC4-103513E29AF5}"/>
                </a:ext>
              </a:extLst>
            </p:cNvPr>
            <p:cNvSpPr txBox="1"/>
            <p:nvPr/>
          </p:nvSpPr>
          <p:spPr bwMode="auto">
            <a:xfrm>
              <a:off x="7813663" y="4475948"/>
              <a:ext cx="37072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iş1îďé">
              <a:extLst>
                <a:ext uri="{FF2B5EF4-FFF2-40B4-BE49-F238E27FC236}">
                  <a16:creationId xmlns:a16="http://schemas.microsoft.com/office/drawing/2014/main" id="{0C17DECD-98D9-4245-994C-4FDA723ED2C0}"/>
                </a:ext>
              </a:extLst>
            </p:cNvPr>
            <p:cNvSpPr/>
            <p:nvPr/>
          </p:nvSpPr>
          <p:spPr bwMode="auto">
            <a:xfrm>
              <a:off x="7813663" y="4899509"/>
              <a:ext cx="3707200" cy="124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You can use the icon library in </a:t>
              </a:r>
              <a:r>
                <a:rPr lang="en-US" altLang="zh-CN" sz="1000" dirty="0" err="1"/>
                <a:t>iSlide</a:t>
              </a:r>
              <a:r>
                <a:rPr lang="en-US" altLang="zh-CN" sz="1000" dirty="0"/>
                <a:t>  (www.islide.cc) to filter and replace existing icon elements with one click.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3EC17-1EE4-43F6-B85E-9DDD05259071}"/>
              </a:ext>
            </a:extLst>
          </p:cNvPr>
          <p:cNvSpPr txBox="1"/>
          <p:nvPr/>
        </p:nvSpPr>
        <p:spPr>
          <a:xfrm>
            <a:off x="4096053" y="394802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A67DA-82CD-4FD9-9A56-52D73B62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EF1A6-9E82-426C-9452-7E968B62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07B8B-61A3-4989-8123-EA40F6B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09ab0c18-7199-418e-a390-0d9ccb1c67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55C2B47-F24E-4DFF-B992-7E61CBEBD38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2071231"/>
            <a:ext cx="11518899" cy="2925000"/>
            <a:chOff x="673100" y="2071231"/>
            <a:chExt cx="11518899" cy="2925000"/>
          </a:xfrm>
        </p:grpSpPr>
        <p:grpSp>
          <p:nvGrpSpPr>
            <p:cNvPr id="6" name="íşļíḑè">
              <a:extLst>
                <a:ext uri="{FF2B5EF4-FFF2-40B4-BE49-F238E27FC236}">
                  <a16:creationId xmlns:a16="http://schemas.microsoft.com/office/drawing/2014/main" id="{FE6B2883-C193-495A-8FE4-8DCBD5663D7E}"/>
                </a:ext>
              </a:extLst>
            </p:cNvPr>
            <p:cNvGrpSpPr/>
            <p:nvPr/>
          </p:nvGrpSpPr>
          <p:grpSpPr>
            <a:xfrm>
              <a:off x="8439356" y="2609707"/>
              <a:ext cx="3752643" cy="1848048"/>
              <a:chOff x="7733056" y="1760952"/>
              <a:chExt cx="4458944" cy="1313498"/>
            </a:xfrm>
          </p:grpSpPr>
          <p:sp>
            <p:nvSpPr>
              <p:cNvPr id="34" name="iŝliḓè">
                <a:extLst>
                  <a:ext uri="{FF2B5EF4-FFF2-40B4-BE49-F238E27FC236}">
                    <a16:creationId xmlns:a16="http://schemas.microsoft.com/office/drawing/2014/main" id="{AC066BAE-1ECE-4D76-8CA4-831371EAADBC}"/>
                  </a:ext>
                </a:extLst>
              </p:cNvPr>
              <p:cNvSpPr/>
              <p:nvPr/>
            </p:nvSpPr>
            <p:spPr>
              <a:xfrm>
                <a:off x="7733056" y="1760952"/>
                <a:ext cx="4458944" cy="1313498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t="-17781" b="-1753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ïṥļïḓe">
                <a:extLst>
                  <a:ext uri="{FF2B5EF4-FFF2-40B4-BE49-F238E27FC236}">
                    <a16:creationId xmlns:a16="http://schemas.microsoft.com/office/drawing/2014/main" id="{9CE085DD-D887-49B8-8D35-5C7F500AB3B5}"/>
                  </a:ext>
                </a:extLst>
              </p:cNvPr>
              <p:cNvSpPr txBox="1"/>
              <p:nvPr/>
            </p:nvSpPr>
            <p:spPr bwMode="auto">
              <a:xfrm>
                <a:off x="7733056" y="2872580"/>
                <a:ext cx="4458944" cy="20187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ïśḻîḓè">
              <a:extLst>
                <a:ext uri="{FF2B5EF4-FFF2-40B4-BE49-F238E27FC236}">
                  <a16:creationId xmlns:a16="http://schemas.microsoft.com/office/drawing/2014/main" id="{77FC8BF5-E96C-41B6-A5B7-7DB3A6E58074}"/>
                </a:ext>
              </a:extLst>
            </p:cNvPr>
            <p:cNvGrpSpPr/>
            <p:nvPr/>
          </p:nvGrpSpPr>
          <p:grpSpPr>
            <a:xfrm>
              <a:off x="673100" y="2649653"/>
              <a:ext cx="1905548" cy="2017739"/>
              <a:chOff x="673100" y="1962823"/>
              <a:chExt cx="1905548" cy="2017739"/>
            </a:xfrm>
          </p:grpSpPr>
          <p:grpSp>
            <p:nvGrpSpPr>
              <p:cNvPr id="29" name="îṡḻïďé">
                <a:extLst>
                  <a:ext uri="{FF2B5EF4-FFF2-40B4-BE49-F238E27FC236}">
                    <a16:creationId xmlns:a16="http://schemas.microsoft.com/office/drawing/2014/main" id="{B0087757-0265-4786-9315-3E3AACDC1916}"/>
                  </a:ext>
                </a:extLst>
              </p:cNvPr>
              <p:cNvGrpSpPr/>
              <p:nvPr/>
            </p:nvGrpSpPr>
            <p:grpSpPr>
              <a:xfrm>
                <a:off x="1170996" y="1962823"/>
                <a:ext cx="909757" cy="909757"/>
                <a:chOff x="1374625" y="1962823"/>
                <a:chExt cx="909757" cy="909757"/>
              </a:xfrm>
            </p:grpSpPr>
            <p:sp>
              <p:nvSpPr>
                <p:cNvPr id="32" name="íṩḷíḑé">
                  <a:extLst>
                    <a:ext uri="{FF2B5EF4-FFF2-40B4-BE49-F238E27FC236}">
                      <a16:creationId xmlns:a16="http://schemas.microsoft.com/office/drawing/2014/main" id="{630887EF-A16B-45F1-9D9E-0B1C4CABAAE6}"/>
                    </a:ext>
                  </a:extLst>
                </p:cNvPr>
                <p:cNvSpPr/>
                <p:nvPr/>
              </p:nvSpPr>
              <p:spPr>
                <a:xfrm>
                  <a:off x="1374625" y="1962823"/>
                  <a:ext cx="909757" cy="909757"/>
                </a:xfrm>
                <a:prstGeom prst="ellipse">
                  <a:avLst/>
                </a:prstGeom>
                <a:solidFill>
                  <a:schemeClr val="bg1"/>
                </a:solidFill>
                <a:ln w="92075">
                  <a:solidFill>
                    <a:schemeClr val="tx2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iṧļíḍe">
                  <a:extLst>
                    <a:ext uri="{FF2B5EF4-FFF2-40B4-BE49-F238E27FC236}">
                      <a16:creationId xmlns:a16="http://schemas.microsoft.com/office/drawing/2014/main" id="{0D8A6302-D8DD-4C90-BE7A-B307675F6EEE}"/>
                    </a:ext>
                  </a:extLst>
                </p:cNvPr>
                <p:cNvSpPr/>
                <p:nvPr/>
              </p:nvSpPr>
              <p:spPr bwMode="auto">
                <a:xfrm>
                  <a:off x="1594443" y="2186963"/>
                  <a:ext cx="470120" cy="461477"/>
                </a:xfrm>
                <a:custGeom>
                  <a:avLst/>
                  <a:gdLst>
                    <a:gd name="connsiteX0" fmla="*/ 170608 w 607804"/>
                    <a:gd name="connsiteY0" fmla="*/ 262009 h 596630"/>
                    <a:gd name="connsiteX1" fmla="*/ 260792 w 607804"/>
                    <a:gd name="connsiteY1" fmla="*/ 427304 h 596630"/>
                    <a:gd name="connsiteX2" fmla="*/ 303865 w 607804"/>
                    <a:gd name="connsiteY2" fmla="*/ 451493 h 596630"/>
                    <a:gd name="connsiteX3" fmla="*/ 346938 w 607804"/>
                    <a:gd name="connsiteY3" fmla="*/ 427304 h 596630"/>
                    <a:gd name="connsiteX4" fmla="*/ 408855 w 607804"/>
                    <a:gd name="connsiteY4" fmla="*/ 319795 h 596630"/>
                    <a:gd name="connsiteX5" fmla="*/ 519229 w 607804"/>
                    <a:gd name="connsiteY5" fmla="*/ 298293 h 596630"/>
                    <a:gd name="connsiteX6" fmla="*/ 552880 w 607804"/>
                    <a:gd name="connsiteY6" fmla="*/ 319795 h 596630"/>
                    <a:gd name="connsiteX7" fmla="*/ 606721 w 607804"/>
                    <a:gd name="connsiteY7" fmla="*/ 538844 h 596630"/>
                    <a:gd name="connsiteX8" fmla="*/ 602683 w 607804"/>
                    <a:gd name="connsiteY8" fmla="*/ 563034 h 596630"/>
                    <a:gd name="connsiteX9" fmla="*/ 582493 w 607804"/>
                    <a:gd name="connsiteY9" fmla="*/ 575128 h 596630"/>
                    <a:gd name="connsiteX10" fmla="*/ 414239 w 607804"/>
                    <a:gd name="connsiteY10" fmla="*/ 596630 h 596630"/>
                    <a:gd name="connsiteX11" fmla="*/ 400779 w 607804"/>
                    <a:gd name="connsiteY11" fmla="*/ 595286 h 596630"/>
                    <a:gd name="connsiteX12" fmla="*/ 205605 w 607804"/>
                    <a:gd name="connsiteY12" fmla="*/ 532125 h 596630"/>
                    <a:gd name="connsiteX13" fmla="*/ 189453 w 607804"/>
                    <a:gd name="connsiteY13" fmla="*/ 532125 h 596630"/>
                    <a:gd name="connsiteX14" fmla="*/ 37352 w 607804"/>
                    <a:gd name="connsiteY14" fmla="*/ 572441 h 596630"/>
                    <a:gd name="connsiteX15" fmla="*/ 9085 w 607804"/>
                    <a:gd name="connsiteY15" fmla="*/ 565721 h 596630"/>
                    <a:gd name="connsiteX16" fmla="*/ 1009 w 607804"/>
                    <a:gd name="connsiteY16" fmla="*/ 537500 h 596630"/>
                    <a:gd name="connsiteX17" fmla="*/ 54850 w 607804"/>
                    <a:gd name="connsiteY17" fmla="*/ 321139 h 596630"/>
                    <a:gd name="connsiteX18" fmla="*/ 72348 w 607804"/>
                    <a:gd name="connsiteY18" fmla="*/ 300981 h 596630"/>
                    <a:gd name="connsiteX19" fmla="*/ 302554 w 607804"/>
                    <a:gd name="connsiteY19" fmla="*/ 68530 h 596630"/>
                    <a:gd name="connsiteX20" fmla="*/ 237945 w 607804"/>
                    <a:gd name="connsiteY20" fmla="*/ 133029 h 596630"/>
                    <a:gd name="connsiteX21" fmla="*/ 302554 w 607804"/>
                    <a:gd name="connsiteY21" fmla="*/ 197528 h 596630"/>
                    <a:gd name="connsiteX22" fmla="*/ 367164 w 607804"/>
                    <a:gd name="connsiteY22" fmla="*/ 133029 h 596630"/>
                    <a:gd name="connsiteX23" fmla="*/ 302554 w 607804"/>
                    <a:gd name="connsiteY23" fmla="*/ 68530 h 596630"/>
                    <a:gd name="connsiteX24" fmla="*/ 303901 w 607804"/>
                    <a:gd name="connsiteY24" fmla="*/ 0 h 596630"/>
                    <a:gd name="connsiteX25" fmla="*/ 438504 w 607804"/>
                    <a:gd name="connsiteY25" fmla="*/ 134373 h 596630"/>
                    <a:gd name="connsiteX26" fmla="*/ 313323 w 607804"/>
                    <a:gd name="connsiteY26" fmla="*/ 407150 h 596630"/>
                    <a:gd name="connsiteX27" fmla="*/ 303901 w 607804"/>
                    <a:gd name="connsiteY27" fmla="*/ 412525 h 596630"/>
                    <a:gd name="connsiteX28" fmla="*/ 294478 w 607804"/>
                    <a:gd name="connsiteY28" fmla="*/ 407150 h 596630"/>
                    <a:gd name="connsiteX29" fmla="*/ 169297 w 607804"/>
                    <a:gd name="connsiteY29" fmla="*/ 134373 h 596630"/>
                    <a:gd name="connsiteX30" fmla="*/ 303901 w 607804"/>
                    <a:gd name="connsiteY30" fmla="*/ 0 h 596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07804" h="596630">
                      <a:moveTo>
                        <a:pt x="170608" y="262009"/>
                      </a:moveTo>
                      <a:cubicBezTo>
                        <a:pt x="196183" y="317107"/>
                        <a:pt x="229834" y="376237"/>
                        <a:pt x="260792" y="427304"/>
                      </a:cubicBezTo>
                      <a:cubicBezTo>
                        <a:pt x="270214" y="442086"/>
                        <a:pt x="286367" y="451493"/>
                        <a:pt x="303865" y="451493"/>
                      </a:cubicBezTo>
                      <a:cubicBezTo>
                        <a:pt x="321363" y="451493"/>
                        <a:pt x="337516" y="442086"/>
                        <a:pt x="346938" y="427304"/>
                      </a:cubicBezTo>
                      <a:cubicBezTo>
                        <a:pt x="367128" y="393707"/>
                        <a:pt x="388665" y="357423"/>
                        <a:pt x="408855" y="319795"/>
                      </a:cubicBezTo>
                      <a:cubicBezTo>
                        <a:pt x="411547" y="319795"/>
                        <a:pt x="519229" y="298293"/>
                        <a:pt x="519229" y="298293"/>
                      </a:cubicBezTo>
                      <a:cubicBezTo>
                        <a:pt x="534036" y="295605"/>
                        <a:pt x="548842" y="305013"/>
                        <a:pt x="552880" y="319795"/>
                      </a:cubicBezTo>
                      <a:lnTo>
                        <a:pt x="606721" y="538844"/>
                      </a:lnTo>
                      <a:cubicBezTo>
                        <a:pt x="609413" y="546907"/>
                        <a:pt x="606721" y="556314"/>
                        <a:pt x="602683" y="563034"/>
                      </a:cubicBezTo>
                      <a:cubicBezTo>
                        <a:pt x="598645" y="569753"/>
                        <a:pt x="590569" y="573784"/>
                        <a:pt x="582493" y="575128"/>
                      </a:cubicBezTo>
                      <a:lnTo>
                        <a:pt x="414239" y="596630"/>
                      </a:lnTo>
                      <a:cubicBezTo>
                        <a:pt x="408855" y="596630"/>
                        <a:pt x="404817" y="596630"/>
                        <a:pt x="400779" y="595286"/>
                      </a:cubicBezTo>
                      <a:lnTo>
                        <a:pt x="205605" y="532125"/>
                      </a:lnTo>
                      <a:cubicBezTo>
                        <a:pt x="200221" y="530781"/>
                        <a:pt x="194837" y="530781"/>
                        <a:pt x="189453" y="532125"/>
                      </a:cubicBezTo>
                      <a:lnTo>
                        <a:pt x="37352" y="572441"/>
                      </a:lnTo>
                      <a:cubicBezTo>
                        <a:pt x="26584" y="575128"/>
                        <a:pt x="15815" y="572441"/>
                        <a:pt x="9085" y="565721"/>
                      </a:cubicBezTo>
                      <a:cubicBezTo>
                        <a:pt x="1009" y="557658"/>
                        <a:pt x="-1683" y="546907"/>
                        <a:pt x="1009" y="537500"/>
                      </a:cubicBezTo>
                      <a:lnTo>
                        <a:pt x="54850" y="321139"/>
                      </a:lnTo>
                      <a:cubicBezTo>
                        <a:pt x="57542" y="311732"/>
                        <a:pt x="64272" y="305013"/>
                        <a:pt x="72348" y="300981"/>
                      </a:cubicBezTo>
                      <a:close/>
                      <a:moveTo>
                        <a:pt x="302554" y="68530"/>
                      </a:moveTo>
                      <a:cubicBezTo>
                        <a:pt x="266212" y="68530"/>
                        <a:pt x="237945" y="98092"/>
                        <a:pt x="237945" y="133029"/>
                      </a:cubicBezTo>
                      <a:cubicBezTo>
                        <a:pt x="237945" y="169310"/>
                        <a:pt x="266212" y="197528"/>
                        <a:pt x="302554" y="197528"/>
                      </a:cubicBezTo>
                      <a:cubicBezTo>
                        <a:pt x="338897" y="197528"/>
                        <a:pt x="367164" y="167966"/>
                        <a:pt x="367164" y="133029"/>
                      </a:cubicBezTo>
                      <a:cubicBezTo>
                        <a:pt x="367164" y="96749"/>
                        <a:pt x="337551" y="68530"/>
                        <a:pt x="302554" y="68530"/>
                      </a:cubicBezTo>
                      <a:close/>
                      <a:moveTo>
                        <a:pt x="303901" y="0"/>
                      </a:moveTo>
                      <a:cubicBezTo>
                        <a:pt x="377932" y="0"/>
                        <a:pt x="438504" y="60468"/>
                        <a:pt x="438504" y="134373"/>
                      </a:cubicBezTo>
                      <a:cubicBezTo>
                        <a:pt x="438504" y="196185"/>
                        <a:pt x="344282" y="357432"/>
                        <a:pt x="313323" y="407150"/>
                      </a:cubicBezTo>
                      <a:cubicBezTo>
                        <a:pt x="310631" y="409838"/>
                        <a:pt x="307939" y="412525"/>
                        <a:pt x="303901" y="412525"/>
                      </a:cubicBezTo>
                      <a:cubicBezTo>
                        <a:pt x="301208" y="412525"/>
                        <a:pt x="297170" y="409838"/>
                        <a:pt x="294478" y="407150"/>
                      </a:cubicBezTo>
                      <a:cubicBezTo>
                        <a:pt x="263519" y="357432"/>
                        <a:pt x="169297" y="196185"/>
                        <a:pt x="169297" y="134373"/>
                      </a:cubicBezTo>
                      <a:cubicBezTo>
                        <a:pt x="169297" y="60468"/>
                        <a:pt x="229869" y="0"/>
                        <a:pt x="3039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0" name="îsľîḓè">
                <a:extLst>
                  <a:ext uri="{FF2B5EF4-FFF2-40B4-BE49-F238E27FC236}">
                    <a16:creationId xmlns:a16="http://schemas.microsoft.com/office/drawing/2014/main" id="{07459967-4ED7-4C3C-9B84-06A3306944F0}"/>
                  </a:ext>
                </a:extLst>
              </p:cNvPr>
              <p:cNvSpPr txBox="1"/>
              <p:nvPr/>
            </p:nvSpPr>
            <p:spPr bwMode="auto">
              <a:xfrm>
                <a:off x="673100" y="2875817"/>
                <a:ext cx="190554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31" name="íṣ1îḑe">
                <a:extLst>
                  <a:ext uri="{FF2B5EF4-FFF2-40B4-BE49-F238E27FC236}">
                    <a16:creationId xmlns:a16="http://schemas.microsoft.com/office/drawing/2014/main" id="{63717EF3-00AC-4BA4-AF3F-47539F029E97}"/>
                  </a:ext>
                </a:extLst>
              </p:cNvPr>
              <p:cNvSpPr/>
              <p:nvPr/>
            </p:nvSpPr>
            <p:spPr bwMode="auto">
              <a:xfrm>
                <a:off x="673100" y="3317624"/>
                <a:ext cx="190554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išlíḋe">
              <a:extLst>
                <a:ext uri="{FF2B5EF4-FFF2-40B4-BE49-F238E27FC236}">
                  <a16:creationId xmlns:a16="http://schemas.microsoft.com/office/drawing/2014/main" id="{FB3AE03D-F8C4-4681-98E0-86DA0F8787B9}"/>
                </a:ext>
              </a:extLst>
            </p:cNvPr>
            <p:cNvGrpSpPr/>
            <p:nvPr/>
          </p:nvGrpSpPr>
          <p:grpSpPr>
            <a:xfrm>
              <a:off x="2626669" y="2649653"/>
              <a:ext cx="1905548" cy="2017739"/>
              <a:chOff x="673100" y="1962823"/>
              <a:chExt cx="1905548" cy="2017739"/>
            </a:xfrm>
          </p:grpSpPr>
          <p:grpSp>
            <p:nvGrpSpPr>
              <p:cNvPr id="24" name="îSḷiḓé">
                <a:extLst>
                  <a:ext uri="{FF2B5EF4-FFF2-40B4-BE49-F238E27FC236}">
                    <a16:creationId xmlns:a16="http://schemas.microsoft.com/office/drawing/2014/main" id="{5D0A6833-A1A8-46C9-8AC1-676F9ECD92C1}"/>
                  </a:ext>
                </a:extLst>
              </p:cNvPr>
              <p:cNvGrpSpPr/>
              <p:nvPr/>
            </p:nvGrpSpPr>
            <p:grpSpPr>
              <a:xfrm>
                <a:off x="1170996" y="1962823"/>
                <a:ext cx="909757" cy="909757"/>
                <a:chOff x="1374625" y="1962823"/>
                <a:chExt cx="909757" cy="909757"/>
              </a:xfrm>
            </p:grpSpPr>
            <p:sp>
              <p:nvSpPr>
                <p:cNvPr id="27" name="íş1ïďe">
                  <a:extLst>
                    <a:ext uri="{FF2B5EF4-FFF2-40B4-BE49-F238E27FC236}">
                      <a16:creationId xmlns:a16="http://schemas.microsoft.com/office/drawing/2014/main" id="{39AFF894-77D4-4A56-95DA-69352AC17D06}"/>
                    </a:ext>
                  </a:extLst>
                </p:cNvPr>
                <p:cNvSpPr/>
                <p:nvPr/>
              </p:nvSpPr>
              <p:spPr>
                <a:xfrm>
                  <a:off x="1374625" y="1962823"/>
                  <a:ext cx="909757" cy="909757"/>
                </a:xfrm>
                <a:prstGeom prst="ellipse">
                  <a:avLst/>
                </a:prstGeom>
                <a:solidFill>
                  <a:schemeClr val="bg1"/>
                </a:solidFill>
                <a:ln w="92075">
                  <a:solidFill>
                    <a:schemeClr val="tx2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iṣļíḍê">
                  <a:extLst>
                    <a:ext uri="{FF2B5EF4-FFF2-40B4-BE49-F238E27FC236}">
                      <a16:creationId xmlns:a16="http://schemas.microsoft.com/office/drawing/2014/main" id="{A45EAD45-CD0B-40F7-9020-8A9F6817A65E}"/>
                    </a:ext>
                  </a:extLst>
                </p:cNvPr>
                <p:cNvSpPr/>
                <p:nvPr/>
              </p:nvSpPr>
              <p:spPr bwMode="auto">
                <a:xfrm>
                  <a:off x="1594443" y="2186963"/>
                  <a:ext cx="470120" cy="461477"/>
                </a:xfrm>
                <a:custGeom>
                  <a:avLst/>
                  <a:gdLst>
                    <a:gd name="connsiteX0" fmla="*/ 170608 w 607804"/>
                    <a:gd name="connsiteY0" fmla="*/ 262009 h 596630"/>
                    <a:gd name="connsiteX1" fmla="*/ 260792 w 607804"/>
                    <a:gd name="connsiteY1" fmla="*/ 427304 h 596630"/>
                    <a:gd name="connsiteX2" fmla="*/ 303865 w 607804"/>
                    <a:gd name="connsiteY2" fmla="*/ 451493 h 596630"/>
                    <a:gd name="connsiteX3" fmla="*/ 346938 w 607804"/>
                    <a:gd name="connsiteY3" fmla="*/ 427304 h 596630"/>
                    <a:gd name="connsiteX4" fmla="*/ 408855 w 607804"/>
                    <a:gd name="connsiteY4" fmla="*/ 319795 h 596630"/>
                    <a:gd name="connsiteX5" fmla="*/ 519229 w 607804"/>
                    <a:gd name="connsiteY5" fmla="*/ 298293 h 596630"/>
                    <a:gd name="connsiteX6" fmla="*/ 552880 w 607804"/>
                    <a:gd name="connsiteY6" fmla="*/ 319795 h 596630"/>
                    <a:gd name="connsiteX7" fmla="*/ 606721 w 607804"/>
                    <a:gd name="connsiteY7" fmla="*/ 538844 h 596630"/>
                    <a:gd name="connsiteX8" fmla="*/ 602683 w 607804"/>
                    <a:gd name="connsiteY8" fmla="*/ 563034 h 596630"/>
                    <a:gd name="connsiteX9" fmla="*/ 582493 w 607804"/>
                    <a:gd name="connsiteY9" fmla="*/ 575128 h 596630"/>
                    <a:gd name="connsiteX10" fmla="*/ 414239 w 607804"/>
                    <a:gd name="connsiteY10" fmla="*/ 596630 h 596630"/>
                    <a:gd name="connsiteX11" fmla="*/ 400779 w 607804"/>
                    <a:gd name="connsiteY11" fmla="*/ 595286 h 596630"/>
                    <a:gd name="connsiteX12" fmla="*/ 205605 w 607804"/>
                    <a:gd name="connsiteY12" fmla="*/ 532125 h 596630"/>
                    <a:gd name="connsiteX13" fmla="*/ 189453 w 607804"/>
                    <a:gd name="connsiteY13" fmla="*/ 532125 h 596630"/>
                    <a:gd name="connsiteX14" fmla="*/ 37352 w 607804"/>
                    <a:gd name="connsiteY14" fmla="*/ 572441 h 596630"/>
                    <a:gd name="connsiteX15" fmla="*/ 9085 w 607804"/>
                    <a:gd name="connsiteY15" fmla="*/ 565721 h 596630"/>
                    <a:gd name="connsiteX16" fmla="*/ 1009 w 607804"/>
                    <a:gd name="connsiteY16" fmla="*/ 537500 h 596630"/>
                    <a:gd name="connsiteX17" fmla="*/ 54850 w 607804"/>
                    <a:gd name="connsiteY17" fmla="*/ 321139 h 596630"/>
                    <a:gd name="connsiteX18" fmla="*/ 72348 w 607804"/>
                    <a:gd name="connsiteY18" fmla="*/ 300981 h 596630"/>
                    <a:gd name="connsiteX19" fmla="*/ 302554 w 607804"/>
                    <a:gd name="connsiteY19" fmla="*/ 68530 h 596630"/>
                    <a:gd name="connsiteX20" fmla="*/ 237945 w 607804"/>
                    <a:gd name="connsiteY20" fmla="*/ 133029 h 596630"/>
                    <a:gd name="connsiteX21" fmla="*/ 302554 w 607804"/>
                    <a:gd name="connsiteY21" fmla="*/ 197528 h 596630"/>
                    <a:gd name="connsiteX22" fmla="*/ 367164 w 607804"/>
                    <a:gd name="connsiteY22" fmla="*/ 133029 h 596630"/>
                    <a:gd name="connsiteX23" fmla="*/ 302554 w 607804"/>
                    <a:gd name="connsiteY23" fmla="*/ 68530 h 596630"/>
                    <a:gd name="connsiteX24" fmla="*/ 303901 w 607804"/>
                    <a:gd name="connsiteY24" fmla="*/ 0 h 596630"/>
                    <a:gd name="connsiteX25" fmla="*/ 438504 w 607804"/>
                    <a:gd name="connsiteY25" fmla="*/ 134373 h 596630"/>
                    <a:gd name="connsiteX26" fmla="*/ 313323 w 607804"/>
                    <a:gd name="connsiteY26" fmla="*/ 407150 h 596630"/>
                    <a:gd name="connsiteX27" fmla="*/ 303901 w 607804"/>
                    <a:gd name="connsiteY27" fmla="*/ 412525 h 596630"/>
                    <a:gd name="connsiteX28" fmla="*/ 294478 w 607804"/>
                    <a:gd name="connsiteY28" fmla="*/ 407150 h 596630"/>
                    <a:gd name="connsiteX29" fmla="*/ 169297 w 607804"/>
                    <a:gd name="connsiteY29" fmla="*/ 134373 h 596630"/>
                    <a:gd name="connsiteX30" fmla="*/ 303901 w 607804"/>
                    <a:gd name="connsiteY30" fmla="*/ 0 h 596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07804" h="596630">
                      <a:moveTo>
                        <a:pt x="170608" y="262009"/>
                      </a:moveTo>
                      <a:cubicBezTo>
                        <a:pt x="196183" y="317107"/>
                        <a:pt x="229834" y="376237"/>
                        <a:pt x="260792" y="427304"/>
                      </a:cubicBezTo>
                      <a:cubicBezTo>
                        <a:pt x="270214" y="442086"/>
                        <a:pt x="286367" y="451493"/>
                        <a:pt x="303865" y="451493"/>
                      </a:cubicBezTo>
                      <a:cubicBezTo>
                        <a:pt x="321363" y="451493"/>
                        <a:pt x="337516" y="442086"/>
                        <a:pt x="346938" y="427304"/>
                      </a:cubicBezTo>
                      <a:cubicBezTo>
                        <a:pt x="367128" y="393707"/>
                        <a:pt x="388665" y="357423"/>
                        <a:pt x="408855" y="319795"/>
                      </a:cubicBezTo>
                      <a:cubicBezTo>
                        <a:pt x="411547" y="319795"/>
                        <a:pt x="519229" y="298293"/>
                        <a:pt x="519229" y="298293"/>
                      </a:cubicBezTo>
                      <a:cubicBezTo>
                        <a:pt x="534036" y="295605"/>
                        <a:pt x="548842" y="305013"/>
                        <a:pt x="552880" y="319795"/>
                      </a:cubicBezTo>
                      <a:lnTo>
                        <a:pt x="606721" y="538844"/>
                      </a:lnTo>
                      <a:cubicBezTo>
                        <a:pt x="609413" y="546907"/>
                        <a:pt x="606721" y="556314"/>
                        <a:pt x="602683" y="563034"/>
                      </a:cubicBezTo>
                      <a:cubicBezTo>
                        <a:pt x="598645" y="569753"/>
                        <a:pt x="590569" y="573784"/>
                        <a:pt x="582493" y="575128"/>
                      </a:cubicBezTo>
                      <a:lnTo>
                        <a:pt x="414239" y="596630"/>
                      </a:lnTo>
                      <a:cubicBezTo>
                        <a:pt x="408855" y="596630"/>
                        <a:pt x="404817" y="596630"/>
                        <a:pt x="400779" y="595286"/>
                      </a:cubicBezTo>
                      <a:lnTo>
                        <a:pt x="205605" y="532125"/>
                      </a:lnTo>
                      <a:cubicBezTo>
                        <a:pt x="200221" y="530781"/>
                        <a:pt x="194837" y="530781"/>
                        <a:pt x="189453" y="532125"/>
                      </a:cubicBezTo>
                      <a:lnTo>
                        <a:pt x="37352" y="572441"/>
                      </a:lnTo>
                      <a:cubicBezTo>
                        <a:pt x="26584" y="575128"/>
                        <a:pt x="15815" y="572441"/>
                        <a:pt x="9085" y="565721"/>
                      </a:cubicBezTo>
                      <a:cubicBezTo>
                        <a:pt x="1009" y="557658"/>
                        <a:pt x="-1683" y="546907"/>
                        <a:pt x="1009" y="537500"/>
                      </a:cubicBezTo>
                      <a:lnTo>
                        <a:pt x="54850" y="321139"/>
                      </a:lnTo>
                      <a:cubicBezTo>
                        <a:pt x="57542" y="311732"/>
                        <a:pt x="64272" y="305013"/>
                        <a:pt x="72348" y="300981"/>
                      </a:cubicBezTo>
                      <a:close/>
                      <a:moveTo>
                        <a:pt x="302554" y="68530"/>
                      </a:moveTo>
                      <a:cubicBezTo>
                        <a:pt x="266212" y="68530"/>
                        <a:pt x="237945" y="98092"/>
                        <a:pt x="237945" y="133029"/>
                      </a:cubicBezTo>
                      <a:cubicBezTo>
                        <a:pt x="237945" y="169310"/>
                        <a:pt x="266212" y="197528"/>
                        <a:pt x="302554" y="197528"/>
                      </a:cubicBezTo>
                      <a:cubicBezTo>
                        <a:pt x="338897" y="197528"/>
                        <a:pt x="367164" y="167966"/>
                        <a:pt x="367164" y="133029"/>
                      </a:cubicBezTo>
                      <a:cubicBezTo>
                        <a:pt x="367164" y="96749"/>
                        <a:pt x="337551" y="68530"/>
                        <a:pt x="302554" y="68530"/>
                      </a:cubicBezTo>
                      <a:close/>
                      <a:moveTo>
                        <a:pt x="303901" y="0"/>
                      </a:moveTo>
                      <a:cubicBezTo>
                        <a:pt x="377932" y="0"/>
                        <a:pt x="438504" y="60468"/>
                        <a:pt x="438504" y="134373"/>
                      </a:cubicBezTo>
                      <a:cubicBezTo>
                        <a:pt x="438504" y="196185"/>
                        <a:pt x="344282" y="357432"/>
                        <a:pt x="313323" y="407150"/>
                      </a:cubicBezTo>
                      <a:cubicBezTo>
                        <a:pt x="310631" y="409838"/>
                        <a:pt x="307939" y="412525"/>
                        <a:pt x="303901" y="412525"/>
                      </a:cubicBezTo>
                      <a:cubicBezTo>
                        <a:pt x="301208" y="412525"/>
                        <a:pt x="297170" y="409838"/>
                        <a:pt x="294478" y="407150"/>
                      </a:cubicBezTo>
                      <a:cubicBezTo>
                        <a:pt x="263519" y="357432"/>
                        <a:pt x="169297" y="196185"/>
                        <a:pt x="169297" y="134373"/>
                      </a:cubicBezTo>
                      <a:cubicBezTo>
                        <a:pt x="169297" y="60468"/>
                        <a:pt x="229869" y="0"/>
                        <a:pt x="3039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5" name="íṣ1íďè">
                <a:extLst>
                  <a:ext uri="{FF2B5EF4-FFF2-40B4-BE49-F238E27FC236}">
                    <a16:creationId xmlns:a16="http://schemas.microsoft.com/office/drawing/2014/main" id="{4431BD53-EF89-4E39-8511-4FFEF2ABA9E9}"/>
                  </a:ext>
                </a:extLst>
              </p:cNvPr>
              <p:cNvSpPr txBox="1"/>
              <p:nvPr/>
            </p:nvSpPr>
            <p:spPr bwMode="auto">
              <a:xfrm>
                <a:off x="673100" y="2875817"/>
                <a:ext cx="190554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6" name="îŝliḑé">
                <a:extLst>
                  <a:ext uri="{FF2B5EF4-FFF2-40B4-BE49-F238E27FC236}">
                    <a16:creationId xmlns:a16="http://schemas.microsoft.com/office/drawing/2014/main" id="{696ECAD9-10E0-4C2E-9C20-E0AA7ECD911C}"/>
                  </a:ext>
                </a:extLst>
              </p:cNvPr>
              <p:cNvSpPr/>
              <p:nvPr/>
            </p:nvSpPr>
            <p:spPr bwMode="auto">
              <a:xfrm>
                <a:off x="673100" y="3317624"/>
                <a:ext cx="190554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íṧlïḋê">
              <a:extLst>
                <a:ext uri="{FF2B5EF4-FFF2-40B4-BE49-F238E27FC236}">
                  <a16:creationId xmlns:a16="http://schemas.microsoft.com/office/drawing/2014/main" id="{CC465912-44AC-429E-9CC0-4F1508AF8285}"/>
                </a:ext>
              </a:extLst>
            </p:cNvPr>
            <p:cNvGrpSpPr/>
            <p:nvPr/>
          </p:nvGrpSpPr>
          <p:grpSpPr>
            <a:xfrm>
              <a:off x="4580238" y="2649653"/>
              <a:ext cx="1905548" cy="2017739"/>
              <a:chOff x="673100" y="1962823"/>
              <a:chExt cx="1905548" cy="2017739"/>
            </a:xfrm>
          </p:grpSpPr>
          <p:grpSp>
            <p:nvGrpSpPr>
              <p:cNvPr id="19" name="íṩḷïḓé">
                <a:extLst>
                  <a:ext uri="{FF2B5EF4-FFF2-40B4-BE49-F238E27FC236}">
                    <a16:creationId xmlns:a16="http://schemas.microsoft.com/office/drawing/2014/main" id="{D836CE85-FE29-4065-9FA8-A23C088DF575}"/>
                  </a:ext>
                </a:extLst>
              </p:cNvPr>
              <p:cNvGrpSpPr/>
              <p:nvPr/>
            </p:nvGrpSpPr>
            <p:grpSpPr>
              <a:xfrm>
                <a:off x="1170996" y="1962823"/>
                <a:ext cx="909757" cy="909757"/>
                <a:chOff x="1374625" y="1962823"/>
                <a:chExt cx="909757" cy="909757"/>
              </a:xfrm>
            </p:grpSpPr>
            <p:sp>
              <p:nvSpPr>
                <p:cNvPr id="22" name="ïśḷiḍe">
                  <a:extLst>
                    <a:ext uri="{FF2B5EF4-FFF2-40B4-BE49-F238E27FC236}">
                      <a16:creationId xmlns:a16="http://schemas.microsoft.com/office/drawing/2014/main" id="{95D664A7-EE9A-4419-9844-600B14C12B8E}"/>
                    </a:ext>
                  </a:extLst>
                </p:cNvPr>
                <p:cNvSpPr/>
                <p:nvPr/>
              </p:nvSpPr>
              <p:spPr>
                <a:xfrm>
                  <a:off x="1374625" y="1962823"/>
                  <a:ext cx="909757" cy="909757"/>
                </a:xfrm>
                <a:prstGeom prst="ellipse">
                  <a:avLst/>
                </a:prstGeom>
                <a:solidFill>
                  <a:schemeClr val="bg1"/>
                </a:solidFill>
                <a:ln w="92075">
                  <a:solidFill>
                    <a:schemeClr val="tx2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3" name="ïşḻîďé">
                  <a:extLst>
                    <a:ext uri="{FF2B5EF4-FFF2-40B4-BE49-F238E27FC236}">
                      <a16:creationId xmlns:a16="http://schemas.microsoft.com/office/drawing/2014/main" id="{080AD247-F13A-42B6-92F7-217E761F189D}"/>
                    </a:ext>
                  </a:extLst>
                </p:cNvPr>
                <p:cNvSpPr/>
                <p:nvPr/>
              </p:nvSpPr>
              <p:spPr bwMode="auto">
                <a:xfrm>
                  <a:off x="1594443" y="2186963"/>
                  <a:ext cx="470120" cy="461477"/>
                </a:xfrm>
                <a:custGeom>
                  <a:avLst/>
                  <a:gdLst>
                    <a:gd name="connsiteX0" fmla="*/ 170608 w 607804"/>
                    <a:gd name="connsiteY0" fmla="*/ 262009 h 596630"/>
                    <a:gd name="connsiteX1" fmla="*/ 260792 w 607804"/>
                    <a:gd name="connsiteY1" fmla="*/ 427304 h 596630"/>
                    <a:gd name="connsiteX2" fmla="*/ 303865 w 607804"/>
                    <a:gd name="connsiteY2" fmla="*/ 451493 h 596630"/>
                    <a:gd name="connsiteX3" fmla="*/ 346938 w 607804"/>
                    <a:gd name="connsiteY3" fmla="*/ 427304 h 596630"/>
                    <a:gd name="connsiteX4" fmla="*/ 408855 w 607804"/>
                    <a:gd name="connsiteY4" fmla="*/ 319795 h 596630"/>
                    <a:gd name="connsiteX5" fmla="*/ 519229 w 607804"/>
                    <a:gd name="connsiteY5" fmla="*/ 298293 h 596630"/>
                    <a:gd name="connsiteX6" fmla="*/ 552880 w 607804"/>
                    <a:gd name="connsiteY6" fmla="*/ 319795 h 596630"/>
                    <a:gd name="connsiteX7" fmla="*/ 606721 w 607804"/>
                    <a:gd name="connsiteY7" fmla="*/ 538844 h 596630"/>
                    <a:gd name="connsiteX8" fmla="*/ 602683 w 607804"/>
                    <a:gd name="connsiteY8" fmla="*/ 563034 h 596630"/>
                    <a:gd name="connsiteX9" fmla="*/ 582493 w 607804"/>
                    <a:gd name="connsiteY9" fmla="*/ 575128 h 596630"/>
                    <a:gd name="connsiteX10" fmla="*/ 414239 w 607804"/>
                    <a:gd name="connsiteY10" fmla="*/ 596630 h 596630"/>
                    <a:gd name="connsiteX11" fmla="*/ 400779 w 607804"/>
                    <a:gd name="connsiteY11" fmla="*/ 595286 h 596630"/>
                    <a:gd name="connsiteX12" fmla="*/ 205605 w 607804"/>
                    <a:gd name="connsiteY12" fmla="*/ 532125 h 596630"/>
                    <a:gd name="connsiteX13" fmla="*/ 189453 w 607804"/>
                    <a:gd name="connsiteY13" fmla="*/ 532125 h 596630"/>
                    <a:gd name="connsiteX14" fmla="*/ 37352 w 607804"/>
                    <a:gd name="connsiteY14" fmla="*/ 572441 h 596630"/>
                    <a:gd name="connsiteX15" fmla="*/ 9085 w 607804"/>
                    <a:gd name="connsiteY15" fmla="*/ 565721 h 596630"/>
                    <a:gd name="connsiteX16" fmla="*/ 1009 w 607804"/>
                    <a:gd name="connsiteY16" fmla="*/ 537500 h 596630"/>
                    <a:gd name="connsiteX17" fmla="*/ 54850 w 607804"/>
                    <a:gd name="connsiteY17" fmla="*/ 321139 h 596630"/>
                    <a:gd name="connsiteX18" fmla="*/ 72348 w 607804"/>
                    <a:gd name="connsiteY18" fmla="*/ 300981 h 596630"/>
                    <a:gd name="connsiteX19" fmla="*/ 302554 w 607804"/>
                    <a:gd name="connsiteY19" fmla="*/ 68530 h 596630"/>
                    <a:gd name="connsiteX20" fmla="*/ 237945 w 607804"/>
                    <a:gd name="connsiteY20" fmla="*/ 133029 h 596630"/>
                    <a:gd name="connsiteX21" fmla="*/ 302554 w 607804"/>
                    <a:gd name="connsiteY21" fmla="*/ 197528 h 596630"/>
                    <a:gd name="connsiteX22" fmla="*/ 367164 w 607804"/>
                    <a:gd name="connsiteY22" fmla="*/ 133029 h 596630"/>
                    <a:gd name="connsiteX23" fmla="*/ 302554 w 607804"/>
                    <a:gd name="connsiteY23" fmla="*/ 68530 h 596630"/>
                    <a:gd name="connsiteX24" fmla="*/ 303901 w 607804"/>
                    <a:gd name="connsiteY24" fmla="*/ 0 h 596630"/>
                    <a:gd name="connsiteX25" fmla="*/ 438504 w 607804"/>
                    <a:gd name="connsiteY25" fmla="*/ 134373 h 596630"/>
                    <a:gd name="connsiteX26" fmla="*/ 313323 w 607804"/>
                    <a:gd name="connsiteY26" fmla="*/ 407150 h 596630"/>
                    <a:gd name="connsiteX27" fmla="*/ 303901 w 607804"/>
                    <a:gd name="connsiteY27" fmla="*/ 412525 h 596630"/>
                    <a:gd name="connsiteX28" fmla="*/ 294478 w 607804"/>
                    <a:gd name="connsiteY28" fmla="*/ 407150 h 596630"/>
                    <a:gd name="connsiteX29" fmla="*/ 169297 w 607804"/>
                    <a:gd name="connsiteY29" fmla="*/ 134373 h 596630"/>
                    <a:gd name="connsiteX30" fmla="*/ 303901 w 607804"/>
                    <a:gd name="connsiteY30" fmla="*/ 0 h 596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07804" h="596630">
                      <a:moveTo>
                        <a:pt x="170608" y="262009"/>
                      </a:moveTo>
                      <a:cubicBezTo>
                        <a:pt x="196183" y="317107"/>
                        <a:pt x="229834" y="376237"/>
                        <a:pt x="260792" y="427304"/>
                      </a:cubicBezTo>
                      <a:cubicBezTo>
                        <a:pt x="270214" y="442086"/>
                        <a:pt x="286367" y="451493"/>
                        <a:pt x="303865" y="451493"/>
                      </a:cubicBezTo>
                      <a:cubicBezTo>
                        <a:pt x="321363" y="451493"/>
                        <a:pt x="337516" y="442086"/>
                        <a:pt x="346938" y="427304"/>
                      </a:cubicBezTo>
                      <a:cubicBezTo>
                        <a:pt x="367128" y="393707"/>
                        <a:pt x="388665" y="357423"/>
                        <a:pt x="408855" y="319795"/>
                      </a:cubicBezTo>
                      <a:cubicBezTo>
                        <a:pt x="411547" y="319795"/>
                        <a:pt x="519229" y="298293"/>
                        <a:pt x="519229" y="298293"/>
                      </a:cubicBezTo>
                      <a:cubicBezTo>
                        <a:pt x="534036" y="295605"/>
                        <a:pt x="548842" y="305013"/>
                        <a:pt x="552880" y="319795"/>
                      </a:cubicBezTo>
                      <a:lnTo>
                        <a:pt x="606721" y="538844"/>
                      </a:lnTo>
                      <a:cubicBezTo>
                        <a:pt x="609413" y="546907"/>
                        <a:pt x="606721" y="556314"/>
                        <a:pt x="602683" y="563034"/>
                      </a:cubicBezTo>
                      <a:cubicBezTo>
                        <a:pt x="598645" y="569753"/>
                        <a:pt x="590569" y="573784"/>
                        <a:pt x="582493" y="575128"/>
                      </a:cubicBezTo>
                      <a:lnTo>
                        <a:pt x="414239" y="596630"/>
                      </a:lnTo>
                      <a:cubicBezTo>
                        <a:pt x="408855" y="596630"/>
                        <a:pt x="404817" y="596630"/>
                        <a:pt x="400779" y="595286"/>
                      </a:cubicBezTo>
                      <a:lnTo>
                        <a:pt x="205605" y="532125"/>
                      </a:lnTo>
                      <a:cubicBezTo>
                        <a:pt x="200221" y="530781"/>
                        <a:pt x="194837" y="530781"/>
                        <a:pt x="189453" y="532125"/>
                      </a:cubicBezTo>
                      <a:lnTo>
                        <a:pt x="37352" y="572441"/>
                      </a:lnTo>
                      <a:cubicBezTo>
                        <a:pt x="26584" y="575128"/>
                        <a:pt x="15815" y="572441"/>
                        <a:pt x="9085" y="565721"/>
                      </a:cubicBezTo>
                      <a:cubicBezTo>
                        <a:pt x="1009" y="557658"/>
                        <a:pt x="-1683" y="546907"/>
                        <a:pt x="1009" y="537500"/>
                      </a:cubicBezTo>
                      <a:lnTo>
                        <a:pt x="54850" y="321139"/>
                      </a:lnTo>
                      <a:cubicBezTo>
                        <a:pt x="57542" y="311732"/>
                        <a:pt x="64272" y="305013"/>
                        <a:pt x="72348" y="300981"/>
                      </a:cubicBezTo>
                      <a:close/>
                      <a:moveTo>
                        <a:pt x="302554" y="68530"/>
                      </a:moveTo>
                      <a:cubicBezTo>
                        <a:pt x="266212" y="68530"/>
                        <a:pt x="237945" y="98092"/>
                        <a:pt x="237945" y="133029"/>
                      </a:cubicBezTo>
                      <a:cubicBezTo>
                        <a:pt x="237945" y="169310"/>
                        <a:pt x="266212" y="197528"/>
                        <a:pt x="302554" y="197528"/>
                      </a:cubicBezTo>
                      <a:cubicBezTo>
                        <a:pt x="338897" y="197528"/>
                        <a:pt x="367164" y="167966"/>
                        <a:pt x="367164" y="133029"/>
                      </a:cubicBezTo>
                      <a:cubicBezTo>
                        <a:pt x="367164" y="96749"/>
                        <a:pt x="337551" y="68530"/>
                        <a:pt x="302554" y="68530"/>
                      </a:cubicBezTo>
                      <a:close/>
                      <a:moveTo>
                        <a:pt x="303901" y="0"/>
                      </a:moveTo>
                      <a:cubicBezTo>
                        <a:pt x="377932" y="0"/>
                        <a:pt x="438504" y="60468"/>
                        <a:pt x="438504" y="134373"/>
                      </a:cubicBezTo>
                      <a:cubicBezTo>
                        <a:pt x="438504" y="196185"/>
                        <a:pt x="344282" y="357432"/>
                        <a:pt x="313323" y="407150"/>
                      </a:cubicBezTo>
                      <a:cubicBezTo>
                        <a:pt x="310631" y="409838"/>
                        <a:pt x="307939" y="412525"/>
                        <a:pt x="303901" y="412525"/>
                      </a:cubicBezTo>
                      <a:cubicBezTo>
                        <a:pt x="301208" y="412525"/>
                        <a:pt x="297170" y="409838"/>
                        <a:pt x="294478" y="407150"/>
                      </a:cubicBezTo>
                      <a:cubicBezTo>
                        <a:pt x="263519" y="357432"/>
                        <a:pt x="169297" y="196185"/>
                        <a:pt x="169297" y="134373"/>
                      </a:cubicBezTo>
                      <a:cubicBezTo>
                        <a:pt x="169297" y="60468"/>
                        <a:pt x="229869" y="0"/>
                        <a:pt x="3039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0" name="íśḻîḋê">
                <a:extLst>
                  <a:ext uri="{FF2B5EF4-FFF2-40B4-BE49-F238E27FC236}">
                    <a16:creationId xmlns:a16="http://schemas.microsoft.com/office/drawing/2014/main" id="{EE70A95D-24C9-48C2-A88B-CE01C8BEF801}"/>
                  </a:ext>
                </a:extLst>
              </p:cNvPr>
              <p:cNvSpPr txBox="1"/>
              <p:nvPr/>
            </p:nvSpPr>
            <p:spPr bwMode="auto">
              <a:xfrm>
                <a:off x="673100" y="2875817"/>
                <a:ext cx="190554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1" name="î$ḷîḋe">
                <a:extLst>
                  <a:ext uri="{FF2B5EF4-FFF2-40B4-BE49-F238E27FC236}">
                    <a16:creationId xmlns:a16="http://schemas.microsoft.com/office/drawing/2014/main" id="{F3108B61-D125-4C0F-88DD-E723B4FC4EE9}"/>
                  </a:ext>
                </a:extLst>
              </p:cNvPr>
              <p:cNvSpPr/>
              <p:nvPr/>
            </p:nvSpPr>
            <p:spPr bwMode="auto">
              <a:xfrm>
                <a:off x="673100" y="3317624"/>
                <a:ext cx="190554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îṧlïďe">
              <a:extLst>
                <a:ext uri="{FF2B5EF4-FFF2-40B4-BE49-F238E27FC236}">
                  <a16:creationId xmlns:a16="http://schemas.microsoft.com/office/drawing/2014/main" id="{CFEFFF8D-DB07-4B11-8086-8A320D73CE61}"/>
                </a:ext>
              </a:extLst>
            </p:cNvPr>
            <p:cNvGrpSpPr/>
            <p:nvPr/>
          </p:nvGrpSpPr>
          <p:grpSpPr>
            <a:xfrm>
              <a:off x="6533808" y="2649653"/>
              <a:ext cx="1905548" cy="2017739"/>
              <a:chOff x="673100" y="1962823"/>
              <a:chExt cx="1905548" cy="2017739"/>
            </a:xfrm>
          </p:grpSpPr>
          <p:grpSp>
            <p:nvGrpSpPr>
              <p:cNvPr id="14" name="îSḷiḍê">
                <a:extLst>
                  <a:ext uri="{FF2B5EF4-FFF2-40B4-BE49-F238E27FC236}">
                    <a16:creationId xmlns:a16="http://schemas.microsoft.com/office/drawing/2014/main" id="{81EA10CC-B9A1-49C7-845C-D5546A740EE6}"/>
                  </a:ext>
                </a:extLst>
              </p:cNvPr>
              <p:cNvGrpSpPr/>
              <p:nvPr/>
            </p:nvGrpSpPr>
            <p:grpSpPr>
              <a:xfrm>
                <a:off x="1170996" y="1962823"/>
                <a:ext cx="909757" cy="909757"/>
                <a:chOff x="1374625" y="1962823"/>
                <a:chExt cx="909757" cy="909757"/>
              </a:xfrm>
            </p:grpSpPr>
            <p:sp>
              <p:nvSpPr>
                <p:cNvPr id="17" name="ísļîďê">
                  <a:extLst>
                    <a:ext uri="{FF2B5EF4-FFF2-40B4-BE49-F238E27FC236}">
                      <a16:creationId xmlns:a16="http://schemas.microsoft.com/office/drawing/2014/main" id="{73D634AF-523F-4FC9-877F-9C402BC2A3D6}"/>
                    </a:ext>
                  </a:extLst>
                </p:cNvPr>
                <p:cNvSpPr/>
                <p:nvPr/>
              </p:nvSpPr>
              <p:spPr>
                <a:xfrm>
                  <a:off x="1374625" y="1962823"/>
                  <a:ext cx="909757" cy="909757"/>
                </a:xfrm>
                <a:prstGeom prst="ellipse">
                  <a:avLst/>
                </a:prstGeom>
                <a:solidFill>
                  <a:schemeClr val="bg1"/>
                </a:solidFill>
                <a:ln w="92075">
                  <a:solidFill>
                    <a:schemeClr val="tx2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18" name="ïṡľîďé">
                  <a:extLst>
                    <a:ext uri="{FF2B5EF4-FFF2-40B4-BE49-F238E27FC236}">
                      <a16:creationId xmlns:a16="http://schemas.microsoft.com/office/drawing/2014/main" id="{A9175D2A-880D-4A5C-ABA3-8B993C3A3B8C}"/>
                    </a:ext>
                  </a:extLst>
                </p:cNvPr>
                <p:cNvSpPr/>
                <p:nvPr/>
              </p:nvSpPr>
              <p:spPr bwMode="auto">
                <a:xfrm>
                  <a:off x="1594443" y="2186963"/>
                  <a:ext cx="470120" cy="461477"/>
                </a:xfrm>
                <a:custGeom>
                  <a:avLst/>
                  <a:gdLst>
                    <a:gd name="connsiteX0" fmla="*/ 170608 w 607804"/>
                    <a:gd name="connsiteY0" fmla="*/ 262009 h 596630"/>
                    <a:gd name="connsiteX1" fmla="*/ 260792 w 607804"/>
                    <a:gd name="connsiteY1" fmla="*/ 427304 h 596630"/>
                    <a:gd name="connsiteX2" fmla="*/ 303865 w 607804"/>
                    <a:gd name="connsiteY2" fmla="*/ 451493 h 596630"/>
                    <a:gd name="connsiteX3" fmla="*/ 346938 w 607804"/>
                    <a:gd name="connsiteY3" fmla="*/ 427304 h 596630"/>
                    <a:gd name="connsiteX4" fmla="*/ 408855 w 607804"/>
                    <a:gd name="connsiteY4" fmla="*/ 319795 h 596630"/>
                    <a:gd name="connsiteX5" fmla="*/ 519229 w 607804"/>
                    <a:gd name="connsiteY5" fmla="*/ 298293 h 596630"/>
                    <a:gd name="connsiteX6" fmla="*/ 552880 w 607804"/>
                    <a:gd name="connsiteY6" fmla="*/ 319795 h 596630"/>
                    <a:gd name="connsiteX7" fmla="*/ 606721 w 607804"/>
                    <a:gd name="connsiteY7" fmla="*/ 538844 h 596630"/>
                    <a:gd name="connsiteX8" fmla="*/ 602683 w 607804"/>
                    <a:gd name="connsiteY8" fmla="*/ 563034 h 596630"/>
                    <a:gd name="connsiteX9" fmla="*/ 582493 w 607804"/>
                    <a:gd name="connsiteY9" fmla="*/ 575128 h 596630"/>
                    <a:gd name="connsiteX10" fmla="*/ 414239 w 607804"/>
                    <a:gd name="connsiteY10" fmla="*/ 596630 h 596630"/>
                    <a:gd name="connsiteX11" fmla="*/ 400779 w 607804"/>
                    <a:gd name="connsiteY11" fmla="*/ 595286 h 596630"/>
                    <a:gd name="connsiteX12" fmla="*/ 205605 w 607804"/>
                    <a:gd name="connsiteY12" fmla="*/ 532125 h 596630"/>
                    <a:gd name="connsiteX13" fmla="*/ 189453 w 607804"/>
                    <a:gd name="connsiteY13" fmla="*/ 532125 h 596630"/>
                    <a:gd name="connsiteX14" fmla="*/ 37352 w 607804"/>
                    <a:gd name="connsiteY14" fmla="*/ 572441 h 596630"/>
                    <a:gd name="connsiteX15" fmla="*/ 9085 w 607804"/>
                    <a:gd name="connsiteY15" fmla="*/ 565721 h 596630"/>
                    <a:gd name="connsiteX16" fmla="*/ 1009 w 607804"/>
                    <a:gd name="connsiteY16" fmla="*/ 537500 h 596630"/>
                    <a:gd name="connsiteX17" fmla="*/ 54850 w 607804"/>
                    <a:gd name="connsiteY17" fmla="*/ 321139 h 596630"/>
                    <a:gd name="connsiteX18" fmla="*/ 72348 w 607804"/>
                    <a:gd name="connsiteY18" fmla="*/ 300981 h 596630"/>
                    <a:gd name="connsiteX19" fmla="*/ 302554 w 607804"/>
                    <a:gd name="connsiteY19" fmla="*/ 68530 h 596630"/>
                    <a:gd name="connsiteX20" fmla="*/ 237945 w 607804"/>
                    <a:gd name="connsiteY20" fmla="*/ 133029 h 596630"/>
                    <a:gd name="connsiteX21" fmla="*/ 302554 w 607804"/>
                    <a:gd name="connsiteY21" fmla="*/ 197528 h 596630"/>
                    <a:gd name="connsiteX22" fmla="*/ 367164 w 607804"/>
                    <a:gd name="connsiteY22" fmla="*/ 133029 h 596630"/>
                    <a:gd name="connsiteX23" fmla="*/ 302554 w 607804"/>
                    <a:gd name="connsiteY23" fmla="*/ 68530 h 596630"/>
                    <a:gd name="connsiteX24" fmla="*/ 303901 w 607804"/>
                    <a:gd name="connsiteY24" fmla="*/ 0 h 596630"/>
                    <a:gd name="connsiteX25" fmla="*/ 438504 w 607804"/>
                    <a:gd name="connsiteY25" fmla="*/ 134373 h 596630"/>
                    <a:gd name="connsiteX26" fmla="*/ 313323 w 607804"/>
                    <a:gd name="connsiteY26" fmla="*/ 407150 h 596630"/>
                    <a:gd name="connsiteX27" fmla="*/ 303901 w 607804"/>
                    <a:gd name="connsiteY27" fmla="*/ 412525 h 596630"/>
                    <a:gd name="connsiteX28" fmla="*/ 294478 w 607804"/>
                    <a:gd name="connsiteY28" fmla="*/ 407150 h 596630"/>
                    <a:gd name="connsiteX29" fmla="*/ 169297 w 607804"/>
                    <a:gd name="connsiteY29" fmla="*/ 134373 h 596630"/>
                    <a:gd name="connsiteX30" fmla="*/ 303901 w 607804"/>
                    <a:gd name="connsiteY30" fmla="*/ 0 h 596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07804" h="596630">
                      <a:moveTo>
                        <a:pt x="170608" y="262009"/>
                      </a:moveTo>
                      <a:cubicBezTo>
                        <a:pt x="196183" y="317107"/>
                        <a:pt x="229834" y="376237"/>
                        <a:pt x="260792" y="427304"/>
                      </a:cubicBezTo>
                      <a:cubicBezTo>
                        <a:pt x="270214" y="442086"/>
                        <a:pt x="286367" y="451493"/>
                        <a:pt x="303865" y="451493"/>
                      </a:cubicBezTo>
                      <a:cubicBezTo>
                        <a:pt x="321363" y="451493"/>
                        <a:pt x="337516" y="442086"/>
                        <a:pt x="346938" y="427304"/>
                      </a:cubicBezTo>
                      <a:cubicBezTo>
                        <a:pt x="367128" y="393707"/>
                        <a:pt x="388665" y="357423"/>
                        <a:pt x="408855" y="319795"/>
                      </a:cubicBezTo>
                      <a:cubicBezTo>
                        <a:pt x="411547" y="319795"/>
                        <a:pt x="519229" y="298293"/>
                        <a:pt x="519229" y="298293"/>
                      </a:cubicBezTo>
                      <a:cubicBezTo>
                        <a:pt x="534036" y="295605"/>
                        <a:pt x="548842" y="305013"/>
                        <a:pt x="552880" y="319795"/>
                      </a:cubicBezTo>
                      <a:lnTo>
                        <a:pt x="606721" y="538844"/>
                      </a:lnTo>
                      <a:cubicBezTo>
                        <a:pt x="609413" y="546907"/>
                        <a:pt x="606721" y="556314"/>
                        <a:pt x="602683" y="563034"/>
                      </a:cubicBezTo>
                      <a:cubicBezTo>
                        <a:pt x="598645" y="569753"/>
                        <a:pt x="590569" y="573784"/>
                        <a:pt x="582493" y="575128"/>
                      </a:cubicBezTo>
                      <a:lnTo>
                        <a:pt x="414239" y="596630"/>
                      </a:lnTo>
                      <a:cubicBezTo>
                        <a:pt x="408855" y="596630"/>
                        <a:pt x="404817" y="596630"/>
                        <a:pt x="400779" y="595286"/>
                      </a:cubicBezTo>
                      <a:lnTo>
                        <a:pt x="205605" y="532125"/>
                      </a:lnTo>
                      <a:cubicBezTo>
                        <a:pt x="200221" y="530781"/>
                        <a:pt x="194837" y="530781"/>
                        <a:pt x="189453" y="532125"/>
                      </a:cubicBezTo>
                      <a:lnTo>
                        <a:pt x="37352" y="572441"/>
                      </a:lnTo>
                      <a:cubicBezTo>
                        <a:pt x="26584" y="575128"/>
                        <a:pt x="15815" y="572441"/>
                        <a:pt x="9085" y="565721"/>
                      </a:cubicBezTo>
                      <a:cubicBezTo>
                        <a:pt x="1009" y="557658"/>
                        <a:pt x="-1683" y="546907"/>
                        <a:pt x="1009" y="537500"/>
                      </a:cubicBezTo>
                      <a:lnTo>
                        <a:pt x="54850" y="321139"/>
                      </a:lnTo>
                      <a:cubicBezTo>
                        <a:pt x="57542" y="311732"/>
                        <a:pt x="64272" y="305013"/>
                        <a:pt x="72348" y="300981"/>
                      </a:cubicBezTo>
                      <a:close/>
                      <a:moveTo>
                        <a:pt x="302554" y="68530"/>
                      </a:moveTo>
                      <a:cubicBezTo>
                        <a:pt x="266212" y="68530"/>
                        <a:pt x="237945" y="98092"/>
                        <a:pt x="237945" y="133029"/>
                      </a:cubicBezTo>
                      <a:cubicBezTo>
                        <a:pt x="237945" y="169310"/>
                        <a:pt x="266212" y="197528"/>
                        <a:pt x="302554" y="197528"/>
                      </a:cubicBezTo>
                      <a:cubicBezTo>
                        <a:pt x="338897" y="197528"/>
                        <a:pt x="367164" y="167966"/>
                        <a:pt x="367164" y="133029"/>
                      </a:cubicBezTo>
                      <a:cubicBezTo>
                        <a:pt x="367164" y="96749"/>
                        <a:pt x="337551" y="68530"/>
                        <a:pt x="302554" y="68530"/>
                      </a:cubicBezTo>
                      <a:close/>
                      <a:moveTo>
                        <a:pt x="303901" y="0"/>
                      </a:moveTo>
                      <a:cubicBezTo>
                        <a:pt x="377932" y="0"/>
                        <a:pt x="438504" y="60468"/>
                        <a:pt x="438504" y="134373"/>
                      </a:cubicBezTo>
                      <a:cubicBezTo>
                        <a:pt x="438504" y="196185"/>
                        <a:pt x="344282" y="357432"/>
                        <a:pt x="313323" y="407150"/>
                      </a:cubicBezTo>
                      <a:cubicBezTo>
                        <a:pt x="310631" y="409838"/>
                        <a:pt x="307939" y="412525"/>
                        <a:pt x="303901" y="412525"/>
                      </a:cubicBezTo>
                      <a:cubicBezTo>
                        <a:pt x="301208" y="412525"/>
                        <a:pt x="297170" y="409838"/>
                        <a:pt x="294478" y="407150"/>
                      </a:cubicBezTo>
                      <a:cubicBezTo>
                        <a:pt x="263519" y="357432"/>
                        <a:pt x="169297" y="196185"/>
                        <a:pt x="169297" y="134373"/>
                      </a:cubicBezTo>
                      <a:cubicBezTo>
                        <a:pt x="169297" y="60468"/>
                        <a:pt x="229869" y="0"/>
                        <a:pt x="3039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5" name="íS1íḍè">
                <a:extLst>
                  <a:ext uri="{FF2B5EF4-FFF2-40B4-BE49-F238E27FC236}">
                    <a16:creationId xmlns:a16="http://schemas.microsoft.com/office/drawing/2014/main" id="{DB9058A1-3AA4-4D58-8C90-C18D96182794}"/>
                  </a:ext>
                </a:extLst>
              </p:cNvPr>
              <p:cNvSpPr txBox="1"/>
              <p:nvPr/>
            </p:nvSpPr>
            <p:spPr bwMode="auto">
              <a:xfrm>
                <a:off x="673100" y="2875817"/>
                <a:ext cx="190554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ïṣḷîḓé">
                <a:extLst>
                  <a:ext uri="{FF2B5EF4-FFF2-40B4-BE49-F238E27FC236}">
                    <a16:creationId xmlns:a16="http://schemas.microsoft.com/office/drawing/2014/main" id="{168BA966-2BBB-42D8-A3F0-D0382468CE96}"/>
                  </a:ext>
                </a:extLst>
              </p:cNvPr>
              <p:cNvSpPr/>
              <p:nvPr/>
            </p:nvSpPr>
            <p:spPr bwMode="auto">
              <a:xfrm>
                <a:off x="673100" y="3317624"/>
                <a:ext cx="190554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B3E9A9-48B3-4212-9529-6BD480E42588}"/>
                </a:ext>
              </a:extLst>
            </p:cNvPr>
            <p:cNvCxnSpPr/>
            <p:nvPr/>
          </p:nvCxnSpPr>
          <p:spPr>
            <a:xfrm>
              <a:off x="2602659" y="2071231"/>
              <a:ext cx="0" cy="2925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4CE45E9-ED09-496E-A446-1A30BA66F66B}"/>
                </a:ext>
              </a:extLst>
            </p:cNvPr>
            <p:cNvCxnSpPr/>
            <p:nvPr/>
          </p:nvCxnSpPr>
          <p:spPr>
            <a:xfrm>
              <a:off x="4556228" y="2071231"/>
              <a:ext cx="0" cy="2925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F185797-4F9A-4CEE-A19F-682184CF9BA4}"/>
                </a:ext>
              </a:extLst>
            </p:cNvPr>
            <p:cNvCxnSpPr/>
            <p:nvPr/>
          </p:nvCxnSpPr>
          <p:spPr>
            <a:xfrm>
              <a:off x="6509797" y="2071231"/>
              <a:ext cx="0" cy="2925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3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3551-C48B-47D8-9B97-82870F12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23B86-673A-4239-A9A1-F5D29A76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A2B2B-3A97-43BB-806C-4326D517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8d055f09-c0e3-4f6e-a4f6-fbece3c283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273A590-2525-471B-A2A9-1202C6C2875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46727"/>
            <a:ext cx="10861770" cy="5062664"/>
            <a:chOff x="669925" y="1146727"/>
            <a:chExt cx="10861770" cy="506266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7D537A0-06DD-4656-B7C1-2732D2CA2143}"/>
                </a:ext>
              </a:extLst>
            </p:cNvPr>
            <p:cNvCxnSpPr>
              <a:stCxn id="19" idx="2"/>
            </p:cNvCxnSpPr>
            <p:nvPr/>
          </p:nvCxnSpPr>
          <p:spPr>
            <a:xfrm flipV="1">
              <a:off x="7557980" y="3834000"/>
              <a:ext cx="3962508" cy="2254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5961978-44DD-4158-85C3-BB375B9EA999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669925" y="3834000"/>
              <a:ext cx="3964096" cy="2254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slîḋé">
              <a:extLst>
                <a:ext uri="{FF2B5EF4-FFF2-40B4-BE49-F238E27FC236}">
                  <a16:creationId xmlns:a16="http://schemas.microsoft.com/office/drawing/2014/main" id="{796911BE-CF4E-4ABF-8C31-0E35E58A6CFE}"/>
                </a:ext>
              </a:extLst>
            </p:cNvPr>
            <p:cNvGrpSpPr/>
            <p:nvPr/>
          </p:nvGrpSpPr>
          <p:grpSpPr>
            <a:xfrm>
              <a:off x="4201465" y="1224000"/>
              <a:ext cx="3789071" cy="3770520"/>
              <a:chOff x="4201465" y="1543740"/>
              <a:chExt cx="3789071" cy="3770520"/>
            </a:xfrm>
          </p:grpSpPr>
          <p:sp>
            <p:nvSpPr>
              <p:cNvPr id="16" name="îṥḷíḋe">
                <a:extLst>
                  <a:ext uri="{FF2B5EF4-FFF2-40B4-BE49-F238E27FC236}">
                    <a16:creationId xmlns:a16="http://schemas.microsoft.com/office/drawing/2014/main" id="{D4EC128B-1238-4ADB-8FF3-6971404081B5}"/>
                  </a:ext>
                </a:extLst>
              </p:cNvPr>
              <p:cNvSpPr/>
              <p:nvPr/>
            </p:nvSpPr>
            <p:spPr>
              <a:xfrm>
                <a:off x="4536995" y="1745052"/>
                <a:ext cx="3251960" cy="3251960"/>
              </a:xfrm>
              <a:custGeom>
                <a:avLst/>
                <a:gdLst>
                  <a:gd name="connsiteX0" fmla="*/ 1625980 w 3251960"/>
                  <a:gd name="connsiteY0" fmla="*/ 0 h 3251960"/>
                  <a:gd name="connsiteX1" fmla="*/ 3034120 w 3251960"/>
                  <a:gd name="connsiteY1" fmla="*/ 812990 h 3251960"/>
                  <a:gd name="connsiteX2" fmla="*/ 3034120 w 3251960"/>
                  <a:gd name="connsiteY2" fmla="*/ 2438970 h 3251960"/>
                  <a:gd name="connsiteX3" fmla="*/ 1625980 w 3251960"/>
                  <a:gd name="connsiteY3" fmla="*/ 1625980 h 3251960"/>
                  <a:gd name="connsiteX4" fmla="*/ 1625980 w 3251960"/>
                  <a:gd name="connsiteY4" fmla="*/ 0 h 325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960" h="3251960">
                    <a:moveTo>
                      <a:pt x="1625980" y="0"/>
                    </a:moveTo>
                    <a:cubicBezTo>
                      <a:pt x="2206887" y="0"/>
                      <a:pt x="2743667" y="309910"/>
                      <a:pt x="3034120" y="812990"/>
                    </a:cubicBezTo>
                    <a:cubicBezTo>
                      <a:pt x="3324573" y="1316070"/>
                      <a:pt x="3324573" y="1935890"/>
                      <a:pt x="3034120" y="2438970"/>
                    </a:cubicBezTo>
                    <a:lnTo>
                      <a:pt x="1625980" y="1625980"/>
                    </a:lnTo>
                    <a:lnTo>
                      <a:pt x="162598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34181" tIns="709426" rIns="397005" bIns="1615329" numCol="1" spcCol="1270" anchor="b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600" b="1" kern="1200" dirty="0"/>
              </a:p>
            </p:txBody>
          </p:sp>
          <p:sp>
            <p:nvSpPr>
              <p:cNvPr id="17" name="îšļîďé">
                <a:extLst>
                  <a:ext uri="{FF2B5EF4-FFF2-40B4-BE49-F238E27FC236}">
                    <a16:creationId xmlns:a16="http://schemas.microsoft.com/office/drawing/2014/main" id="{1E1E4156-C0DF-4923-BA79-8DEB11CF4008}"/>
                  </a:ext>
                </a:extLst>
              </p:cNvPr>
              <p:cNvSpPr/>
              <p:nvPr/>
            </p:nvSpPr>
            <p:spPr>
              <a:xfrm>
                <a:off x="4470021" y="1861194"/>
                <a:ext cx="3251960" cy="3251960"/>
              </a:xfrm>
              <a:custGeom>
                <a:avLst/>
                <a:gdLst>
                  <a:gd name="connsiteX0" fmla="*/ 3034120 w 3251960"/>
                  <a:gd name="connsiteY0" fmla="*/ 2438970 h 3251960"/>
                  <a:gd name="connsiteX1" fmla="*/ 1625980 w 3251960"/>
                  <a:gd name="connsiteY1" fmla="*/ 3251960 h 3251960"/>
                  <a:gd name="connsiteX2" fmla="*/ 217840 w 3251960"/>
                  <a:gd name="connsiteY2" fmla="*/ 2438970 h 3251960"/>
                  <a:gd name="connsiteX3" fmla="*/ 1625980 w 3251960"/>
                  <a:gd name="connsiteY3" fmla="*/ 1625980 h 3251960"/>
                  <a:gd name="connsiteX4" fmla="*/ 3034120 w 3251960"/>
                  <a:gd name="connsiteY4" fmla="*/ 2438970 h 325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960" h="3251960">
                    <a:moveTo>
                      <a:pt x="3034120" y="2438970"/>
                    </a:moveTo>
                    <a:cubicBezTo>
                      <a:pt x="2743667" y="2942050"/>
                      <a:pt x="2206887" y="3251960"/>
                      <a:pt x="1625980" y="3251960"/>
                    </a:cubicBezTo>
                    <a:cubicBezTo>
                      <a:pt x="1045073" y="3251960"/>
                      <a:pt x="508293" y="2942050"/>
                      <a:pt x="217840" y="2438970"/>
                    </a:cubicBezTo>
                    <a:lnTo>
                      <a:pt x="1625980" y="1625980"/>
                    </a:lnTo>
                    <a:lnTo>
                      <a:pt x="3034120" y="24389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596" tIns="2130223" rIns="755883" bIns="310673" numCol="1" spcCol="1270" anchor="b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600" b="1" kern="1200" dirty="0"/>
              </a:p>
            </p:txBody>
          </p:sp>
          <p:sp>
            <p:nvSpPr>
              <p:cNvPr id="18" name="ïsľiḓè">
                <a:extLst>
                  <a:ext uri="{FF2B5EF4-FFF2-40B4-BE49-F238E27FC236}">
                    <a16:creationId xmlns:a16="http://schemas.microsoft.com/office/drawing/2014/main" id="{01917BB8-A376-43C6-B9A9-E27D35A601B4}"/>
                  </a:ext>
                </a:extLst>
              </p:cNvPr>
              <p:cNvSpPr/>
              <p:nvPr/>
            </p:nvSpPr>
            <p:spPr>
              <a:xfrm>
                <a:off x="4403046" y="1745052"/>
                <a:ext cx="3251960" cy="3251960"/>
              </a:xfrm>
              <a:custGeom>
                <a:avLst/>
                <a:gdLst>
                  <a:gd name="connsiteX0" fmla="*/ 217840 w 3251960"/>
                  <a:gd name="connsiteY0" fmla="*/ 2438970 h 3251960"/>
                  <a:gd name="connsiteX1" fmla="*/ 217840 w 3251960"/>
                  <a:gd name="connsiteY1" fmla="*/ 812990 h 3251960"/>
                  <a:gd name="connsiteX2" fmla="*/ 1625980 w 3251960"/>
                  <a:gd name="connsiteY2" fmla="*/ 0 h 3251960"/>
                  <a:gd name="connsiteX3" fmla="*/ 1625980 w 3251960"/>
                  <a:gd name="connsiteY3" fmla="*/ 1625980 h 3251960"/>
                  <a:gd name="connsiteX4" fmla="*/ 217840 w 3251960"/>
                  <a:gd name="connsiteY4" fmla="*/ 2438970 h 325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960" h="3251960">
                    <a:moveTo>
                      <a:pt x="217840" y="2438970"/>
                    </a:moveTo>
                    <a:cubicBezTo>
                      <a:pt x="-72613" y="1935890"/>
                      <a:pt x="-72613" y="1316070"/>
                      <a:pt x="217840" y="812990"/>
                    </a:cubicBezTo>
                    <a:cubicBezTo>
                      <a:pt x="508293" y="309910"/>
                      <a:pt x="1045073" y="0"/>
                      <a:pt x="1625980" y="0"/>
                    </a:cubicBezTo>
                    <a:lnTo>
                      <a:pt x="1625980" y="1625980"/>
                    </a:lnTo>
                    <a:lnTo>
                      <a:pt x="217840" y="24389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97005" tIns="709426" rIns="1734181" bIns="1615329" numCol="1" spcCol="1270" anchor="b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600" b="1" kern="1200" dirty="0"/>
              </a:p>
            </p:txBody>
          </p:sp>
          <p:sp>
            <p:nvSpPr>
              <p:cNvPr id="19" name="îṥḻídé">
                <a:extLst>
                  <a:ext uri="{FF2B5EF4-FFF2-40B4-BE49-F238E27FC236}">
                    <a16:creationId xmlns:a16="http://schemas.microsoft.com/office/drawing/2014/main" id="{28290D37-8CEA-4470-BCDC-78468F96D030}"/>
                  </a:ext>
                </a:extLst>
              </p:cNvPr>
              <p:cNvSpPr/>
              <p:nvPr/>
            </p:nvSpPr>
            <p:spPr>
              <a:xfrm>
                <a:off x="4335952" y="1543740"/>
                <a:ext cx="3654584" cy="3654584"/>
              </a:xfrm>
              <a:prstGeom prst="circularArrow">
                <a:avLst>
                  <a:gd name="adj1" fmla="val 5085"/>
                  <a:gd name="adj2" fmla="val 327528"/>
                  <a:gd name="adj3" fmla="val 1472472"/>
                  <a:gd name="adj4" fmla="val 16199432"/>
                  <a:gd name="adj5" fmla="val 5932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í$ḷiḋe">
                <a:extLst>
                  <a:ext uri="{FF2B5EF4-FFF2-40B4-BE49-F238E27FC236}">
                    <a16:creationId xmlns:a16="http://schemas.microsoft.com/office/drawing/2014/main" id="{F7E49295-A453-4163-B92A-5605F78C8B93}"/>
                  </a:ext>
                </a:extLst>
              </p:cNvPr>
              <p:cNvSpPr/>
              <p:nvPr/>
            </p:nvSpPr>
            <p:spPr>
              <a:xfrm>
                <a:off x="4268709" y="1659676"/>
                <a:ext cx="3654584" cy="3654584"/>
              </a:xfrm>
              <a:prstGeom prst="circularArrow">
                <a:avLst>
                  <a:gd name="adj1" fmla="val 5085"/>
                  <a:gd name="adj2" fmla="val 327528"/>
                  <a:gd name="adj3" fmla="val 8671970"/>
                  <a:gd name="adj4" fmla="val 1800502"/>
                  <a:gd name="adj5" fmla="val 593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iṧḻídè">
                <a:extLst>
                  <a:ext uri="{FF2B5EF4-FFF2-40B4-BE49-F238E27FC236}">
                    <a16:creationId xmlns:a16="http://schemas.microsoft.com/office/drawing/2014/main" id="{EA2F4AE5-2427-43BC-8324-D647BB254FA5}"/>
                  </a:ext>
                </a:extLst>
              </p:cNvPr>
              <p:cNvSpPr/>
              <p:nvPr/>
            </p:nvSpPr>
            <p:spPr>
              <a:xfrm>
                <a:off x="4201465" y="1543740"/>
                <a:ext cx="3654584" cy="3654584"/>
              </a:xfrm>
              <a:prstGeom prst="circularArrow">
                <a:avLst>
                  <a:gd name="adj1" fmla="val 5085"/>
                  <a:gd name="adj2" fmla="val 327528"/>
                  <a:gd name="adj3" fmla="val 15873039"/>
                  <a:gd name="adj4" fmla="val 9000000"/>
                  <a:gd name="adj5" fmla="val 593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" name="isļiḋe">
                <a:extLst>
                  <a:ext uri="{FF2B5EF4-FFF2-40B4-BE49-F238E27FC236}">
                    <a16:creationId xmlns:a16="http://schemas.microsoft.com/office/drawing/2014/main" id="{5EF5581A-33FF-4CCC-872D-CA33FB7D44AC}"/>
                  </a:ext>
                </a:extLst>
              </p:cNvPr>
              <p:cNvGrpSpPr/>
              <p:nvPr/>
            </p:nvGrpSpPr>
            <p:grpSpPr>
              <a:xfrm>
                <a:off x="5620388" y="3795334"/>
                <a:ext cx="951226" cy="928592"/>
                <a:chOff x="1571541" y="3869248"/>
                <a:chExt cx="951226" cy="928592"/>
              </a:xfrm>
            </p:grpSpPr>
            <p:sp>
              <p:nvSpPr>
                <p:cNvPr id="29" name="ïṧ1iḍê">
                  <a:extLst>
                    <a:ext uri="{FF2B5EF4-FFF2-40B4-BE49-F238E27FC236}">
                      <a16:creationId xmlns:a16="http://schemas.microsoft.com/office/drawing/2014/main" id="{449FC208-99E2-4108-9D72-72193B0FDA2F}"/>
                    </a:ext>
                  </a:extLst>
                </p:cNvPr>
                <p:cNvSpPr/>
                <p:nvPr/>
              </p:nvSpPr>
              <p:spPr bwMode="auto">
                <a:xfrm>
                  <a:off x="1781198" y="3869248"/>
                  <a:ext cx="531913" cy="493447"/>
                </a:xfrm>
                <a:custGeom>
                  <a:avLst/>
                  <a:gdLst>
                    <a:gd name="connsiteX0" fmla="*/ 31765 w 608226"/>
                    <a:gd name="connsiteY0" fmla="*/ 449854 h 564241"/>
                    <a:gd name="connsiteX1" fmla="*/ 247309 w 608226"/>
                    <a:gd name="connsiteY1" fmla="*/ 449854 h 564241"/>
                    <a:gd name="connsiteX2" fmla="*/ 252786 w 608226"/>
                    <a:gd name="connsiteY2" fmla="*/ 464263 h 564241"/>
                    <a:gd name="connsiteX3" fmla="*/ 294551 w 608226"/>
                    <a:gd name="connsiteY3" fmla="*/ 526133 h 564241"/>
                    <a:gd name="connsiteX4" fmla="*/ 299409 w 608226"/>
                    <a:gd name="connsiteY4" fmla="*/ 530793 h 564241"/>
                    <a:gd name="connsiteX5" fmla="*/ 31765 w 608226"/>
                    <a:gd name="connsiteY5" fmla="*/ 530793 h 564241"/>
                    <a:gd name="connsiteX6" fmla="*/ 0 w 608226"/>
                    <a:gd name="connsiteY6" fmla="*/ 499074 h 564241"/>
                    <a:gd name="connsiteX7" fmla="*/ 0 w 608226"/>
                    <a:gd name="connsiteY7" fmla="*/ 481573 h 564241"/>
                    <a:gd name="connsiteX8" fmla="*/ 31765 w 608226"/>
                    <a:gd name="connsiteY8" fmla="*/ 449854 h 564241"/>
                    <a:gd name="connsiteX9" fmla="*/ 82493 w 608226"/>
                    <a:gd name="connsiteY9" fmla="*/ 336385 h 564241"/>
                    <a:gd name="connsiteX10" fmla="*/ 244510 w 608226"/>
                    <a:gd name="connsiteY10" fmla="*/ 336385 h 564241"/>
                    <a:gd name="connsiteX11" fmla="*/ 237464 w 608226"/>
                    <a:gd name="connsiteY11" fmla="*/ 388490 h 564241"/>
                    <a:gd name="connsiteX12" fmla="*/ 239558 w 608226"/>
                    <a:gd name="connsiteY12" fmla="*/ 417253 h 564241"/>
                    <a:gd name="connsiteX13" fmla="*/ 82493 w 608226"/>
                    <a:gd name="connsiteY13" fmla="*/ 417253 h 564241"/>
                    <a:gd name="connsiteX14" fmla="*/ 50737 w 608226"/>
                    <a:gd name="connsiteY14" fmla="*/ 385543 h 564241"/>
                    <a:gd name="connsiteX15" fmla="*/ 50737 w 608226"/>
                    <a:gd name="connsiteY15" fmla="*/ 368048 h 564241"/>
                    <a:gd name="connsiteX16" fmla="*/ 82493 w 608226"/>
                    <a:gd name="connsiteY16" fmla="*/ 336385 h 564241"/>
                    <a:gd name="connsiteX17" fmla="*/ 490359 w 608226"/>
                    <a:gd name="connsiteY17" fmla="*/ 289450 h 564241"/>
                    <a:gd name="connsiteX18" fmla="*/ 480406 w 608226"/>
                    <a:gd name="connsiteY18" fmla="*/ 296423 h 564241"/>
                    <a:gd name="connsiteX19" fmla="*/ 442689 w 608226"/>
                    <a:gd name="connsiteY19" fmla="*/ 355436 h 564241"/>
                    <a:gd name="connsiteX20" fmla="*/ 432402 w 608226"/>
                    <a:gd name="connsiteY20" fmla="*/ 371557 h 564241"/>
                    <a:gd name="connsiteX21" fmla="*/ 409924 w 608226"/>
                    <a:gd name="connsiteY21" fmla="*/ 336367 h 564241"/>
                    <a:gd name="connsiteX22" fmla="*/ 384779 w 608226"/>
                    <a:gd name="connsiteY22" fmla="*/ 296994 h 564241"/>
                    <a:gd name="connsiteX23" fmla="*/ 384398 w 608226"/>
                    <a:gd name="connsiteY23" fmla="*/ 296423 h 564241"/>
                    <a:gd name="connsiteX24" fmla="*/ 362492 w 608226"/>
                    <a:gd name="connsiteY24" fmla="*/ 291573 h 564241"/>
                    <a:gd name="connsiteX25" fmla="*/ 355205 w 608226"/>
                    <a:gd name="connsiteY25" fmla="*/ 305791 h 564241"/>
                    <a:gd name="connsiteX26" fmla="*/ 357682 w 608226"/>
                    <a:gd name="connsiteY26" fmla="*/ 313447 h 564241"/>
                    <a:gd name="connsiteX27" fmla="*/ 372254 w 608226"/>
                    <a:gd name="connsiteY27" fmla="*/ 336367 h 564241"/>
                    <a:gd name="connsiteX28" fmla="*/ 405162 w 608226"/>
                    <a:gd name="connsiteY28" fmla="*/ 387725 h 564241"/>
                    <a:gd name="connsiteX29" fmla="*/ 389208 w 608226"/>
                    <a:gd name="connsiteY29" fmla="*/ 387725 h 564241"/>
                    <a:gd name="connsiteX30" fmla="*/ 373350 w 608226"/>
                    <a:gd name="connsiteY30" fmla="*/ 403560 h 564241"/>
                    <a:gd name="connsiteX31" fmla="*/ 381303 w 608226"/>
                    <a:gd name="connsiteY31" fmla="*/ 417255 h 564241"/>
                    <a:gd name="connsiteX32" fmla="*/ 389208 w 608226"/>
                    <a:gd name="connsiteY32" fmla="*/ 419395 h 564241"/>
                    <a:gd name="connsiteX33" fmla="*/ 416591 w 608226"/>
                    <a:gd name="connsiteY33" fmla="*/ 419395 h 564241"/>
                    <a:gd name="connsiteX34" fmla="*/ 416591 w 608226"/>
                    <a:gd name="connsiteY34" fmla="*/ 430522 h 564241"/>
                    <a:gd name="connsiteX35" fmla="*/ 389208 w 608226"/>
                    <a:gd name="connsiteY35" fmla="*/ 430522 h 564241"/>
                    <a:gd name="connsiteX36" fmla="*/ 373350 w 608226"/>
                    <a:gd name="connsiteY36" fmla="*/ 446357 h 564241"/>
                    <a:gd name="connsiteX37" fmla="*/ 374350 w 608226"/>
                    <a:gd name="connsiteY37" fmla="*/ 451921 h 564241"/>
                    <a:gd name="connsiteX38" fmla="*/ 388065 w 608226"/>
                    <a:gd name="connsiteY38" fmla="*/ 462145 h 564241"/>
                    <a:gd name="connsiteX39" fmla="*/ 389208 w 608226"/>
                    <a:gd name="connsiteY39" fmla="*/ 462192 h 564241"/>
                    <a:gd name="connsiteX40" fmla="*/ 416591 w 608226"/>
                    <a:gd name="connsiteY40" fmla="*/ 462192 h 564241"/>
                    <a:gd name="connsiteX41" fmla="*/ 416591 w 608226"/>
                    <a:gd name="connsiteY41" fmla="*/ 484352 h 564241"/>
                    <a:gd name="connsiteX42" fmla="*/ 432450 w 608226"/>
                    <a:gd name="connsiteY42" fmla="*/ 500187 h 564241"/>
                    <a:gd name="connsiteX43" fmla="*/ 448356 w 608226"/>
                    <a:gd name="connsiteY43" fmla="*/ 484352 h 564241"/>
                    <a:gd name="connsiteX44" fmla="*/ 448356 w 608226"/>
                    <a:gd name="connsiteY44" fmla="*/ 462192 h 564241"/>
                    <a:gd name="connsiteX45" fmla="*/ 475692 w 608226"/>
                    <a:gd name="connsiteY45" fmla="*/ 462192 h 564241"/>
                    <a:gd name="connsiteX46" fmla="*/ 491598 w 608226"/>
                    <a:gd name="connsiteY46" fmla="*/ 446357 h 564241"/>
                    <a:gd name="connsiteX47" fmla="*/ 475692 w 608226"/>
                    <a:gd name="connsiteY47" fmla="*/ 430522 h 564241"/>
                    <a:gd name="connsiteX48" fmla="*/ 448356 w 608226"/>
                    <a:gd name="connsiteY48" fmla="*/ 430522 h 564241"/>
                    <a:gd name="connsiteX49" fmla="*/ 448356 w 608226"/>
                    <a:gd name="connsiteY49" fmla="*/ 419347 h 564241"/>
                    <a:gd name="connsiteX50" fmla="*/ 475692 w 608226"/>
                    <a:gd name="connsiteY50" fmla="*/ 419347 h 564241"/>
                    <a:gd name="connsiteX51" fmla="*/ 491598 w 608226"/>
                    <a:gd name="connsiteY51" fmla="*/ 403512 h 564241"/>
                    <a:gd name="connsiteX52" fmla="*/ 475692 w 608226"/>
                    <a:gd name="connsiteY52" fmla="*/ 387629 h 564241"/>
                    <a:gd name="connsiteX53" fmla="*/ 459785 w 608226"/>
                    <a:gd name="connsiteY53" fmla="*/ 387629 h 564241"/>
                    <a:gd name="connsiteX54" fmla="*/ 507123 w 608226"/>
                    <a:gd name="connsiteY54" fmla="*/ 313447 h 564241"/>
                    <a:gd name="connsiteX55" fmla="*/ 502313 w 608226"/>
                    <a:gd name="connsiteY55" fmla="*/ 291573 h 564241"/>
                    <a:gd name="connsiteX56" fmla="*/ 490359 w 608226"/>
                    <a:gd name="connsiteY56" fmla="*/ 289450 h 564241"/>
                    <a:gd name="connsiteX57" fmla="*/ 31765 w 608226"/>
                    <a:gd name="connsiteY57" fmla="*/ 224963 h 564241"/>
                    <a:gd name="connsiteX58" fmla="*/ 326647 w 608226"/>
                    <a:gd name="connsiteY58" fmla="*/ 224963 h 564241"/>
                    <a:gd name="connsiteX59" fmla="*/ 294549 w 608226"/>
                    <a:gd name="connsiteY59" fmla="*/ 250826 h 564241"/>
                    <a:gd name="connsiteX60" fmla="*/ 255879 w 608226"/>
                    <a:gd name="connsiteY60" fmla="*/ 305831 h 564241"/>
                    <a:gd name="connsiteX61" fmla="*/ 31765 w 608226"/>
                    <a:gd name="connsiteY61" fmla="*/ 305831 h 564241"/>
                    <a:gd name="connsiteX62" fmla="*/ 0 w 608226"/>
                    <a:gd name="connsiteY62" fmla="*/ 274168 h 564241"/>
                    <a:gd name="connsiteX63" fmla="*/ 0 w 608226"/>
                    <a:gd name="connsiteY63" fmla="*/ 256673 h 564241"/>
                    <a:gd name="connsiteX64" fmla="*/ 31765 w 608226"/>
                    <a:gd name="connsiteY64" fmla="*/ 224963 h 564241"/>
                    <a:gd name="connsiteX65" fmla="*/ 432402 w 608226"/>
                    <a:gd name="connsiteY65" fmla="*/ 212825 h 564241"/>
                    <a:gd name="connsiteX66" fmla="*/ 608226 w 608226"/>
                    <a:gd name="connsiteY66" fmla="*/ 388581 h 564241"/>
                    <a:gd name="connsiteX67" fmla="*/ 432355 w 608226"/>
                    <a:gd name="connsiteY67" fmla="*/ 564241 h 564241"/>
                    <a:gd name="connsiteX68" fmla="*/ 329155 w 608226"/>
                    <a:gd name="connsiteY68" fmla="*/ 530811 h 564241"/>
                    <a:gd name="connsiteX69" fmla="*/ 267484 w 608226"/>
                    <a:gd name="connsiteY69" fmla="*/ 449924 h 564241"/>
                    <a:gd name="connsiteX70" fmla="*/ 258816 w 608226"/>
                    <a:gd name="connsiteY70" fmla="*/ 417303 h 564241"/>
                    <a:gd name="connsiteX71" fmla="*/ 256435 w 608226"/>
                    <a:gd name="connsiteY71" fmla="*/ 388533 h 564241"/>
                    <a:gd name="connsiteX72" fmla="*/ 264340 w 608226"/>
                    <a:gd name="connsiteY72" fmla="*/ 336415 h 564241"/>
                    <a:gd name="connsiteX73" fmla="*/ 277151 w 608226"/>
                    <a:gd name="connsiteY73" fmla="*/ 305838 h 564241"/>
                    <a:gd name="connsiteX74" fmla="*/ 367301 w 608226"/>
                    <a:gd name="connsiteY74" fmla="*/ 225284 h 564241"/>
                    <a:gd name="connsiteX75" fmla="*/ 432402 w 608226"/>
                    <a:gd name="connsiteY75" fmla="*/ 212825 h 564241"/>
                    <a:gd name="connsiteX76" fmla="*/ 31760 w 608226"/>
                    <a:gd name="connsiteY76" fmla="*/ 113540 h 564241"/>
                    <a:gd name="connsiteX77" fmla="*/ 362842 w 608226"/>
                    <a:gd name="connsiteY77" fmla="*/ 113540 h 564241"/>
                    <a:gd name="connsiteX78" fmla="*/ 394602 w 608226"/>
                    <a:gd name="connsiteY78" fmla="*/ 145250 h 564241"/>
                    <a:gd name="connsiteX79" fmla="*/ 394602 w 608226"/>
                    <a:gd name="connsiteY79" fmla="*/ 162745 h 564241"/>
                    <a:gd name="connsiteX80" fmla="*/ 362794 w 608226"/>
                    <a:gd name="connsiteY80" fmla="*/ 194408 h 564241"/>
                    <a:gd name="connsiteX81" fmla="*/ 31760 w 608226"/>
                    <a:gd name="connsiteY81" fmla="*/ 194408 h 564241"/>
                    <a:gd name="connsiteX82" fmla="*/ 0 w 608226"/>
                    <a:gd name="connsiteY82" fmla="*/ 162745 h 564241"/>
                    <a:gd name="connsiteX83" fmla="*/ 0 w 608226"/>
                    <a:gd name="connsiteY83" fmla="*/ 145250 h 564241"/>
                    <a:gd name="connsiteX84" fmla="*/ 31760 w 608226"/>
                    <a:gd name="connsiteY84" fmla="*/ 113540 h 564241"/>
                    <a:gd name="connsiteX85" fmla="*/ 82496 w 608226"/>
                    <a:gd name="connsiteY85" fmla="*/ 0 h 564241"/>
                    <a:gd name="connsiteX86" fmla="*/ 413509 w 608226"/>
                    <a:gd name="connsiteY86" fmla="*/ 0 h 564241"/>
                    <a:gd name="connsiteX87" fmla="*/ 445268 w 608226"/>
                    <a:gd name="connsiteY87" fmla="*/ 31719 h 564241"/>
                    <a:gd name="connsiteX88" fmla="*/ 445268 w 608226"/>
                    <a:gd name="connsiteY88" fmla="*/ 49220 h 564241"/>
                    <a:gd name="connsiteX89" fmla="*/ 413509 w 608226"/>
                    <a:gd name="connsiteY89" fmla="*/ 80939 h 564241"/>
                    <a:gd name="connsiteX90" fmla="*/ 82496 w 608226"/>
                    <a:gd name="connsiteY90" fmla="*/ 80939 h 564241"/>
                    <a:gd name="connsiteX91" fmla="*/ 50737 w 608226"/>
                    <a:gd name="connsiteY91" fmla="*/ 49220 h 564241"/>
                    <a:gd name="connsiteX92" fmla="*/ 50737 w 608226"/>
                    <a:gd name="connsiteY92" fmla="*/ 31719 h 564241"/>
                    <a:gd name="connsiteX93" fmla="*/ 82496 w 608226"/>
                    <a:gd name="connsiteY93" fmla="*/ 0 h 564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608226" h="564241">
                      <a:moveTo>
                        <a:pt x="31765" y="449854"/>
                      </a:moveTo>
                      <a:lnTo>
                        <a:pt x="247309" y="449854"/>
                      </a:lnTo>
                      <a:cubicBezTo>
                        <a:pt x="248976" y="454705"/>
                        <a:pt x="250738" y="459508"/>
                        <a:pt x="252786" y="464263"/>
                      </a:cubicBezTo>
                      <a:cubicBezTo>
                        <a:pt x="262644" y="487470"/>
                        <a:pt x="276645" y="508252"/>
                        <a:pt x="294551" y="526133"/>
                      </a:cubicBezTo>
                      <a:cubicBezTo>
                        <a:pt x="296171" y="527749"/>
                        <a:pt x="297790" y="529271"/>
                        <a:pt x="299409" y="530793"/>
                      </a:cubicBezTo>
                      <a:lnTo>
                        <a:pt x="31765" y="530793"/>
                      </a:lnTo>
                      <a:cubicBezTo>
                        <a:pt x="14239" y="530793"/>
                        <a:pt x="0" y="516574"/>
                        <a:pt x="0" y="499074"/>
                      </a:cubicBezTo>
                      <a:lnTo>
                        <a:pt x="0" y="481573"/>
                      </a:lnTo>
                      <a:cubicBezTo>
                        <a:pt x="0" y="464073"/>
                        <a:pt x="14239" y="449854"/>
                        <a:pt x="31765" y="449854"/>
                      </a:cubicBezTo>
                      <a:close/>
                      <a:moveTo>
                        <a:pt x="82493" y="336385"/>
                      </a:moveTo>
                      <a:lnTo>
                        <a:pt x="244510" y="336385"/>
                      </a:lnTo>
                      <a:cubicBezTo>
                        <a:pt x="239797" y="353215"/>
                        <a:pt x="237464" y="370662"/>
                        <a:pt x="237464" y="388490"/>
                      </a:cubicBezTo>
                      <a:cubicBezTo>
                        <a:pt x="237464" y="398189"/>
                        <a:pt x="238130" y="407792"/>
                        <a:pt x="239558" y="417253"/>
                      </a:cubicBezTo>
                      <a:lnTo>
                        <a:pt x="82493" y="417253"/>
                      </a:lnTo>
                      <a:cubicBezTo>
                        <a:pt x="64972" y="417253"/>
                        <a:pt x="50737" y="403038"/>
                        <a:pt x="50737" y="385543"/>
                      </a:cubicBezTo>
                      <a:lnTo>
                        <a:pt x="50737" y="368048"/>
                      </a:lnTo>
                      <a:cubicBezTo>
                        <a:pt x="50737" y="350552"/>
                        <a:pt x="64972" y="336385"/>
                        <a:pt x="82493" y="336385"/>
                      </a:cubicBezTo>
                      <a:close/>
                      <a:moveTo>
                        <a:pt x="490359" y="289450"/>
                      </a:moveTo>
                      <a:cubicBezTo>
                        <a:pt x="486395" y="290336"/>
                        <a:pt x="482764" y="292738"/>
                        <a:pt x="480406" y="296423"/>
                      </a:cubicBezTo>
                      <a:lnTo>
                        <a:pt x="442689" y="355436"/>
                      </a:lnTo>
                      <a:lnTo>
                        <a:pt x="432402" y="371557"/>
                      </a:lnTo>
                      <a:lnTo>
                        <a:pt x="409924" y="336367"/>
                      </a:lnTo>
                      <a:lnTo>
                        <a:pt x="384779" y="296994"/>
                      </a:lnTo>
                      <a:lnTo>
                        <a:pt x="384398" y="296423"/>
                      </a:lnTo>
                      <a:cubicBezTo>
                        <a:pt x="379683" y="289052"/>
                        <a:pt x="369873" y="286912"/>
                        <a:pt x="362492" y="291573"/>
                      </a:cubicBezTo>
                      <a:cubicBezTo>
                        <a:pt x="357491" y="294759"/>
                        <a:pt x="354872" y="300275"/>
                        <a:pt x="355205" y="305791"/>
                      </a:cubicBezTo>
                      <a:cubicBezTo>
                        <a:pt x="355300" y="308454"/>
                        <a:pt x="356158" y="311069"/>
                        <a:pt x="357682" y="313447"/>
                      </a:cubicBezTo>
                      <a:lnTo>
                        <a:pt x="372254" y="336367"/>
                      </a:lnTo>
                      <a:lnTo>
                        <a:pt x="405162" y="387725"/>
                      </a:lnTo>
                      <a:lnTo>
                        <a:pt x="389208" y="387725"/>
                      </a:lnTo>
                      <a:cubicBezTo>
                        <a:pt x="380445" y="387725"/>
                        <a:pt x="373350" y="394810"/>
                        <a:pt x="373350" y="403560"/>
                      </a:cubicBezTo>
                      <a:cubicBezTo>
                        <a:pt x="373350" y="409409"/>
                        <a:pt x="376588" y="414544"/>
                        <a:pt x="381303" y="417255"/>
                      </a:cubicBezTo>
                      <a:cubicBezTo>
                        <a:pt x="383589" y="418634"/>
                        <a:pt x="386303" y="419395"/>
                        <a:pt x="389208" y="419395"/>
                      </a:cubicBezTo>
                      <a:lnTo>
                        <a:pt x="416591" y="419395"/>
                      </a:lnTo>
                      <a:lnTo>
                        <a:pt x="416591" y="430522"/>
                      </a:lnTo>
                      <a:lnTo>
                        <a:pt x="389208" y="430522"/>
                      </a:lnTo>
                      <a:cubicBezTo>
                        <a:pt x="380445" y="430522"/>
                        <a:pt x="373350" y="437608"/>
                        <a:pt x="373350" y="446357"/>
                      </a:cubicBezTo>
                      <a:cubicBezTo>
                        <a:pt x="373350" y="448307"/>
                        <a:pt x="373731" y="450209"/>
                        <a:pt x="374350" y="451921"/>
                      </a:cubicBezTo>
                      <a:cubicBezTo>
                        <a:pt x="376540" y="457580"/>
                        <a:pt x="381779" y="461717"/>
                        <a:pt x="388065" y="462145"/>
                      </a:cubicBezTo>
                      <a:cubicBezTo>
                        <a:pt x="388446" y="462192"/>
                        <a:pt x="388827" y="462192"/>
                        <a:pt x="389208" y="462192"/>
                      </a:cubicBezTo>
                      <a:lnTo>
                        <a:pt x="416591" y="462192"/>
                      </a:lnTo>
                      <a:lnTo>
                        <a:pt x="416591" y="484352"/>
                      </a:lnTo>
                      <a:cubicBezTo>
                        <a:pt x="416591" y="493102"/>
                        <a:pt x="423687" y="500187"/>
                        <a:pt x="432450" y="500187"/>
                      </a:cubicBezTo>
                      <a:cubicBezTo>
                        <a:pt x="441212" y="500187"/>
                        <a:pt x="448356" y="493102"/>
                        <a:pt x="448356" y="484352"/>
                      </a:cubicBezTo>
                      <a:lnTo>
                        <a:pt x="448356" y="462192"/>
                      </a:lnTo>
                      <a:lnTo>
                        <a:pt x="475692" y="462192"/>
                      </a:lnTo>
                      <a:cubicBezTo>
                        <a:pt x="484454" y="462192"/>
                        <a:pt x="491598" y="455107"/>
                        <a:pt x="491598" y="446357"/>
                      </a:cubicBezTo>
                      <a:cubicBezTo>
                        <a:pt x="491598" y="437608"/>
                        <a:pt x="484454" y="430522"/>
                        <a:pt x="475692" y="430522"/>
                      </a:cubicBezTo>
                      <a:lnTo>
                        <a:pt x="448356" y="430522"/>
                      </a:lnTo>
                      <a:lnTo>
                        <a:pt x="448356" y="419347"/>
                      </a:lnTo>
                      <a:lnTo>
                        <a:pt x="475692" y="419347"/>
                      </a:lnTo>
                      <a:cubicBezTo>
                        <a:pt x="484454" y="419347"/>
                        <a:pt x="491598" y="412262"/>
                        <a:pt x="491598" y="403512"/>
                      </a:cubicBezTo>
                      <a:cubicBezTo>
                        <a:pt x="491598" y="394762"/>
                        <a:pt x="484454" y="387629"/>
                        <a:pt x="475692" y="387629"/>
                      </a:cubicBezTo>
                      <a:lnTo>
                        <a:pt x="459785" y="387629"/>
                      </a:lnTo>
                      <a:lnTo>
                        <a:pt x="507123" y="313447"/>
                      </a:lnTo>
                      <a:cubicBezTo>
                        <a:pt x="511837" y="306124"/>
                        <a:pt x="509694" y="296280"/>
                        <a:pt x="502313" y="291573"/>
                      </a:cubicBezTo>
                      <a:cubicBezTo>
                        <a:pt x="498622" y="289195"/>
                        <a:pt x="494324" y="288565"/>
                        <a:pt x="490359" y="289450"/>
                      </a:cubicBezTo>
                      <a:close/>
                      <a:moveTo>
                        <a:pt x="31765" y="224963"/>
                      </a:moveTo>
                      <a:lnTo>
                        <a:pt x="326647" y="224963"/>
                      </a:lnTo>
                      <a:cubicBezTo>
                        <a:pt x="315122" y="232379"/>
                        <a:pt x="304407" y="240984"/>
                        <a:pt x="294549" y="250826"/>
                      </a:cubicBezTo>
                      <a:cubicBezTo>
                        <a:pt x="278500" y="266942"/>
                        <a:pt x="265499" y="285388"/>
                        <a:pt x="255879" y="305831"/>
                      </a:cubicBezTo>
                      <a:lnTo>
                        <a:pt x="31765" y="305831"/>
                      </a:lnTo>
                      <a:cubicBezTo>
                        <a:pt x="14239" y="305831"/>
                        <a:pt x="0" y="291664"/>
                        <a:pt x="0" y="274168"/>
                      </a:cubicBezTo>
                      <a:lnTo>
                        <a:pt x="0" y="256673"/>
                      </a:lnTo>
                      <a:cubicBezTo>
                        <a:pt x="0" y="239178"/>
                        <a:pt x="14239" y="224963"/>
                        <a:pt x="31765" y="224963"/>
                      </a:cubicBezTo>
                      <a:close/>
                      <a:moveTo>
                        <a:pt x="432402" y="212825"/>
                      </a:moveTo>
                      <a:cubicBezTo>
                        <a:pt x="529553" y="212825"/>
                        <a:pt x="608274" y="291478"/>
                        <a:pt x="608226" y="388581"/>
                      </a:cubicBezTo>
                      <a:cubicBezTo>
                        <a:pt x="608226" y="485589"/>
                        <a:pt x="529506" y="564241"/>
                        <a:pt x="432355" y="564241"/>
                      </a:cubicBezTo>
                      <a:cubicBezTo>
                        <a:pt x="393780" y="564241"/>
                        <a:pt x="358110" y="551782"/>
                        <a:pt x="329155" y="530811"/>
                      </a:cubicBezTo>
                      <a:cubicBezTo>
                        <a:pt x="301391" y="510649"/>
                        <a:pt x="279675" y="482545"/>
                        <a:pt x="267484" y="449924"/>
                      </a:cubicBezTo>
                      <a:cubicBezTo>
                        <a:pt x="263579" y="439510"/>
                        <a:pt x="260626" y="428620"/>
                        <a:pt x="258816" y="417303"/>
                      </a:cubicBezTo>
                      <a:cubicBezTo>
                        <a:pt x="257292" y="407935"/>
                        <a:pt x="256435" y="398376"/>
                        <a:pt x="256435" y="388533"/>
                      </a:cubicBezTo>
                      <a:cubicBezTo>
                        <a:pt x="256435" y="370415"/>
                        <a:pt x="259197" y="352916"/>
                        <a:pt x="264340" y="336415"/>
                      </a:cubicBezTo>
                      <a:cubicBezTo>
                        <a:pt x="267674" y="325763"/>
                        <a:pt x="271960" y="315539"/>
                        <a:pt x="277151" y="305838"/>
                      </a:cubicBezTo>
                      <a:cubicBezTo>
                        <a:pt x="296629" y="269413"/>
                        <a:pt x="328584" y="240691"/>
                        <a:pt x="367301" y="225284"/>
                      </a:cubicBezTo>
                      <a:cubicBezTo>
                        <a:pt x="387446" y="217295"/>
                        <a:pt x="409400" y="212825"/>
                        <a:pt x="432402" y="212825"/>
                      </a:cubicBezTo>
                      <a:close/>
                      <a:moveTo>
                        <a:pt x="31760" y="113540"/>
                      </a:moveTo>
                      <a:lnTo>
                        <a:pt x="362842" y="113540"/>
                      </a:lnTo>
                      <a:cubicBezTo>
                        <a:pt x="380365" y="113540"/>
                        <a:pt x="394602" y="127755"/>
                        <a:pt x="394602" y="145250"/>
                      </a:cubicBezTo>
                      <a:lnTo>
                        <a:pt x="394602" y="162745"/>
                      </a:lnTo>
                      <a:cubicBezTo>
                        <a:pt x="394602" y="180241"/>
                        <a:pt x="380365" y="194408"/>
                        <a:pt x="362794" y="194408"/>
                      </a:cubicBezTo>
                      <a:lnTo>
                        <a:pt x="31760" y="194408"/>
                      </a:lnTo>
                      <a:cubicBezTo>
                        <a:pt x="14237" y="194408"/>
                        <a:pt x="0" y="180241"/>
                        <a:pt x="0" y="162745"/>
                      </a:cubicBezTo>
                      <a:lnTo>
                        <a:pt x="0" y="145250"/>
                      </a:lnTo>
                      <a:cubicBezTo>
                        <a:pt x="0" y="127755"/>
                        <a:pt x="14237" y="113540"/>
                        <a:pt x="31760" y="113540"/>
                      </a:cubicBezTo>
                      <a:close/>
                      <a:moveTo>
                        <a:pt x="82496" y="0"/>
                      </a:moveTo>
                      <a:lnTo>
                        <a:pt x="413509" y="0"/>
                      </a:lnTo>
                      <a:cubicBezTo>
                        <a:pt x="431031" y="0"/>
                        <a:pt x="445268" y="14219"/>
                        <a:pt x="445268" y="31719"/>
                      </a:cubicBezTo>
                      <a:lnTo>
                        <a:pt x="445268" y="49220"/>
                      </a:lnTo>
                      <a:cubicBezTo>
                        <a:pt x="445268" y="66720"/>
                        <a:pt x="431031" y="80939"/>
                        <a:pt x="413509" y="80939"/>
                      </a:cubicBezTo>
                      <a:lnTo>
                        <a:pt x="82496" y="80939"/>
                      </a:lnTo>
                      <a:cubicBezTo>
                        <a:pt x="64974" y="80939"/>
                        <a:pt x="50737" y="66720"/>
                        <a:pt x="50737" y="49220"/>
                      </a:cubicBezTo>
                      <a:lnTo>
                        <a:pt x="50737" y="31719"/>
                      </a:lnTo>
                      <a:cubicBezTo>
                        <a:pt x="50737" y="14219"/>
                        <a:pt x="64974" y="0"/>
                        <a:pt x="8249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" name="î$ļiḋè">
                  <a:extLst>
                    <a:ext uri="{FF2B5EF4-FFF2-40B4-BE49-F238E27FC236}">
                      <a16:creationId xmlns:a16="http://schemas.microsoft.com/office/drawing/2014/main" id="{687DA25F-2630-4AC4-9549-E98FB5FB5FA2}"/>
                    </a:ext>
                  </a:extLst>
                </p:cNvPr>
                <p:cNvSpPr txBox="1"/>
                <p:nvPr/>
              </p:nvSpPr>
              <p:spPr bwMode="auto">
                <a:xfrm>
                  <a:off x="1571541" y="4432083"/>
                  <a:ext cx="951226" cy="365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</a:p>
              </p:txBody>
            </p:sp>
          </p:grpSp>
          <p:grpSp>
            <p:nvGrpSpPr>
              <p:cNvPr id="23" name="iŝḻiḋé">
                <a:extLst>
                  <a:ext uri="{FF2B5EF4-FFF2-40B4-BE49-F238E27FC236}">
                    <a16:creationId xmlns:a16="http://schemas.microsoft.com/office/drawing/2014/main" id="{CA897F2B-D60A-48B9-9B3A-A53A071D72F6}"/>
                  </a:ext>
                </a:extLst>
              </p:cNvPr>
              <p:cNvGrpSpPr/>
              <p:nvPr/>
            </p:nvGrpSpPr>
            <p:grpSpPr>
              <a:xfrm>
                <a:off x="6407791" y="2487636"/>
                <a:ext cx="951226" cy="928592"/>
                <a:chOff x="1571541" y="3869248"/>
                <a:chExt cx="951226" cy="928592"/>
              </a:xfrm>
            </p:grpSpPr>
            <p:sp>
              <p:nvSpPr>
                <p:cNvPr id="27" name="íṣḷîḓê">
                  <a:extLst>
                    <a:ext uri="{FF2B5EF4-FFF2-40B4-BE49-F238E27FC236}">
                      <a16:creationId xmlns:a16="http://schemas.microsoft.com/office/drawing/2014/main" id="{6DA827A7-0FC9-4C10-8F8D-0553644FED18}"/>
                    </a:ext>
                  </a:extLst>
                </p:cNvPr>
                <p:cNvSpPr/>
                <p:nvPr/>
              </p:nvSpPr>
              <p:spPr bwMode="auto">
                <a:xfrm>
                  <a:off x="1781198" y="3869248"/>
                  <a:ext cx="531913" cy="493447"/>
                </a:xfrm>
                <a:custGeom>
                  <a:avLst/>
                  <a:gdLst>
                    <a:gd name="connsiteX0" fmla="*/ 31765 w 608226"/>
                    <a:gd name="connsiteY0" fmla="*/ 449854 h 564241"/>
                    <a:gd name="connsiteX1" fmla="*/ 247309 w 608226"/>
                    <a:gd name="connsiteY1" fmla="*/ 449854 h 564241"/>
                    <a:gd name="connsiteX2" fmla="*/ 252786 w 608226"/>
                    <a:gd name="connsiteY2" fmla="*/ 464263 h 564241"/>
                    <a:gd name="connsiteX3" fmla="*/ 294551 w 608226"/>
                    <a:gd name="connsiteY3" fmla="*/ 526133 h 564241"/>
                    <a:gd name="connsiteX4" fmla="*/ 299409 w 608226"/>
                    <a:gd name="connsiteY4" fmla="*/ 530793 h 564241"/>
                    <a:gd name="connsiteX5" fmla="*/ 31765 w 608226"/>
                    <a:gd name="connsiteY5" fmla="*/ 530793 h 564241"/>
                    <a:gd name="connsiteX6" fmla="*/ 0 w 608226"/>
                    <a:gd name="connsiteY6" fmla="*/ 499074 h 564241"/>
                    <a:gd name="connsiteX7" fmla="*/ 0 w 608226"/>
                    <a:gd name="connsiteY7" fmla="*/ 481573 h 564241"/>
                    <a:gd name="connsiteX8" fmla="*/ 31765 w 608226"/>
                    <a:gd name="connsiteY8" fmla="*/ 449854 h 564241"/>
                    <a:gd name="connsiteX9" fmla="*/ 82493 w 608226"/>
                    <a:gd name="connsiteY9" fmla="*/ 336385 h 564241"/>
                    <a:gd name="connsiteX10" fmla="*/ 244510 w 608226"/>
                    <a:gd name="connsiteY10" fmla="*/ 336385 h 564241"/>
                    <a:gd name="connsiteX11" fmla="*/ 237464 w 608226"/>
                    <a:gd name="connsiteY11" fmla="*/ 388490 h 564241"/>
                    <a:gd name="connsiteX12" fmla="*/ 239558 w 608226"/>
                    <a:gd name="connsiteY12" fmla="*/ 417253 h 564241"/>
                    <a:gd name="connsiteX13" fmla="*/ 82493 w 608226"/>
                    <a:gd name="connsiteY13" fmla="*/ 417253 h 564241"/>
                    <a:gd name="connsiteX14" fmla="*/ 50737 w 608226"/>
                    <a:gd name="connsiteY14" fmla="*/ 385543 h 564241"/>
                    <a:gd name="connsiteX15" fmla="*/ 50737 w 608226"/>
                    <a:gd name="connsiteY15" fmla="*/ 368048 h 564241"/>
                    <a:gd name="connsiteX16" fmla="*/ 82493 w 608226"/>
                    <a:gd name="connsiteY16" fmla="*/ 336385 h 564241"/>
                    <a:gd name="connsiteX17" fmla="*/ 490359 w 608226"/>
                    <a:gd name="connsiteY17" fmla="*/ 289450 h 564241"/>
                    <a:gd name="connsiteX18" fmla="*/ 480406 w 608226"/>
                    <a:gd name="connsiteY18" fmla="*/ 296423 h 564241"/>
                    <a:gd name="connsiteX19" fmla="*/ 442689 w 608226"/>
                    <a:gd name="connsiteY19" fmla="*/ 355436 h 564241"/>
                    <a:gd name="connsiteX20" fmla="*/ 432402 w 608226"/>
                    <a:gd name="connsiteY20" fmla="*/ 371557 h 564241"/>
                    <a:gd name="connsiteX21" fmla="*/ 409924 w 608226"/>
                    <a:gd name="connsiteY21" fmla="*/ 336367 h 564241"/>
                    <a:gd name="connsiteX22" fmla="*/ 384779 w 608226"/>
                    <a:gd name="connsiteY22" fmla="*/ 296994 h 564241"/>
                    <a:gd name="connsiteX23" fmla="*/ 384398 w 608226"/>
                    <a:gd name="connsiteY23" fmla="*/ 296423 h 564241"/>
                    <a:gd name="connsiteX24" fmla="*/ 362492 w 608226"/>
                    <a:gd name="connsiteY24" fmla="*/ 291573 h 564241"/>
                    <a:gd name="connsiteX25" fmla="*/ 355205 w 608226"/>
                    <a:gd name="connsiteY25" fmla="*/ 305791 h 564241"/>
                    <a:gd name="connsiteX26" fmla="*/ 357682 w 608226"/>
                    <a:gd name="connsiteY26" fmla="*/ 313447 h 564241"/>
                    <a:gd name="connsiteX27" fmla="*/ 372254 w 608226"/>
                    <a:gd name="connsiteY27" fmla="*/ 336367 h 564241"/>
                    <a:gd name="connsiteX28" fmla="*/ 405162 w 608226"/>
                    <a:gd name="connsiteY28" fmla="*/ 387725 h 564241"/>
                    <a:gd name="connsiteX29" fmla="*/ 389208 w 608226"/>
                    <a:gd name="connsiteY29" fmla="*/ 387725 h 564241"/>
                    <a:gd name="connsiteX30" fmla="*/ 373350 w 608226"/>
                    <a:gd name="connsiteY30" fmla="*/ 403560 h 564241"/>
                    <a:gd name="connsiteX31" fmla="*/ 381303 w 608226"/>
                    <a:gd name="connsiteY31" fmla="*/ 417255 h 564241"/>
                    <a:gd name="connsiteX32" fmla="*/ 389208 w 608226"/>
                    <a:gd name="connsiteY32" fmla="*/ 419395 h 564241"/>
                    <a:gd name="connsiteX33" fmla="*/ 416591 w 608226"/>
                    <a:gd name="connsiteY33" fmla="*/ 419395 h 564241"/>
                    <a:gd name="connsiteX34" fmla="*/ 416591 w 608226"/>
                    <a:gd name="connsiteY34" fmla="*/ 430522 h 564241"/>
                    <a:gd name="connsiteX35" fmla="*/ 389208 w 608226"/>
                    <a:gd name="connsiteY35" fmla="*/ 430522 h 564241"/>
                    <a:gd name="connsiteX36" fmla="*/ 373350 w 608226"/>
                    <a:gd name="connsiteY36" fmla="*/ 446357 h 564241"/>
                    <a:gd name="connsiteX37" fmla="*/ 374350 w 608226"/>
                    <a:gd name="connsiteY37" fmla="*/ 451921 h 564241"/>
                    <a:gd name="connsiteX38" fmla="*/ 388065 w 608226"/>
                    <a:gd name="connsiteY38" fmla="*/ 462145 h 564241"/>
                    <a:gd name="connsiteX39" fmla="*/ 389208 w 608226"/>
                    <a:gd name="connsiteY39" fmla="*/ 462192 h 564241"/>
                    <a:gd name="connsiteX40" fmla="*/ 416591 w 608226"/>
                    <a:gd name="connsiteY40" fmla="*/ 462192 h 564241"/>
                    <a:gd name="connsiteX41" fmla="*/ 416591 w 608226"/>
                    <a:gd name="connsiteY41" fmla="*/ 484352 h 564241"/>
                    <a:gd name="connsiteX42" fmla="*/ 432450 w 608226"/>
                    <a:gd name="connsiteY42" fmla="*/ 500187 h 564241"/>
                    <a:gd name="connsiteX43" fmla="*/ 448356 w 608226"/>
                    <a:gd name="connsiteY43" fmla="*/ 484352 h 564241"/>
                    <a:gd name="connsiteX44" fmla="*/ 448356 w 608226"/>
                    <a:gd name="connsiteY44" fmla="*/ 462192 h 564241"/>
                    <a:gd name="connsiteX45" fmla="*/ 475692 w 608226"/>
                    <a:gd name="connsiteY45" fmla="*/ 462192 h 564241"/>
                    <a:gd name="connsiteX46" fmla="*/ 491598 w 608226"/>
                    <a:gd name="connsiteY46" fmla="*/ 446357 h 564241"/>
                    <a:gd name="connsiteX47" fmla="*/ 475692 w 608226"/>
                    <a:gd name="connsiteY47" fmla="*/ 430522 h 564241"/>
                    <a:gd name="connsiteX48" fmla="*/ 448356 w 608226"/>
                    <a:gd name="connsiteY48" fmla="*/ 430522 h 564241"/>
                    <a:gd name="connsiteX49" fmla="*/ 448356 w 608226"/>
                    <a:gd name="connsiteY49" fmla="*/ 419347 h 564241"/>
                    <a:gd name="connsiteX50" fmla="*/ 475692 w 608226"/>
                    <a:gd name="connsiteY50" fmla="*/ 419347 h 564241"/>
                    <a:gd name="connsiteX51" fmla="*/ 491598 w 608226"/>
                    <a:gd name="connsiteY51" fmla="*/ 403512 h 564241"/>
                    <a:gd name="connsiteX52" fmla="*/ 475692 w 608226"/>
                    <a:gd name="connsiteY52" fmla="*/ 387629 h 564241"/>
                    <a:gd name="connsiteX53" fmla="*/ 459785 w 608226"/>
                    <a:gd name="connsiteY53" fmla="*/ 387629 h 564241"/>
                    <a:gd name="connsiteX54" fmla="*/ 507123 w 608226"/>
                    <a:gd name="connsiteY54" fmla="*/ 313447 h 564241"/>
                    <a:gd name="connsiteX55" fmla="*/ 502313 w 608226"/>
                    <a:gd name="connsiteY55" fmla="*/ 291573 h 564241"/>
                    <a:gd name="connsiteX56" fmla="*/ 490359 w 608226"/>
                    <a:gd name="connsiteY56" fmla="*/ 289450 h 564241"/>
                    <a:gd name="connsiteX57" fmla="*/ 31765 w 608226"/>
                    <a:gd name="connsiteY57" fmla="*/ 224963 h 564241"/>
                    <a:gd name="connsiteX58" fmla="*/ 326647 w 608226"/>
                    <a:gd name="connsiteY58" fmla="*/ 224963 h 564241"/>
                    <a:gd name="connsiteX59" fmla="*/ 294549 w 608226"/>
                    <a:gd name="connsiteY59" fmla="*/ 250826 h 564241"/>
                    <a:gd name="connsiteX60" fmla="*/ 255879 w 608226"/>
                    <a:gd name="connsiteY60" fmla="*/ 305831 h 564241"/>
                    <a:gd name="connsiteX61" fmla="*/ 31765 w 608226"/>
                    <a:gd name="connsiteY61" fmla="*/ 305831 h 564241"/>
                    <a:gd name="connsiteX62" fmla="*/ 0 w 608226"/>
                    <a:gd name="connsiteY62" fmla="*/ 274168 h 564241"/>
                    <a:gd name="connsiteX63" fmla="*/ 0 w 608226"/>
                    <a:gd name="connsiteY63" fmla="*/ 256673 h 564241"/>
                    <a:gd name="connsiteX64" fmla="*/ 31765 w 608226"/>
                    <a:gd name="connsiteY64" fmla="*/ 224963 h 564241"/>
                    <a:gd name="connsiteX65" fmla="*/ 432402 w 608226"/>
                    <a:gd name="connsiteY65" fmla="*/ 212825 h 564241"/>
                    <a:gd name="connsiteX66" fmla="*/ 608226 w 608226"/>
                    <a:gd name="connsiteY66" fmla="*/ 388581 h 564241"/>
                    <a:gd name="connsiteX67" fmla="*/ 432355 w 608226"/>
                    <a:gd name="connsiteY67" fmla="*/ 564241 h 564241"/>
                    <a:gd name="connsiteX68" fmla="*/ 329155 w 608226"/>
                    <a:gd name="connsiteY68" fmla="*/ 530811 h 564241"/>
                    <a:gd name="connsiteX69" fmla="*/ 267484 w 608226"/>
                    <a:gd name="connsiteY69" fmla="*/ 449924 h 564241"/>
                    <a:gd name="connsiteX70" fmla="*/ 258816 w 608226"/>
                    <a:gd name="connsiteY70" fmla="*/ 417303 h 564241"/>
                    <a:gd name="connsiteX71" fmla="*/ 256435 w 608226"/>
                    <a:gd name="connsiteY71" fmla="*/ 388533 h 564241"/>
                    <a:gd name="connsiteX72" fmla="*/ 264340 w 608226"/>
                    <a:gd name="connsiteY72" fmla="*/ 336415 h 564241"/>
                    <a:gd name="connsiteX73" fmla="*/ 277151 w 608226"/>
                    <a:gd name="connsiteY73" fmla="*/ 305838 h 564241"/>
                    <a:gd name="connsiteX74" fmla="*/ 367301 w 608226"/>
                    <a:gd name="connsiteY74" fmla="*/ 225284 h 564241"/>
                    <a:gd name="connsiteX75" fmla="*/ 432402 w 608226"/>
                    <a:gd name="connsiteY75" fmla="*/ 212825 h 564241"/>
                    <a:gd name="connsiteX76" fmla="*/ 31760 w 608226"/>
                    <a:gd name="connsiteY76" fmla="*/ 113540 h 564241"/>
                    <a:gd name="connsiteX77" fmla="*/ 362842 w 608226"/>
                    <a:gd name="connsiteY77" fmla="*/ 113540 h 564241"/>
                    <a:gd name="connsiteX78" fmla="*/ 394602 w 608226"/>
                    <a:gd name="connsiteY78" fmla="*/ 145250 h 564241"/>
                    <a:gd name="connsiteX79" fmla="*/ 394602 w 608226"/>
                    <a:gd name="connsiteY79" fmla="*/ 162745 h 564241"/>
                    <a:gd name="connsiteX80" fmla="*/ 362794 w 608226"/>
                    <a:gd name="connsiteY80" fmla="*/ 194408 h 564241"/>
                    <a:gd name="connsiteX81" fmla="*/ 31760 w 608226"/>
                    <a:gd name="connsiteY81" fmla="*/ 194408 h 564241"/>
                    <a:gd name="connsiteX82" fmla="*/ 0 w 608226"/>
                    <a:gd name="connsiteY82" fmla="*/ 162745 h 564241"/>
                    <a:gd name="connsiteX83" fmla="*/ 0 w 608226"/>
                    <a:gd name="connsiteY83" fmla="*/ 145250 h 564241"/>
                    <a:gd name="connsiteX84" fmla="*/ 31760 w 608226"/>
                    <a:gd name="connsiteY84" fmla="*/ 113540 h 564241"/>
                    <a:gd name="connsiteX85" fmla="*/ 82496 w 608226"/>
                    <a:gd name="connsiteY85" fmla="*/ 0 h 564241"/>
                    <a:gd name="connsiteX86" fmla="*/ 413509 w 608226"/>
                    <a:gd name="connsiteY86" fmla="*/ 0 h 564241"/>
                    <a:gd name="connsiteX87" fmla="*/ 445268 w 608226"/>
                    <a:gd name="connsiteY87" fmla="*/ 31719 h 564241"/>
                    <a:gd name="connsiteX88" fmla="*/ 445268 w 608226"/>
                    <a:gd name="connsiteY88" fmla="*/ 49220 h 564241"/>
                    <a:gd name="connsiteX89" fmla="*/ 413509 w 608226"/>
                    <a:gd name="connsiteY89" fmla="*/ 80939 h 564241"/>
                    <a:gd name="connsiteX90" fmla="*/ 82496 w 608226"/>
                    <a:gd name="connsiteY90" fmla="*/ 80939 h 564241"/>
                    <a:gd name="connsiteX91" fmla="*/ 50737 w 608226"/>
                    <a:gd name="connsiteY91" fmla="*/ 49220 h 564241"/>
                    <a:gd name="connsiteX92" fmla="*/ 50737 w 608226"/>
                    <a:gd name="connsiteY92" fmla="*/ 31719 h 564241"/>
                    <a:gd name="connsiteX93" fmla="*/ 82496 w 608226"/>
                    <a:gd name="connsiteY93" fmla="*/ 0 h 564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608226" h="564241">
                      <a:moveTo>
                        <a:pt x="31765" y="449854"/>
                      </a:moveTo>
                      <a:lnTo>
                        <a:pt x="247309" y="449854"/>
                      </a:lnTo>
                      <a:cubicBezTo>
                        <a:pt x="248976" y="454705"/>
                        <a:pt x="250738" y="459508"/>
                        <a:pt x="252786" y="464263"/>
                      </a:cubicBezTo>
                      <a:cubicBezTo>
                        <a:pt x="262644" y="487470"/>
                        <a:pt x="276645" y="508252"/>
                        <a:pt x="294551" y="526133"/>
                      </a:cubicBezTo>
                      <a:cubicBezTo>
                        <a:pt x="296171" y="527749"/>
                        <a:pt x="297790" y="529271"/>
                        <a:pt x="299409" y="530793"/>
                      </a:cubicBezTo>
                      <a:lnTo>
                        <a:pt x="31765" y="530793"/>
                      </a:lnTo>
                      <a:cubicBezTo>
                        <a:pt x="14239" y="530793"/>
                        <a:pt x="0" y="516574"/>
                        <a:pt x="0" y="499074"/>
                      </a:cubicBezTo>
                      <a:lnTo>
                        <a:pt x="0" y="481573"/>
                      </a:lnTo>
                      <a:cubicBezTo>
                        <a:pt x="0" y="464073"/>
                        <a:pt x="14239" y="449854"/>
                        <a:pt x="31765" y="449854"/>
                      </a:cubicBezTo>
                      <a:close/>
                      <a:moveTo>
                        <a:pt x="82493" y="336385"/>
                      </a:moveTo>
                      <a:lnTo>
                        <a:pt x="244510" y="336385"/>
                      </a:lnTo>
                      <a:cubicBezTo>
                        <a:pt x="239797" y="353215"/>
                        <a:pt x="237464" y="370662"/>
                        <a:pt x="237464" y="388490"/>
                      </a:cubicBezTo>
                      <a:cubicBezTo>
                        <a:pt x="237464" y="398189"/>
                        <a:pt x="238130" y="407792"/>
                        <a:pt x="239558" y="417253"/>
                      </a:cubicBezTo>
                      <a:lnTo>
                        <a:pt x="82493" y="417253"/>
                      </a:lnTo>
                      <a:cubicBezTo>
                        <a:pt x="64972" y="417253"/>
                        <a:pt x="50737" y="403038"/>
                        <a:pt x="50737" y="385543"/>
                      </a:cubicBezTo>
                      <a:lnTo>
                        <a:pt x="50737" y="368048"/>
                      </a:lnTo>
                      <a:cubicBezTo>
                        <a:pt x="50737" y="350552"/>
                        <a:pt x="64972" y="336385"/>
                        <a:pt x="82493" y="336385"/>
                      </a:cubicBezTo>
                      <a:close/>
                      <a:moveTo>
                        <a:pt x="490359" y="289450"/>
                      </a:moveTo>
                      <a:cubicBezTo>
                        <a:pt x="486395" y="290336"/>
                        <a:pt x="482764" y="292738"/>
                        <a:pt x="480406" y="296423"/>
                      </a:cubicBezTo>
                      <a:lnTo>
                        <a:pt x="442689" y="355436"/>
                      </a:lnTo>
                      <a:lnTo>
                        <a:pt x="432402" y="371557"/>
                      </a:lnTo>
                      <a:lnTo>
                        <a:pt x="409924" y="336367"/>
                      </a:lnTo>
                      <a:lnTo>
                        <a:pt x="384779" y="296994"/>
                      </a:lnTo>
                      <a:lnTo>
                        <a:pt x="384398" y="296423"/>
                      </a:lnTo>
                      <a:cubicBezTo>
                        <a:pt x="379683" y="289052"/>
                        <a:pt x="369873" y="286912"/>
                        <a:pt x="362492" y="291573"/>
                      </a:cubicBezTo>
                      <a:cubicBezTo>
                        <a:pt x="357491" y="294759"/>
                        <a:pt x="354872" y="300275"/>
                        <a:pt x="355205" y="305791"/>
                      </a:cubicBezTo>
                      <a:cubicBezTo>
                        <a:pt x="355300" y="308454"/>
                        <a:pt x="356158" y="311069"/>
                        <a:pt x="357682" y="313447"/>
                      </a:cubicBezTo>
                      <a:lnTo>
                        <a:pt x="372254" y="336367"/>
                      </a:lnTo>
                      <a:lnTo>
                        <a:pt x="405162" y="387725"/>
                      </a:lnTo>
                      <a:lnTo>
                        <a:pt x="389208" y="387725"/>
                      </a:lnTo>
                      <a:cubicBezTo>
                        <a:pt x="380445" y="387725"/>
                        <a:pt x="373350" y="394810"/>
                        <a:pt x="373350" y="403560"/>
                      </a:cubicBezTo>
                      <a:cubicBezTo>
                        <a:pt x="373350" y="409409"/>
                        <a:pt x="376588" y="414544"/>
                        <a:pt x="381303" y="417255"/>
                      </a:cubicBezTo>
                      <a:cubicBezTo>
                        <a:pt x="383589" y="418634"/>
                        <a:pt x="386303" y="419395"/>
                        <a:pt x="389208" y="419395"/>
                      </a:cubicBezTo>
                      <a:lnTo>
                        <a:pt x="416591" y="419395"/>
                      </a:lnTo>
                      <a:lnTo>
                        <a:pt x="416591" y="430522"/>
                      </a:lnTo>
                      <a:lnTo>
                        <a:pt x="389208" y="430522"/>
                      </a:lnTo>
                      <a:cubicBezTo>
                        <a:pt x="380445" y="430522"/>
                        <a:pt x="373350" y="437608"/>
                        <a:pt x="373350" y="446357"/>
                      </a:cubicBezTo>
                      <a:cubicBezTo>
                        <a:pt x="373350" y="448307"/>
                        <a:pt x="373731" y="450209"/>
                        <a:pt x="374350" y="451921"/>
                      </a:cubicBezTo>
                      <a:cubicBezTo>
                        <a:pt x="376540" y="457580"/>
                        <a:pt x="381779" y="461717"/>
                        <a:pt x="388065" y="462145"/>
                      </a:cubicBezTo>
                      <a:cubicBezTo>
                        <a:pt x="388446" y="462192"/>
                        <a:pt x="388827" y="462192"/>
                        <a:pt x="389208" y="462192"/>
                      </a:cubicBezTo>
                      <a:lnTo>
                        <a:pt x="416591" y="462192"/>
                      </a:lnTo>
                      <a:lnTo>
                        <a:pt x="416591" y="484352"/>
                      </a:lnTo>
                      <a:cubicBezTo>
                        <a:pt x="416591" y="493102"/>
                        <a:pt x="423687" y="500187"/>
                        <a:pt x="432450" y="500187"/>
                      </a:cubicBezTo>
                      <a:cubicBezTo>
                        <a:pt x="441212" y="500187"/>
                        <a:pt x="448356" y="493102"/>
                        <a:pt x="448356" y="484352"/>
                      </a:cubicBezTo>
                      <a:lnTo>
                        <a:pt x="448356" y="462192"/>
                      </a:lnTo>
                      <a:lnTo>
                        <a:pt x="475692" y="462192"/>
                      </a:lnTo>
                      <a:cubicBezTo>
                        <a:pt x="484454" y="462192"/>
                        <a:pt x="491598" y="455107"/>
                        <a:pt x="491598" y="446357"/>
                      </a:cubicBezTo>
                      <a:cubicBezTo>
                        <a:pt x="491598" y="437608"/>
                        <a:pt x="484454" y="430522"/>
                        <a:pt x="475692" y="430522"/>
                      </a:cubicBezTo>
                      <a:lnTo>
                        <a:pt x="448356" y="430522"/>
                      </a:lnTo>
                      <a:lnTo>
                        <a:pt x="448356" y="419347"/>
                      </a:lnTo>
                      <a:lnTo>
                        <a:pt x="475692" y="419347"/>
                      </a:lnTo>
                      <a:cubicBezTo>
                        <a:pt x="484454" y="419347"/>
                        <a:pt x="491598" y="412262"/>
                        <a:pt x="491598" y="403512"/>
                      </a:cubicBezTo>
                      <a:cubicBezTo>
                        <a:pt x="491598" y="394762"/>
                        <a:pt x="484454" y="387629"/>
                        <a:pt x="475692" y="387629"/>
                      </a:cubicBezTo>
                      <a:lnTo>
                        <a:pt x="459785" y="387629"/>
                      </a:lnTo>
                      <a:lnTo>
                        <a:pt x="507123" y="313447"/>
                      </a:lnTo>
                      <a:cubicBezTo>
                        <a:pt x="511837" y="306124"/>
                        <a:pt x="509694" y="296280"/>
                        <a:pt x="502313" y="291573"/>
                      </a:cubicBezTo>
                      <a:cubicBezTo>
                        <a:pt x="498622" y="289195"/>
                        <a:pt x="494324" y="288565"/>
                        <a:pt x="490359" y="289450"/>
                      </a:cubicBezTo>
                      <a:close/>
                      <a:moveTo>
                        <a:pt x="31765" y="224963"/>
                      </a:moveTo>
                      <a:lnTo>
                        <a:pt x="326647" y="224963"/>
                      </a:lnTo>
                      <a:cubicBezTo>
                        <a:pt x="315122" y="232379"/>
                        <a:pt x="304407" y="240984"/>
                        <a:pt x="294549" y="250826"/>
                      </a:cubicBezTo>
                      <a:cubicBezTo>
                        <a:pt x="278500" y="266942"/>
                        <a:pt x="265499" y="285388"/>
                        <a:pt x="255879" y="305831"/>
                      </a:cubicBezTo>
                      <a:lnTo>
                        <a:pt x="31765" y="305831"/>
                      </a:lnTo>
                      <a:cubicBezTo>
                        <a:pt x="14239" y="305831"/>
                        <a:pt x="0" y="291664"/>
                        <a:pt x="0" y="274168"/>
                      </a:cubicBezTo>
                      <a:lnTo>
                        <a:pt x="0" y="256673"/>
                      </a:lnTo>
                      <a:cubicBezTo>
                        <a:pt x="0" y="239178"/>
                        <a:pt x="14239" y="224963"/>
                        <a:pt x="31765" y="224963"/>
                      </a:cubicBezTo>
                      <a:close/>
                      <a:moveTo>
                        <a:pt x="432402" y="212825"/>
                      </a:moveTo>
                      <a:cubicBezTo>
                        <a:pt x="529553" y="212825"/>
                        <a:pt x="608274" y="291478"/>
                        <a:pt x="608226" y="388581"/>
                      </a:cubicBezTo>
                      <a:cubicBezTo>
                        <a:pt x="608226" y="485589"/>
                        <a:pt x="529506" y="564241"/>
                        <a:pt x="432355" y="564241"/>
                      </a:cubicBezTo>
                      <a:cubicBezTo>
                        <a:pt x="393780" y="564241"/>
                        <a:pt x="358110" y="551782"/>
                        <a:pt x="329155" y="530811"/>
                      </a:cubicBezTo>
                      <a:cubicBezTo>
                        <a:pt x="301391" y="510649"/>
                        <a:pt x="279675" y="482545"/>
                        <a:pt x="267484" y="449924"/>
                      </a:cubicBezTo>
                      <a:cubicBezTo>
                        <a:pt x="263579" y="439510"/>
                        <a:pt x="260626" y="428620"/>
                        <a:pt x="258816" y="417303"/>
                      </a:cubicBezTo>
                      <a:cubicBezTo>
                        <a:pt x="257292" y="407935"/>
                        <a:pt x="256435" y="398376"/>
                        <a:pt x="256435" y="388533"/>
                      </a:cubicBezTo>
                      <a:cubicBezTo>
                        <a:pt x="256435" y="370415"/>
                        <a:pt x="259197" y="352916"/>
                        <a:pt x="264340" y="336415"/>
                      </a:cubicBezTo>
                      <a:cubicBezTo>
                        <a:pt x="267674" y="325763"/>
                        <a:pt x="271960" y="315539"/>
                        <a:pt x="277151" y="305838"/>
                      </a:cubicBezTo>
                      <a:cubicBezTo>
                        <a:pt x="296629" y="269413"/>
                        <a:pt x="328584" y="240691"/>
                        <a:pt x="367301" y="225284"/>
                      </a:cubicBezTo>
                      <a:cubicBezTo>
                        <a:pt x="387446" y="217295"/>
                        <a:pt x="409400" y="212825"/>
                        <a:pt x="432402" y="212825"/>
                      </a:cubicBezTo>
                      <a:close/>
                      <a:moveTo>
                        <a:pt x="31760" y="113540"/>
                      </a:moveTo>
                      <a:lnTo>
                        <a:pt x="362842" y="113540"/>
                      </a:lnTo>
                      <a:cubicBezTo>
                        <a:pt x="380365" y="113540"/>
                        <a:pt x="394602" y="127755"/>
                        <a:pt x="394602" y="145250"/>
                      </a:cubicBezTo>
                      <a:lnTo>
                        <a:pt x="394602" y="162745"/>
                      </a:lnTo>
                      <a:cubicBezTo>
                        <a:pt x="394602" y="180241"/>
                        <a:pt x="380365" y="194408"/>
                        <a:pt x="362794" y="194408"/>
                      </a:cubicBezTo>
                      <a:lnTo>
                        <a:pt x="31760" y="194408"/>
                      </a:lnTo>
                      <a:cubicBezTo>
                        <a:pt x="14237" y="194408"/>
                        <a:pt x="0" y="180241"/>
                        <a:pt x="0" y="162745"/>
                      </a:cubicBezTo>
                      <a:lnTo>
                        <a:pt x="0" y="145250"/>
                      </a:lnTo>
                      <a:cubicBezTo>
                        <a:pt x="0" y="127755"/>
                        <a:pt x="14237" y="113540"/>
                        <a:pt x="31760" y="113540"/>
                      </a:cubicBezTo>
                      <a:close/>
                      <a:moveTo>
                        <a:pt x="82496" y="0"/>
                      </a:moveTo>
                      <a:lnTo>
                        <a:pt x="413509" y="0"/>
                      </a:lnTo>
                      <a:cubicBezTo>
                        <a:pt x="431031" y="0"/>
                        <a:pt x="445268" y="14219"/>
                        <a:pt x="445268" y="31719"/>
                      </a:cubicBezTo>
                      <a:lnTo>
                        <a:pt x="445268" y="49220"/>
                      </a:lnTo>
                      <a:cubicBezTo>
                        <a:pt x="445268" y="66720"/>
                        <a:pt x="431031" y="80939"/>
                        <a:pt x="413509" y="80939"/>
                      </a:cubicBezTo>
                      <a:lnTo>
                        <a:pt x="82496" y="80939"/>
                      </a:lnTo>
                      <a:cubicBezTo>
                        <a:pt x="64974" y="80939"/>
                        <a:pt x="50737" y="66720"/>
                        <a:pt x="50737" y="49220"/>
                      </a:cubicBezTo>
                      <a:lnTo>
                        <a:pt x="50737" y="31719"/>
                      </a:lnTo>
                      <a:cubicBezTo>
                        <a:pt x="50737" y="14219"/>
                        <a:pt x="64974" y="0"/>
                        <a:pt x="8249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" name="isľíďe">
                  <a:extLst>
                    <a:ext uri="{FF2B5EF4-FFF2-40B4-BE49-F238E27FC236}">
                      <a16:creationId xmlns:a16="http://schemas.microsoft.com/office/drawing/2014/main" id="{079445BD-6168-4F4C-A131-BD803F2F524D}"/>
                    </a:ext>
                  </a:extLst>
                </p:cNvPr>
                <p:cNvSpPr txBox="1"/>
                <p:nvPr/>
              </p:nvSpPr>
              <p:spPr bwMode="auto">
                <a:xfrm>
                  <a:off x="1571541" y="4432083"/>
                  <a:ext cx="951226" cy="365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</a:p>
              </p:txBody>
            </p:sp>
          </p:grpSp>
          <p:grpSp>
            <p:nvGrpSpPr>
              <p:cNvPr id="24" name="i$ḷiḑê">
                <a:extLst>
                  <a:ext uri="{FF2B5EF4-FFF2-40B4-BE49-F238E27FC236}">
                    <a16:creationId xmlns:a16="http://schemas.microsoft.com/office/drawing/2014/main" id="{59B29D75-512C-4F51-9B7A-366DB510D213}"/>
                  </a:ext>
                </a:extLst>
              </p:cNvPr>
              <p:cNvGrpSpPr/>
              <p:nvPr/>
            </p:nvGrpSpPr>
            <p:grpSpPr>
              <a:xfrm>
                <a:off x="4871091" y="2487636"/>
                <a:ext cx="951226" cy="928592"/>
                <a:chOff x="1571541" y="3869248"/>
                <a:chExt cx="951226" cy="928592"/>
              </a:xfrm>
            </p:grpSpPr>
            <p:sp>
              <p:nvSpPr>
                <p:cNvPr id="25" name="íṩļîḑe">
                  <a:extLst>
                    <a:ext uri="{FF2B5EF4-FFF2-40B4-BE49-F238E27FC236}">
                      <a16:creationId xmlns:a16="http://schemas.microsoft.com/office/drawing/2014/main" id="{29284669-3C8B-4950-A33C-FEC1A1299DEC}"/>
                    </a:ext>
                  </a:extLst>
                </p:cNvPr>
                <p:cNvSpPr/>
                <p:nvPr/>
              </p:nvSpPr>
              <p:spPr bwMode="auto">
                <a:xfrm>
                  <a:off x="1781198" y="3869248"/>
                  <a:ext cx="531913" cy="493447"/>
                </a:xfrm>
                <a:custGeom>
                  <a:avLst/>
                  <a:gdLst>
                    <a:gd name="connsiteX0" fmla="*/ 31765 w 608226"/>
                    <a:gd name="connsiteY0" fmla="*/ 449854 h 564241"/>
                    <a:gd name="connsiteX1" fmla="*/ 247309 w 608226"/>
                    <a:gd name="connsiteY1" fmla="*/ 449854 h 564241"/>
                    <a:gd name="connsiteX2" fmla="*/ 252786 w 608226"/>
                    <a:gd name="connsiteY2" fmla="*/ 464263 h 564241"/>
                    <a:gd name="connsiteX3" fmla="*/ 294551 w 608226"/>
                    <a:gd name="connsiteY3" fmla="*/ 526133 h 564241"/>
                    <a:gd name="connsiteX4" fmla="*/ 299409 w 608226"/>
                    <a:gd name="connsiteY4" fmla="*/ 530793 h 564241"/>
                    <a:gd name="connsiteX5" fmla="*/ 31765 w 608226"/>
                    <a:gd name="connsiteY5" fmla="*/ 530793 h 564241"/>
                    <a:gd name="connsiteX6" fmla="*/ 0 w 608226"/>
                    <a:gd name="connsiteY6" fmla="*/ 499074 h 564241"/>
                    <a:gd name="connsiteX7" fmla="*/ 0 w 608226"/>
                    <a:gd name="connsiteY7" fmla="*/ 481573 h 564241"/>
                    <a:gd name="connsiteX8" fmla="*/ 31765 w 608226"/>
                    <a:gd name="connsiteY8" fmla="*/ 449854 h 564241"/>
                    <a:gd name="connsiteX9" fmla="*/ 82493 w 608226"/>
                    <a:gd name="connsiteY9" fmla="*/ 336385 h 564241"/>
                    <a:gd name="connsiteX10" fmla="*/ 244510 w 608226"/>
                    <a:gd name="connsiteY10" fmla="*/ 336385 h 564241"/>
                    <a:gd name="connsiteX11" fmla="*/ 237464 w 608226"/>
                    <a:gd name="connsiteY11" fmla="*/ 388490 h 564241"/>
                    <a:gd name="connsiteX12" fmla="*/ 239558 w 608226"/>
                    <a:gd name="connsiteY12" fmla="*/ 417253 h 564241"/>
                    <a:gd name="connsiteX13" fmla="*/ 82493 w 608226"/>
                    <a:gd name="connsiteY13" fmla="*/ 417253 h 564241"/>
                    <a:gd name="connsiteX14" fmla="*/ 50737 w 608226"/>
                    <a:gd name="connsiteY14" fmla="*/ 385543 h 564241"/>
                    <a:gd name="connsiteX15" fmla="*/ 50737 w 608226"/>
                    <a:gd name="connsiteY15" fmla="*/ 368048 h 564241"/>
                    <a:gd name="connsiteX16" fmla="*/ 82493 w 608226"/>
                    <a:gd name="connsiteY16" fmla="*/ 336385 h 564241"/>
                    <a:gd name="connsiteX17" fmla="*/ 490359 w 608226"/>
                    <a:gd name="connsiteY17" fmla="*/ 289450 h 564241"/>
                    <a:gd name="connsiteX18" fmla="*/ 480406 w 608226"/>
                    <a:gd name="connsiteY18" fmla="*/ 296423 h 564241"/>
                    <a:gd name="connsiteX19" fmla="*/ 442689 w 608226"/>
                    <a:gd name="connsiteY19" fmla="*/ 355436 h 564241"/>
                    <a:gd name="connsiteX20" fmla="*/ 432402 w 608226"/>
                    <a:gd name="connsiteY20" fmla="*/ 371557 h 564241"/>
                    <a:gd name="connsiteX21" fmla="*/ 409924 w 608226"/>
                    <a:gd name="connsiteY21" fmla="*/ 336367 h 564241"/>
                    <a:gd name="connsiteX22" fmla="*/ 384779 w 608226"/>
                    <a:gd name="connsiteY22" fmla="*/ 296994 h 564241"/>
                    <a:gd name="connsiteX23" fmla="*/ 384398 w 608226"/>
                    <a:gd name="connsiteY23" fmla="*/ 296423 h 564241"/>
                    <a:gd name="connsiteX24" fmla="*/ 362492 w 608226"/>
                    <a:gd name="connsiteY24" fmla="*/ 291573 h 564241"/>
                    <a:gd name="connsiteX25" fmla="*/ 355205 w 608226"/>
                    <a:gd name="connsiteY25" fmla="*/ 305791 h 564241"/>
                    <a:gd name="connsiteX26" fmla="*/ 357682 w 608226"/>
                    <a:gd name="connsiteY26" fmla="*/ 313447 h 564241"/>
                    <a:gd name="connsiteX27" fmla="*/ 372254 w 608226"/>
                    <a:gd name="connsiteY27" fmla="*/ 336367 h 564241"/>
                    <a:gd name="connsiteX28" fmla="*/ 405162 w 608226"/>
                    <a:gd name="connsiteY28" fmla="*/ 387725 h 564241"/>
                    <a:gd name="connsiteX29" fmla="*/ 389208 w 608226"/>
                    <a:gd name="connsiteY29" fmla="*/ 387725 h 564241"/>
                    <a:gd name="connsiteX30" fmla="*/ 373350 w 608226"/>
                    <a:gd name="connsiteY30" fmla="*/ 403560 h 564241"/>
                    <a:gd name="connsiteX31" fmla="*/ 381303 w 608226"/>
                    <a:gd name="connsiteY31" fmla="*/ 417255 h 564241"/>
                    <a:gd name="connsiteX32" fmla="*/ 389208 w 608226"/>
                    <a:gd name="connsiteY32" fmla="*/ 419395 h 564241"/>
                    <a:gd name="connsiteX33" fmla="*/ 416591 w 608226"/>
                    <a:gd name="connsiteY33" fmla="*/ 419395 h 564241"/>
                    <a:gd name="connsiteX34" fmla="*/ 416591 w 608226"/>
                    <a:gd name="connsiteY34" fmla="*/ 430522 h 564241"/>
                    <a:gd name="connsiteX35" fmla="*/ 389208 w 608226"/>
                    <a:gd name="connsiteY35" fmla="*/ 430522 h 564241"/>
                    <a:gd name="connsiteX36" fmla="*/ 373350 w 608226"/>
                    <a:gd name="connsiteY36" fmla="*/ 446357 h 564241"/>
                    <a:gd name="connsiteX37" fmla="*/ 374350 w 608226"/>
                    <a:gd name="connsiteY37" fmla="*/ 451921 h 564241"/>
                    <a:gd name="connsiteX38" fmla="*/ 388065 w 608226"/>
                    <a:gd name="connsiteY38" fmla="*/ 462145 h 564241"/>
                    <a:gd name="connsiteX39" fmla="*/ 389208 w 608226"/>
                    <a:gd name="connsiteY39" fmla="*/ 462192 h 564241"/>
                    <a:gd name="connsiteX40" fmla="*/ 416591 w 608226"/>
                    <a:gd name="connsiteY40" fmla="*/ 462192 h 564241"/>
                    <a:gd name="connsiteX41" fmla="*/ 416591 w 608226"/>
                    <a:gd name="connsiteY41" fmla="*/ 484352 h 564241"/>
                    <a:gd name="connsiteX42" fmla="*/ 432450 w 608226"/>
                    <a:gd name="connsiteY42" fmla="*/ 500187 h 564241"/>
                    <a:gd name="connsiteX43" fmla="*/ 448356 w 608226"/>
                    <a:gd name="connsiteY43" fmla="*/ 484352 h 564241"/>
                    <a:gd name="connsiteX44" fmla="*/ 448356 w 608226"/>
                    <a:gd name="connsiteY44" fmla="*/ 462192 h 564241"/>
                    <a:gd name="connsiteX45" fmla="*/ 475692 w 608226"/>
                    <a:gd name="connsiteY45" fmla="*/ 462192 h 564241"/>
                    <a:gd name="connsiteX46" fmla="*/ 491598 w 608226"/>
                    <a:gd name="connsiteY46" fmla="*/ 446357 h 564241"/>
                    <a:gd name="connsiteX47" fmla="*/ 475692 w 608226"/>
                    <a:gd name="connsiteY47" fmla="*/ 430522 h 564241"/>
                    <a:gd name="connsiteX48" fmla="*/ 448356 w 608226"/>
                    <a:gd name="connsiteY48" fmla="*/ 430522 h 564241"/>
                    <a:gd name="connsiteX49" fmla="*/ 448356 w 608226"/>
                    <a:gd name="connsiteY49" fmla="*/ 419347 h 564241"/>
                    <a:gd name="connsiteX50" fmla="*/ 475692 w 608226"/>
                    <a:gd name="connsiteY50" fmla="*/ 419347 h 564241"/>
                    <a:gd name="connsiteX51" fmla="*/ 491598 w 608226"/>
                    <a:gd name="connsiteY51" fmla="*/ 403512 h 564241"/>
                    <a:gd name="connsiteX52" fmla="*/ 475692 w 608226"/>
                    <a:gd name="connsiteY52" fmla="*/ 387629 h 564241"/>
                    <a:gd name="connsiteX53" fmla="*/ 459785 w 608226"/>
                    <a:gd name="connsiteY53" fmla="*/ 387629 h 564241"/>
                    <a:gd name="connsiteX54" fmla="*/ 507123 w 608226"/>
                    <a:gd name="connsiteY54" fmla="*/ 313447 h 564241"/>
                    <a:gd name="connsiteX55" fmla="*/ 502313 w 608226"/>
                    <a:gd name="connsiteY55" fmla="*/ 291573 h 564241"/>
                    <a:gd name="connsiteX56" fmla="*/ 490359 w 608226"/>
                    <a:gd name="connsiteY56" fmla="*/ 289450 h 564241"/>
                    <a:gd name="connsiteX57" fmla="*/ 31765 w 608226"/>
                    <a:gd name="connsiteY57" fmla="*/ 224963 h 564241"/>
                    <a:gd name="connsiteX58" fmla="*/ 326647 w 608226"/>
                    <a:gd name="connsiteY58" fmla="*/ 224963 h 564241"/>
                    <a:gd name="connsiteX59" fmla="*/ 294549 w 608226"/>
                    <a:gd name="connsiteY59" fmla="*/ 250826 h 564241"/>
                    <a:gd name="connsiteX60" fmla="*/ 255879 w 608226"/>
                    <a:gd name="connsiteY60" fmla="*/ 305831 h 564241"/>
                    <a:gd name="connsiteX61" fmla="*/ 31765 w 608226"/>
                    <a:gd name="connsiteY61" fmla="*/ 305831 h 564241"/>
                    <a:gd name="connsiteX62" fmla="*/ 0 w 608226"/>
                    <a:gd name="connsiteY62" fmla="*/ 274168 h 564241"/>
                    <a:gd name="connsiteX63" fmla="*/ 0 w 608226"/>
                    <a:gd name="connsiteY63" fmla="*/ 256673 h 564241"/>
                    <a:gd name="connsiteX64" fmla="*/ 31765 w 608226"/>
                    <a:gd name="connsiteY64" fmla="*/ 224963 h 564241"/>
                    <a:gd name="connsiteX65" fmla="*/ 432402 w 608226"/>
                    <a:gd name="connsiteY65" fmla="*/ 212825 h 564241"/>
                    <a:gd name="connsiteX66" fmla="*/ 608226 w 608226"/>
                    <a:gd name="connsiteY66" fmla="*/ 388581 h 564241"/>
                    <a:gd name="connsiteX67" fmla="*/ 432355 w 608226"/>
                    <a:gd name="connsiteY67" fmla="*/ 564241 h 564241"/>
                    <a:gd name="connsiteX68" fmla="*/ 329155 w 608226"/>
                    <a:gd name="connsiteY68" fmla="*/ 530811 h 564241"/>
                    <a:gd name="connsiteX69" fmla="*/ 267484 w 608226"/>
                    <a:gd name="connsiteY69" fmla="*/ 449924 h 564241"/>
                    <a:gd name="connsiteX70" fmla="*/ 258816 w 608226"/>
                    <a:gd name="connsiteY70" fmla="*/ 417303 h 564241"/>
                    <a:gd name="connsiteX71" fmla="*/ 256435 w 608226"/>
                    <a:gd name="connsiteY71" fmla="*/ 388533 h 564241"/>
                    <a:gd name="connsiteX72" fmla="*/ 264340 w 608226"/>
                    <a:gd name="connsiteY72" fmla="*/ 336415 h 564241"/>
                    <a:gd name="connsiteX73" fmla="*/ 277151 w 608226"/>
                    <a:gd name="connsiteY73" fmla="*/ 305838 h 564241"/>
                    <a:gd name="connsiteX74" fmla="*/ 367301 w 608226"/>
                    <a:gd name="connsiteY74" fmla="*/ 225284 h 564241"/>
                    <a:gd name="connsiteX75" fmla="*/ 432402 w 608226"/>
                    <a:gd name="connsiteY75" fmla="*/ 212825 h 564241"/>
                    <a:gd name="connsiteX76" fmla="*/ 31760 w 608226"/>
                    <a:gd name="connsiteY76" fmla="*/ 113540 h 564241"/>
                    <a:gd name="connsiteX77" fmla="*/ 362842 w 608226"/>
                    <a:gd name="connsiteY77" fmla="*/ 113540 h 564241"/>
                    <a:gd name="connsiteX78" fmla="*/ 394602 w 608226"/>
                    <a:gd name="connsiteY78" fmla="*/ 145250 h 564241"/>
                    <a:gd name="connsiteX79" fmla="*/ 394602 w 608226"/>
                    <a:gd name="connsiteY79" fmla="*/ 162745 h 564241"/>
                    <a:gd name="connsiteX80" fmla="*/ 362794 w 608226"/>
                    <a:gd name="connsiteY80" fmla="*/ 194408 h 564241"/>
                    <a:gd name="connsiteX81" fmla="*/ 31760 w 608226"/>
                    <a:gd name="connsiteY81" fmla="*/ 194408 h 564241"/>
                    <a:gd name="connsiteX82" fmla="*/ 0 w 608226"/>
                    <a:gd name="connsiteY82" fmla="*/ 162745 h 564241"/>
                    <a:gd name="connsiteX83" fmla="*/ 0 w 608226"/>
                    <a:gd name="connsiteY83" fmla="*/ 145250 h 564241"/>
                    <a:gd name="connsiteX84" fmla="*/ 31760 w 608226"/>
                    <a:gd name="connsiteY84" fmla="*/ 113540 h 564241"/>
                    <a:gd name="connsiteX85" fmla="*/ 82496 w 608226"/>
                    <a:gd name="connsiteY85" fmla="*/ 0 h 564241"/>
                    <a:gd name="connsiteX86" fmla="*/ 413509 w 608226"/>
                    <a:gd name="connsiteY86" fmla="*/ 0 h 564241"/>
                    <a:gd name="connsiteX87" fmla="*/ 445268 w 608226"/>
                    <a:gd name="connsiteY87" fmla="*/ 31719 h 564241"/>
                    <a:gd name="connsiteX88" fmla="*/ 445268 w 608226"/>
                    <a:gd name="connsiteY88" fmla="*/ 49220 h 564241"/>
                    <a:gd name="connsiteX89" fmla="*/ 413509 w 608226"/>
                    <a:gd name="connsiteY89" fmla="*/ 80939 h 564241"/>
                    <a:gd name="connsiteX90" fmla="*/ 82496 w 608226"/>
                    <a:gd name="connsiteY90" fmla="*/ 80939 h 564241"/>
                    <a:gd name="connsiteX91" fmla="*/ 50737 w 608226"/>
                    <a:gd name="connsiteY91" fmla="*/ 49220 h 564241"/>
                    <a:gd name="connsiteX92" fmla="*/ 50737 w 608226"/>
                    <a:gd name="connsiteY92" fmla="*/ 31719 h 564241"/>
                    <a:gd name="connsiteX93" fmla="*/ 82496 w 608226"/>
                    <a:gd name="connsiteY93" fmla="*/ 0 h 564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608226" h="564241">
                      <a:moveTo>
                        <a:pt x="31765" y="449854"/>
                      </a:moveTo>
                      <a:lnTo>
                        <a:pt x="247309" y="449854"/>
                      </a:lnTo>
                      <a:cubicBezTo>
                        <a:pt x="248976" y="454705"/>
                        <a:pt x="250738" y="459508"/>
                        <a:pt x="252786" y="464263"/>
                      </a:cubicBezTo>
                      <a:cubicBezTo>
                        <a:pt x="262644" y="487470"/>
                        <a:pt x="276645" y="508252"/>
                        <a:pt x="294551" y="526133"/>
                      </a:cubicBezTo>
                      <a:cubicBezTo>
                        <a:pt x="296171" y="527749"/>
                        <a:pt x="297790" y="529271"/>
                        <a:pt x="299409" y="530793"/>
                      </a:cubicBezTo>
                      <a:lnTo>
                        <a:pt x="31765" y="530793"/>
                      </a:lnTo>
                      <a:cubicBezTo>
                        <a:pt x="14239" y="530793"/>
                        <a:pt x="0" y="516574"/>
                        <a:pt x="0" y="499074"/>
                      </a:cubicBezTo>
                      <a:lnTo>
                        <a:pt x="0" y="481573"/>
                      </a:lnTo>
                      <a:cubicBezTo>
                        <a:pt x="0" y="464073"/>
                        <a:pt x="14239" y="449854"/>
                        <a:pt x="31765" y="449854"/>
                      </a:cubicBezTo>
                      <a:close/>
                      <a:moveTo>
                        <a:pt x="82493" y="336385"/>
                      </a:moveTo>
                      <a:lnTo>
                        <a:pt x="244510" y="336385"/>
                      </a:lnTo>
                      <a:cubicBezTo>
                        <a:pt x="239797" y="353215"/>
                        <a:pt x="237464" y="370662"/>
                        <a:pt x="237464" y="388490"/>
                      </a:cubicBezTo>
                      <a:cubicBezTo>
                        <a:pt x="237464" y="398189"/>
                        <a:pt x="238130" y="407792"/>
                        <a:pt x="239558" y="417253"/>
                      </a:cubicBezTo>
                      <a:lnTo>
                        <a:pt x="82493" y="417253"/>
                      </a:lnTo>
                      <a:cubicBezTo>
                        <a:pt x="64972" y="417253"/>
                        <a:pt x="50737" y="403038"/>
                        <a:pt x="50737" y="385543"/>
                      </a:cubicBezTo>
                      <a:lnTo>
                        <a:pt x="50737" y="368048"/>
                      </a:lnTo>
                      <a:cubicBezTo>
                        <a:pt x="50737" y="350552"/>
                        <a:pt x="64972" y="336385"/>
                        <a:pt x="82493" y="336385"/>
                      </a:cubicBezTo>
                      <a:close/>
                      <a:moveTo>
                        <a:pt x="490359" y="289450"/>
                      </a:moveTo>
                      <a:cubicBezTo>
                        <a:pt x="486395" y="290336"/>
                        <a:pt x="482764" y="292738"/>
                        <a:pt x="480406" y="296423"/>
                      </a:cubicBezTo>
                      <a:lnTo>
                        <a:pt x="442689" y="355436"/>
                      </a:lnTo>
                      <a:lnTo>
                        <a:pt x="432402" y="371557"/>
                      </a:lnTo>
                      <a:lnTo>
                        <a:pt x="409924" y="336367"/>
                      </a:lnTo>
                      <a:lnTo>
                        <a:pt x="384779" y="296994"/>
                      </a:lnTo>
                      <a:lnTo>
                        <a:pt x="384398" y="296423"/>
                      </a:lnTo>
                      <a:cubicBezTo>
                        <a:pt x="379683" y="289052"/>
                        <a:pt x="369873" y="286912"/>
                        <a:pt x="362492" y="291573"/>
                      </a:cubicBezTo>
                      <a:cubicBezTo>
                        <a:pt x="357491" y="294759"/>
                        <a:pt x="354872" y="300275"/>
                        <a:pt x="355205" y="305791"/>
                      </a:cubicBezTo>
                      <a:cubicBezTo>
                        <a:pt x="355300" y="308454"/>
                        <a:pt x="356158" y="311069"/>
                        <a:pt x="357682" y="313447"/>
                      </a:cubicBezTo>
                      <a:lnTo>
                        <a:pt x="372254" y="336367"/>
                      </a:lnTo>
                      <a:lnTo>
                        <a:pt x="405162" y="387725"/>
                      </a:lnTo>
                      <a:lnTo>
                        <a:pt x="389208" y="387725"/>
                      </a:lnTo>
                      <a:cubicBezTo>
                        <a:pt x="380445" y="387725"/>
                        <a:pt x="373350" y="394810"/>
                        <a:pt x="373350" y="403560"/>
                      </a:cubicBezTo>
                      <a:cubicBezTo>
                        <a:pt x="373350" y="409409"/>
                        <a:pt x="376588" y="414544"/>
                        <a:pt x="381303" y="417255"/>
                      </a:cubicBezTo>
                      <a:cubicBezTo>
                        <a:pt x="383589" y="418634"/>
                        <a:pt x="386303" y="419395"/>
                        <a:pt x="389208" y="419395"/>
                      </a:cubicBezTo>
                      <a:lnTo>
                        <a:pt x="416591" y="419395"/>
                      </a:lnTo>
                      <a:lnTo>
                        <a:pt x="416591" y="430522"/>
                      </a:lnTo>
                      <a:lnTo>
                        <a:pt x="389208" y="430522"/>
                      </a:lnTo>
                      <a:cubicBezTo>
                        <a:pt x="380445" y="430522"/>
                        <a:pt x="373350" y="437608"/>
                        <a:pt x="373350" y="446357"/>
                      </a:cubicBezTo>
                      <a:cubicBezTo>
                        <a:pt x="373350" y="448307"/>
                        <a:pt x="373731" y="450209"/>
                        <a:pt x="374350" y="451921"/>
                      </a:cubicBezTo>
                      <a:cubicBezTo>
                        <a:pt x="376540" y="457580"/>
                        <a:pt x="381779" y="461717"/>
                        <a:pt x="388065" y="462145"/>
                      </a:cubicBezTo>
                      <a:cubicBezTo>
                        <a:pt x="388446" y="462192"/>
                        <a:pt x="388827" y="462192"/>
                        <a:pt x="389208" y="462192"/>
                      </a:cubicBezTo>
                      <a:lnTo>
                        <a:pt x="416591" y="462192"/>
                      </a:lnTo>
                      <a:lnTo>
                        <a:pt x="416591" y="484352"/>
                      </a:lnTo>
                      <a:cubicBezTo>
                        <a:pt x="416591" y="493102"/>
                        <a:pt x="423687" y="500187"/>
                        <a:pt x="432450" y="500187"/>
                      </a:cubicBezTo>
                      <a:cubicBezTo>
                        <a:pt x="441212" y="500187"/>
                        <a:pt x="448356" y="493102"/>
                        <a:pt x="448356" y="484352"/>
                      </a:cubicBezTo>
                      <a:lnTo>
                        <a:pt x="448356" y="462192"/>
                      </a:lnTo>
                      <a:lnTo>
                        <a:pt x="475692" y="462192"/>
                      </a:lnTo>
                      <a:cubicBezTo>
                        <a:pt x="484454" y="462192"/>
                        <a:pt x="491598" y="455107"/>
                        <a:pt x="491598" y="446357"/>
                      </a:cubicBezTo>
                      <a:cubicBezTo>
                        <a:pt x="491598" y="437608"/>
                        <a:pt x="484454" y="430522"/>
                        <a:pt x="475692" y="430522"/>
                      </a:cubicBezTo>
                      <a:lnTo>
                        <a:pt x="448356" y="430522"/>
                      </a:lnTo>
                      <a:lnTo>
                        <a:pt x="448356" y="419347"/>
                      </a:lnTo>
                      <a:lnTo>
                        <a:pt x="475692" y="419347"/>
                      </a:lnTo>
                      <a:cubicBezTo>
                        <a:pt x="484454" y="419347"/>
                        <a:pt x="491598" y="412262"/>
                        <a:pt x="491598" y="403512"/>
                      </a:cubicBezTo>
                      <a:cubicBezTo>
                        <a:pt x="491598" y="394762"/>
                        <a:pt x="484454" y="387629"/>
                        <a:pt x="475692" y="387629"/>
                      </a:cubicBezTo>
                      <a:lnTo>
                        <a:pt x="459785" y="387629"/>
                      </a:lnTo>
                      <a:lnTo>
                        <a:pt x="507123" y="313447"/>
                      </a:lnTo>
                      <a:cubicBezTo>
                        <a:pt x="511837" y="306124"/>
                        <a:pt x="509694" y="296280"/>
                        <a:pt x="502313" y="291573"/>
                      </a:cubicBezTo>
                      <a:cubicBezTo>
                        <a:pt x="498622" y="289195"/>
                        <a:pt x="494324" y="288565"/>
                        <a:pt x="490359" y="289450"/>
                      </a:cubicBezTo>
                      <a:close/>
                      <a:moveTo>
                        <a:pt x="31765" y="224963"/>
                      </a:moveTo>
                      <a:lnTo>
                        <a:pt x="326647" y="224963"/>
                      </a:lnTo>
                      <a:cubicBezTo>
                        <a:pt x="315122" y="232379"/>
                        <a:pt x="304407" y="240984"/>
                        <a:pt x="294549" y="250826"/>
                      </a:cubicBezTo>
                      <a:cubicBezTo>
                        <a:pt x="278500" y="266942"/>
                        <a:pt x="265499" y="285388"/>
                        <a:pt x="255879" y="305831"/>
                      </a:cubicBezTo>
                      <a:lnTo>
                        <a:pt x="31765" y="305831"/>
                      </a:lnTo>
                      <a:cubicBezTo>
                        <a:pt x="14239" y="305831"/>
                        <a:pt x="0" y="291664"/>
                        <a:pt x="0" y="274168"/>
                      </a:cubicBezTo>
                      <a:lnTo>
                        <a:pt x="0" y="256673"/>
                      </a:lnTo>
                      <a:cubicBezTo>
                        <a:pt x="0" y="239178"/>
                        <a:pt x="14239" y="224963"/>
                        <a:pt x="31765" y="224963"/>
                      </a:cubicBezTo>
                      <a:close/>
                      <a:moveTo>
                        <a:pt x="432402" y="212825"/>
                      </a:moveTo>
                      <a:cubicBezTo>
                        <a:pt x="529553" y="212825"/>
                        <a:pt x="608274" y="291478"/>
                        <a:pt x="608226" y="388581"/>
                      </a:cubicBezTo>
                      <a:cubicBezTo>
                        <a:pt x="608226" y="485589"/>
                        <a:pt x="529506" y="564241"/>
                        <a:pt x="432355" y="564241"/>
                      </a:cubicBezTo>
                      <a:cubicBezTo>
                        <a:pt x="393780" y="564241"/>
                        <a:pt x="358110" y="551782"/>
                        <a:pt x="329155" y="530811"/>
                      </a:cubicBezTo>
                      <a:cubicBezTo>
                        <a:pt x="301391" y="510649"/>
                        <a:pt x="279675" y="482545"/>
                        <a:pt x="267484" y="449924"/>
                      </a:cubicBezTo>
                      <a:cubicBezTo>
                        <a:pt x="263579" y="439510"/>
                        <a:pt x="260626" y="428620"/>
                        <a:pt x="258816" y="417303"/>
                      </a:cubicBezTo>
                      <a:cubicBezTo>
                        <a:pt x="257292" y="407935"/>
                        <a:pt x="256435" y="398376"/>
                        <a:pt x="256435" y="388533"/>
                      </a:cubicBezTo>
                      <a:cubicBezTo>
                        <a:pt x="256435" y="370415"/>
                        <a:pt x="259197" y="352916"/>
                        <a:pt x="264340" y="336415"/>
                      </a:cubicBezTo>
                      <a:cubicBezTo>
                        <a:pt x="267674" y="325763"/>
                        <a:pt x="271960" y="315539"/>
                        <a:pt x="277151" y="305838"/>
                      </a:cubicBezTo>
                      <a:cubicBezTo>
                        <a:pt x="296629" y="269413"/>
                        <a:pt x="328584" y="240691"/>
                        <a:pt x="367301" y="225284"/>
                      </a:cubicBezTo>
                      <a:cubicBezTo>
                        <a:pt x="387446" y="217295"/>
                        <a:pt x="409400" y="212825"/>
                        <a:pt x="432402" y="212825"/>
                      </a:cubicBezTo>
                      <a:close/>
                      <a:moveTo>
                        <a:pt x="31760" y="113540"/>
                      </a:moveTo>
                      <a:lnTo>
                        <a:pt x="362842" y="113540"/>
                      </a:lnTo>
                      <a:cubicBezTo>
                        <a:pt x="380365" y="113540"/>
                        <a:pt x="394602" y="127755"/>
                        <a:pt x="394602" y="145250"/>
                      </a:cubicBezTo>
                      <a:lnTo>
                        <a:pt x="394602" y="162745"/>
                      </a:lnTo>
                      <a:cubicBezTo>
                        <a:pt x="394602" y="180241"/>
                        <a:pt x="380365" y="194408"/>
                        <a:pt x="362794" y="194408"/>
                      </a:cubicBezTo>
                      <a:lnTo>
                        <a:pt x="31760" y="194408"/>
                      </a:lnTo>
                      <a:cubicBezTo>
                        <a:pt x="14237" y="194408"/>
                        <a:pt x="0" y="180241"/>
                        <a:pt x="0" y="162745"/>
                      </a:cubicBezTo>
                      <a:lnTo>
                        <a:pt x="0" y="145250"/>
                      </a:lnTo>
                      <a:cubicBezTo>
                        <a:pt x="0" y="127755"/>
                        <a:pt x="14237" y="113540"/>
                        <a:pt x="31760" y="113540"/>
                      </a:cubicBezTo>
                      <a:close/>
                      <a:moveTo>
                        <a:pt x="82496" y="0"/>
                      </a:moveTo>
                      <a:lnTo>
                        <a:pt x="413509" y="0"/>
                      </a:lnTo>
                      <a:cubicBezTo>
                        <a:pt x="431031" y="0"/>
                        <a:pt x="445268" y="14219"/>
                        <a:pt x="445268" y="31719"/>
                      </a:cubicBezTo>
                      <a:lnTo>
                        <a:pt x="445268" y="49220"/>
                      </a:lnTo>
                      <a:cubicBezTo>
                        <a:pt x="445268" y="66720"/>
                        <a:pt x="431031" y="80939"/>
                        <a:pt x="413509" y="80939"/>
                      </a:cubicBezTo>
                      <a:lnTo>
                        <a:pt x="82496" y="80939"/>
                      </a:lnTo>
                      <a:cubicBezTo>
                        <a:pt x="64974" y="80939"/>
                        <a:pt x="50737" y="66720"/>
                        <a:pt x="50737" y="49220"/>
                      </a:cubicBezTo>
                      <a:lnTo>
                        <a:pt x="50737" y="31719"/>
                      </a:lnTo>
                      <a:cubicBezTo>
                        <a:pt x="50737" y="14219"/>
                        <a:pt x="64974" y="0"/>
                        <a:pt x="8249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" name="îś1iḋê">
                  <a:extLst>
                    <a:ext uri="{FF2B5EF4-FFF2-40B4-BE49-F238E27FC236}">
                      <a16:creationId xmlns:a16="http://schemas.microsoft.com/office/drawing/2014/main" id="{79E7641F-800C-42F5-9D9C-EBBA4D511037}"/>
                    </a:ext>
                  </a:extLst>
                </p:cNvPr>
                <p:cNvSpPr txBox="1"/>
                <p:nvPr/>
              </p:nvSpPr>
              <p:spPr bwMode="auto">
                <a:xfrm>
                  <a:off x="1571541" y="4432083"/>
                  <a:ext cx="951226" cy="365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</a:p>
              </p:txBody>
            </p:sp>
          </p:grpSp>
        </p:grpSp>
        <p:sp>
          <p:nvSpPr>
            <p:cNvPr id="9" name="íṩ1ïḓê">
              <a:extLst>
                <a:ext uri="{FF2B5EF4-FFF2-40B4-BE49-F238E27FC236}">
                  <a16:creationId xmlns:a16="http://schemas.microsoft.com/office/drawing/2014/main" id="{A8296209-B88F-4607-8AEE-A4D6E7F13EB8}"/>
                </a:ext>
              </a:extLst>
            </p:cNvPr>
            <p:cNvSpPr/>
            <p:nvPr/>
          </p:nvSpPr>
          <p:spPr bwMode="auto">
            <a:xfrm>
              <a:off x="669925" y="1559607"/>
              <a:ext cx="3619591" cy="1404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</a:t>
              </a:r>
              <a:r>
                <a:rPr lang="en-US" altLang="zh-CN" sz="900" dirty="0" err="1"/>
                <a:t>iSlide</a:t>
              </a:r>
              <a:r>
                <a:rPr lang="en-US" altLang="zh-CN" sz="900" dirty="0"/>
                <a:t>  (www.islide.cc) to filter and replace existing icon elements with one click.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9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10" name="ïṡḻíḓé">
              <a:extLst>
                <a:ext uri="{FF2B5EF4-FFF2-40B4-BE49-F238E27FC236}">
                  <a16:creationId xmlns:a16="http://schemas.microsoft.com/office/drawing/2014/main" id="{7382BF94-0F0F-417C-8220-BB7893511BF8}"/>
                </a:ext>
              </a:extLst>
            </p:cNvPr>
            <p:cNvSpPr txBox="1"/>
            <p:nvPr/>
          </p:nvSpPr>
          <p:spPr bwMode="auto">
            <a:xfrm>
              <a:off x="669925" y="1146727"/>
              <a:ext cx="3619591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01.Text here</a:t>
              </a:r>
            </a:p>
          </p:txBody>
        </p:sp>
        <p:sp>
          <p:nvSpPr>
            <p:cNvPr id="11" name="íṡ1ïḍê">
              <a:extLst>
                <a:ext uri="{FF2B5EF4-FFF2-40B4-BE49-F238E27FC236}">
                  <a16:creationId xmlns:a16="http://schemas.microsoft.com/office/drawing/2014/main" id="{03A85494-7BCD-47F6-A717-E3696BAE3C1C}"/>
                </a:ext>
              </a:extLst>
            </p:cNvPr>
            <p:cNvSpPr/>
            <p:nvPr/>
          </p:nvSpPr>
          <p:spPr bwMode="auto">
            <a:xfrm>
              <a:off x="7912104" y="1559607"/>
              <a:ext cx="3619591" cy="1404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</a:t>
              </a:r>
              <a:r>
                <a:rPr lang="en-US" altLang="zh-CN" sz="900" dirty="0" err="1"/>
                <a:t>iSlide</a:t>
              </a:r>
              <a:r>
                <a:rPr lang="en-US" altLang="zh-CN" sz="900" dirty="0"/>
                <a:t>  (www.islide.cc) to filter and replace existing icon elements with one click.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900" dirty="0"/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12" name="ïŝḻiḓê">
              <a:extLst>
                <a:ext uri="{FF2B5EF4-FFF2-40B4-BE49-F238E27FC236}">
                  <a16:creationId xmlns:a16="http://schemas.microsoft.com/office/drawing/2014/main" id="{42F9A715-378C-495D-944C-A8DB3817817C}"/>
                </a:ext>
              </a:extLst>
            </p:cNvPr>
            <p:cNvSpPr txBox="1"/>
            <p:nvPr/>
          </p:nvSpPr>
          <p:spPr bwMode="auto">
            <a:xfrm>
              <a:off x="7912104" y="1146727"/>
              <a:ext cx="3619591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01.Text here</a:t>
              </a:r>
            </a:p>
          </p:txBody>
        </p:sp>
        <p:grpSp>
          <p:nvGrpSpPr>
            <p:cNvPr id="13" name="iṥḻidé">
              <a:extLst>
                <a:ext uri="{FF2B5EF4-FFF2-40B4-BE49-F238E27FC236}">
                  <a16:creationId xmlns:a16="http://schemas.microsoft.com/office/drawing/2014/main" id="{8FDEC2EE-C763-45A2-8C49-AB44B583AF32}"/>
                </a:ext>
              </a:extLst>
            </p:cNvPr>
            <p:cNvGrpSpPr/>
            <p:nvPr/>
          </p:nvGrpSpPr>
          <p:grpSpPr>
            <a:xfrm>
              <a:off x="671512" y="4982890"/>
              <a:ext cx="10848976" cy="1226501"/>
              <a:chOff x="4466336" y="4982890"/>
              <a:chExt cx="3600400" cy="1226501"/>
            </a:xfrm>
          </p:grpSpPr>
          <p:sp>
            <p:nvSpPr>
              <p:cNvPr id="14" name="íSļíḍê">
                <a:extLst>
                  <a:ext uri="{FF2B5EF4-FFF2-40B4-BE49-F238E27FC236}">
                    <a16:creationId xmlns:a16="http://schemas.microsoft.com/office/drawing/2014/main" id="{02EE76E8-50AD-4095-B1C4-C083A9028B60}"/>
                  </a:ext>
                </a:extLst>
              </p:cNvPr>
              <p:cNvSpPr/>
              <p:nvPr/>
            </p:nvSpPr>
            <p:spPr bwMode="auto">
              <a:xfrm>
                <a:off x="4466336" y="5395771"/>
                <a:ext cx="3600400" cy="813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000" dirty="0"/>
                  <a:t>Supporting text here.</a:t>
                </a:r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í$lïḍe">
                <a:extLst>
                  <a:ext uri="{FF2B5EF4-FFF2-40B4-BE49-F238E27FC236}">
                    <a16:creationId xmlns:a16="http://schemas.microsoft.com/office/drawing/2014/main" id="{88EBF38F-B906-4BFD-934C-0B93DBA4CCF1}"/>
                  </a:ext>
                </a:extLst>
              </p:cNvPr>
              <p:cNvSpPr txBox="1"/>
              <p:nvPr/>
            </p:nvSpPr>
            <p:spPr bwMode="auto">
              <a:xfrm>
                <a:off x="4466336" y="4982890"/>
                <a:ext cx="36004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329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26CAA7-2F67-4A65-AE74-CEE27E62B4BF}"/>
              </a:ext>
            </a:extLst>
          </p:cNvPr>
          <p:cNvCxnSpPr>
            <a:cxnSpLocks/>
          </p:cNvCxnSpPr>
          <p:nvPr/>
        </p:nvCxnSpPr>
        <p:spPr>
          <a:xfrm>
            <a:off x="3048000" y="3523874"/>
            <a:ext cx="0" cy="2476500"/>
          </a:xfrm>
          <a:prstGeom prst="line">
            <a:avLst/>
          </a:prstGeom>
          <a:ln w="3175">
            <a:solidFill>
              <a:srgbClr val="724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D1D79-0F40-462B-86E7-47B94090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7" name="Shape 284">
            <a:extLst>
              <a:ext uri="{FF2B5EF4-FFF2-40B4-BE49-F238E27FC236}">
                <a16:creationId xmlns:a16="http://schemas.microsoft.com/office/drawing/2014/main" id="{C4919D6A-EE2D-4771-8ACE-4A1C504FAFF0}"/>
              </a:ext>
            </a:extLst>
          </p:cNvPr>
          <p:cNvSpPr txBox="1">
            <a:spLocks/>
          </p:cNvSpPr>
          <p:nvPr/>
        </p:nvSpPr>
        <p:spPr>
          <a:xfrm>
            <a:off x="8140425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88" name="Shape 285">
            <a:extLst>
              <a:ext uri="{FF2B5EF4-FFF2-40B4-BE49-F238E27FC236}">
                <a16:creationId xmlns:a16="http://schemas.microsoft.com/office/drawing/2014/main" id="{D35073E5-DACA-44D4-8A38-F576CD24D13A}"/>
              </a:ext>
            </a:extLst>
          </p:cNvPr>
          <p:cNvSpPr txBox="1">
            <a:spLocks/>
          </p:cNvSpPr>
          <p:nvPr/>
        </p:nvSpPr>
        <p:spPr>
          <a:xfrm>
            <a:off x="8140425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de-DE" altLang="zh-CN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89" name="Shape 286">
            <a:extLst>
              <a:ext uri="{FF2B5EF4-FFF2-40B4-BE49-F238E27FC236}">
                <a16:creationId xmlns:a16="http://schemas.microsoft.com/office/drawing/2014/main" id="{1B79C0FF-7114-438D-9186-24758AADACE6}"/>
              </a:ext>
            </a:extLst>
          </p:cNvPr>
          <p:cNvSpPr>
            <a:spLocks/>
          </p:cNvSpPr>
          <p:nvPr/>
        </p:nvSpPr>
        <p:spPr>
          <a:xfrm>
            <a:off x="8244077" y="3842938"/>
            <a:ext cx="258614" cy="3598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0" name="Shape 287">
            <a:extLst>
              <a:ext uri="{FF2B5EF4-FFF2-40B4-BE49-F238E27FC236}">
                <a16:creationId xmlns:a16="http://schemas.microsoft.com/office/drawing/2014/main" id="{C27CE175-7EE9-436B-85A6-F6A634A71406}"/>
              </a:ext>
            </a:extLst>
          </p:cNvPr>
          <p:cNvSpPr txBox="1">
            <a:spLocks/>
          </p:cNvSpPr>
          <p:nvPr/>
        </p:nvSpPr>
        <p:spPr>
          <a:xfrm>
            <a:off x="673100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91" name="Shape 288">
            <a:extLst>
              <a:ext uri="{FF2B5EF4-FFF2-40B4-BE49-F238E27FC236}">
                <a16:creationId xmlns:a16="http://schemas.microsoft.com/office/drawing/2014/main" id="{1BEF773B-9C62-4014-8D0A-E1290E76E949}"/>
              </a:ext>
            </a:extLst>
          </p:cNvPr>
          <p:cNvSpPr txBox="1">
            <a:spLocks/>
          </p:cNvSpPr>
          <p:nvPr/>
        </p:nvSpPr>
        <p:spPr>
          <a:xfrm>
            <a:off x="673100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>
              <a:buSzPct val="25000"/>
            </a:pPr>
            <a:r>
              <a:rPr lang="de-DE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92" name="Shape 289">
            <a:extLst>
              <a:ext uri="{FF2B5EF4-FFF2-40B4-BE49-F238E27FC236}">
                <a16:creationId xmlns:a16="http://schemas.microsoft.com/office/drawing/2014/main" id="{74E007C9-25CF-49FA-89ED-5AB5DB777B83}"/>
              </a:ext>
            </a:extLst>
          </p:cNvPr>
          <p:cNvSpPr>
            <a:spLocks/>
          </p:cNvSpPr>
          <p:nvPr/>
        </p:nvSpPr>
        <p:spPr>
          <a:xfrm>
            <a:off x="782082" y="3805839"/>
            <a:ext cx="287588" cy="2973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3" name="Shape 290">
            <a:extLst>
              <a:ext uri="{FF2B5EF4-FFF2-40B4-BE49-F238E27FC236}">
                <a16:creationId xmlns:a16="http://schemas.microsoft.com/office/drawing/2014/main" id="{C7C6E3FA-4D94-42D7-A7FF-83EB13882270}"/>
              </a:ext>
            </a:extLst>
          </p:cNvPr>
          <p:cNvSpPr txBox="1">
            <a:spLocks/>
          </p:cNvSpPr>
          <p:nvPr/>
        </p:nvSpPr>
        <p:spPr>
          <a:xfrm>
            <a:off x="4419433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94" name="Shape 291">
            <a:extLst>
              <a:ext uri="{FF2B5EF4-FFF2-40B4-BE49-F238E27FC236}">
                <a16:creationId xmlns:a16="http://schemas.microsoft.com/office/drawing/2014/main" id="{8A716B00-CF01-40B9-AEED-DD5DF6C103B6}"/>
              </a:ext>
            </a:extLst>
          </p:cNvPr>
          <p:cNvSpPr txBox="1">
            <a:spLocks/>
          </p:cNvSpPr>
          <p:nvPr/>
        </p:nvSpPr>
        <p:spPr>
          <a:xfrm>
            <a:off x="4419433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de-DE" altLang="zh-CN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95" name="Shape 292">
            <a:extLst>
              <a:ext uri="{FF2B5EF4-FFF2-40B4-BE49-F238E27FC236}">
                <a16:creationId xmlns:a16="http://schemas.microsoft.com/office/drawing/2014/main" id="{79960AF7-9A9E-4DE7-85BC-572F471DC714}"/>
              </a:ext>
            </a:extLst>
          </p:cNvPr>
          <p:cNvSpPr>
            <a:spLocks/>
          </p:cNvSpPr>
          <p:nvPr/>
        </p:nvSpPr>
        <p:spPr>
          <a:xfrm>
            <a:off x="4506934" y="3816357"/>
            <a:ext cx="292053" cy="307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6" name="Shape 300">
            <a:extLst>
              <a:ext uri="{FF2B5EF4-FFF2-40B4-BE49-F238E27FC236}">
                <a16:creationId xmlns:a16="http://schemas.microsoft.com/office/drawing/2014/main" id="{C0F89A8F-C527-47C4-93BB-D0FA052766EC}"/>
              </a:ext>
            </a:extLst>
          </p:cNvPr>
          <p:cNvSpPr txBox="1">
            <a:spLocks/>
          </p:cNvSpPr>
          <p:nvPr/>
        </p:nvSpPr>
        <p:spPr>
          <a:xfrm>
            <a:off x="2722025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de-DE" sz="7500" dirty="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  <a:sym typeface="Questrial"/>
              </a:rPr>
              <a:t>01</a:t>
            </a:r>
          </a:p>
        </p:txBody>
      </p:sp>
      <p:sp>
        <p:nvSpPr>
          <p:cNvPr id="97" name="Shape 301">
            <a:extLst>
              <a:ext uri="{FF2B5EF4-FFF2-40B4-BE49-F238E27FC236}">
                <a16:creationId xmlns:a16="http://schemas.microsoft.com/office/drawing/2014/main" id="{25C130DC-7307-4732-806B-B52B2C645FEE}"/>
              </a:ext>
            </a:extLst>
          </p:cNvPr>
          <p:cNvSpPr txBox="1">
            <a:spLocks/>
          </p:cNvSpPr>
          <p:nvPr/>
        </p:nvSpPr>
        <p:spPr>
          <a:xfrm>
            <a:off x="6337893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 dirty="0">
                <a:sym typeface="Questrial"/>
              </a:rPr>
              <a:t>02</a:t>
            </a:r>
          </a:p>
        </p:txBody>
      </p:sp>
      <p:sp>
        <p:nvSpPr>
          <p:cNvPr id="98" name="Shape 302">
            <a:extLst>
              <a:ext uri="{FF2B5EF4-FFF2-40B4-BE49-F238E27FC236}">
                <a16:creationId xmlns:a16="http://schemas.microsoft.com/office/drawing/2014/main" id="{0FB068F2-4CA8-497C-968B-AEAD5CD89B5E}"/>
              </a:ext>
            </a:extLst>
          </p:cNvPr>
          <p:cNvSpPr txBox="1">
            <a:spLocks/>
          </p:cNvSpPr>
          <p:nvPr/>
        </p:nvSpPr>
        <p:spPr>
          <a:xfrm>
            <a:off x="10082242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>
                <a:sym typeface="Questrial"/>
              </a:rPr>
              <a:t>03</a:t>
            </a:r>
          </a:p>
        </p:txBody>
      </p:sp>
      <p:sp>
        <p:nvSpPr>
          <p:cNvPr id="99" name="Shape 305">
            <a:extLst>
              <a:ext uri="{FF2B5EF4-FFF2-40B4-BE49-F238E27FC236}">
                <a16:creationId xmlns:a16="http://schemas.microsoft.com/office/drawing/2014/main" id="{4B9D6E01-50C9-424B-8DE2-485B512F22AA}"/>
              </a:ext>
            </a:extLst>
          </p:cNvPr>
          <p:cNvSpPr txBox="1">
            <a:spLocks/>
          </p:cNvSpPr>
          <p:nvPr/>
        </p:nvSpPr>
        <p:spPr>
          <a:xfrm>
            <a:off x="1897439" y="11302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Unified fonts make reading more fluent.</a:t>
            </a:r>
          </a:p>
        </p:txBody>
      </p:sp>
      <p:sp>
        <p:nvSpPr>
          <p:cNvPr id="100" name="Shape 306">
            <a:extLst>
              <a:ext uri="{FF2B5EF4-FFF2-40B4-BE49-F238E27FC236}">
                <a16:creationId xmlns:a16="http://schemas.microsoft.com/office/drawing/2014/main" id="{A72CF701-93B4-4173-8730-3750720EB995}"/>
              </a:ext>
            </a:extLst>
          </p:cNvPr>
          <p:cNvSpPr txBox="1">
            <a:spLocks/>
          </p:cNvSpPr>
          <p:nvPr/>
        </p:nvSpPr>
        <p:spPr>
          <a:xfrm>
            <a:off x="1897440" y="1894706"/>
            <a:ext cx="8397120" cy="594483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en-US" sz="1100" dirty="0">
                <a:ea typeface="Calibri"/>
                <a:cs typeface="Calibri"/>
                <a:sym typeface="Calibri"/>
              </a:rPr>
              <a:t>Theme color makes PPT more convenient to change.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en-US" sz="1100" dirty="0">
                <a:ea typeface="Calibri"/>
                <a:cs typeface="Calibri"/>
                <a:sym typeface="Calibri"/>
              </a:rPr>
              <a:t>Adjust the spacing to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403221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9182-2331-4C1B-8709-FA000DB0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AA514F-ED68-4376-A1F6-7799D001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B4A32-1E5C-4C3F-AE74-6FB3C38D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3f20ab61-be3d-415b-a707-85c5e9afb3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032C46-58AF-42D3-BF27-EEE4EDB397F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5375" y="1268760"/>
            <a:ext cx="10890682" cy="4753825"/>
            <a:chOff x="655375" y="1268760"/>
            <a:chExt cx="10890682" cy="4753825"/>
          </a:xfrm>
        </p:grpSpPr>
        <p:sp>
          <p:nvSpPr>
            <p:cNvPr id="6" name="îṧ1íďe">
              <a:extLst>
                <a:ext uri="{FF2B5EF4-FFF2-40B4-BE49-F238E27FC236}">
                  <a16:creationId xmlns:a16="http://schemas.microsoft.com/office/drawing/2014/main" id="{EC7E6F89-F119-4B66-A2F9-0F84260435B3}"/>
                </a:ext>
              </a:extLst>
            </p:cNvPr>
            <p:cNvSpPr/>
            <p:nvPr/>
          </p:nvSpPr>
          <p:spPr bwMode="auto">
            <a:xfrm>
              <a:off x="2029104" y="4682424"/>
              <a:ext cx="2744875" cy="1340161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1063" y="519"/>
                </a:cxn>
                <a:cxn ang="0">
                  <a:pos x="0" y="519"/>
                </a:cxn>
                <a:cxn ang="0">
                  <a:pos x="299" y="0"/>
                </a:cxn>
                <a:cxn ang="0">
                  <a:pos x="764" y="0"/>
                </a:cxn>
                <a:cxn ang="0">
                  <a:pos x="764" y="0"/>
                </a:cxn>
              </a:cxnLst>
              <a:rect l="0" t="0" r="r" b="b"/>
              <a:pathLst>
                <a:path w="1063" h="519">
                  <a:moveTo>
                    <a:pt x="764" y="0"/>
                  </a:moveTo>
                  <a:lnTo>
                    <a:pt x="1063" y="519"/>
                  </a:lnTo>
                  <a:lnTo>
                    <a:pt x="0" y="519"/>
                  </a:lnTo>
                  <a:lnTo>
                    <a:pt x="299" y="0"/>
                  </a:lnTo>
                  <a:lnTo>
                    <a:pt x="764" y="0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7" name="íSḻíḑè">
              <a:extLst>
                <a:ext uri="{FF2B5EF4-FFF2-40B4-BE49-F238E27FC236}">
                  <a16:creationId xmlns:a16="http://schemas.microsoft.com/office/drawing/2014/main" id="{3E5560AE-CCA8-47EA-A951-616BABAA3588}"/>
                </a:ext>
              </a:extLst>
            </p:cNvPr>
            <p:cNvSpPr/>
            <p:nvPr/>
          </p:nvSpPr>
          <p:spPr bwMode="auto">
            <a:xfrm>
              <a:off x="655375" y="1268760"/>
              <a:ext cx="2145806" cy="2378204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831" y="519"/>
                </a:cxn>
                <a:cxn ang="0">
                  <a:pos x="599" y="921"/>
                </a:cxn>
                <a:cxn ang="0">
                  <a:pos x="599" y="921"/>
                </a:cxn>
                <a:cxn ang="0">
                  <a:pos x="0" y="921"/>
                </a:cxn>
                <a:cxn ang="0">
                  <a:pos x="532" y="0"/>
                </a:cxn>
              </a:cxnLst>
              <a:rect l="0" t="0" r="r" b="b"/>
              <a:pathLst>
                <a:path w="831" h="921">
                  <a:moveTo>
                    <a:pt x="532" y="0"/>
                  </a:moveTo>
                  <a:lnTo>
                    <a:pt x="831" y="519"/>
                  </a:lnTo>
                  <a:lnTo>
                    <a:pt x="599" y="921"/>
                  </a:lnTo>
                  <a:lnTo>
                    <a:pt x="599" y="921"/>
                  </a:lnTo>
                  <a:lnTo>
                    <a:pt x="0" y="921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8" name="ïṣ1ídê">
              <a:extLst>
                <a:ext uri="{FF2B5EF4-FFF2-40B4-BE49-F238E27FC236}">
                  <a16:creationId xmlns:a16="http://schemas.microsoft.com/office/drawing/2014/main" id="{07FA8380-610A-4881-A716-5DEAF6AFCF5B}"/>
                </a:ext>
              </a:extLst>
            </p:cNvPr>
            <p:cNvSpPr/>
            <p:nvPr/>
          </p:nvSpPr>
          <p:spPr bwMode="auto">
            <a:xfrm>
              <a:off x="655375" y="3646963"/>
              <a:ext cx="2145806" cy="2375620"/>
            </a:xfrm>
            <a:custGeom>
              <a:avLst/>
              <a:gdLst/>
              <a:ahLst/>
              <a:cxnLst>
                <a:cxn ang="0">
                  <a:pos x="831" y="401"/>
                </a:cxn>
                <a:cxn ang="0">
                  <a:pos x="532" y="920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831" y="401"/>
                </a:cxn>
                <a:cxn ang="0">
                  <a:pos x="831" y="401"/>
                </a:cxn>
              </a:cxnLst>
              <a:rect l="0" t="0" r="r" b="b"/>
              <a:pathLst>
                <a:path w="831" h="920">
                  <a:moveTo>
                    <a:pt x="831" y="401"/>
                  </a:moveTo>
                  <a:lnTo>
                    <a:pt x="532" y="920"/>
                  </a:lnTo>
                  <a:lnTo>
                    <a:pt x="0" y="0"/>
                  </a:lnTo>
                  <a:lnTo>
                    <a:pt x="599" y="0"/>
                  </a:lnTo>
                  <a:lnTo>
                    <a:pt x="831" y="401"/>
                  </a:lnTo>
                  <a:lnTo>
                    <a:pt x="831" y="40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9" name="î$líḍe">
              <a:extLst>
                <a:ext uri="{FF2B5EF4-FFF2-40B4-BE49-F238E27FC236}">
                  <a16:creationId xmlns:a16="http://schemas.microsoft.com/office/drawing/2014/main" id="{F06C9D26-30EC-45B8-88E1-DA9C16C92B02}"/>
                </a:ext>
              </a:extLst>
            </p:cNvPr>
            <p:cNvSpPr/>
            <p:nvPr/>
          </p:nvSpPr>
          <p:spPr bwMode="auto">
            <a:xfrm>
              <a:off x="2029104" y="1268760"/>
              <a:ext cx="2744875" cy="1345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3" y="0"/>
                </a:cxn>
                <a:cxn ang="0">
                  <a:pos x="764" y="521"/>
                </a:cxn>
                <a:cxn ang="0">
                  <a:pos x="764" y="519"/>
                </a:cxn>
                <a:cxn ang="0">
                  <a:pos x="299" y="519"/>
                </a:cxn>
                <a:cxn ang="0">
                  <a:pos x="299" y="519"/>
                </a:cxn>
                <a:cxn ang="0">
                  <a:pos x="0" y="0"/>
                </a:cxn>
              </a:cxnLst>
              <a:rect l="0" t="0" r="r" b="b"/>
              <a:pathLst>
                <a:path w="1063" h="521">
                  <a:moveTo>
                    <a:pt x="0" y="0"/>
                  </a:moveTo>
                  <a:lnTo>
                    <a:pt x="1063" y="0"/>
                  </a:lnTo>
                  <a:lnTo>
                    <a:pt x="764" y="521"/>
                  </a:lnTo>
                  <a:lnTo>
                    <a:pt x="764" y="519"/>
                  </a:lnTo>
                  <a:lnTo>
                    <a:pt x="299" y="519"/>
                  </a:lnTo>
                  <a:lnTo>
                    <a:pt x="299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grpSp>
          <p:nvGrpSpPr>
            <p:cNvPr id="10" name="ïšļíde">
              <a:extLst>
                <a:ext uri="{FF2B5EF4-FFF2-40B4-BE49-F238E27FC236}">
                  <a16:creationId xmlns:a16="http://schemas.microsoft.com/office/drawing/2014/main" id="{A280BE7B-34FA-41E7-8F2B-60845C1A8C53}"/>
                </a:ext>
              </a:extLst>
            </p:cNvPr>
            <p:cNvGrpSpPr/>
            <p:nvPr/>
          </p:nvGrpSpPr>
          <p:grpSpPr>
            <a:xfrm>
              <a:off x="2202109" y="2608921"/>
              <a:ext cx="2398861" cy="2073505"/>
              <a:chOff x="1578203" y="2273298"/>
              <a:chExt cx="1474789" cy="1274763"/>
            </a:xfrm>
            <a:effectLst/>
          </p:grpSpPr>
          <p:sp>
            <p:nvSpPr>
              <p:cNvPr id="42" name="iŝ1îḓé">
                <a:extLst>
                  <a:ext uri="{FF2B5EF4-FFF2-40B4-BE49-F238E27FC236}">
                    <a16:creationId xmlns:a16="http://schemas.microsoft.com/office/drawing/2014/main" id="{44AD04CC-CE20-47A1-A110-080CDD5C9A41}"/>
                  </a:ext>
                </a:extLst>
              </p:cNvPr>
              <p:cNvSpPr/>
              <p:nvPr/>
            </p:nvSpPr>
            <p:spPr bwMode="auto">
              <a:xfrm>
                <a:off x="1578203" y="2273298"/>
                <a:ext cx="1474789" cy="1274763"/>
              </a:xfrm>
              <a:custGeom>
                <a:avLst/>
                <a:gdLst/>
                <a:ahLst/>
                <a:cxnLst>
                  <a:cxn ang="0">
                    <a:pos x="0" y="402"/>
                  </a:cxn>
                  <a:cxn ang="0">
                    <a:pos x="0" y="402"/>
                  </a:cxn>
                  <a:cxn ang="0">
                    <a:pos x="232" y="0"/>
                  </a:cxn>
                  <a:cxn ang="0">
                    <a:pos x="232" y="0"/>
                  </a:cxn>
                  <a:cxn ang="0">
                    <a:pos x="697" y="0"/>
                  </a:cxn>
                  <a:cxn ang="0">
                    <a:pos x="697" y="2"/>
                  </a:cxn>
                  <a:cxn ang="0">
                    <a:pos x="929" y="402"/>
                  </a:cxn>
                  <a:cxn ang="0">
                    <a:pos x="926" y="402"/>
                  </a:cxn>
                  <a:cxn ang="0">
                    <a:pos x="697" y="803"/>
                  </a:cxn>
                  <a:cxn ang="0">
                    <a:pos x="697" y="803"/>
                  </a:cxn>
                  <a:cxn ang="0">
                    <a:pos x="232" y="803"/>
                  </a:cxn>
                  <a:cxn ang="0">
                    <a:pos x="232" y="803"/>
                  </a:cxn>
                  <a:cxn ang="0">
                    <a:pos x="0" y="402"/>
                  </a:cxn>
                  <a:cxn ang="0">
                    <a:pos x="464" y="402"/>
                  </a:cxn>
                  <a:cxn ang="0">
                    <a:pos x="464" y="402"/>
                  </a:cxn>
                  <a:cxn ang="0">
                    <a:pos x="464" y="402"/>
                  </a:cxn>
                  <a:cxn ang="0">
                    <a:pos x="464" y="402"/>
                  </a:cxn>
                </a:cxnLst>
                <a:rect l="0" t="0" r="r" b="b"/>
                <a:pathLst>
                  <a:path w="929" h="803">
                    <a:moveTo>
                      <a:pt x="0" y="402"/>
                    </a:moveTo>
                    <a:lnTo>
                      <a:pt x="0" y="40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697" y="0"/>
                    </a:lnTo>
                    <a:lnTo>
                      <a:pt x="697" y="2"/>
                    </a:lnTo>
                    <a:lnTo>
                      <a:pt x="929" y="402"/>
                    </a:lnTo>
                    <a:lnTo>
                      <a:pt x="926" y="402"/>
                    </a:lnTo>
                    <a:lnTo>
                      <a:pt x="697" y="803"/>
                    </a:lnTo>
                    <a:lnTo>
                      <a:pt x="697" y="803"/>
                    </a:lnTo>
                    <a:lnTo>
                      <a:pt x="232" y="803"/>
                    </a:lnTo>
                    <a:lnTo>
                      <a:pt x="232" y="803"/>
                    </a:lnTo>
                    <a:lnTo>
                      <a:pt x="0" y="402"/>
                    </a:lnTo>
                    <a:close/>
                    <a:moveTo>
                      <a:pt x="464" y="402"/>
                    </a:moveTo>
                    <a:lnTo>
                      <a:pt x="464" y="402"/>
                    </a:lnTo>
                    <a:lnTo>
                      <a:pt x="464" y="402"/>
                    </a:lnTo>
                    <a:lnTo>
                      <a:pt x="464" y="40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43" name="íSḷíḋé">
                <a:extLst>
                  <a:ext uri="{FF2B5EF4-FFF2-40B4-BE49-F238E27FC236}">
                    <a16:creationId xmlns:a16="http://schemas.microsoft.com/office/drawing/2014/main" id="{7D3026E5-6858-451C-B714-62FE935E13E3}"/>
                  </a:ext>
                </a:extLst>
              </p:cNvPr>
              <p:cNvSpPr/>
              <p:nvPr/>
            </p:nvSpPr>
            <p:spPr bwMode="auto">
              <a:xfrm>
                <a:off x="2136793" y="2734468"/>
                <a:ext cx="357607" cy="352424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íṩ1îḋê">
              <a:extLst>
                <a:ext uri="{FF2B5EF4-FFF2-40B4-BE49-F238E27FC236}">
                  <a16:creationId xmlns:a16="http://schemas.microsoft.com/office/drawing/2014/main" id="{89E053B6-0098-4116-8F53-5103CC38C4F6}"/>
                </a:ext>
              </a:extLst>
            </p:cNvPr>
            <p:cNvSpPr txBox="1"/>
            <p:nvPr/>
          </p:nvSpPr>
          <p:spPr>
            <a:xfrm flipH="1">
              <a:off x="2399077" y="1743422"/>
              <a:ext cx="1983127" cy="396000"/>
            </a:xfrm>
            <a:prstGeom prst="rect">
              <a:avLst/>
            </a:prstGeom>
            <a:effectLst/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2" name="îşľiḓê">
              <a:extLst>
                <a:ext uri="{FF2B5EF4-FFF2-40B4-BE49-F238E27FC236}">
                  <a16:creationId xmlns:a16="http://schemas.microsoft.com/office/drawing/2014/main" id="{F4146476-51BA-4130-84C9-E1F11636B9E6}"/>
                </a:ext>
              </a:extLst>
            </p:cNvPr>
            <p:cNvSpPr txBox="1"/>
            <p:nvPr/>
          </p:nvSpPr>
          <p:spPr>
            <a:xfrm rot="18000000" flipH="1">
              <a:off x="892999" y="2563461"/>
              <a:ext cx="1983127" cy="396000"/>
            </a:xfrm>
            <a:prstGeom prst="rect">
              <a:avLst/>
            </a:prstGeom>
            <a:effectLst/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3" name="ï$ḷîdé">
              <a:extLst>
                <a:ext uri="{FF2B5EF4-FFF2-40B4-BE49-F238E27FC236}">
                  <a16:creationId xmlns:a16="http://schemas.microsoft.com/office/drawing/2014/main" id="{A9FADA78-5E4E-488E-87B6-70B6AF158863}"/>
                </a:ext>
              </a:extLst>
            </p:cNvPr>
            <p:cNvSpPr txBox="1"/>
            <p:nvPr/>
          </p:nvSpPr>
          <p:spPr>
            <a:xfrm flipH="1">
              <a:off x="2445557" y="5154504"/>
              <a:ext cx="1983127" cy="396000"/>
            </a:xfrm>
            <a:prstGeom prst="rect">
              <a:avLst/>
            </a:prstGeom>
            <a:effectLst/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4" name="ïsľiḍe">
              <a:extLst>
                <a:ext uri="{FF2B5EF4-FFF2-40B4-BE49-F238E27FC236}">
                  <a16:creationId xmlns:a16="http://schemas.microsoft.com/office/drawing/2014/main" id="{1FDF9BB6-2956-4C51-8F5C-A3C8320A6D5E}"/>
                </a:ext>
              </a:extLst>
            </p:cNvPr>
            <p:cNvSpPr txBox="1"/>
            <p:nvPr/>
          </p:nvSpPr>
          <p:spPr>
            <a:xfrm rot="3600000" flipH="1">
              <a:off x="925112" y="4335646"/>
              <a:ext cx="1983127" cy="396000"/>
            </a:xfrm>
            <a:prstGeom prst="rect">
              <a:avLst/>
            </a:prstGeom>
            <a:effectLst/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15" name="îśľîďê">
              <a:extLst>
                <a:ext uri="{FF2B5EF4-FFF2-40B4-BE49-F238E27FC236}">
                  <a16:creationId xmlns:a16="http://schemas.microsoft.com/office/drawing/2014/main" id="{31C87070-F036-4DA6-BD17-181FFD6CB466}"/>
                </a:ext>
              </a:extLst>
            </p:cNvPr>
            <p:cNvGrpSpPr/>
            <p:nvPr/>
          </p:nvGrpSpPr>
          <p:grpSpPr>
            <a:xfrm>
              <a:off x="5597697" y="1615870"/>
              <a:ext cx="666274" cy="671027"/>
              <a:chOff x="5931156" y="1399652"/>
              <a:chExt cx="644626" cy="649224"/>
            </a:xfrm>
            <a:effectLst/>
          </p:grpSpPr>
          <p:sp>
            <p:nvSpPr>
              <p:cNvPr id="40" name="iŝlíďé">
                <a:extLst>
                  <a:ext uri="{FF2B5EF4-FFF2-40B4-BE49-F238E27FC236}">
                    <a16:creationId xmlns:a16="http://schemas.microsoft.com/office/drawing/2014/main" id="{F1A57B6B-291F-415E-85E0-473B695C9A34}"/>
                  </a:ext>
                </a:extLst>
              </p:cNvPr>
              <p:cNvSpPr/>
              <p:nvPr/>
            </p:nvSpPr>
            <p:spPr>
              <a:xfrm>
                <a:off x="5931156" y="1399652"/>
                <a:ext cx="644626" cy="6492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41" name="îŝľîďé">
                <a:extLst>
                  <a:ext uri="{FF2B5EF4-FFF2-40B4-BE49-F238E27FC236}">
                    <a16:creationId xmlns:a16="http://schemas.microsoft.com/office/drawing/2014/main" id="{174E2FD3-8DDA-413A-990D-4018D768B681}"/>
                  </a:ext>
                </a:extLst>
              </p:cNvPr>
              <p:cNvSpPr/>
              <p:nvPr/>
            </p:nvSpPr>
            <p:spPr bwMode="auto">
              <a:xfrm>
                <a:off x="6057730" y="1551942"/>
                <a:ext cx="400552" cy="359916"/>
              </a:xfrm>
              <a:custGeom>
                <a:avLst/>
                <a:gdLst/>
                <a:ahLst/>
                <a:cxnLst>
                  <a:cxn ang="0">
                    <a:pos x="23" y="39"/>
                  </a:cxn>
                  <a:cxn ang="0">
                    <a:pos x="21" y="41"/>
                  </a:cxn>
                  <a:cxn ang="0">
                    <a:pos x="20" y="41"/>
                  </a:cxn>
                  <a:cxn ang="0">
                    <a:pos x="19" y="40"/>
                  </a:cxn>
                  <a:cxn ang="0">
                    <a:pos x="0" y="22"/>
                  </a:cxn>
                  <a:cxn ang="0">
                    <a:pos x="0" y="19"/>
                  </a:cxn>
                  <a:cxn ang="0">
                    <a:pos x="19" y="1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3" y="5"/>
                  </a:cxn>
                  <a:cxn ang="0">
                    <a:pos x="8" y="19"/>
                  </a:cxn>
                  <a:cxn ang="0">
                    <a:pos x="8" y="22"/>
                  </a:cxn>
                  <a:cxn ang="0">
                    <a:pos x="23" y="36"/>
                  </a:cxn>
                  <a:cxn ang="0">
                    <a:pos x="23" y="39"/>
                  </a:cxn>
                  <a:cxn ang="0">
                    <a:pos x="58" y="57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56" y="56"/>
                  </a:cxn>
                  <a:cxn ang="0">
                    <a:pos x="52" y="36"/>
                  </a:cxn>
                  <a:cxn ang="0">
                    <a:pos x="36" y="30"/>
                  </a:cxn>
                  <a:cxn ang="0">
                    <a:pos x="36" y="39"/>
                  </a:cxn>
                  <a:cxn ang="0">
                    <a:pos x="35" y="41"/>
                  </a:cxn>
                  <a:cxn ang="0">
                    <a:pos x="34" y="41"/>
                  </a:cxn>
                  <a:cxn ang="0">
                    <a:pos x="32" y="40"/>
                  </a:cxn>
                  <a:cxn ang="0">
                    <a:pos x="14" y="22"/>
                  </a:cxn>
                  <a:cxn ang="0">
                    <a:pos x="14" y="19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36" y="2"/>
                  </a:cxn>
                  <a:cxn ang="0">
                    <a:pos x="36" y="12"/>
                  </a:cxn>
                  <a:cxn ang="0">
                    <a:pos x="58" y="20"/>
                  </a:cxn>
                  <a:cxn ang="0">
                    <a:pos x="64" y="38"/>
                  </a:cxn>
                  <a:cxn ang="0">
                    <a:pos x="58" y="57"/>
                  </a:cxn>
                </a:cxnLst>
                <a:rect l="0" t="0" r="r" b="b"/>
                <a:pathLst>
                  <a:path w="64" h="57">
                    <a:moveTo>
                      <a:pt x="23" y="39"/>
                    </a:moveTo>
                    <a:cubicBezTo>
                      <a:pt x="23" y="40"/>
                      <a:pt x="22" y="41"/>
                      <a:pt x="21" y="41"/>
                    </a:cubicBezTo>
                    <a:cubicBezTo>
                      <a:pt x="21" y="41"/>
                      <a:pt x="21" y="41"/>
                      <a:pt x="20" y="41"/>
                    </a:cubicBezTo>
                    <a:cubicBezTo>
                      <a:pt x="20" y="41"/>
                      <a:pt x="19" y="41"/>
                      <a:pt x="19" y="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1"/>
                      <a:pt x="8" y="22"/>
                    </a:cubicBezTo>
                    <a:cubicBezTo>
                      <a:pt x="23" y="36"/>
                      <a:pt x="23" y="36"/>
                      <a:pt x="23" y="36"/>
                    </a:cubicBezTo>
                    <a:lnTo>
                      <a:pt x="23" y="39"/>
                    </a:lnTo>
                    <a:close/>
                    <a:moveTo>
                      <a:pt x="58" y="57"/>
                    </a:moveTo>
                    <a:cubicBezTo>
                      <a:pt x="58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6" y="56"/>
                      <a:pt x="56" y="56"/>
                    </a:cubicBezTo>
                    <a:cubicBezTo>
                      <a:pt x="57" y="46"/>
                      <a:pt x="56" y="40"/>
                      <a:pt x="52" y="36"/>
                    </a:cubicBezTo>
                    <a:cubicBezTo>
                      <a:pt x="49" y="32"/>
                      <a:pt x="44" y="31"/>
                      <a:pt x="36" y="3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1"/>
                      <a:pt x="35" y="41"/>
                    </a:cubicBezTo>
                    <a:cubicBezTo>
                      <a:pt x="35" y="41"/>
                      <a:pt x="34" y="41"/>
                      <a:pt x="34" y="41"/>
                    </a:cubicBezTo>
                    <a:cubicBezTo>
                      <a:pt x="33" y="41"/>
                      <a:pt x="33" y="41"/>
                      <a:pt x="32" y="40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1"/>
                      <a:pt x="13" y="20"/>
                      <a:pt x="14" y="19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6" y="1"/>
                      <a:pt x="36" y="1"/>
                      <a:pt x="36" y="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46" y="12"/>
                      <a:pt x="53" y="15"/>
                      <a:pt x="58" y="20"/>
                    </a:cubicBezTo>
                    <a:cubicBezTo>
                      <a:pt x="63" y="25"/>
                      <a:pt x="64" y="33"/>
                      <a:pt x="64" y="38"/>
                    </a:cubicBezTo>
                    <a:cubicBezTo>
                      <a:pt x="64" y="45"/>
                      <a:pt x="58" y="56"/>
                      <a:pt x="5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ş1íďè">
              <a:extLst>
                <a:ext uri="{FF2B5EF4-FFF2-40B4-BE49-F238E27FC236}">
                  <a16:creationId xmlns:a16="http://schemas.microsoft.com/office/drawing/2014/main" id="{8687AC16-59F3-4408-897E-46C72DDFA8D3}"/>
                </a:ext>
              </a:extLst>
            </p:cNvPr>
            <p:cNvSpPr/>
            <p:nvPr/>
          </p:nvSpPr>
          <p:spPr bwMode="auto">
            <a:xfrm>
              <a:off x="10678439" y="1502081"/>
              <a:ext cx="867618" cy="8986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17" name="îşḻíḓ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80448" y="1970155"/>
              <a:ext cx="3559140" cy="37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ïşḻï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80448" y="1557274"/>
              <a:ext cx="355914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9" name="íṣ1ïde">
              <a:extLst>
                <a:ext uri="{FF2B5EF4-FFF2-40B4-BE49-F238E27FC236}">
                  <a16:creationId xmlns:a16="http://schemas.microsoft.com/office/drawing/2014/main" id="{1D674A87-5059-4651-9D45-E771E613CF4E}"/>
                </a:ext>
              </a:extLst>
            </p:cNvPr>
            <p:cNvGrpSpPr/>
            <p:nvPr/>
          </p:nvGrpSpPr>
          <p:grpSpPr>
            <a:xfrm>
              <a:off x="5597697" y="2744467"/>
              <a:ext cx="666274" cy="671027"/>
              <a:chOff x="5950091" y="2237852"/>
              <a:chExt cx="644626" cy="649224"/>
            </a:xfrm>
            <a:effectLst/>
          </p:grpSpPr>
          <p:sp>
            <p:nvSpPr>
              <p:cNvPr id="38" name="iś1ïḑè">
                <a:extLst>
                  <a:ext uri="{FF2B5EF4-FFF2-40B4-BE49-F238E27FC236}">
                    <a16:creationId xmlns:a16="http://schemas.microsoft.com/office/drawing/2014/main" id="{ECF694A9-D882-4EEE-A8AB-1C5255AC351D}"/>
                  </a:ext>
                </a:extLst>
              </p:cNvPr>
              <p:cNvSpPr/>
              <p:nvPr/>
            </p:nvSpPr>
            <p:spPr>
              <a:xfrm flipH="1">
                <a:off x="5950091" y="2237852"/>
                <a:ext cx="644626" cy="6492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39" name="îś1ïḍe">
                <a:extLst>
                  <a:ext uri="{FF2B5EF4-FFF2-40B4-BE49-F238E27FC236}">
                    <a16:creationId xmlns:a16="http://schemas.microsoft.com/office/drawing/2014/main" id="{01C0FEDE-9CF1-4A6A-8C86-D6BE6A6C93D9}"/>
                  </a:ext>
                </a:extLst>
              </p:cNvPr>
              <p:cNvSpPr/>
              <p:nvPr/>
            </p:nvSpPr>
            <p:spPr bwMode="auto">
              <a:xfrm>
                <a:off x="6100406" y="2400386"/>
                <a:ext cx="315200" cy="347304"/>
              </a:xfrm>
              <a:custGeom>
                <a:avLst/>
                <a:gdLst/>
                <a:ahLst/>
                <a:cxnLst>
                  <a:cxn ang="0">
                    <a:pos x="40" y="55"/>
                  </a:cxn>
                  <a:cxn ang="0">
                    <a:pos x="32" y="51"/>
                  </a:cxn>
                  <a:cxn ang="0">
                    <a:pos x="4" y="24"/>
                  </a:cxn>
                  <a:cxn ang="0">
                    <a:pos x="0" y="14"/>
                  </a:cxn>
                  <a:cxn ang="0">
                    <a:pos x="13" y="0"/>
                  </a:cxn>
                  <a:cxn ang="0">
                    <a:pos x="23" y="5"/>
                  </a:cxn>
                  <a:cxn ang="0">
                    <a:pos x="45" y="26"/>
                  </a:cxn>
                  <a:cxn ang="0">
                    <a:pos x="45" y="27"/>
                  </a:cxn>
                  <a:cxn ang="0">
                    <a:pos x="42" y="30"/>
                  </a:cxn>
                  <a:cxn ang="0">
                    <a:pos x="42" y="29"/>
                  </a:cxn>
                  <a:cxn ang="0">
                    <a:pos x="20" y="8"/>
                  </a:cxn>
                  <a:cxn ang="0">
                    <a:pos x="13" y="5"/>
                  </a:cxn>
                  <a:cxn ang="0">
                    <a:pos x="4" y="14"/>
                  </a:cxn>
                  <a:cxn ang="0">
                    <a:pos x="7" y="21"/>
                  </a:cxn>
                  <a:cxn ang="0">
                    <a:pos x="35" y="48"/>
                  </a:cxn>
                  <a:cxn ang="0">
                    <a:pos x="40" y="50"/>
                  </a:cxn>
                  <a:cxn ang="0">
                    <a:pos x="45" y="45"/>
                  </a:cxn>
                  <a:cxn ang="0">
                    <a:pos x="43" y="40"/>
                  </a:cxn>
                  <a:cxn ang="0">
                    <a:pos x="22" y="19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9" y="23"/>
                  </a:cxn>
                  <a:cxn ang="0">
                    <a:pos x="33" y="38"/>
                  </a:cxn>
                  <a:cxn ang="0">
                    <a:pos x="34" y="38"/>
                  </a:cxn>
                  <a:cxn ang="0">
                    <a:pos x="31" y="41"/>
                  </a:cxn>
                  <a:cxn ang="0">
                    <a:pos x="30" y="41"/>
                  </a:cxn>
                  <a:cxn ang="0">
                    <a:pos x="16" y="26"/>
                  </a:cxn>
                  <a:cxn ang="0">
                    <a:pos x="13" y="21"/>
                  </a:cxn>
                  <a:cxn ang="0">
                    <a:pos x="20" y="14"/>
                  </a:cxn>
                  <a:cxn ang="0">
                    <a:pos x="26" y="16"/>
                  </a:cxn>
                  <a:cxn ang="0">
                    <a:pos x="46" y="37"/>
                  </a:cxn>
                  <a:cxn ang="0">
                    <a:pos x="50" y="45"/>
                  </a:cxn>
                  <a:cxn ang="0">
                    <a:pos x="40" y="55"/>
                  </a:cxn>
                </a:cxnLst>
                <a:rect l="0" t="0" r="r" b="b"/>
                <a:pathLst>
                  <a:path w="50" h="55">
                    <a:moveTo>
                      <a:pt x="40" y="55"/>
                    </a:moveTo>
                    <a:cubicBezTo>
                      <a:pt x="37" y="55"/>
                      <a:pt x="34" y="54"/>
                      <a:pt x="32" y="5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8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17" y="0"/>
                      <a:pt x="21" y="2"/>
                      <a:pt x="23" y="5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7"/>
                      <a:pt x="45" y="27"/>
                    </a:cubicBezTo>
                    <a:cubicBezTo>
                      <a:pt x="45" y="28"/>
                      <a:pt x="43" y="30"/>
                      <a:pt x="42" y="30"/>
                    </a:cubicBezTo>
                    <a:cubicBezTo>
                      <a:pt x="42" y="30"/>
                      <a:pt x="42" y="30"/>
                      <a:pt x="42" y="2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6"/>
                      <a:pt x="16" y="5"/>
                      <a:pt x="13" y="5"/>
                    </a:cubicBezTo>
                    <a:cubicBezTo>
                      <a:pt x="8" y="5"/>
                      <a:pt x="4" y="9"/>
                      <a:pt x="4" y="14"/>
                    </a:cubicBezTo>
                    <a:cubicBezTo>
                      <a:pt x="4" y="16"/>
                      <a:pt x="5" y="19"/>
                      <a:pt x="7" y="21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6" y="50"/>
                      <a:pt x="38" y="50"/>
                      <a:pt x="40" y="50"/>
                    </a:cubicBezTo>
                    <a:cubicBezTo>
                      <a:pt x="43" y="50"/>
                      <a:pt x="45" y="48"/>
                      <a:pt x="45" y="45"/>
                    </a:cubicBezTo>
                    <a:cubicBezTo>
                      <a:pt x="45" y="43"/>
                      <a:pt x="44" y="41"/>
                      <a:pt x="43" y="4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8"/>
                      <a:pt x="20" y="18"/>
                    </a:cubicBezTo>
                    <a:cubicBezTo>
                      <a:pt x="19" y="18"/>
                      <a:pt x="18" y="19"/>
                      <a:pt x="18" y="21"/>
                    </a:cubicBezTo>
                    <a:cubicBezTo>
                      <a:pt x="18" y="22"/>
                      <a:pt x="18" y="22"/>
                      <a:pt x="19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9"/>
                      <a:pt x="32" y="41"/>
                      <a:pt x="31" y="41"/>
                    </a:cubicBezTo>
                    <a:cubicBezTo>
                      <a:pt x="31" y="41"/>
                      <a:pt x="30" y="41"/>
                      <a:pt x="30" y="4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5"/>
                      <a:pt x="13" y="23"/>
                      <a:pt x="13" y="21"/>
                    </a:cubicBezTo>
                    <a:cubicBezTo>
                      <a:pt x="13" y="17"/>
                      <a:pt x="16" y="14"/>
                      <a:pt x="20" y="14"/>
                    </a:cubicBezTo>
                    <a:cubicBezTo>
                      <a:pt x="22" y="14"/>
                      <a:pt x="24" y="15"/>
                      <a:pt x="26" y="16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9" y="39"/>
                      <a:pt x="50" y="42"/>
                      <a:pt x="50" y="45"/>
                    </a:cubicBezTo>
                    <a:cubicBezTo>
                      <a:pt x="50" y="51"/>
                      <a:pt x="46" y="55"/>
                      <a:pt x="40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íṡliḑe">
              <a:extLst>
                <a:ext uri="{FF2B5EF4-FFF2-40B4-BE49-F238E27FC236}">
                  <a16:creationId xmlns:a16="http://schemas.microsoft.com/office/drawing/2014/main" id="{8E2F89BB-F254-4D40-82F5-3B185052ABC1}"/>
                </a:ext>
              </a:extLst>
            </p:cNvPr>
            <p:cNvSpPr/>
            <p:nvPr/>
          </p:nvSpPr>
          <p:spPr bwMode="auto">
            <a:xfrm>
              <a:off x="10678439" y="2630678"/>
              <a:ext cx="867618" cy="8986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21" name="îṡl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80448" y="3098752"/>
              <a:ext cx="3559140" cy="37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2" name="íŝ1ï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80448" y="2685871"/>
              <a:ext cx="355914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3" name="îşḻiḑe">
              <a:extLst>
                <a:ext uri="{FF2B5EF4-FFF2-40B4-BE49-F238E27FC236}">
                  <a16:creationId xmlns:a16="http://schemas.microsoft.com/office/drawing/2014/main" id="{34DCCA07-A493-4804-BA72-C3EED67D583E}"/>
                </a:ext>
              </a:extLst>
            </p:cNvPr>
            <p:cNvGrpSpPr/>
            <p:nvPr/>
          </p:nvGrpSpPr>
          <p:grpSpPr>
            <a:xfrm>
              <a:off x="5597697" y="3873064"/>
              <a:ext cx="666274" cy="671027"/>
              <a:chOff x="5931156" y="3059486"/>
              <a:chExt cx="644626" cy="649224"/>
            </a:xfrm>
            <a:effectLst/>
          </p:grpSpPr>
          <p:sp>
            <p:nvSpPr>
              <p:cNvPr id="36" name="îṣlíḋé">
                <a:extLst>
                  <a:ext uri="{FF2B5EF4-FFF2-40B4-BE49-F238E27FC236}">
                    <a16:creationId xmlns:a16="http://schemas.microsoft.com/office/drawing/2014/main" id="{F5A17995-4840-4B05-A423-0B9AD321E013}"/>
                  </a:ext>
                </a:extLst>
              </p:cNvPr>
              <p:cNvSpPr/>
              <p:nvPr/>
            </p:nvSpPr>
            <p:spPr>
              <a:xfrm>
                <a:off x="5931156" y="3059486"/>
                <a:ext cx="644626" cy="64922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37" name="ísľîďé">
                <a:extLst>
                  <a:ext uri="{FF2B5EF4-FFF2-40B4-BE49-F238E27FC236}">
                    <a16:creationId xmlns:a16="http://schemas.microsoft.com/office/drawing/2014/main" id="{057AEE02-5F7C-4887-9B86-7BE8D2FDFAAE}"/>
                  </a:ext>
                </a:extLst>
              </p:cNvPr>
              <p:cNvSpPr/>
              <p:nvPr/>
            </p:nvSpPr>
            <p:spPr bwMode="auto">
              <a:xfrm>
                <a:off x="6058775" y="3227031"/>
                <a:ext cx="398463" cy="345165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íŝľïďè">
              <a:extLst>
                <a:ext uri="{FF2B5EF4-FFF2-40B4-BE49-F238E27FC236}">
                  <a16:creationId xmlns:a16="http://schemas.microsoft.com/office/drawing/2014/main" id="{671FC9EB-6DFF-4F92-AADC-585129090828}"/>
                </a:ext>
              </a:extLst>
            </p:cNvPr>
            <p:cNvSpPr/>
            <p:nvPr/>
          </p:nvSpPr>
          <p:spPr bwMode="auto">
            <a:xfrm>
              <a:off x="10678439" y="3759275"/>
              <a:ext cx="867618" cy="8986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25" name="iŝlï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80448" y="4227349"/>
              <a:ext cx="3559140" cy="37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6" name="îṡḷî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80448" y="3814468"/>
              <a:ext cx="355914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7" name="iṧ1iḍé">
              <a:extLst>
                <a:ext uri="{FF2B5EF4-FFF2-40B4-BE49-F238E27FC236}">
                  <a16:creationId xmlns:a16="http://schemas.microsoft.com/office/drawing/2014/main" id="{D59AA854-0C7E-4EF7-ADBF-505663831236}"/>
                </a:ext>
              </a:extLst>
            </p:cNvPr>
            <p:cNvGrpSpPr/>
            <p:nvPr/>
          </p:nvGrpSpPr>
          <p:grpSpPr>
            <a:xfrm>
              <a:off x="5597697" y="5001661"/>
              <a:ext cx="666274" cy="671027"/>
              <a:chOff x="5937844" y="3877809"/>
              <a:chExt cx="644626" cy="649224"/>
            </a:xfrm>
            <a:effectLst/>
          </p:grpSpPr>
          <p:sp>
            <p:nvSpPr>
              <p:cNvPr id="34" name="íŝḻiḋê">
                <a:extLst>
                  <a:ext uri="{FF2B5EF4-FFF2-40B4-BE49-F238E27FC236}">
                    <a16:creationId xmlns:a16="http://schemas.microsoft.com/office/drawing/2014/main" id="{6FED7BF0-A6AF-4EA7-BBAA-F7BA2CE99E06}"/>
                  </a:ext>
                </a:extLst>
              </p:cNvPr>
              <p:cNvSpPr/>
              <p:nvPr/>
            </p:nvSpPr>
            <p:spPr>
              <a:xfrm flipH="1">
                <a:off x="5937844" y="3877809"/>
                <a:ext cx="644626" cy="6492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35" name="ïS1îḓé">
                <a:extLst>
                  <a:ext uri="{FF2B5EF4-FFF2-40B4-BE49-F238E27FC236}">
                    <a16:creationId xmlns:a16="http://schemas.microsoft.com/office/drawing/2014/main" id="{6009B133-1F42-4E57-8C08-C6675A8D1F14}"/>
                  </a:ext>
                </a:extLst>
              </p:cNvPr>
              <p:cNvSpPr/>
              <p:nvPr/>
            </p:nvSpPr>
            <p:spPr bwMode="auto">
              <a:xfrm>
                <a:off x="6018978" y="4057735"/>
                <a:ext cx="478057" cy="320400"/>
              </a:xfrm>
              <a:custGeom>
                <a:avLst/>
                <a:gdLst/>
                <a:ahLst/>
                <a:cxnLst>
                  <a:cxn ang="0">
                    <a:pos x="86" y="15"/>
                  </a:cxn>
                  <a:cxn ang="0">
                    <a:pos x="44" y="29"/>
                  </a:cxn>
                  <a:cxn ang="0">
                    <a:pos x="43" y="29"/>
                  </a:cxn>
                  <a:cxn ang="0">
                    <a:pos x="43" y="29"/>
                  </a:cxn>
                  <a:cxn ang="0">
                    <a:pos x="18" y="21"/>
                  </a:cxn>
                  <a:cxn ang="0">
                    <a:pos x="14" y="32"/>
                  </a:cxn>
                  <a:cxn ang="0">
                    <a:pos x="17" y="36"/>
                  </a:cxn>
                  <a:cxn ang="0">
                    <a:pos x="15" y="40"/>
                  </a:cxn>
                  <a:cxn ang="0">
                    <a:pos x="17" y="56"/>
                  </a:cxn>
                  <a:cxn ang="0">
                    <a:pos x="16" y="57"/>
                  </a:cxn>
                  <a:cxn ang="0">
                    <a:pos x="16" y="58"/>
                  </a:cxn>
                  <a:cxn ang="0">
                    <a:pos x="8" y="58"/>
                  </a:cxn>
                  <a:cxn ang="0">
                    <a:pos x="7" y="57"/>
                  </a:cxn>
                  <a:cxn ang="0">
                    <a:pos x="7" y="56"/>
                  </a:cxn>
                  <a:cxn ang="0">
                    <a:pos x="9" y="40"/>
                  </a:cxn>
                  <a:cxn ang="0">
                    <a:pos x="7" y="36"/>
                  </a:cxn>
                  <a:cxn ang="0">
                    <a:pos x="10" y="32"/>
                  </a:cxn>
                  <a:cxn ang="0">
                    <a:pos x="13" y="19"/>
                  </a:cxn>
                  <a:cxn ang="0">
                    <a:pos x="1" y="15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4" y="0"/>
                  </a:cxn>
                  <a:cxn ang="0">
                    <a:pos x="86" y="13"/>
                  </a:cxn>
                  <a:cxn ang="0">
                    <a:pos x="87" y="14"/>
                  </a:cxn>
                  <a:cxn ang="0">
                    <a:pos x="86" y="15"/>
                  </a:cxn>
                  <a:cxn ang="0">
                    <a:pos x="68" y="38"/>
                  </a:cxn>
                  <a:cxn ang="0">
                    <a:pos x="43" y="48"/>
                  </a:cxn>
                  <a:cxn ang="0">
                    <a:pos x="19" y="38"/>
                  </a:cxn>
                  <a:cxn ang="0">
                    <a:pos x="20" y="26"/>
                  </a:cxn>
                  <a:cxn ang="0">
                    <a:pos x="42" y="33"/>
                  </a:cxn>
                  <a:cxn ang="0">
                    <a:pos x="43" y="34"/>
                  </a:cxn>
                  <a:cxn ang="0">
                    <a:pos x="45" y="33"/>
                  </a:cxn>
                  <a:cxn ang="0">
                    <a:pos x="67" y="26"/>
                  </a:cxn>
                  <a:cxn ang="0">
                    <a:pos x="68" y="38"/>
                  </a:cxn>
                </a:cxnLst>
                <a:rect l="0" t="0" r="r" b="b"/>
                <a:pathLst>
                  <a:path w="87" h="58">
                    <a:moveTo>
                      <a:pt x="86" y="15"/>
                    </a:move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3"/>
                      <a:pt x="15" y="27"/>
                      <a:pt x="14" y="32"/>
                    </a:cubicBezTo>
                    <a:cubicBezTo>
                      <a:pt x="16" y="33"/>
                      <a:pt x="17" y="34"/>
                      <a:pt x="17" y="36"/>
                    </a:cubicBezTo>
                    <a:cubicBezTo>
                      <a:pt x="17" y="38"/>
                      <a:pt x="16" y="39"/>
                      <a:pt x="15" y="40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7"/>
                      <a:pt x="17" y="57"/>
                      <a:pt x="16" y="57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8"/>
                      <a:pt x="8" y="58"/>
                      <a:pt x="7" y="57"/>
                    </a:cubicBezTo>
                    <a:cubicBezTo>
                      <a:pt x="7" y="57"/>
                      <a:pt x="7" y="57"/>
                      <a:pt x="7" y="56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8" y="39"/>
                      <a:pt x="7" y="38"/>
                      <a:pt x="7" y="36"/>
                    </a:cubicBezTo>
                    <a:cubicBezTo>
                      <a:pt x="7" y="34"/>
                      <a:pt x="8" y="33"/>
                      <a:pt x="10" y="32"/>
                    </a:cubicBezTo>
                    <a:cubicBezTo>
                      <a:pt x="10" y="27"/>
                      <a:pt x="11" y="23"/>
                      <a:pt x="13" y="1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4"/>
                    </a:cubicBezTo>
                    <a:cubicBezTo>
                      <a:pt x="0" y="14"/>
                      <a:pt x="0" y="13"/>
                      <a:pt x="1" y="13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4"/>
                      <a:pt x="87" y="14"/>
                    </a:cubicBezTo>
                    <a:cubicBezTo>
                      <a:pt x="87" y="15"/>
                      <a:pt x="87" y="15"/>
                      <a:pt x="86" y="15"/>
                    </a:cubicBezTo>
                    <a:close/>
                    <a:moveTo>
                      <a:pt x="68" y="38"/>
                    </a:moveTo>
                    <a:cubicBezTo>
                      <a:pt x="68" y="44"/>
                      <a:pt x="57" y="48"/>
                      <a:pt x="43" y="48"/>
                    </a:cubicBezTo>
                    <a:cubicBezTo>
                      <a:pt x="30" y="48"/>
                      <a:pt x="19" y="44"/>
                      <a:pt x="19" y="3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3" y="34"/>
                      <a:pt x="43" y="34"/>
                    </a:cubicBezTo>
                    <a:cubicBezTo>
                      <a:pt x="44" y="34"/>
                      <a:pt x="45" y="33"/>
                      <a:pt x="45" y="33"/>
                    </a:cubicBezTo>
                    <a:cubicBezTo>
                      <a:pt x="67" y="26"/>
                      <a:pt x="67" y="26"/>
                      <a:pt x="67" y="26"/>
                    </a:cubicBezTo>
                    <a:lnTo>
                      <a:pt x="68" y="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îsľîḍê">
              <a:extLst>
                <a:ext uri="{FF2B5EF4-FFF2-40B4-BE49-F238E27FC236}">
                  <a16:creationId xmlns:a16="http://schemas.microsoft.com/office/drawing/2014/main" id="{5CCB61DB-4D80-4C68-9E37-647D430C54E5}"/>
                </a:ext>
              </a:extLst>
            </p:cNvPr>
            <p:cNvSpPr/>
            <p:nvPr/>
          </p:nvSpPr>
          <p:spPr bwMode="auto">
            <a:xfrm>
              <a:off x="10678439" y="4887872"/>
              <a:ext cx="867618" cy="8986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29" name="iṩḻîḑ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80448" y="5355946"/>
              <a:ext cx="3559140" cy="37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0" name="îŝľi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80448" y="4943065"/>
              <a:ext cx="355914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B035B63-2D53-405B-817E-1880390253BB}"/>
                </a:ext>
              </a:extLst>
            </p:cNvPr>
            <p:cNvCxnSpPr/>
            <p:nvPr/>
          </p:nvCxnSpPr>
          <p:spPr>
            <a:xfrm>
              <a:off x="6472518" y="2457862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61AA5C-E350-42EF-8F08-7F3E6657651F}"/>
                </a:ext>
              </a:extLst>
            </p:cNvPr>
            <p:cNvCxnSpPr/>
            <p:nvPr/>
          </p:nvCxnSpPr>
          <p:spPr>
            <a:xfrm>
              <a:off x="6472518" y="3575926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019784C-E545-45C2-A40F-E809274303D3}"/>
                </a:ext>
              </a:extLst>
            </p:cNvPr>
            <p:cNvCxnSpPr/>
            <p:nvPr/>
          </p:nvCxnSpPr>
          <p:spPr>
            <a:xfrm>
              <a:off x="6472518" y="4697465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25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D669E-4006-46D3-A419-C799F753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FC730A-BBCA-4BE2-89A9-1901D83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D62C4-6E03-4F57-BAD5-0C519513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3d705346-32c3-45e0-bd04-00c4efb274e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FC5AD1-1DC8-4A37-9B60-224F03C646D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953435"/>
            <a:ext cx="12192000" cy="3680565"/>
            <a:chOff x="0" y="1953435"/>
            <a:chExt cx="12192000" cy="3680565"/>
          </a:xfrm>
        </p:grpSpPr>
        <p:sp>
          <p:nvSpPr>
            <p:cNvPr id="6" name="ïṩ1ïḋe">
              <a:extLst>
                <a:ext uri="{FF2B5EF4-FFF2-40B4-BE49-F238E27FC236}">
                  <a16:creationId xmlns:a16="http://schemas.microsoft.com/office/drawing/2014/main" id="{E99C0736-15B5-468D-85EF-33D5E083FE73}"/>
                </a:ext>
              </a:extLst>
            </p:cNvPr>
            <p:cNvSpPr/>
            <p:nvPr/>
          </p:nvSpPr>
          <p:spPr>
            <a:xfrm>
              <a:off x="0" y="2564904"/>
              <a:ext cx="12192000" cy="1661368"/>
            </a:xfrm>
            <a:prstGeom prst="rect">
              <a:avLst/>
            </a:prstGeom>
            <a:blipFill>
              <a:blip r:embed="rId3"/>
              <a:stretch>
                <a:fillRect t="-230445" b="-158407"/>
              </a:stretch>
            </a:blip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íṣḷîḑe">
              <a:extLst>
                <a:ext uri="{FF2B5EF4-FFF2-40B4-BE49-F238E27FC236}">
                  <a16:creationId xmlns:a16="http://schemas.microsoft.com/office/drawing/2014/main" id="{FA0408BE-FFD7-41A8-8A5B-88F56E569768}"/>
                </a:ext>
              </a:extLst>
            </p:cNvPr>
            <p:cNvSpPr/>
            <p:nvPr/>
          </p:nvSpPr>
          <p:spPr>
            <a:xfrm>
              <a:off x="0" y="3833143"/>
              <a:ext cx="12192000" cy="40505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51A39E-B1DA-48CE-823A-830D51AA7375}"/>
                </a:ext>
              </a:extLst>
            </p:cNvPr>
            <p:cNvCxnSpPr/>
            <p:nvPr/>
          </p:nvCxnSpPr>
          <p:spPr>
            <a:xfrm>
              <a:off x="3431704" y="2269408"/>
              <a:ext cx="0" cy="32196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7F2E73-AE0A-4EEF-8A91-A1DF1D71B3B9}"/>
                </a:ext>
              </a:extLst>
            </p:cNvPr>
            <p:cNvCxnSpPr/>
            <p:nvPr/>
          </p:nvCxnSpPr>
          <p:spPr>
            <a:xfrm>
              <a:off x="8760296" y="2269408"/>
              <a:ext cx="0" cy="32196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ṥḷîḋe">
              <a:extLst>
                <a:ext uri="{FF2B5EF4-FFF2-40B4-BE49-F238E27FC236}">
                  <a16:creationId xmlns:a16="http://schemas.microsoft.com/office/drawing/2014/main" id="{FA8E9888-C8C4-4C5C-90C3-C597F63919EA}"/>
                </a:ext>
              </a:extLst>
            </p:cNvPr>
            <p:cNvSpPr/>
            <p:nvPr/>
          </p:nvSpPr>
          <p:spPr>
            <a:xfrm>
              <a:off x="1494363" y="1953435"/>
              <a:ext cx="1257652" cy="1257651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marL="225425" lvl="0" indent="-225425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Keyword</a:t>
              </a:r>
              <a:endParaRPr lang="en-US" altLang="zh-CN" sz="105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1" name="ísḷide">
              <a:extLst>
                <a:ext uri="{FF2B5EF4-FFF2-40B4-BE49-F238E27FC236}">
                  <a16:creationId xmlns:a16="http://schemas.microsoft.com/office/drawing/2014/main" id="{3B43F4E1-E4A0-4A84-802D-B6109D348B15}"/>
                </a:ext>
              </a:extLst>
            </p:cNvPr>
            <p:cNvSpPr/>
            <p:nvPr/>
          </p:nvSpPr>
          <p:spPr>
            <a:xfrm>
              <a:off x="4142904" y="1953435"/>
              <a:ext cx="1257652" cy="1257651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marL="225425" lvl="0" indent="-225425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Keyword</a:t>
              </a:r>
              <a:endParaRPr lang="en-US" altLang="zh-CN" sz="105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E3E38010-EEB0-49B9-BF4F-6ECDEA8B8322}"/>
                </a:ext>
              </a:extLst>
            </p:cNvPr>
            <p:cNvSpPr/>
            <p:nvPr/>
          </p:nvSpPr>
          <p:spPr>
            <a:xfrm>
              <a:off x="6791445" y="1953435"/>
              <a:ext cx="1257652" cy="1257651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marL="225425" lvl="0" indent="-225425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Keyword</a:t>
              </a:r>
              <a:endParaRPr lang="en-US" altLang="zh-CN" sz="105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3" name="ïṧľídê">
              <a:extLst>
                <a:ext uri="{FF2B5EF4-FFF2-40B4-BE49-F238E27FC236}">
                  <a16:creationId xmlns:a16="http://schemas.microsoft.com/office/drawing/2014/main" id="{9F6CA3E5-7D2C-4F7A-B96B-89314B2C1D4D}"/>
                </a:ext>
              </a:extLst>
            </p:cNvPr>
            <p:cNvSpPr/>
            <p:nvPr/>
          </p:nvSpPr>
          <p:spPr>
            <a:xfrm>
              <a:off x="9439985" y="1953435"/>
              <a:ext cx="1257652" cy="1257651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marL="225425" lvl="0" indent="-225425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Keyword</a:t>
              </a:r>
              <a:endParaRPr lang="en-US" altLang="zh-CN" sz="1050" b="1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9BEE913-7823-4213-A9D7-E8B48E01D874}"/>
                </a:ext>
              </a:extLst>
            </p:cNvPr>
            <p:cNvCxnSpPr/>
            <p:nvPr/>
          </p:nvCxnSpPr>
          <p:spPr>
            <a:xfrm>
              <a:off x="6095999" y="2269408"/>
              <a:ext cx="0" cy="32196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ṩḻîď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2223" y="4246023"/>
              <a:ext cx="2401931" cy="138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9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Adjust the spacing to adapt to Chinese typesetting, use the reference line in PPT.</a:t>
              </a:r>
            </a:p>
          </p:txBody>
        </p:sp>
        <p:sp>
          <p:nvSpPr>
            <p:cNvPr id="16" name="íṡ1î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2223" y="3833143"/>
              <a:ext cx="2401931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7" name="iSļí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525981" y="4246023"/>
              <a:ext cx="2401931" cy="138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9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Adjust the spacing to adapt to Chinese typesetting, use the reference line in PPT.</a:t>
              </a:r>
            </a:p>
          </p:txBody>
        </p:sp>
        <p:sp>
          <p:nvSpPr>
            <p:cNvPr id="18" name="îŝli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525981" y="3833143"/>
              <a:ext cx="2401931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9" name="iŝ1î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219305" y="4246023"/>
              <a:ext cx="2401931" cy="138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9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Adjust the spacing to adapt to Chinese typesetting, use the reference line in PPT.</a:t>
              </a:r>
            </a:p>
          </p:txBody>
        </p:sp>
        <p:sp>
          <p:nvSpPr>
            <p:cNvPr id="20" name="îṣľï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19305" y="3833143"/>
              <a:ext cx="2401931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iṧlîḓ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67845" y="4246023"/>
              <a:ext cx="2401931" cy="138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9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Adjust the spacing to adapt to Chinese typesetting, use the reference line in PPT.</a:t>
              </a:r>
            </a:p>
          </p:txBody>
        </p:sp>
        <p:sp>
          <p:nvSpPr>
            <p:cNvPr id="22" name="işḻi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67845" y="3833143"/>
              <a:ext cx="2401931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1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33C65-78E6-4093-9E74-DB0E49CA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454C7A-1A19-432A-8E27-06CC714D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018D1C-CCDC-4ACB-8BBB-4A08C47B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5a2720cb-c9d2-4d88-bf40-ce0d5a3981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5154D0A-0E2E-4F33-8183-B8230989F5E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04000"/>
            <a:ext cx="12192000" cy="4537410"/>
            <a:chOff x="0" y="1404000"/>
            <a:chExt cx="12192000" cy="4537410"/>
          </a:xfrm>
        </p:grpSpPr>
        <p:sp>
          <p:nvSpPr>
            <p:cNvPr id="6" name="î$ḷiḋe">
              <a:extLst>
                <a:ext uri="{FF2B5EF4-FFF2-40B4-BE49-F238E27FC236}">
                  <a16:creationId xmlns:a16="http://schemas.microsoft.com/office/drawing/2014/main" id="{F0135A88-1882-40E1-9E18-A2F3689EE765}"/>
                </a:ext>
              </a:extLst>
            </p:cNvPr>
            <p:cNvSpPr/>
            <p:nvPr/>
          </p:nvSpPr>
          <p:spPr bwMode="auto">
            <a:xfrm>
              <a:off x="0" y="1535643"/>
              <a:ext cx="12192000" cy="4405767"/>
            </a:xfrm>
            <a:custGeom>
              <a:avLst/>
              <a:gdLst>
                <a:gd name="connsiteX0" fmla="*/ 8647248 w 18288000"/>
                <a:gd name="connsiteY0" fmla="*/ 0 h 6608651"/>
                <a:gd name="connsiteX1" fmla="*/ 8770062 w 18288000"/>
                <a:gd name="connsiteY1" fmla="*/ 0 h 6608651"/>
                <a:gd name="connsiteX2" fmla="*/ 9131418 w 18288000"/>
                <a:gd name="connsiteY2" fmla="*/ 0 h 6608651"/>
                <a:gd name="connsiteX3" fmla="*/ 9133780 w 18288000"/>
                <a:gd name="connsiteY3" fmla="*/ 0 h 6608651"/>
                <a:gd name="connsiteX4" fmla="*/ 9136929 w 18288000"/>
                <a:gd name="connsiteY4" fmla="*/ 0 h 6608651"/>
                <a:gd name="connsiteX5" fmla="*/ 9251870 w 18288000"/>
                <a:gd name="connsiteY5" fmla="*/ 0 h 6608651"/>
                <a:gd name="connsiteX6" fmla="*/ 9389642 w 18288000"/>
                <a:gd name="connsiteY6" fmla="*/ 3162 h 6608651"/>
                <a:gd name="connsiteX7" fmla="*/ 11849856 w 18288000"/>
                <a:gd name="connsiteY7" fmla="*/ 2608678 h 6608651"/>
                <a:gd name="connsiteX8" fmla="*/ 10041500 w 18288000"/>
                <a:gd name="connsiteY8" fmla="*/ 5094037 h 6608651"/>
                <a:gd name="connsiteX9" fmla="*/ 9976157 w 18288000"/>
                <a:gd name="connsiteY9" fmla="*/ 5114590 h 6608651"/>
                <a:gd name="connsiteX10" fmla="*/ 9976157 w 18288000"/>
                <a:gd name="connsiteY10" fmla="*/ 5960434 h 6608651"/>
                <a:gd name="connsiteX11" fmla="*/ 9897430 w 18288000"/>
                <a:gd name="connsiteY11" fmla="*/ 6039485 h 6608651"/>
                <a:gd name="connsiteX12" fmla="*/ 9673846 w 18288000"/>
                <a:gd name="connsiteY12" fmla="*/ 6039485 h 6608651"/>
                <a:gd name="connsiteX13" fmla="*/ 9667548 w 18288000"/>
                <a:gd name="connsiteY13" fmla="*/ 6038695 h 6608651"/>
                <a:gd name="connsiteX14" fmla="*/ 9667548 w 18288000"/>
                <a:gd name="connsiteY14" fmla="*/ 6039485 h 6608651"/>
                <a:gd name="connsiteX15" fmla="*/ 9614801 w 18288000"/>
                <a:gd name="connsiteY15" fmla="*/ 6039485 h 6608651"/>
                <a:gd name="connsiteX16" fmla="*/ 9614801 w 18288000"/>
                <a:gd name="connsiteY16" fmla="*/ 6450549 h 6608651"/>
                <a:gd name="connsiteX17" fmla="*/ 12527694 w 18288000"/>
                <a:gd name="connsiteY17" fmla="*/ 6450549 h 6608651"/>
                <a:gd name="connsiteX18" fmla="*/ 12530843 w 18288000"/>
                <a:gd name="connsiteY18" fmla="*/ 6450549 h 6608651"/>
                <a:gd name="connsiteX19" fmla="*/ 12537141 w 18288000"/>
                <a:gd name="connsiteY19" fmla="*/ 6450549 h 6608651"/>
                <a:gd name="connsiteX20" fmla="*/ 17817188 w 18288000"/>
                <a:gd name="connsiteY20" fmla="*/ 6450549 h 6608651"/>
                <a:gd name="connsiteX21" fmla="*/ 18288000 w 18288000"/>
                <a:gd name="connsiteY21" fmla="*/ 6450549 h 6608651"/>
                <a:gd name="connsiteX22" fmla="*/ 18288000 w 18288000"/>
                <a:gd name="connsiteY22" fmla="*/ 6608651 h 6608651"/>
                <a:gd name="connsiteX23" fmla="*/ 18254076 w 18288000"/>
                <a:gd name="connsiteY23" fmla="*/ 6608651 h 6608651"/>
                <a:gd name="connsiteX24" fmla="*/ 12537141 w 18288000"/>
                <a:gd name="connsiteY24" fmla="*/ 6608651 h 6608651"/>
                <a:gd name="connsiteX25" fmla="*/ 12530843 w 18288000"/>
                <a:gd name="connsiteY25" fmla="*/ 6608651 h 6608651"/>
                <a:gd name="connsiteX26" fmla="*/ 12527694 w 18288000"/>
                <a:gd name="connsiteY26" fmla="*/ 6608651 h 6608651"/>
                <a:gd name="connsiteX27" fmla="*/ 9536074 w 18288000"/>
                <a:gd name="connsiteY27" fmla="*/ 6608651 h 6608651"/>
                <a:gd name="connsiteX28" fmla="*/ 9457347 w 18288000"/>
                <a:gd name="connsiteY28" fmla="*/ 6529600 h 6608651"/>
                <a:gd name="connsiteX29" fmla="*/ 9457347 w 18288000"/>
                <a:gd name="connsiteY29" fmla="*/ 5960434 h 6608651"/>
                <a:gd name="connsiteX30" fmla="*/ 9536074 w 18288000"/>
                <a:gd name="connsiteY30" fmla="*/ 5881383 h 6608651"/>
                <a:gd name="connsiteX31" fmla="*/ 9667548 w 18288000"/>
                <a:gd name="connsiteY31" fmla="*/ 5881383 h 6608651"/>
                <a:gd name="connsiteX32" fmla="*/ 9673846 w 18288000"/>
                <a:gd name="connsiteY32" fmla="*/ 5881383 h 6608651"/>
                <a:gd name="connsiteX33" fmla="*/ 9818703 w 18288000"/>
                <a:gd name="connsiteY33" fmla="*/ 5881383 h 6608651"/>
                <a:gd name="connsiteX34" fmla="*/ 9818703 w 18288000"/>
                <a:gd name="connsiteY34" fmla="*/ 5051350 h 6608651"/>
                <a:gd name="connsiteX35" fmla="*/ 9845470 w 18288000"/>
                <a:gd name="connsiteY35" fmla="*/ 4992061 h 6608651"/>
                <a:gd name="connsiteX36" fmla="*/ 9892706 w 18288000"/>
                <a:gd name="connsiteY36" fmla="*/ 4973880 h 6608651"/>
                <a:gd name="connsiteX37" fmla="*/ 9897430 w 18288000"/>
                <a:gd name="connsiteY37" fmla="*/ 4972299 h 6608651"/>
                <a:gd name="connsiteX38" fmla="*/ 10041500 w 18288000"/>
                <a:gd name="connsiteY38" fmla="*/ 4928030 h 6608651"/>
                <a:gd name="connsiteX39" fmla="*/ 11692402 w 18288000"/>
                <a:gd name="connsiteY39" fmla="*/ 2608678 h 6608651"/>
                <a:gd name="connsiteX40" fmla="*/ 9251870 w 18288000"/>
                <a:gd name="connsiteY40" fmla="*/ 158102 h 6608651"/>
                <a:gd name="connsiteX41" fmla="*/ 9136929 w 18288000"/>
                <a:gd name="connsiteY41" fmla="*/ 158102 h 6608651"/>
                <a:gd name="connsiteX42" fmla="*/ 9134567 w 18288000"/>
                <a:gd name="connsiteY42" fmla="*/ 158102 h 6608651"/>
                <a:gd name="connsiteX43" fmla="*/ 9131418 w 18288000"/>
                <a:gd name="connsiteY43" fmla="*/ 158102 h 6608651"/>
                <a:gd name="connsiteX44" fmla="*/ 8770062 w 18288000"/>
                <a:gd name="connsiteY44" fmla="*/ 158102 h 6608651"/>
                <a:gd name="connsiteX45" fmla="*/ 8725975 w 18288000"/>
                <a:gd name="connsiteY45" fmla="*/ 158102 h 6608651"/>
                <a:gd name="connsiteX46" fmla="*/ 8725975 w 18288000"/>
                <a:gd name="connsiteY46" fmla="*/ 189722 h 6608651"/>
                <a:gd name="connsiteX47" fmla="*/ 8770062 w 18288000"/>
                <a:gd name="connsiteY47" fmla="*/ 189722 h 6608651"/>
                <a:gd name="connsiteX48" fmla="*/ 9050329 w 18288000"/>
                <a:gd name="connsiteY48" fmla="*/ 189722 h 6608651"/>
                <a:gd name="connsiteX49" fmla="*/ 9172356 w 18288000"/>
                <a:gd name="connsiteY49" fmla="*/ 189722 h 6608651"/>
                <a:gd name="connsiteX50" fmla="*/ 9173143 w 18288000"/>
                <a:gd name="connsiteY50" fmla="*/ 189722 h 6608651"/>
                <a:gd name="connsiteX51" fmla="*/ 9251870 w 18288000"/>
                <a:gd name="connsiteY51" fmla="*/ 268773 h 6608651"/>
                <a:gd name="connsiteX52" fmla="*/ 9251870 w 18288000"/>
                <a:gd name="connsiteY52" fmla="*/ 458495 h 6608651"/>
                <a:gd name="connsiteX53" fmla="*/ 9173143 w 18288000"/>
                <a:gd name="connsiteY53" fmla="*/ 537546 h 6608651"/>
                <a:gd name="connsiteX54" fmla="*/ 9172356 w 18288000"/>
                <a:gd name="connsiteY54" fmla="*/ 537546 h 6608651"/>
                <a:gd name="connsiteX55" fmla="*/ 9050329 w 18288000"/>
                <a:gd name="connsiteY55" fmla="*/ 537546 h 6608651"/>
                <a:gd name="connsiteX56" fmla="*/ 8150482 w 18288000"/>
                <a:gd name="connsiteY56" fmla="*/ 537546 h 6608651"/>
                <a:gd name="connsiteX57" fmla="*/ 8106394 w 18288000"/>
                <a:gd name="connsiteY57" fmla="*/ 537546 h 6608651"/>
                <a:gd name="connsiteX58" fmla="*/ 8106394 w 18288000"/>
                <a:gd name="connsiteY58" fmla="*/ 569166 h 6608651"/>
                <a:gd name="connsiteX59" fmla="*/ 8150482 w 18288000"/>
                <a:gd name="connsiteY59" fmla="*/ 569166 h 6608651"/>
                <a:gd name="connsiteX60" fmla="*/ 9050329 w 18288000"/>
                <a:gd name="connsiteY60" fmla="*/ 569166 h 6608651"/>
                <a:gd name="connsiteX61" fmla="*/ 9172356 w 18288000"/>
                <a:gd name="connsiteY61" fmla="*/ 569166 h 6608651"/>
                <a:gd name="connsiteX62" fmla="*/ 9173143 w 18288000"/>
                <a:gd name="connsiteY62" fmla="*/ 569166 h 6608651"/>
                <a:gd name="connsiteX63" fmla="*/ 9251870 w 18288000"/>
                <a:gd name="connsiteY63" fmla="*/ 648217 h 6608651"/>
                <a:gd name="connsiteX64" fmla="*/ 9251870 w 18288000"/>
                <a:gd name="connsiteY64" fmla="*/ 837939 h 6608651"/>
                <a:gd name="connsiteX65" fmla="*/ 9173143 w 18288000"/>
                <a:gd name="connsiteY65" fmla="*/ 916990 h 6608651"/>
                <a:gd name="connsiteX66" fmla="*/ 9172356 w 18288000"/>
                <a:gd name="connsiteY66" fmla="*/ 916990 h 6608651"/>
                <a:gd name="connsiteX67" fmla="*/ 9050329 w 18288000"/>
                <a:gd name="connsiteY67" fmla="*/ 916990 h 6608651"/>
                <a:gd name="connsiteX68" fmla="*/ 7637183 w 18288000"/>
                <a:gd name="connsiteY68" fmla="*/ 916990 h 6608651"/>
                <a:gd name="connsiteX69" fmla="*/ 7593883 w 18288000"/>
                <a:gd name="connsiteY69" fmla="*/ 916990 h 6608651"/>
                <a:gd name="connsiteX70" fmla="*/ 7593883 w 18288000"/>
                <a:gd name="connsiteY70" fmla="*/ 948611 h 6608651"/>
                <a:gd name="connsiteX71" fmla="*/ 7637183 w 18288000"/>
                <a:gd name="connsiteY71" fmla="*/ 948611 h 6608651"/>
                <a:gd name="connsiteX72" fmla="*/ 9050329 w 18288000"/>
                <a:gd name="connsiteY72" fmla="*/ 948611 h 6608651"/>
                <a:gd name="connsiteX73" fmla="*/ 9172356 w 18288000"/>
                <a:gd name="connsiteY73" fmla="*/ 948611 h 6608651"/>
                <a:gd name="connsiteX74" fmla="*/ 9173143 w 18288000"/>
                <a:gd name="connsiteY74" fmla="*/ 948611 h 6608651"/>
                <a:gd name="connsiteX75" fmla="*/ 9251870 w 18288000"/>
                <a:gd name="connsiteY75" fmla="*/ 1027661 h 6608651"/>
                <a:gd name="connsiteX76" fmla="*/ 9251870 w 18288000"/>
                <a:gd name="connsiteY76" fmla="*/ 1217383 h 6608651"/>
                <a:gd name="connsiteX77" fmla="*/ 9173143 w 18288000"/>
                <a:gd name="connsiteY77" fmla="*/ 1296434 h 6608651"/>
                <a:gd name="connsiteX78" fmla="*/ 9172356 w 18288000"/>
                <a:gd name="connsiteY78" fmla="*/ 1296434 h 6608651"/>
                <a:gd name="connsiteX79" fmla="*/ 9050329 w 18288000"/>
                <a:gd name="connsiteY79" fmla="*/ 1296434 h 6608651"/>
                <a:gd name="connsiteX80" fmla="*/ 7311254 w 18288000"/>
                <a:gd name="connsiteY80" fmla="*/ 1296434 h 6608651"/>
                <a:gd name="connsiteX81" fmla="*/ 7267167 w 18288000"/>
                <a:gd name="connsiteY81" fmla="*/ 1296434 h 6608651"/>
                <a:gd name="connsiteX82" fmla="*/ 7267167 w 18288000"/>
                <a:gd name="connsiteY82" fmla="*/ 1328054 h 6608651"/>
                <a:gd name="connsiteX83" fmla="*/ 7311254 w 18288000"/>
                <a:gd name="connsiteY83" fmla="*/ 1328054 h 6608651"/>
                <a:gd name="connsiteX84" fmla="*/ 9050329 w 18288000"/>
                <a:gd name="connsiteY84" fmla="*/ 1328054 h 6608651"/>
                <a:gd name="connsiteX85" fmla="*/ 9172356 w 18288000"/>
                <a:gd name="connsiteY85" fmla="*/ 1328054 h 6608651"/>
                <a:gd name="connsiteX86" fmla="*/ 9173143 w 18288000"/>
                <a:gd name="connsiteY86" fmla="*/ 1328054 h 6608651"/>
                <a:gd name="connsiteX87" fmla="*/ 9251870 w 18288000"/>
                <a:gd name="connsiteY87" fmla="*/ 1407105 h 6608651"/>
                <a:gd name="connsiteX88" fmla="*/ 9251870 w 18288000"/>
                <a:gd name="connsiteY88" fmla="*/ 1596827 h 6608651"/>
                <a:gd name="connsiteX89" fmla="*/ 9173143 w 18288000"/>
                <a:gd name="connsiteY89" fmla="*/ 1675878 h 6608651"/>
                <a:gd name="connsiteX90" fmla="*/ 9172356 w 18288000"/>
                <a:gd name="connsiteY90" fmla="*/ 1675878 h 6608651"/>
                <a:gd name="connsiteX91" fmla="*/ 9050329 w 18288000"/>
                <a:gd name="connsiteY91" fmla="*/ 1675878 h 6608651"/>
                <a:gd name="connsiteX92" fmla="*/ 7082159 w 18288000"/>
                <a:gd name="connsiteY92" fmla="*/ 1675878 h 6608651"/>
                <a:gd name="connsiteX93" fmla="*/ 7038072 w 18288000"/>
                <a:gd name="connsiteY93" fmla="*/ 1675878 h 6608651"/>
                <a:gd name="connsiteX94" fmla="*/ 7038072 w 18288000"/>
                <a:gd name="connsiteY94" fmla="*/ 1707499 h 6608651"/>
                <a:gd name="connsiteX95" fmla="*/ 7082159 w 18288000"/>
                <a:gd name="connsiteY95" fmla="*/ 1707499 h 6608651"/>
                <a:gd name="connsiteX96" fmla="*/ 9050329 w 18288000"/>
                <a:gd name="connsiteY96" fmla="*/ 1707499 h 6608651"/>
                <a:gd name="connsiteX97" fmla="*/ 9172356 w 18288000"/>
                <a:gd name="connsiteY97" fmla="*/ 1707499 h 6608651"/>
                <a:gd name="connsiteX98" fmla="*/ 9173143 w 18288000"/>
                <a:gd name="connsiteY98" fmla="*/ 1707499 h 6608651"/>
                <a:gd name="connsiteX99" fmla="*/ 9251870 w 18288000"/>
                <a:gd name="connsiteY99" fmla="*/ 1786550 h 6608651"/>
                <a:gd name="connsiteX100" fmla="*/ 9251870 w 18288000"/>
                <a:gd name="connsiteY100" fmla="*/ 1976271 h 6608651"/>
                <a:gd name="connsiteX101" fmla="*/ 9173143 w 18288000"/>
                <a:gd name="connsiteY101" fmla="*/ 2055322 h 6608651"/>
                <a:gd name="connsiteX102" fmla="*/ 9172356 w 18288000"/>
                <a:gd name="connsiteY102" fmla="*/ 2055322 h 6608651"/>
                <a:gd name="connsiteX103" fmla="*/ 9050329 w 18288000"/>
                <a:gd name="connsiteY103" fmla="*/ 2055322 h 6608651"/>
                <a:gd name="connsiteX104" fmla="*/ 6957771 w 18288000"/>
                <a:gd name="connsiteY104" fmla="*/ 2055322 h 6608651"/>
                <a:gd name="connsiteX105" fmla="*/ 6913684 w 18288000"/>
                <a:gd name="connsiteY105" fmla="*/ 2055322 h 6608651"/>
                <a:gd name="connsiteX106" fmla="*/ 6913684 w 18288000"/>
                <a:gd name="connsiteY106" fmla="*/ 2086943 h 6608651"/>
                <a:gd name="connsiteX107" fmla="*/ 6957771 w 18288000"/>
                <a:gd name="connsiteY107" fmla="*/ 2086943 h 6608651"/>
                <a:gd name="connsiteX108" fmla="*/ 9050329 w 18288000"/>
                <a:gd name="connsiteY108" fmla="*/ 2086943 h 6608651"/>
                <a:gd name="connsiteX109" fmla="*/ 9172356 w 18288000"/>
                <a:gd name="connsiteY109" fmla="*/ 2086943 h 6608651"/>
                <a:gd name="connsiteX110" fmla="*/ 9173143 w 18288000"/>
                <a:gd name="connsiteY110" fmla="*/ 2086943 h 6608651"/>
                <a:gd name="connsiteX111" fmla="*/ 9251870 w 18288000"/>
                <a:gd name="connsiteY111" fmla="*/ 2165993 h 6608651"/>
                <a:gd name="connsiteX112" fmla="*/ 9251870 w 18288000"/>
                <a:gd name="connsiteY112" fmla="*/ 2355715 h 6608651"/>
                <a:gd name="connsiteX113" fmla="*/ 9173143 w 18288000"/>
                <a:gd name="connsiteY113" fmla="*/ 2434766 h 6608651"/>
                <a:gd name="connsiteX114" fmla="*/ 9172356 w 18288000"/>
                <a:gd name="connsiteY114" fmla="*/ 2434766 h 6608651"/>
                <a:gd name="connsiteX115" fmla="*/ 9050329 w 18288000"/>
                <a:gd name="connsiteY115" fmla="*/ 2434766 h 6608651"/>
                <a:gd name="connsiteX116" fmla="*/ 6864873 w 18288000"/>
                <a:gd name="connsiteY116" fmla="*/ 2434766 h 6608651"/>
                <a:gd name="connsiteX117" fmla="*/ 6820785 w 18288000"/>
                <a:gd name="connsiteY117" fmla="*/ 2434766 h 6608651"/>
                <a:gd name="connsiteX118" fmla="*/ 6820785 w 18288000"/>
                <a:gd name="connsiteY118" fmla="*/ 2466387 h 6608651"/>
                <a:gd name="connsiteX119" fmla="*/ 6864873 w 18288000"/>
                <a:gd name="connsiteY119" fmla="*/ 2466387 h 6608651"/>
                <a:gd name="connsiteX120" fmla="*/ 9050329 w 18288000"/>
                <a:gd name="connsiteY120" fmla="*/ 2466387 h 6608651"/>
                <a:gd name="connsiteX121" fmla="*/ 9172356 w 18288000"/>
                <a:gd name="connsiteY121" fmla="*/ 2466387 h 6608651"/>
                <a:gd name="connsiteX122" fmla="*/ 9173143 w 18288000"/>
                <a:gd name="connsiteY122" fmla="*/ 2466387 h 6608651"/>
                <a:gd name="connsiteX123" fmla="*/ 9251870 w 18288000"/>
                <a:gd name="connsiteY123" fmla="*/ 2545437 h 6608651"/>
                <a:gd name="connsiteX124" fmla="*/ 9251870 w 18288000"/>
                <a:gd name="connsiteY124" fmla="*/ 2735160 h 6608651"/>
                <a:gd name="connsiteX125" fmla="*/ 9173143 w 18288000"/>
                <a:gd name="connsiteY125" fmla="*/ 2814210 h 6608651"/>
                <a:gd name="connsiteX126" fmla="*/ 9172356 w 18288000"/>
                <a:gd name="connsiteY126" fmla="*/ 2814210 h 6608651"/>
                <a:gd name="connsiteX127" fmla="*/ 9050329 w 18288000"/>
                <a:gd name="connsiteY127" fmla="*/ 2814210 h 6608651"/>
                <a:gd name="connsiteX128" fmla="*/ 6864873 w 18288000"/>
                <a:gd name="connsiteY128" fmla="*/ 2814210 h 6608651"/>
                <a:gd name="connsiteX129" fmla="*/ 6820785 w 18288000"/>
                <a:gd name="connsiteY129" fmla="*/ 2814210 h 6608651"/>
                <a:gd name="connsiteX130" fmla="*/ 6820785 w 18288000"/>
                <a:gd name="connsiteY130" fmla="*/ 2845831 h 6608651"/>
                <a:gd name="connsiteX131" fmla="*/ 6864873 w 18288000"/>
                <a:gd name="connsiteY131" fmla="*/ 2845831 h 6608651"/>
                <a:gd name="connsiteX132" fmla="*/ 9050329 w 18288000"/>
                <a:gd name="connsiteY132" fmla="*/ 2845831 h 6608651"/>
                <a:gd name="connsiteX133" fmla="*/ 9172356 w 18288000"/>
                <a:gd name="connsiteY133" fmla="*/ 2845831 h 6608651"/>
                <a:gd name="connsiteX134" fmla="*/ 9173143 w 18288000"/>
                <a:gd name="connsiteY134" fmla="*/ 2845831 h 6608651"/>
                <a:gd name="connsiteX135" fmla="*/ 9251870 w 18288000"/>
                <a:gd name="connsiteY135" fmla="*/ 2924882 h 6608651"/>
                <a:gd name="connsiteX136" fmla="*/ 9251870 w 18288000"/>
                <a:gd name="connsiteY136" fmla="*/ 3114604 h 6608651"/>
                <a:gd name="connsiteX137" fmla="*/ 9173143 w 18288000"/>
                <a:gd name="connsiteY137" fmla="*/ 3193654 h 6608651"/>
                <a:gd name="connsiteX138" fmla="*/ 9172356 w 18288000"/>
                <a:gd name="connsiteY138" fmla="*/ 3193654 h 6608651"/>
                <a:gd name="connsiteX139" fmla="*/ 9050329 w 18288000"/>
                <a:gd name="connsiteY139" fmla="*/ 3193654 h 6608651"/>
                <a:gd name="connsiteX140" fmla="*/ 6932578 w 18288000"/>
                <a:gd name="connsiteY140" fmla="*/ 3193654 h 6608651"/>
                <a:gd name="connsiteX141" fmla="*/ 6888491 w 18288000"/>
                <a:gd name="connsiteY141" fmla="*/ 3193654 h 6608651"/>
                <a:gd name="connsiteX142" fmla="*/ 6888491 w 18288000"/>
                <a:gd name="connsiteY142" fmla="*/ 3225275 h 6608651"/>
                <a:gd name="connsiteX143" fmla="*/ 6932578 w 18288000"/>
                <a:gd name="connsiteY143" fmla="*/ 3225275 h 6608651"/>
                <a:gd name="connsiteX144" fmla="*/ 9050329 w 18288000"/>
                <a:gd name="connsiteY144" fmla="*/ 3225275 h 6608651"/>
                <a:gd name="connsiteX145" fmla="*/ 9172356 w 18288000"/>
                <a:gd name="connsiteY145" fmla="*/ 3225275 h 6608651"/>
                <a:gd name="connsiteX146" fmla="*/ 9173143 w 18288000"/>
                <a:gd name="connsiteY146" fmla="*/ 3225275 h 6608651"/>
                <a:gd name="connsiteX147" fmla="*/ 9251870 w 18288000"/>
                <a:gd name="connsiteY147" fmla="*/ 3304326 h 6608651"/>
                <a:gd name="connsiteX148" fmla="*/ 9251870 w 18288000"/>
                <a:gd name="connsiteY148" fmla="*/ 3494048 h 6608651"/>
                <a:gd name="connsiteX149" fmla="*/ 9173143 w 18288000"/>
                <a:gd name="connsiteY149" fmla="*/ 3573099 h 6608651"/>
                <a:gd name="connsiteX150" fmla="*/ 9172356 w 18288000"/>
                <a:gd name="connsiteY150" fmla="*/ 3573099 h 6608651"/>
                <a:gd name="connsiteX151" fmla="*/ 9050329 w 18288000"/>
                <a:gd name="connsiteY151" fmla="*/ 3573099 h 6608651"/>
                <a:gd name="connsiteX152" fmla="*/ 7058541 w 18288000"/>
                <a:gd name="connsiteY152" fmla="*/ 3573099 h 6608651"/>
                <a:gd name="connsiteX153" fmla="*/ 7014454 w 18288000"/>
                <a:gd name="connsiteY153" fmla="*/ 3573099 h 6608651"/>
                <a:gd name="connsiteX154" fmla="*/ 7014454 w 18288000"/>
                <a:gd name="connsiteY154" fmla="*/ 3604719 h 6608651"/>
                <a:gd name="connsiteX155" fmla="*/ 7058541 w 18288000"/>
                <a:gd name="connsiteY155" fmla="*/ 3604719 h 6608651"/>
                <a:gd name="connsiteX156" fmla="*/ 9050329 w 18288000"/>
                <a:gd name="connsiteY156" fmla="*/ 3604719 h 6608651"/>
                <a:gd name="connsiteX157" fmla="*/ 9167632 w 18288000"/>
                <a:gd name="connsiteY157" fmla="*/ 3604719 h 6608651"/>
                <a:gd name="connsiteX158" fmla="*/ 9172356 w 18288000"/>
                <a:gd name="connsiteY158" fmla="*/ 3604719 h 6608651"/>
                <a:gd name="connsiteX159" fmla="*/ 9230614 w 18288000"/>
                <a:gd name="connsiteY159" fmla="*/ 3630806 h 6608651"/>
                <a:gd name="connsiteX160" fmla="*/ 9251870 w 18288000"/>
                <a:gd name="connsiteY160" fmla="*/ 3683770 h 6608651"/>
                <a:gd name="connsiteX161" fmla="*/ 9251870 w 18288000"/>
                <a:gd name="connsiteY161" fmla="*/ 3873492 h 6608651"/>
                <a:gd name="connsiteX162" fmla="*/ 9173143 w 18288000"/>
                <a:gd name="connsiteY162" fmla="*/ 3952543 h 6608651"/>
                <a:gd name="connsiteX163" fmla="*/ 9172356 w 18288000"/>
                <a:gd name="connsiteY163" fmla="*/ 3952543 h 6608651"/>
                <a:gd name="connsiteX164" fmla="*/ 9050329 w 18288000"/>
                <a:gd name="connsiteY164" fmla="*/ 3952543 h 6608651"/>
                <a:gd name="connsiteX165" fmla="*/ 7272678 w 18288000"/>
                <a:gd name="connsiteY165" fmla="*/ 3952543 h 6608651"/>
                <a:gd name="connsiteX166" fmla="*/ 7228590 w 18288000"/>
                <a:gd name="connsiteY166" fmla="*/ 3952543 h 6608651"/>
                <a:gd name="connsiteX167" fmla="*/ 7228590 w 18288000"/>
                <a:gd name="connsiteY167" fmla="*/ 3984163 h 6608651"/>
                <a:gd name="connsiteX168" fmla="*/ 7272678 w 18288000"/>
                <a:gd name="connsiteY168" fmla="*/ 3984163 h 6608651"/>
                <a:gd name="connsiteX169" fmla="*/ 9050329 w 18288000"/>
                <a:gd name="connsiteY169" fmla="*/ 3984163 h 6608651"/>
                <a:gd name="connsiteX170" fmla="*/ 9172356 w 18288000"/>
                <a:gd name="connsiteY170" fmla="*/ 3984163 h 6608651"/>
                <a:gd name="connsiteX171" fmla="*/ 9173143 w 18288000"/>
                <a:gd name="connsiteY171" fmla="*/ 3984163 h 6608651"/>
                <a:gd name="connsiteX172" fmla="*/ 9251870 w 18288000"/>
                <a:gd name="connsiteY172" fmla="*/ 4063214 h 6608651"/>
                <a:gd name="connsiteX173" fmla="*/ 9251870 w 18288000"/>
                <a:gd name="connsiteY173" fmla="*/ 4252936 h 6608651"/>
                <a:gd name="connsiteX174" fmla="*/ 9173143 w 18288000"/>
                <a:gd name="connsiteY174" fmla="*/ 4331987 h 6608651"/>
                <a:gd name="connsiteX175" fmla="*/ 9172356 w 18288000"/>
                <a:gd name="connsiteY175" fmla="*/ 4331987 h 6608651"/>
                <a:gd name="connsiteX176" fmla="*/ 9050329 w 18288000"/>
                <a:gd name="connsiteY176" fmla="*/ 4331987 h 6608651"/>
                <a:gd name="connsiteX177" fmla="*/ 7562393 w 18288000"/>
                <a:gd name="connsiteY177" fmla="*/ 4331987 h 6608651"/>
                <a:gd name="connsiteX178" fmla="*/ 7518306 w 18288000"/>
                <a:gd name="connsiteY178" fmla="*/ 4331987 h 6608651"/>
                <a:gd name="connsiteX179" fmla="*/ 7518306 w 18288000"/>
                <a:gd name="connsiteY179" fmla="*/ 4363607 h 6608651"/>
                <a:gd name="connsiteX180" fmla="*/ 7562393 w 18288000"/>
                <a:gd name="connsiteY180" fmla="*/ 4363607 h 6608651"/>
                <a:gd name="connsiteX181" fmla="*/ 9050329 w 18288000"/>
                <a:gd name="connsiteY181" fmla="*/ 4363607 h 6608651"/>
                <a:gd name="connsiteX182" fmla="*/ 9170781 w 18288000"/>
                <a:gd name="connsiteY182" fmla="*/ 4363607 h 6608651"/>
                <a:gd name="connsiteX183" fmla="*/ 9172356 w 18288000"/>
                <a:gd name="connsiteY183" fmla="*/ 4363607 h 6608651"/>
                <a:gd name="connsiteX184" fmla="*/ 9230614 w 18288000"/>
                <a:gd name="connsiteY184" fmla="*/ 4389694 h 6608651"/>
                <a:gd name="connsiteX185" fmla="*/ 9251870 w 18288000"/>
                <a:gd name="connsiteY185" fmla="*/ 4442658 h 6608651"/>
                <a:gd name="connsiteX186" fmla="*/ 9251870 w 18288000"/>
                <a:gd name="connsiteY186" fmla="*/ 4632380 h 6608651"/>
                <a:gd name="connsiteX187" fmla="*/ 9173143 w 18288000"/>
                <a:gd name="connsiteY187" fmla="*/ 4711431 h 6608651"/>
                <a:gd name="connsiteX188" fmla="*/ 9172356 w 18288000"/>
                <a:gd name="connsiteY188" fmla="*/ 4711431 h 6608651"/>
                <a:gd name="connsiteX189" fmla="*/ 9170781 w 18288000"/>
                <a:gd name="connsiteY189" fmla="*/ 4711431 h 6608651"/>
                <a:gd name="connsiteX190" fmla="*/ 9050329 w 18288000"/>
                <a:gd name="connsiteY190" fmla="*/ 4711431 h 6608651"/>
                <a:gd name="connsiteX191" fmla="*/ 8134736 w 18288000"/>
                <a:gd name="connsiteY191" fmla="*/ 4711431 h 6608651"/>
                <a:gd name="connsiteX192" fmla="*/ 8090650 w 18288000"/>
                <a:gd name="connsiteY192" fmla="*/ 4711431 h 6608651"/>
                <a:gd name="connsiteX193" fmla="*/ 8090650 w 18288000"/>
                <a:gd name="connsiteY193" fmla="*/ 4743051 h 6608651"/>
                <a:gd name="connsiteX194" fmla="*/ 8134736 w 18288000"/>
                <a:gd name="connsiteY194" fmla="*/ 4743051 h 6608651"/>
                <a:gd name="connsiteX195" fmla="*/ 9050329 w 18288000"/>
                <a:gd name="connsiteY195" fmla="*/ 4743051 h 6608651"/>
                <a:gd name="connsiteX196" fmla="*/ 9172356 w 18288000"/>
                <a:gd name="connsiteY196" fmla="*/ 4743051 h 6608651"/>
                <a:gd name="connsiteX197" fmla="*/ 9173143 w 18288000"/>
                <a:gd name="connsiteY197" fmla="*/ 4743051 h 6608651"/>
                <a:gd name="connsiteX198" fmla="*/ 9251870 w 18288000"/>
                <a:gd name="connsiteY198" fmla="*/ 4822102 h 6608651"/>
                <a:gd name="connsiteX199" fmla="*/ 9251870 w 18288000"/>
                <a:gd name="connsiteY199" fmla="*/ 5011824 h 6608651"/>
                <a:gd name="connsiteX200" fmla="*/ 9173143 w 18288000"/>
                <a:gd name="connsiteY200" fmla="*/ 5090875 h 6608651"/>
                <a:gd name="connsiteX201" fmla="*/ 9172356 w 18288000"/>
                <a:gd name="connsiteY201" fmla="*/ 5090875 h 6608651"/>
                <a:gd name="connsiteX202" fmla="*/ 9050329 w 18288000"/>
                <a:gd name="connsiteY202" fmla="*/ 5090875 h 6608651"/>
                <a:gd name="connsiteX203" fmla="*/ 8486645 w 18288000"/>
                <a:gd name="connsiteY203" fmla="*/ 5090875 h 6608651"/>
                <a:gd name="connsiteX204" fmla="*/ 8442558 w 18288000"/>
                <a:gd name="connsiteY204" fmla="*/ 5090875 h 6608651"/>
                <a:gd name="connsiteX205" fmla="*/ 8442558 w 18288000"/>
                <a:gd name="connsiteY205" fmla="*/ 5122495 h 6608651"/>
                <a:gd name="connsiteX206" fmla="*/ 8486645 w 18288000"/>
                <a:gd name="connsiteY206" fmla="*/ 5122495 h 6608651"/>
                <a:gd name="connsiteX207" fmla="*/ 9050329 w 18288000"/>
                <a:gd name="connsiteY207" fmla="*/ 5122495 h 6608651"/>
                <a:gd name="connsiteX208" fmla="*/ 9172356 w 18288000"/>
                <a:gd name="connsiteY208" fmla="*/ 5122495 h 6608651"/>
                <a:gd name="connsiteX209" fmla="*/ 9173143 w 18288000"/>
                <a:gd name="connsiteY209" fmla="*/ 5122495 h 6608651"/>
                <a:gd name="connsiteX210" fmla="*/ 9251870 w 18288000"/>
                <a:gd name="connsiteY210" fmla="*/ 5201546 h 6608651"/>
                <a:gd name="connsiteX211" fmla="*/ 9251870 w 18288000"/>
                <a:gd name="connsiteY211" fmla="*/ 5203127 h 6608651"/>
                <a:gd name="connsiteX212" fmla="*/ 9251870 w 18288000"/>
                <a:gd name="connsiteY212" fmla="*/ 5391268 h 6608651"/>
                <a:gd name="connsiteX213" fmla="*/ 9173143 w 18288000"/>
                <a:gd name="connsiteY213" fmla="*/ 5470319 h 6608651"/>
                <a:gd name="connsiteX214" fmla="*/ 9172356 w 18288000"/>
                <a:gd name="connsiteY214" fmla="*/ 5470319 h 6608651"/>
                <a:gd name="connsiteX215" fmla="*/ 9050329 w 18288000"/>
                <a:gd name="connsiteY215" fmla="*/ 5470319 h 6608651"/>
                <a:gd name="connsiteX216" fmla="*/ 8828320 w 18288000"/>
                <a:gd name="connsiteY216" fmla="*/ 5470319 h 6608651"/>
                <a:gd name="connsiteX217" fmla="*/ 8785020 w 18288000"/>
                <a:gd name="connsiteY217" fmla="*/ 5470319 h 6608651"/>
                <a:gd name="connsiteX218" fmla="*/ 8785020 w 18288000"/>
                <a:gd name="connsiteY218" fmla="*/ 5501939 h 6608651"/>
                <a:gd name="connsiteX219" fmla="*/ 8828320 w 18288000"/>
                <a:gd name="connsiteY219" fmla="*/ 5501939 h 6608651"/>
                <a:gd name="connsiteX220" fmla="*/ 9050329 w 18288000"/>
                <a:gd name="connsiteY220" fmla="*/ 5501939 h 6608651"/>
                <a:gd name="connsiteX221" fmla="*/ 9172356 w 18288000"/>
                <a:gd name="connsiteY221" fmla="*/ 5501939 h 6608651"/>
                <a:gd name="connsiteX222" fmla="*/ 9173143 w 18288000"/>
                <a:gd name="connsiteY222" fmla="*/ 5501939 h 6608651"/>
                <a:gd name="connsiteX223" fmla="*/ 9251870 w 18288000"/>
                <a:gd name="connsiteY223" fmla="*/ 5580990 h 6608651"/>
                <a:gd name="connsiteX224" fmla="*/ 9251870 w 18288000"/>
                <a:gd name="connsiteY224" fmla="*/ 5769922 h 6608651"/>
                <a:gd name="connsiteX225" fmla="*/ 9251870 w 18288000"/>
                <a:gd name="connsiteY225" fmla="*/ 5770712 h 6608651"/>
                <a:gd name="connsiteX226" fmla="*/ 9173143 w 18288000"/>
                <a:gd name="connsiteY226" fmla="*/ 5849763 h 6608651"/>
                <a:gd name="connsiteX227" fmla="*/ 9172356 w 18288000"/>
                <a:gd name="connsiteY227" fmla="*/ 5849763 h 6608651"/>
                <a:gd name="connsiteX228" fmla="*/ 9050329 w 18288000"/>
                <a:gd name="connsiteY228" fmla="*/ 5849763 h 6608651"/>
                <a:gd name="connsiteX229" fmla="*/ 8828320 w 18288000"/>
                <a:gd name="connsiteY229" fmla="*/ 5849763 h 6608651"/>
                <a:gd name="connsiteX230" fmla="*/ 8785020 w 18288000"/>
                <a:gd name="connsiteY230" fmla="*/ 5849763 h 6608651"/>
                <a:gd name="connsiteX231" fmla="*/ 8785020 w 18288000"/>
                <a:gd name="connsiteY231" fmla="*/ 5881383 h 6608651"/>
                <a:gd name="connsiteX232" fmla="*/ 8828320 w 18288000"/>
                <a:gd name="connsiteY232" fmla="*/ 5881383 h 6608651"/>
                <a:gd name="connsiteX233" fmla="*/ 9050329 w 18288000"/>
                <a:gd name="connsiteY233" fmla="*/ 5881383 h 6608651"/>
                <a:gd name="connsiteX234" fmla="*/ 9172356 w 18288000"/>
                <a:gd name="connsiteY234" fmla="*/ 5881383 h 6608651"/>
                <a:gd name="connsiteX235" fmla="*/ 9173143 w 18288000"/>
                <a:gd name="connsiteY235" fmla="*/ 5881383 h 6608651"/>
                <a:gd name="connsiteX236" fmla="*/ 9251870 w 18288000"/>
                <a:gd name="connsiteY236" fmla="*/ 5960434 h 6608651"/>
                <a:gd name="connsiteX237" fmla="*/ 9251870 w 18288000"/>
                <a:gd name="connsiteY237" fmla="*/ 6150156 h 6608651"/>
                <a:gd name="connsiteX238" fmla="*/ 9173143 w 18288000"/>
                <a:gd name="connsiteY238" fmla="*/ 6229207 h 6608651"/>
                <a:gd name="connsiteX239" fmla="*/ 9172356 w 18288000"/>
                <a:gd name="connsiteY239" fmla="*/ 6229207 h 6608651"/>
                <a:gd name="connsiteX240" fmla="*/ 9131418 w 18288000"/>
                <a:gd name="connsiteY240" fmla="*/ 6229207 h 6608651"/>
                <a:gd name="connsiteX241" fmla="*/ 9100714 w 18288000"/>
                <a:gd name="connsiteY241" fmla="*/ 6229207 h 6608651"/>
                <a:gd name="connsiteX242" fmla="*/ 9057415 w 18288000"/>
                <a:gd name="connsiteY242" fmla="*/ 6229207 h 6608651"/>
                <a:gd name="connsiteX243" fmla="*/ 9057415 w 18288000"/>
                <a:gd name="connsiteY243" fmla="*/ 6260827 h 6608651"/>
                <a:gd name="connsiteX244" fmla="*/ 9100714 w 18288000"/>
                <a:gd name="connsiteY244" fmla="*/ 6260827 h 6608651"/>
                <a:gd name="connsiteX245" fmla="*/ 9131418 w 18288000"/>
                <a:gd name="connsiteY245" fmla="*/ 6260827 h 6608651"/>
                <a:gd name="connsiteX246" fmla="*/ 9172356 w 18288000"/>
                <a:gd name="connsiteY246" fmla="*/ 6260827 h 6608651"/>
                <a:gd name="connsiteX247" fmla="*/ 9230614 w 18288000"/>
                <a:gd name="connsiteY247" fmla="*/ 6286914 h 6608651"/>
                <a:gd name="connsiteX248" fmla="*/ 9251870 w 18288000"/>
                <a:gd name="connsiteY248" fmla="*/ 6339878 h 6608651"/>
                <a:gd name="connsiteX249" fmla="*/ 9251870 w 18288000"/>
                <a:gd name="connsiteY249" fmla="*/ 6529600 h 6608651"/>
                <a:gd name="connsiteX250" fmla="*/ 9173143 w 18288000"/>
                <a:gd name="connsiteY250" fmla="*/ 6608651 h 6608651"/>
                <a:gd name="connsiteX251" fmla="*/ 9172356 w 18288000"/>
                <a:gd name="connsiteY251" fmla="*/ 6608651 h 6608651"/>
                <a:gd name="connsiteX252" fmla="*/ 9050329 w 18288000"/>
                <a:gd name="connsiteY252" fmla="*/ 6608651 h 6608651"/>
                <a:gd name="connsiteX253" fmla="*/ 8333128 w 18288000"/>
                <a:gd name="connsiteY253" fmla="*/ 6608651 h 6608651"/>
                <a:gd name="connsiteX254" fmla="*/ 7439579 w 18288000"/>
                <a:gd name="connsiteY254" fmla="*/ 6608651 h 6608651"/>
                <a:gd name="connsiteX255" fmla="*/ 6300401 w 18288000"/>
                <a:gd name="connsiteY255" fmla="*/ 6608651 h 6608651"/>
                <a:gd name="connsiteX256" fmla="*/ 5341509 w 18288000"/>
                <a:gd name="connsiteY256" fmla="*/ 6608651 h 6608651"/>
                <a:gd name="connsiteX257" fmla="*/ 193874 w 18288000"/>
                <a:gd name="connsiteY257" fmla="*/ 6608651 h 6608651"/>
                <a:gd name="connsiteX258" fmla="*/ 0 w 18288000"/>
                <a:gd name="connsiteY258" fmla="*/ 6608651 h 6608651"/>
                <a:gd name="connsiteX259" fmla="*/ 0 w 18288000"/>
                <a:gd name="connsiteY259" fmla="*/ 6450549 h 6608651"/>
                <a:gd name="connsiteX260" fmla="*/ 59097 w 18288000"/>
                <a:gd name="connsiteY260" fmla="*/ 6450549 h 6608651"/>
                <a:gd name="connsiteX261" fmla="*/ 5341509 w 18288000"/>
                <a:gd name="connsiteY261" fmla="*/ 6450549 h 6608651"/>
                <a:gd name="connsiteX262" fmla="*/ 6300401 w 18288000"/>
                <a:gd name="connsiteY262" fmla="*/ 6450549 h 6608651"/>
                <a:gd name="connsiteX263" fmla="*/ 7439579 w 18288000"/>
                <a:gd name="connsiteY263" fmla="*/ 6450549 h 6608651"/>
                <a:gd name="connsiteX264" fmla="*/ 8333128 w 18288000"/>
                <a:gd name="connsiteY264" fmla="*/ 6450549 h 6608651"/>
                <a:gd name="connsiteX265" fmla="*/ 9050329 w 18288000"/>
                <a:gd name="connsiteY265" fmla="*/ 6450549 h 6608651"/>
                <a:gd name="connsiteX266" fmla="*/ 9094416 w 18288000"/>
                <a:gd name="connsiteY266" fmla="*/ 6450549 h 6608651"/>
                <a:gd name="connsiteX267" fmla="*/ 9094416 w 18288000"/>
                <a:gd name="connsiteY267" fmla="*/ 6418929 h 6608651"/>
                <a:gd name="connsiteX268" fmla="*/ 9050329 w 18288000"/>
                <a:gd name="connsiteY268" fmla="*/ 6418929 h 6608651"/>
                <a:gd name="connsiteX269" fmla="*/ 9010966 w 18288000"/>
                <a:gd name="connsiteY269" fmla="*/ 6418929 h 6608651"/>
                <a:gd name="connsiteX270" fmla="*/ 8978688 w 18288000"/>
                <a:gd name="connsiteY270" fmla="*/ 6418929 h 6608651"/>
                <a:gd name="connsiteX271" fmla="*/ 8920430 w 18288000"/>
                <a:gd name="connsiteY271" fmla="*/ 6392842 h 6608651"/>
                <a:gd name="connsiteX272" fmla="*/ 8899961 w 18288000"/>
                <a:gd name="connsiteY272" fmla="*/ 6339087 h 6608651"/>
                <a:gd name="connsiteX273" fmla="*/ 8899961 w 18288000"/>
                <a:gd name="connsiteY273" fmla="*/ 6150156 h 6608651"/>
                <a:gd name="connsiteX274" fmla="*/ 8978688 w 18288000"/>
                <a:gd name="connsiteY274" fmla="*/ 6071105 h 6608651"/>
                <a:gd name="connsiteX275" fmla="*/ 9001519 w 18288000"/>
                <a:gd name="connsiteY275" fmla="*/ 6071105 h 6608651"/>
                <a:gd name="connsiteX276" fmla="*/ 9050329 w 18288000"/>
                <a:gd name="connsiteY276" fmla="*/ 6071105 h 6608651"/>
                <a:gd name="connsiteX277" fmla="*/ 9094416 w 18288000"/>
                <a:gd name="connsiteY277" fmla="*/ 6071105 h 6608651"/>
                <a:gd name="connsiteX278" fmla="*/ 9094416 w 18288000"/>
                <a:gd name="connsiteY278" fmla="*/ 6039485 h 6608651"/>
                <a:gd name="connsiteX279" fmla="*/ 9050329 w 18288000"/>
                <a:gd name="connsiteY279" fmla="*/ 6039485 h 6608651"/>
                <a:gd name="connsiteX280" fmla="*/ 8828320 w 18288000"/>
                <a:gd name="connsiteY280" fmla="*/ 6039485 h 6608651"/>
                <a:gd name="connsiteX281" fmla="*/ 8706293 w 18288000"/>
                <a:gd name="connsiteY281" fmla="*/ 6039485 h 6608651"/>
                <a:gd name="connsiteX282" fmla="*/ 8627566 w 18288000"/>
                <a:gd name="connsiteY282" fmla="*/ 5960434 h 6608651"/>
                <a:gd name="connsiteX283" fmla="*/ 8627566 w 18288000"/>
                <a:gd name="connsiteY283" fmla="*/ 5959644 h 6608651"/>
                <a:gd name="connsiteX284" fmla="*/ 8627566 w 18288000"/>
                <a:gd name="connsiteY284" fmla="*/ 5940672 h 6608651"/>
                <a:gd name="connsiteX285" fmla="*/ 8627566 w 18288000"/>
                <a:gd name="connsiteY285" fmla="*/ 5770712 h 6608651"/>
                <a:gd name="connsiteX286" fmla="*/ 8706293 w 18288000"/>
                <a:gd name="connsiteY286" fmla="*/ 5691661 h 6608651"/>
                <a:gd name="connsiteX287" fmla="*/ 8828320 w 18288000"/>
                <a:gd name="connsiteY287" fmla="*/ 5691661 h 6608651"/>
                <a:gd name="connsiteX288" fmla="*/ 9050329 w 18288000"/>
                <a:gd name="connsiteY288" fmla="*/ 5691661 h 6608651"/>
                <a:gd name="connsiteX289" fmla="*/ 9094416 w 18288000"/>
                <a:gd name="connsiteY289" fmla="*/ 5691661 h 6608651"/>
                <a:gd name="connsiteX290" fmla="*/ 9094416 w 18288000"/>
                <a:gd name="connsiteY290" fmla="*/ 5660041 h 6608651"/>
                <a:gd name="connsiteX291" fmla="*/ 9050329 w 18288000"/>
                <a:gd name="connsiteY291" fmla="*/ 5660041 h 6608651"/>
                <a:gd name="connsiteX292" fmla="*/ 8828320 w 18288000"/>
                <a:gd name="connsiteY292" fmla="*/ 5660041 h 6608651"/>
                <a:gd name="connsiteX293" fmla="*/ 8706293 w 18288000"/>
                <a:gd name="connsiteY293" fmla="*/ 5660041 h 6608651"/>
                <a:gd name="connsiteX294" fmla="*/ 8627566 w 18288000"/>
                <a:gd name="connsiteY294" fmla="*/ 5580990 h 6608651"/>
                <a:gd name="connsiteX295" fmla="*/ 8627566 w 18288000"/>
                <a:gd name="connsiteY295" fmla="*/ 5580200 h 6608651"/>
                <a:gd name="connsiteX296" fmla="*/ 8627566 w 18288000"/>
                <a:gd name="connsiteY296" fmla="*/ 5561227 h 6608651"/>
                <a:gd name="connsiteX297" fmla="*/ 8627566 w 18288000"/>
                <a:gd name="connsiteY297" fmla="*/ 5391268 h 6608651"/>
                <a:gd name="connsiteX298" fmla="*/ 8706293 w 18288000"/>
                <a:gd name="connsiteY298" fmla="*/ 5312217 h 6608651"/>
                <a:gd name="connsiteX299" fmla="*/ 8828320 w 18288000"/>
                <a:gd name="connsiteY299" fmla="*/ 5312217 h 6608651"/>
                <a:gd name="connsiteX300" fmla="*/ 9050329 w 18288000"/>
                <a:gd name="connsiteY300" fmla="*/ 5312217 h 6608651"/>
                <a:gd name="connsiteX301" fmla="*/ 9094416 w 18288000"/>
                <a:gd name="connsiteY301" fmla="*/ 5312217 h 6608651"/>
                <a:gd name="connsiteX302" fmla="*/ 9094416 w 18288000"/>
                <a:gd name="connsiteY302" fmla="*/ 5280597 h 6608651"/>
                <a:gd name="connsiteX303" fmla="*/ 9050329 w 18288000"/>
                <a:gd name="connsiteY303" fmla="*/ 5280597 h 6608651"/>
                <a:gd name="connsiteX304" fmla="*/ 8486645 w 18288000"/>
                <a:gd name="connsiteY304" fmla="*/ 5280597 h 6608651"/>
                <a:gd name="connsiteX305" fmla="*/ 8364620 w 18288000"/>
                <a:gd name="connsiteY305" fmla="*/ 5280597 h 6608651"/>
                <a:gd name="connsiteX306" fmla="*/ 8363832 w 18288000"/>
                <a:gd name="connsiteY306" fmla="*/ 5280597 h 6608651"/>
                <a:gd name="connsiteX307" fmla="*/ 8285104 w 18288000"/>
                <a:gd name="connsiteY307" fmla="*/ 5201546 h 6608651"/>
                <a:gd name="connsiteX308" fmla="*/ 8285104 w 18288000"/>
                <a:gd name="connsiteY308" fmla="*/ 5200756 h 6608651"/>
                <a:gd name="connsiteX309" fmla="*/ 8285104 w 18288000"/>
                <a:gd name="connsiteY309" fmla="*/ 5181783 h 6608651"/>
                <a:gd name="connsiteX310" fmla="*/ 8285104 w 18288000"/>
                <a:gd name="connsiteY310" fmla="*/ 5011824 h 6608651"/>
                <a:gd name="connsiteX311" fmla="*/ 8363832 w 18288000"/>
                <a:gd name="connsiteY311" fmla="*/ 4932773 h 6608651"/>
                <a:gd name="connsiteX312" fmla="*/ 8364620 w 18288000"/>
                <a:gd name="connsiteY312" fmla="*/ 4932773 h 6608651"/>
                <a:gd name="connsiteX313" fmla="*/ 8486645 w 18288000"/>
                <a:gd name="connsiteY313" fmla="*/ 4932773 h 6608651"/>
                <a:gd name="connsiteX314" fmla="*/ 9050329 w 18288000"/>
                <a:gd name="connsiteY314" fmla="*/ 4932773 h 6608651"/>
                <a:gd name="connsiteX315" fmla="*/ 9094416 w 18288000"/>
                <a:gd name="connsiteY315" fmla="*/ 4932773 h 6608651"/>
                <a:gd name="connsiteX316" fmla="*/ 9094416 w 18288000"/>
                <a:gd name="connsiteY316" fmla="*/ 4901153 h 6608651"/>
                <a:gd name="connsiteX317" fmla="*/ 9050329 w 18288000"/>
                <a:gd name="connsiteY317" fmla="*/ 4901153 h 6608651"/>
                <a:gd name="connsiteX318" fmla="*/ 8134736 w 18288000"/>
                <a:gd name="connsiteY318" fmla="*/ 4901153 h 6608651"/>
                <a:gd name="connsiteX319" fmla="*/ 8012710 w 18288000"/>
                <a:gd name="connsiteY319" fmla="*/ 4901153 h 6608651"/>
                <a:gd name="connsiteX320" fmla="*/ 8011922 w 18288000"/>
                <a:gd name="connsiteY320" fmla="*/ 4901153 h 6608651"/>
                <a:gd name="connsiteX321" fmla="*/ 7933196 w 18288000"/>
                <a:gd name="connsiteY321" fmla="*/ 4822102 h 6608651"/>
                <a:gd name="connsiteX322" fmla="*/ 7933196 w 18288000"/>
                <a:gd name="connsiteY322" fmla="*/ 4821312 h 6608651"/>
                <a:gd name="connsiteX323" fmla="*/ 7933196 w 18288000"/>
                <a:gd name="connsiteY323" fmla="*/ 4802339 h 6608651"/>
                <a:gd name="connsiteX324" fmla="*/ 7933196 w 18288000"/>
                <a:gd name="connsiteY324" fmla="*/ 4632380 h 6608651"/>
                <a:gd name="connsiteX325" fmla="*/ 8011922 w 18288000"/>
                <a:gd name="connsiteY325" fmla="*/ 4553329 h 6608651"/>
                <a:gd name="connsiteX326" fmla="*/ 8012710 w 18288000"/>
                <a:gd name="connsiteY326" fmla="*/ 4553329 h 6608651"/>
                <a:gd name="connsiteX327" fmla="*/ 8134736 w 18288000"/>
                <a:gd name="connsiteY327" fmla="*/ 4553329 h 6608651"/>
                <a:gd name="connsiteX328" fmla="*/ 9050329 w 18288000"/>
                <a:gd name="connsiteY328" fmla="*/ 4553329 h 6608651"/>
                <a:gd name="connsiteX329" fmla="*/ 9094416 w 18288000"/>
                <a:gd name="connsiteY329" fmla="*/ 4553329 h 6608651"/>
                <a:gd name="connsiteX330" fmla="*/ 9094416 w 18288000"/>
                <a:gd name="connsiteY330" fmla="*/ 4521709 h 6608651"/>
                <a:gd name="connsiteX331" fmla="*/ 9050329 w 18288000"/>
                <a:gd name="connsiteY331" fmla="*/ 4521709 h 6608651"/>
                <a:gd name="connsiteX332" fmla="*/ 7562393 w 18288000"/>
                <a:gd name="connsiteY332" fmla="*/ 4521709 h 6608651"/>
                <a:gd name="connsiteX333" fmla="*/ 7440366 w 18288000"/>
                <a:gd name="connsiteY333" fmla="*/ 4521709 h 6608651"/>
                <a:gd name="connsiteX334" fmla="*/ 7439579 w 18288000"/>
                <a:gd name="connsiteY334" fmla="*/ 4521709 h 6608651"/>
                <a:gd name="connsiteX335" fmla="*/ 7360852 w 18288000"/>
                <a:gd name="connsiteY335" fmla="*/ 4442658 h 6608651"/>
                <a:gd name="connsiteX336" fmla="*/ 7360852 w 18288000"/>
                <a:gd name="connsiteY336" fmla="*/ 4441867 h 6608651"/>
                <a:gd name="connsiteX337" fmla="*/ 7360852 w 18288000"/>
                <a:gd name="connsiteY337" fmla="*/ 4252936 h 6608651"/>
                <a:gd name="connsiteX338" fmla="*/ 7439579 w 18288000"/>
                <a:gd name="connsiteY338" fmla="*/ 4173885 h 6608651"/>
                <a:gd name="connsiteX339" fmla="*/ 7440366 w 18288000"/>
                <a:gd name="connsiteY339" fmla="*/ 4173885 h 6608651"/>
                <a:gd name="connsiteX340" fmla="*/ 7562393 w 18288000"/>
                <a:gd name="connsiteY340" fmla="*/ 4173885 h 6608651"/>
                <a:gd name="connsiteX341" fmla="*/ 9050329 w 18288000"/>
                <a:gd name="connsiteY341" fmla="*/ 4173885 h 6608651"/>
                <a:gd name="connsiteX342" fmla="*/ 9094416 w 18288000"/>
                <a:gd name="connsiteY342" fmla="*/ 4173885 h 6608651"/>
                <a:gd name="connsiteX343" fmla="*/ 9094416 w 18288000"/>
                <a:gd name="connsiteY343" fmla="*/ 4142265 h 6608651"/>
                <a:gd name="connsiteX344" fmla="*/ 9050329 w 18288000"/>
                <a:gd name="connsiteY344" fmla="*/ 4142265 h 6608651"/>
                <a:gd name="connsiteX345" fmla="*/ 7272678 w 18288000"/>
                <a:gd name="connsiteY345" fmla="*/ 4142265 h 6608651"/>
                <a:gd name="connsiteX346" fmla="*/ 7150651 w 18288000"/>
                <a:gd name="connsiteY346" fmla="*/ 4142265 h 6608651"/>
                <a:gd name="connsiteX347" fmla="*/ 7149864 w 18288000"/>
                <a:gd name="connsiteY347" fmla="*/ 4142265 h 6608651"/>
                <a:gd name="connsiteX348" fmla="*/ 7071137 w 18288000"/>
                <a:gd name="connsiteY348" fmla="*/ 4063214 h 6608651"/>
                <a:gd name="connsiteX349" fmla="*/ 7071137 w 18288000"/>
                <a:gd name="connsiteY349" fmla="*/ 4062423 h 6608651"/>
                <a:gd name="connsiteX350" fmla="*/ 7071137 w 18288000"/>
                <a:gd name="connsiteY350" fmla="*/ 4043451 h 6608651"/>
                <a:gd name="connsiteX351" fmla="*/ 7071137 w 18288000"/>
                <a:gd name="connsiteY351" fmla="*/ 3873492 h 6608651"/>
                <a:gd name="connsiteX352" fmla="*/ 7149864 w 18288000"/>
                <a:gd name="connsiteY352" fmla="*/ 3794441 h 6608651"/>
                <a:gd name="connsiteX353" fmla="*/ 7150651 w 18288000"/>
                <a:gd name="connsiteY353" fmla="*/ 3794441 h 6608651"/>
                <a:gd name="connsiteX354" fmla="*/ 7272678 w 18288000"/>
                <a:gd name="connsiteY354" fmla="*/ 3794441 h 6608651"/>
                <a:gd name="connsiteX355" fmla="*/ 9050329 w 18288000"/>
                <a:gd name="connsiteY355" fmla="*/ 3794441 h 6608651"/>
                <a:gd name="connsiteX356" fmla="*/ 9094416 w 18288000"/>
                <a:gd name="connsiteY356" fmla="*/ 3794441 h 6608651"/>
                <a:gd name="connsiteX357" fmla="*/ 9094416 w 18288000"/>
                <a:gd name="connsiteY357" fmla="*/ 3762821 h 6608651"/>
                <a:gd name="connsiteX358" fmla="*/ 9050329 w 18288000"/>
                <a:gd name="connsiteY358" fmla="*/ 3762821 h 6608651"/>
                <a:gd name="connsiteX359" fmla="*/ 7058541 w 18288000"/>
                <a:gd name="connsiteY359" fmla="*/ 3762821 h 6608651"/>
                <a:gd name="connsiteX360" fmla="*/ 6936514 w 18288000"/>
                <a:gd name="connsiteY360" fmla="*/ 3762821 h 6608651"/>
                <a:gd name="connsiteX361" fmla="*/ 6935727 w 18288000"/>
                <a:gd name="connsiteY361" fmla="*/ 3762821 h 6608651"/>
                <a:gd name="connsiteX362" fmla="*/ 6857000 w 18288000"/>
                <a:gd name="connsiteY362" fmla="*/ 3683770 h 6608651"/>
                <a:gd name="connsiteX363" fmla="*/ 6857000 w 18288000"/>
                <a:gd name="connsiteY363" fmla="*/ 3682979 h 6608651"/>
                <a:gd name="connsiteX364" fmla="*/ 6857000 w 18288000"/>
                <a:gd name="connsiteY364" fmla="*/ 3664007 h 6608651"/>
                <a:gd name="connsiteX365" fmla="*/ 6857000 w 18288000"/>
                <a:gd name="connsiteY365" fmla="*/ 3494048 h 6608651"/>
                <a:gd name="connsiteX366" fmla="*/ 6935727 w 18288000"/>
                <a:gd name="connsiteY366" fmla="*/ 3414997 h 6608651"/>
                <a:gd name="connsiteX367" fmla="*/ 6936514 w 18288000"/>
                <a:gd name="connsiteY367" fmla="*/ 3414997 h 6608651"/>
                <a:gd name="connsiteX368" fmla="*/ 7058541 w 18288000"/>
                <a:gd name="connsiteY368" fmla="*/ 3414997 h 6608651"/>
                <a:gd name="connsiteX369" fmla="*/ 9050329 w 18288000"/>
                <a:gd name="connsiteY369" fmla="*/ 3414997 h 6608651"/>
                <a:gd name="connsiteX370" fmla="*/ 9094416 w 18288000"/>
                <a:gd name="connsiteY370" fmla="*/ 3414997 h 6608651"/>
                <a:gd name="connsiteX371" fmla="*/ 9094416 w 18288000"/>
                <a:gd name="connsiteY371" fmla="*/ 3383376 h 6608651"/>
                <a:gd name="connsiteX372" fmla="*/ 9050329 w 18288000"/>
                <a:gd name="connsiteY372" fmla="*/ 3383376 h 6608651"/>
                <a:gd name="connsiteX373" fmla="*/ 6932578 w 18288000"/>
                <a:gd name="connsiteY373" fmla="*/ 3383376 h 6608651"/>
                <a:gd name="connsiteX374" fmla="*/ 6810551 w 18288000"/>
                <a:gd name="connsiteY374" fmla="*/ 3383376 h 6608651"/>
                <a:gd name="connsiteX375" fmla="*/ 6809764 w 18288000"/>
                <a:gd name="connsiteY375" fmla="*/ 3383376 h 6608651"/>
                <a:gd name="connsiteX376" fmla="*/ 6731037 w 18288000"/>
                <a:gd name="connsiteY376" fmla="*/ 3304326 h 6608651"/>
                <a:gd name="connsiteX377" fmla="*/ 6731037 w 18288000"/>
                <a:gd name="connsiteY377" fmla="*/ 3303535 h 6608651"/>
                <a:gd name="connsiteX378" fmla="*/ 6731037 w 18288000"/>
                <a:gd name="connsiteY378" fmla="*/ 3284563 h 6608651"/>
                <a:gd name="connsiteX379" fmla="*/ 6731037 w 18288000"/>
                <a:gd name="connsiteY379" fmla="*/ 3114604 h 6608651"/>
                <a:gd name="connsiteX380" fmla="*/ 6809764 w 18288000"/>
                <a:gd name="connsiteY380" fmla="*/ 3035553 h 6608651"/>
                <a:gd name="connsiteX381" fmla="*/ 6810551 w 18288000"/>
                <a:gd name="connsiteY381" fmla="*/ 3035553 h 6608651"/>
                <a:gd name="connsiteX382" fmla="*/ 6932578 w 18288000"/>
                <a:gd name="connsiteY382" fmla="*/ 3035553 h 6608651"/>
                <a:gd name="connsiteX383" fmla="*/ 9050329 w 18288000"/>
                <a:gd name="connsiteY383" fmla="*/ 3035553 h 6608651"/>
                <a:gd name="connsiteX384" fmla="*/ 9094416 w 18288000"/>
                <a:gd name="connsiteY384" fmla="*/ 3035553 h 6608651"/>
                <a:gd name="connsiteX385" fmla="*/ 9094416 w 18288000"/>
                <a:gd name="connsiteY385" fmla="*/ 3003932 h 6608651"/>
                <a:gd name="connsiteX386" fmla="*/ 9050329 w 18288000"/>
                <a:gd name="connsiteY386" fmla="*/ 3003932 h 6608651"/>
                <a:gd name="connsiteX387" fmla="*/ 6864873 w 18288000"/>
                <a:gd name="connsiteY387" fmla="*/ 3003932 h 6608651"/>
                <a:gd name="connsiteX388" fmla="*/ 6742846 w 18288000"/>
                <a:gd name="connsiteY388" fmla="*/ 3003932 h 6608651"/>
                <a:gd name="connsiteX389" fmla="*/ 6742059 w 18288000"/>
                <a:gd name="connsiteY389" fmla="*/ 3003932 h 6608651"/>
                <a:gd name="connsiteX390" fmla="*/ 6663332 w 18288000"/>
                <a:gd name="connsiteY390" fmla="*/ 2924882 h 6608651"/>
                <a:gd name="connsiteX391" fmla="*/ 6663332 w 18288000"/>
                <a:gd name="connsiteY391" fmla="*/ 2924091 h 6608651"/>
                <a:gd name="connsiteX392" fmla="*/ 6663332 w 18288000"/>
                <a:gd name="connsiteY392" fmla="*/ 2905119 h 6608651"/>
                <a:gd name="connsiteX393" fmla="*/ 6663332 w 18288000"/>
                <a:gd name="connsiteY393" fmla="*/ 2735160 h 6608651"/>
                <a:gd name="connsiteX394" fmla="*/ 6742059 w 18288000"/>
                <a:gd name="connsiteY394" fmla="*/ 2656109 h 6608651"/>
                <a:gd name="connsiteX395" fmla="*/ 6742846 w 18288000"/>
                <a:gd name="connsiteY395" fmla="*/ 2656109 h 6608651"/>
                <a:gd name="connsiteX396" fmla="*/ 6864873 w 18288000"/>
                <a:gd name="connsiteY396" fmla="*/ 2656109 h 6608651"/>
                <a:gd name="connsiteX397" fmla="*/ 9050329 w 18288000"/>
                <a:gd name="connsiteY397" fmla="*/ 2656109 h 6608651"/>
                <a:gd name="connsiteX398" fmla="*/ 9094416 w 18288000"/>
                <a:gd name="connsiteY398" fmla="*/ 2656109 h 6608651"/>
                <a:gd name="connsiteX399" fmla="*/ 9094416 w 18288000"/>
                <a:gd name="connsiteY399" fmla="*/ 2624488 h 6608651"/>
                <a:gd name="connsiteX400" fmla="*/ 9050329 w 18288000"/>
                <a:gd name="connsiteY400" fmla="*/ 2624488 h 6608651"/>
                <a:gd name="connsiteX401" fmla="*/ 6864873 w 18288000"/>
                <a:gd name="connsiteY401" fmla="*/ 2624488 h 6608651"/>
                <a:gd name="connsiteX402" fmla="*/ 6742846 w 18288000"/>
                <a:gd name="connsiteY402" fmla="*/ 2624488 h 6608651"/>
                <a:gd name="connsiteX403" fmla="*/ 6742059 w 18288000"/>
                <a:gd name="connsiteY403" fmla="*/ 2624488 h 6608651"/>
                <a:gd name="connsiteX404" fmla="*/ 6663332 w 18288000"/>
                <a:gd name="connsiteY404" fmla="*/ 2545437 h 6608651"/>
                <a:gd name="connsiteX405" fmla="*/ 6663332 w 18288000"/>
                <a:gd name="connsiteY405" fmla="*/ 2544647 h 6608651"/>
                <a:gd name="connsiteX406" fmla="*/ 6663332 w 18288000"/>
                <a:gd name="connsiteY406" fmla="*/ 2525675 h 6608651"/>
                <a:gd name="connsiteX407" fmla="*/ 6663332 w 18288000"/>
                <a:gd name="connsiteY407" fmla="*/ 2355715 h 6608651"/>
                <a:gd name="connsiteX408" fmla="*/ 6742059 w 18288000"/>
                <a:gd name="connsiteY408" fmla="*/ 2276665 h 6608651"/>
                <a:gd name="connsiteX409" fmla="*/ 6742846 w 18288000"/>
                <a:gd name="connsiteY409" fmla="*/ 2276665 h 6608651"/>
                <a:gd name="connsiteX410" fmla="*/ 6864873 w 18288000"/>
                <a:gd name="connsiteY410" fmla="*/ 2276665 h 6608651"/>
                <a:gd name="connsiteX411" fmla="*/ 9050329 w 18288000"/>
                <a:gd name="connsiteY411" fmla="*/ 2276665 h 6608651"/>
                <a:gd name="connsiteX412" fmla="*/ 9094416 w 18288000"/>
                <a:gd name="connsiteY412" fmla="*/ 2276665 h 6608651"/>
                <a:gd name="connsiteX413" fmla="*/ 9094416 w 18288000"/>
                <a:gd name="connsiteY413" fmla="*/ 2245044 h 6608651"/>
                <a:gd name="connsiteX414" fmla="*/ 9050329 w 18288000"/>
                <a:gd name="connsiteY414" fmla="*/ 2245044 h 6608651"/>
                <a:gd name="connsiteX415" fmla="*/ 6957771 w 18288000"/>
                <a:gd name="connsiteY415" fmla="*/ 2245044 h 6608651"/>
                <a:gd name="connsiteX416" fmla="*/ 6835744 w 18288000"/>
                <a:gd name="connsiteY416" fmla="*/ 2245044 h 6608651"/>
                <a:gd name="connsiteX417" fmla="*/ 6834957 w 18288000"/>
                <a:gd name="connsiteY417" fmla="*/ 2245044 h 6608651"/>
                <a:gd name="connsiteX418" fmla="*/ 6756230 w 18288000"/>
                <a:gd name="connsiteY418" fmla="*/ 2165993 h 6608651"/>
                <a:gd name="connsiteX419" fmla="*/ 6756230 w 18288000"/>
                <a:gd name="connsiteY419" fmla="*/ 2165203 h 6608651"/>
                <a:gd name="connsiteX420" fmla="*/ 6756230 w 18288000"/>
                <a:gd name="connsiteY420" fmla="*/ 2146231 h 6608651"/>
                <a:gd name="connsiteX421" fmla="*/ 6756230 w 18288000"/>
                <a:gd name="connsiteY421" fmla="*/ 1976271 h 6608651"/>
                <a:gd name="connsiteX422" fmla="*/ 6834957 w 18288000"/>
                <a:gd name="connsiteY422" fmla="*/ 1897221 h 6608651"/>
                <a:gd name="connsiteX423" fmla="*/ 6835744 w 18288000"/>
                <a:gd name="connsiteY423" fmla="*/ 1897221 h 6608651"/>
                <a:gd name="connsiteX424" fmla="*/ 6957771 w 18288000"/>
                <a:gd name="connsiteY424" fmla="*/ 1897221 h 6608651"/>
                <a:gd name="connsiteX425" fmla="*/ 9050329 w 18288000"/>
                <a:gd name="connsiteY425" fmla="*/ 1897221 h 6608651"/>
                <a:gd name="connsiteX426" fmla="*/ 9094416 w 18288000"/>
                <a:gd name="connsiteY426" fmla="*/ 1897221 h 6608651"/>
                <a:gd name="connsiteX427" fmla="*/ 9094416 w 18288000"/>
                <a:gd name="connsiteY427" fmla="*/ 1865600 h 6608651"/>
                <a:gd name="connsiteX428" fmla="*/ 9050329 w 18288000"/>
                <a:gd name="connsiteY428" fmla="*/ 1865600 h 6608651"/>
                <a:gd name="connsiteX429" fmla="*/ 7082159 w 18288000"/>
                <a:gd name="connsiteY429" fmla="*/ 1865600 h 6608651"/>
                <a:gd name="connsiteX430" fmla="*/ 6959345 w 18288000"/>
                <a:gd name="connsiteY430" fmla="*/ 1865600 h 6608651"/>
                <a:gd name="connsiteX431" fmla="*/ 6880618 w 18288000"/>
                <a:gd name="connsiteY431" fmla="*/ 1786550 h 6608651"/>
                <a:gd name="connsiteX432" fmla="*/ 6880618 w 18288000"/>
                <a:gd name="connsiteY432" fmla="*/ 1785759 h 6608651"/>
                <a:gd name="connsiteX433" fmla="*/ 6880618 w 18288000"/>
                <a:gd name="connsiteY433" fmla="*/ 1766787 h 6608651"/>
                <a:gd name="connsiteX434" fmla="*/ 6880618 w 18288000"/>
                <a:gd name="connsiteY434" fmla="*/ 1596827 h 6608651"/>
                <a:gd name="connsiteX435" fmla="*/ 6959345 w 18288000"/>
                <a:gd name="connsiteY435" fmla="*/ 1517777 h 6608651"/>
                <a:gd name="connsiteX436" fmla="*/ 7082159 w 18288000"/>
                <a:gd name="connsiteY436" fmla="*/ 1517777 h 6608651"/>
                <a:gd name="connsiteX437" fmla="*/ 9050329 w 18288000"/>
                <a:gd name="connsiteY437" fmla="*/ 1517777 h 6608651"/>
                <a:gd name="connsiteX438" fmla="*/ 9094416 w 18288000"/>
                <a:gd name="connsiteY438" fmla="*/ 1517777 h 6608651"/>
                <a:gd name="connsiteX439" fmla="*/ 9094416 w 18288000"/>
                <a:gd name="connsiteY439" fmla="*/ 1486156 h 6608651"/>
                <a:gd name="connsiteX440" fmla="*/ 9050329 w 18288000"/>
                <a:gd name="connsiteY440" fmla="*/ 1486156 h 6608651"/>
                <a:gd name="connsiteX441" fmla="*/ 7311254 w 18288000"/>
                <a:gd name="connsiteY441" fmla="*/ 1486156 h 6608651"/>
                <a:gd name="connsiteX442" fmla="*/ 7189228 w 18288000"/>
                <a:gd name="connsiteY442" fmla="*/ 1486156 h 6608651"/>
                <a:gd name="connsiteX443" fmla="*/ 7119948 w 18288000"/>
                <a:gd name="connsiteY443" fmla="*/ 1445840 h 6608651"/>
                <a:gd name="connsiteX444" fmla="*/ 7119948 w 18288000"/>
                <a:gd name="connsiteY444" fmla="*/ 1445050 h 6608651"/>
                <a:gd name="connsiteX445" fmla="*/ 7119161 w 18288000"/>
                <a:gd name="connsiteY445" fmla="*/ 1443469 h 6608651"/>
                <a:gd name="connsiteX446" fmla="*/ 7118373 w 18288000"/>
                <a:gd name="connsiteY446" fmla="*/ 1441097 h 6608651"/>
                <a:gd name="connsiteX447" fmla="*/ 7117586 w 18288000"/>
                <a:gd name="connsiteY447" fmla="*/ 1441097 h 6608651"/>
                <a:gd name="connsiteX448" fmla="*/ 7109713 w 18288000"/>
                <a:gd name="connsiteY448" fmla="*/ 1406315 h 6608651"/>
                <a:gd name="connsiteX449" fmla="*/ 7109713 w 18288000"/>
                <a:gd name="connsiteY449" fmla="*/ 1217383 h 6608651"/>
                <a:gd name="connsiteX450" fmla="*/ 7188440 w 18288000"/>
                <a:gd name="connsiteY450" fmla="*/ 1138333 h 6608651"/>
                <a:gd name="connsiteX451" fmla="*/ 7189228 w 18288000"/>
                <a:gd name="connsiteY451" fmla="*/ 1138333 h 6608651"/>
                <a:gd name="connsiteX452" fmla="*/ 7311254 w 18288000"/>
                <a:gd name="connsiteY452" fmla="*/ 1138333 h 6608651"/>
                <a:gd name="connsiteX453" fmla="*/ 9050329 w 18288000"/>
                <a:gd name="connsiteY453" fmla="*/ 1138333 h 6608651"/>
                <a:gd name="connsiteX454" fmla="*/ 9094416 w 18288000"/>
                <a:gd name="connsiteY454" fmla="*/ 1138333 h 6608651"/>
                <a:gd name="connsiteX455" fmla="*/ 9094416 w 18288000"/>
                <a:gd name="connsiteY455" fmla="*/ 1106712 h 6608651"/>
                <a:gd name="connsiteX456" fmla="*/ 9050329 w 18288000"/>
                <a:gd name="connsiteY456" fmla="*/ 1106712 h 6608651"/>
                <a:gd name="connsiteX457" fmla="*/ 7637183 w 18288000"/>
                <a:gd name="connsiteY457" fmla="*/ 1106712 h 6608651"/>
                <a:gd name="connsiteX458" fmla="*/ 7515156 w 18288000"/>
                <a:gd name="connsiteY458" fmla="*/ 1106712 h 6608651"/>
                <a:gd name="connsiteX459" fmla="*/ 7436429 w 18288000"/>
                <a:gd name="connsiteY459" fmla="*/ 1027661 h 6608651"/>
                <a:gd name="connsiteX460" fmla="*/ 7436429 w 18288000"/>
                <a:gd name="connsiteY460" fmla="*/ 1026871 h 6608651"/>
                <a:gd name="connsiteX461" fmla="*/ 7436429 w 18288000"/>
                <a:gd name="connsiteY461" fmla="*/ 1007898 h 6608651"/>
                <a:gd name="connsiteX462" fmla="*/ 7436429 w 18288000"/>
                <a:gd name="connsiteY462" fmla="*/ 837939 h 6608651"/>
                <a:gd name="connsiteX463" fmla="*/ 7515156 w 18288000"/>
                <a:gd name="connsiteY463" fmla="*/ 758888 h 6608651"/>
                <a:gd name="connsiteX464" fmla="*/ 7637183 w 18288000"/>
                <a:gd name="connsiteY464" fmla="*/ 758888 h 6608651"/>
                <a:gd name="connsiteX465" fmla="*/ 9050329 w 18288000"/>
                <a:gd name="connsiteY465" fmla="*/ 758888 h 6608651"/>
                <a:gd name="connsiteX466" fmla="*/ 9094416 w 18288000"/>
                <a:gd name="connsiteY466" fmla="*/ 758888 h 6608651"/>
                <a:gd name="connsiteX467" fmla="*/ 9094416 w 18288000"/>
                <a:gd name="connsiteY467" fmla="*/ 727268 h 6608651"/>
                <a:gd name="connsiteX468" fmla="*/ 9050329 w 18288000"/>
                <a:gd name="connsiteY468" fmla="*/ 727268 h 6608651"/>
                <a:gd name="connsiteX469" fmla="*/ 8150482 w 18288000"/>
                <a:gd name="connsiteY469" fmla="*/ 727268 h 6608651"/>
                <a:gd name="connsiteX470" fmla="*/ 8028455 w 18288000"/>
                <a:gd name="connsiteY470" fmla="*/ 727268 h 6608651"/>
                <a:gd name="connsiteX471" fmla="*/ 8027668 w 18288000"/>
                <a:gd name="connsiteY471" fmla="*/ 727268 h 6608651"/>
                <a:gd name="connsiteX472" fmla="*/ 7948942 w 18288000"/>
                <a:gd name="connsiteY472" fmla="*/ 648217 h 6608651"/>
                <a:gd name="connsiteX473" fmla="*/ 7948942 w 18288000"/>
                <a:gd name="connsiteY473" fmla="*/ 647427 h 6608651"/>
                <a:gd name="connsiteX474" fmla="*/ 7948942 w 18288000"/>
                <a:gd name="connsiteY474" fmla="*/ 458495 h 6608651"/>
                <a:gd name="connsiteX475" fmla="*/ 8027668 w 18288000"/>
                <a:gd name="connsiteY475" fmla="*/ 379444 h 6608651"/>
                <a:gd name="connsiteX476" fmla="*/ 8028455 w 18288000"/>
                <a:gd name="connsiteY476" fmla="*/ 379444 h 6608651"/>
                <a:gd name="connsiteX477" fmla="*/ 8150482 w 18288000"/>
                <a:gd name="connsiteY477" fmla="*/ 379444 h 6608651"/>
                <a:gd name="connsiteX478" fmla="*/ 9050329 w 18288000"/>
                <a:gd name="connsiteY478" fmla="*/ 379444 h 6608651"/>
                <a:gd name="connsiteX479" fmla="*/ 9094416 w 18288000"/>
                <a:gd name="connsiteY479" fmla="*/ 379444 h 6608651"/>
                <a:gd name="connsiteX480" fmla="*/ 9094416 w 18288000"/>
                <a:gd name="connsiteY480" fmla="*/ 347824 h 6608651"/>
                <a:gd name="connsiteX481" fmla="*/ 9050329 w 18288000"/>
                <a:gd name="connsiteY481" fmla="*/ 347824 h 6608651"/>
                <a:gd name="connsiteX482" fmla="*/ 8770062 w 18288000"/>
                <a:gd name="connsiteY482" fmla="*/ 347824 h 6608651"/>
                <a:gd name="connsiteX483" fmla="*/ 8648035 w 18288000"/>
                <a:gd name="connsiteY483" fmla="*/ 347824 h 6608651"/>
                <a:gd name="connsiteX484" fmla="*/ 8647248 w 18288000"/>
                <a:gd name="connsiteY484" fmla="*/ 347824 h 6608651"/>
                <a:gd name="connsiteX485" fmla="*/ 8588990 w 18288000"/>
                <a:gd name="connsiteY485" fmla="*/ 321737 h 6608651"/>
                <a:gd name="connsiteX486" fmla="*/ 8568521 w 18288000"/>
                <a:gd name="connsiteY486" fmla="*/ 267983 h 6608651"/>
                <a:gd name="connsiteX487" fmla="*/ 8568521 w 18288000"/>
                <a:gd name="connsiteY487" fmla="*/ 79051 h 6608651"/>
                <a:gd name="connsiteX488" fmla="*/ 8647248 w 18288000"/>
                <a:gd name="connsiteY488" fmla="*/ 0 h 660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</a:cxnLst>
              <a:rect l="l" t="t" r="r" b="b"/>
              <a:pathLst>
                <a:path w="18288000" h="6608651">
                  <a:moveTo>
                    <a:pt x="8647248" y="0"/>
                  </a:moveTo>
                  <a:cubicBezTo>
                    <a:pt x="8647248" y="0"/>
                    <a:pt x="8647248" y="0"/>
                    <a:pt x="8770062" y="0"/>
                  </a:cubicBezTo>
                  <a:cubicBezTo>
                    <a:pt x="8770062" y="0"/>
                    <a:pt x="8770062" y="0"/>
                    <a:pt x="9131418" y="0"/>
                  </a:cubicBezTo>
                  <a:cubicBezTo>
                    <a:pt x="9132205" y="0"/>
                    <a:pt x="9132992" y="0"/>
                    <a:pt x="9133780" y="0"/>
                  </a:cubicBezTo>
                  <a:cubicBezTo>
                    <a:pt x="9135354" y="0"/>
                    <a:pt x="9136142" y="0"/>
                    <a:pt x="9136929" y="0"/>
                  </a:cubicBezTo>
                  <a:cubicBezTo>
                    <a:pt x="9136929" y="0"/>
                    <a:pt x="9136929" y="0"/>
                    <a:pt x="9251870" y="0"/>
                  </a:cubicBezTo>
                  <a:cubicBezTo>
                    <a:pt x="9298319" y="0"/>
                    <a:pt x="9343980" y="791"/>
                    <a:pt x="9389642" y="3162"/>
                  </a:cubicBezTo>
                  <a:cubicBezTo>
                    <a:pt x="10760276" y="75099"/>
                    <a:pt x="11849856" y="1214221"/>
                    <a:pt x="11849856" y="2608678"/>
                  </a:cubicBezTo>
                  <a:cubicBezTo>
                    <a:pt x="11849856" y="3773097"/>
                    <a:pt x="11090142" y="4758861"/>
                    <a:pt x="10041500" y="5094037"/>
                  </a:cubicBezTo>
                  <a:cubicBezTo>
                    <a:pt x="10019457" y="5101152"/>
                    <a:pt x="9998200" y="5108266"/>
                    <a:pt x="9976157" y="5114590"/>
                  </a:cubicBezTo>
                  <a:cubicBezTo>
                    <a:pt x="9976157" y="5114590"/>
                    <a:pt x="9976157" y="5114590"/>
                    <a:pt x="9976157" y="5960434"/>
                  </a:cubicBezTo>
                  <a:cubicBezTo>
                    <a:pt x="9976157" y="6003912"/>
                    <a:pt x="9941517" y="6039485"/>
                    <a:pt x="9897430" y="6039485"/>
                  </a:cubicBezTo>
                  <a:cubicBezTo>
                    <a:pt x="9897430" y="6039485"/>
                    <a:pt x="9897430" y="6039485"/>
                    <a:pt x="9673846" y="6039485"/>
                  </a:cubicBezTo>
                  <a:cubicBezTo>
                    <a:pt x="9671484" y="6039485"/>
                    <a:pt x="9669910" y="6039485"/>
                    <a:pt x="9667548" y="6038695"/>
                  </a:cubicBezTo>
                  <a:cubicBezTo>
                    <a:pt x="9667548" y="6038695"/>
                    <a:pt x="9667548" y="6038695"/>
                    <a:pt x="9667548" y="6039485"/>
                  </a:cubicBezTo>
                  <a:cubicBezTo>
                    <a:pt x="9667548" y="6039485"/>
                    <a:pt x="9667548" y="6039485"/>
                    <a:pt x="9614801" y="6039485"/>
                  </a:cubicBezTo>
                  <a:cubicBezTo>
                    <a:pt x="9614801" y="6039485"/>
                    <a:pt x="9614801" y="6039485"/>
                    <a:pt x="9614801" y="6450549"/>
                  </a:cubicBezTo>
                  <a:cubicBezTo>
                    <a:pt x="9614801" y="6450549"/>
                    <a:pt x="9614801" y="6450549"/>
                    <a:pt x="12527694" y="6450549"/>
                  </a:cubicBezTo>
                  <a:cubicBezTo>
                    <a:pt x="12528481" y="6450549"/>
                    <a:pt x="12530056" y="6450549"/>
                    <a:pt x="12530843" y="6450549"/>
                  </a:cubicBezTo>
                  <a:cubicBezTo>
                    <a:pt x="12533205" y="6450549"/>
                    <a:pt x="12534779" y="6450549"/>
                    <a:pt x="12537141" y="6450549"/>
                  </a:cubicBezTo>
                  <a:cubicBezTo>
                    <a:pt x="12537141" y="6450549"/>
                    <a:pt x="12537141" y="6450549"/>
                    <a:pt x="17817188" y="6450549"/>
                  </a:cubicBezTo>
                  <a:lnTo>
                    <a:pt x="18288000" y="6450549"/>
                  </a:lnTo>
                  <a:lnTo>
                    <a:pt x="18288000" y="6608651"/>
                  </a:lnTo>
                  <a:lnTo>
                    <a:pt x="18254076" y="6608651"/>
                  </a:lnTo>
                  <a:cubicBezTo>
                    <a:pt x="17981840" y="6608651"/>
                    <a:pt x="16892900" y="6608651"/>
                    <a:pt x="12537141" y="6608651"/>
                  </a:cubicBezTo>
                  <a:cubicBezTo>
                    <a:pt x="12534779" y="6608651"/>
                    <a:pt x="12533205" y="6608651"/>
                    <a:pt x="12530843" y="6608651"/>
                  </a:cubicBezTo>
                  <a:cubicBezTo>
                    <a:pt x="12529268" y="6608651"/>
                    <a:pt x="12528481" y="6608651"/>
                    <a:pt x="12527694" y="6608651"/>
                  </a:cubicBezTo>
                  <a:cubicBezTo>
                    <a:pt x="12527694" y="6608651"/>
                    <a:pt x="12527694" y="6608651"/>
                    <a:pt x="9536074" y="6608651"/>
                  </a:cubicBezTo>
                  <a:cubicBezTo>
                    <a:pt x="9491987" y="6608651"/>
                    <a:pt x="9457347" y="6573078"/>
                    <a:pt x="9457347" y="6529600"/>
                  </a:cubicBezTo>
                  <a:cubicBezTo>
                    <a:pt x="9457347" y="6529600"/>
                    <a:pt x="9457347" y="6529600"/>
                    <a:pt x="9457347" y="5960434"/>
                  </a:cubicBezTo>
                  <a:cubicBezTo>
                    <a:pt x="9457347" y="5916166"/>
                    <a:pt x="9491987" y="5881383"/>
                    <a:pt x="9536074" y="5881383"/>
                  </a:cubicBezTo>
                  <a:cubicBezTo>
                    <a:pt x="9536074" y="5881383"/>
                    <a:pt x="9536074" y="5881383"/>
                    <a:pt x="9667548" y="5881383"/>
                  </a:cubicBezTo>
                  <a:cubicBezTo>
                    <a:pt x="9669910" y="5881383"/>
                    <a:pt x="9671484" y="5881383"/>
                    <a:pt x="9673846" y="5881383"/>
                  </a:cubicBezTo>
                  <a:cubicBezTo>
                    <a:pt x="9673846" y="5881383"/>
                    <a:pt x="9673846" y="5881383"/>
                    <a:pt x="9818703" y="5881383"/>
                  </a:cubicBezTo>
                  <a:cubicBezTo>
                    <a:pt x="9818703" y="5881383"/>
                    <a:pt x="9818703" y="5881383"/>
                    <a:pt x="9818703" y="5051350"/>
                  </a:cubicBezTo>
                  <a:cubicBezTo>
                    <a:pt x="9818703" y="5027634"/>
                    <a:pt x="9828938" y="5006291"/>
                    <a:pt x="9845470" y="4992061"/>
                  </a:cubicBezTo>
                  <a:cubicBezTo>
                    <a:pt x="9849407" y="4988109"/>
                    <a:pt x="9850194" y="4986528"/>
                    <a:pt x="9892706" y="4973880"/>
                  </a:cubicBezTo>
                  <a:cubicBezTo>
                    <a:pt x="9894281" y="4973089"/>
                    <a:pt x="9895856" y="4972299"/>
                    <a:pt x="9897430" y="4972299"/>
                  </a:cubicBezTo>
                  <a:cubicBezTo>
                    <a:pt x="9946241" y="4958860"/>
                    <a:pt x="9994264" y="4943840"/>
                    <a:pt x="10041500" y="4928030"/>
                  </a:cubicBezTo>
                  <a:cubicBezTo>
                    <a:pt x="11001968" y="4598388"/>
                    <a:pt x="11692402" y="3684560"/>
                    <a:pt x="11692402" y="2608678"/>
                  </a:cubicBezTo>
                  <a:cubicBezTo>
                    <a:pt x="11692402" y="1255328"/>
                    <a:pt x="10599673" y="158102"/>
                    <a:pt x="9251870" y="158102"/>
                  </a:cubicBezTo>
                  <a:cubicBezTo>
                    <a:pt x="9251870" y="158102"/>
                    <a:pt x="9251870" y="158102"/>
                    <a:pt x="9136929" y="158102"/>
                  </a:cubicBezTo>
                  <a:cubicBezTo>
                    <a:pt x="9136142" y="158102"/>
                    <a:pt x="9135354" y="158102"/>
                    <a:pt x="9134567" y="158102"/>
                  </a:cubicBezTo>
                  <a:cubicBezTo>
                    <a:pt x="9132992" y="158102"/>
                    <a:pt x="9132205" y="158102"/>
                    <a:pt x="9131418" y="158102"/>
                  </a:cubicBezTo>
                  <a:cubicBezTo>
                    <a:pt x="9131418" y="158102"/>
                    <a:pt x="9131418" y="158102"/>
                    <a:pt x="8770062" y="158102"/>
                  </a:cubicBezTo>
                  <a:cubicBezTo>
                    <a:pt x="8770062" y="158102"/>
                    <a:pt x="8770062" y="158102"/>
                    <a:pt x="8725975" y="158102"/>
                  </a:cubicBezTo>
                  <a:cubicBezTo>
                    <a:pt x="8725975" y="158102"/>
                    <a:pt x="8725975" y="158102"/>
                    <a:pt x="8725975" y="189722"/>
                  </a:cubicBezTo>
                  <a:cubicBezTo>
                    <a:pt x="8725975" y="189722"/>
                    <a:pt x="8725975" y="189722"/>
                    <a:pt x="8770062" y="189722"/>
                  </a:cubicBezTo>
                  <a:cubicBezTo>
                    <a:pt x="8770062" y="189722"/>
                    <a:pt x="8770062" y="189722"/>
                    <a:pt x="9050329" y="189722"/>
                  </a:cubicBezTo>
                  <a:cubicBezTo>
                    <a:pt x="9050329" y="189722"/>
                    <a:pt x="9050329" y="189722"/>
                    <a:pt x="9172356" y="189722"/>
                  </a:cubicBezTo>
                  <a:cubicBezTo>
                    <a:pt x="9172356" y="189722"/>
                    <a:pt x="9172356" y="189722"/>
                    <a:pt x="9173143" y="189722"/>
                  </a:cubicBezTo>
                  <a:cubicBezTo>
                    <a:pt x="9216443" y="189722"/>
                    <a:pt x="9251870" y="224505"/>
                    <a:pt x="9251870" y="268773"/>
                  </a:cubicBezTo>
                  <a:cubicBezTo>
                    <a:pt x="9251870" y="268773"/>
                    <a:pt x="9251870" y="268773"/>
                    <a:pt x="9251870" y="458495"/>
                  </a:cubicBezTo>
                  <a:cubicBezTo>
                    <a:pt x="9251870" y="501973"/>
                    <a:pt x="9216443" y="537546"/>
                    <a:pt x="9173143" y="537546"/>
                  </a:cubicBezTo>
                  <a:cubicBezTo>
                    <a:pt x="9173143" y="537546"/>
                    <a:pt x="9173143" y="537546"/>
                    <a:pt x="9172356" y="537546"/>
                  </a:cubicBezTo>
                  <a:cubicBezTo>
                    <a:pt x="9172356" y="537546"/>
                    <a:pt x="9172356" y="537546"/>
                    <a:pt x="9050329" y="537546"/>
                  </a:cubicBezTo>
                  <a:cubicBezTo>
                    <a:pt x="9050329" y="537546"/>
                    <a:pt x="9050329" y="537546"/>
                    <a:pt x="8150482" y="537546"/>
                  </a:cubicBezTo>
                  <a:cubicBezTo>
                    <a:pt x="8150482" y="537546"/>
                    <a:pt x="8150482" y="537546"/>
                    <a:pt x="8106394" y="537546"/>
                  </a:cubicBezTo>
                  <a:cubicBezTo>
                    <a:pt x="8106394" y="537546"/>
                    <a:pt x="8106394" y="537546"/>
                    <a:pt x="8106394" y="569166"/>
                  </a:cubicBezTo>
                  <a:cubicBezTo>
                    <a:pt x="8106394" y="569166"/>
                    <a:pt x="8106394" y="569166"/>
                    <a:pt x="8150482" y="569166"/>
                  </a:cubicBezTo>
                  <a:cubicBezTo>
                    <a:pt x="8150482" y="569166"/>
                    <a:pt x="8150482" y="569166"/>
                    <a:pt x="9050329" y="569166"/>
                  </a:cubicBezTo>
                  <a:cubicBezTo>
                    <a:pt x="9050329" y="569166"/>
                    <a:pt x="9050329" y="569166"/>
                    <a:pt x="9172356" y="569166"/>
                  </a:cubicBezTo>
                  <a:cubicBezTo>
                    <a:pt x="9172356" y="569166"/>
                    <a:pt x="9172356" y="569166"/>
                    <a:pt x="9173143" y="569166"/>
                  </a:cubicBezTo>
                  <a:cubicBezTo>
                    <a:pt x="9216443" y="569166"/>
                    <a:pt x="9251870" y="603949"/>
                    <a:pt x="9251870" y="648217"/>
                  </a:cubicBezTo>
                  <a:cubicBezTo>
                    <a:pt x="9251870" y="648217"/>
                    <a:pt x="9251870" y="648217"/>
                    <a:pt x="9251870" y="837939"/>
                  </a:cubicBezTo>
                  <a:cubicBezTo>
                    <a:pt x="9251870" y="881417"/>
                    <a:pt x="9216443" y="916990"/>
                    <a:pt x="9173143" y="916990"/>
                  </a:cubicBezTo>
                  <a:cubicBezTo>
                    <a:pt x="9173143" y="916990"/>
                    <a:pt x="9173143" y="916990"/>
                    <a:pt x="9172356" y="916990"/>
                  </a:cubicBezTo>
                  <a:cubicBezTo>
                    <a:pt x="9172356" y="916990"/>
                    <a:pt x="9172356" y="916990"/>
                    <a:pt x="9050329" y="916990"/>
                  </a:cubicBezTo>
                  <a:cubicBezTo>
                    <a:pt x="9050329" y="916990"/>
                    <a:pt x="9050329" y="916990"/>
                    <a:pt x="7637183" y="916990"/>
                  </a:cubicBezTo>
                  <a:cubicBezTo>
                    <a:pt x="7637183" y="916990"/>
                    <a:pt x="7637183" y="916990"/>
                    <a:pt x="7593883" y="916990"/>
                  </a:cubicBezTo>
                  <a:cubicBezTo>
                    <a:pt x="7593883" y="916990"/>
                    <a:pt x="7593883" y="916990"/>
                    <a:pt x="7593883" y="948611"/>
                  </a:cubicBezTo>
                  <a:cubicBezTo>
                    <a:pt x="7593883" y="948611"/>
                    <a:pt x="7593883" y="948611"/>
                    <a:pt x="7637183" y="948611"/>
                  </a:cubicBezTo>
                  <a:cubicBezTo>
                    <a:pt x="7637183" y="948611"/>
                    <a:pt x="7637183" y="948611"/>
                    <a:pt x="9050329" y="948611"/>
                  </a:cubicBezTo>
                  <a:cubicBezTo>
                    <a:pt x="9050329" y="948611"/>
                    <a:pt x="9050329" y="948611"/>
                    <a:pt x="9172356" y="948611"/>
                  </a:cubicBezTo>
                  <a:cubicBezTo>
                    <a:pt x="9172356" y="948611"/>
                    <a:pt x="9172356" y="948611"/>
                    <a:pt x="9173143" y="948611"/>
                  </a:cubicBezTo>
                  <a:cubicBezTo>
                    <a:pt x="9216443" y="948611"/>
                    <a:pt x="9251870" y="983393"/>
                    <a:pt x="9251870" y="1027661"/>
                  </a:cubicBezTo>
                  <a:cubicBezTo>
                    <a:pt x="9251870" y="1027661"/>
                    <a:pt x="9251870" y="1027661"/>
                    <a:pt x="9251870" y="1217383"/>
                  </a:cubicBezTo>
                  <a:cubicBezTo>
                    <a:pt x="9251870" y="1260861"/>
                    <a:pt x="9216443" y="1296434"/>
                    <a:pt x="9173143" y="1296434"/>
                  </a:cubicBezTo>
                  <a:cubicBezTo>
                    <a:pt x="9173143" y="1296434"/>
                    <a:pt x="9173143" y="1296434"/>
                    <a:pt x="9172356" y="1296434"/>
                  </a:cubicBezTo>
                  <a:cubicBezTo>
                    <a:pt x="9172356" y="1296434"/>
                    <a:pt x="9172356" y="1296434"/>
                    <a:pt x="9050329" y="1296434"/>
                  </a:cubicBezTo>
                  <a:cubicBezTo>
                    <a:pt x="9050329" y="1296434"/>
                    <a:pt x="9050329" y="1296434"/>
                    <a:pt x="7311254" y="1296434"/>
                  </a:cubicBezTo>
                  <a:cubicBezTo>
                    <a:pt x="7311254" y="1296434"/>
                    <a:pt x="7311254" y="1296434"/>
                    <a:pt x="7267167" y="1296434"/>
                  </a:cubicBezTo>
                  <a:cubicBezTo>
                    <a:pt x="7267167" y="1296434"/>
                    <a:pt x="7267167" y="1296434"/>
                    <a:pt x="7267167" y="1328054"/>
                  </a:cubicBezTo>
                  <a:cubicBezTo>
                    <a:pt x="7267167" y="1328054"/>
                    <a:pt x="7267167" y="1328054"/>
                    <a:pt x="7311254" y="1328054"/>
                  </a:cubicBezTo>
                  <a:cubicBezTo>
                    <a:pt x="7311254" y="1328054"/>
                    <a:pt x="7311254" y="1328054"/>
                    <a:pt x="9050329" y="1328054"/>
                  </a:cubicBezTo>
                  <a:cubicBezTo>
                    <a:pt x="9050329" y="1328054"/>
                    <a:pt x="9050329" y="1328054"/>
                    <a:pt x="9172356" y="1328054"/>
                  </a:cubicBezTo>
                  <a:cubicBezTo>
                    <a:pt x="9172356" y="1328054"/>
                    <a:pt x="9172356" y="1328054"/>
                    <a:pt x="9173143" y="1328054"/>
                  </a:cubicBezTo>
                  <a:cubicBezTo>
                    <a:pt x="9216443" y="1328054"/>
                    <a:pt x="9251870" y="1362837"/>
                    <a:pt x="9251870" y="1407105"/>
                  </a:cubicBezTo>
                  <a:cubicBezTo>
                    <a:pt x="9251870" y="1407105"/>
                    <a:pt x="9251870" y="1407105"/>
                    <a:pt x="9251870" y="1596827"/>
                  </a:cubicBezTo>
                  <a:cubicBezTo>
                    <a:pt x="9251870" y="1640305"/>
                    <a:pt x="9216443" y="1675878"/>
                    <a:pt x="9173143" y="1675878"/>
                  </a:cubicBezTo>
                  <a:cubicBezTo>
                    <a:pt x="9173143" y="1675878"/>
                    <a:pt x="9173143" y="1675878"/>
                    <a:pt x="9172356" y="1675878"/>
                  </a:cubicBezTo>
                  <a:cubicBezTo>
                    <a:pt x="9172356" y="1675878"/>
                    <a:pt x="9172356" y="1675878"/>
                    <a:pt x="9050329" y="1675878"/>
                  </a:cubicBezTo>
                  <a:cubicBezTo>
                    <a:pt x="9050329" y="1675878"/>
                    <a:pt x="9050329" y="1675878"/>
                    <a:pt x="7082159" y="1675878"/>
                  </a:cubicBezTo>
                  <a:cubicBezTo>
                    <a:pt x="7082159" y="1675878"/>
                    <a:pt x="7082159" y="1675878"/>
                    <a:pt x="7038072" y="1675878"/>
                  </a:cubicBezTo>
                  <a:cubicBezTo>
                    <a:pt x="7038072" y="1675878"/>
                    <a:pt x="7038072" y="1675878"/>
                    <a:pt x="7038072" y="1707499"/>
                  </a:cubicBezTo>
                  <a:cubicBezTo>
                    <a:pt x="7038072" y="1707499"/>
                    <a:pt x="7038072" y="1707499"/>
                    <a:pt x="7082159" y="1707499"/>
                  </a:cubicBezTo>
                  <a:cubicBezTo>
                    <a:pt x="7082159" y="1707499"/>
                    <a:pt x="7082159" y="1707499"/>
                    <a:pt x="9050329" y="1707499"/>
                  </a:cubicBezTo>
                  <a:cubicBezTo>
                    <a:pt x="9050329" y="1707499"/>
                    <a:pt x="9050329" y="1707499"/>
                    <a:pt x="9172356" y="1707499"/>
                  </a:cubicBezTo>
                  <a:cubicBezTo>
                    <a:pt x="9172356" y="1707499"/>
                    <a:pt x="9172356" y="1707499"/>
                    <a:pt x="9173143" y="1707499"/>
                  </a:cubicBezTo>
                  <a:cubicBezTo>
                    <a:pt x="9216443" y="1707499"/>
                    <a:pt x="9251870" y="1742281"/>
                    <a:pt x="9251870" y="1786550"/>
                  </a:cubicBezTo>
                  <a:cubicBezTo>
                    <a:pt x="9251870" y="1786550"/>
                    <a:pt x="9251870" y="1786550"/>
                    <a:pt x="9251870" y="1976271"/>
                  </a:cubicBezTo>
                  <a:cubicBezTo>
                    <a:pt x="9251870" y="2019749"/>
                    <a:pt x="9216443" y="2055322"/>
                    <a:pt x="9173143" y="2055322"/>
                  </a:cubicBezTo>
                  <a:cubicBezTo>
                    <a:pt x="9173143" y="2055322"/>
                    <a:pt x="9173143" y="2055322"/>
                    <a:pt x="9172356" y="2055322"/>
                  </a:cubicBezTo>
                  <a:cubicBezTo>
                    <a:pt x="9172356" y="2055322"/>
                    <a:pt x="9172356" y="2055322"/>
                    <a:pt x="9050329" y="2055322"/>
                  </a:cubicBezTo>
                  <a:cubicBezTo>
                    <a:pt x="9050329" y="2055322"/>
                    <a:pt x="9050329" y="2055322"/>
                    <a:pt x="6957771" y="2055322"/>
                  </a:cubicBezTo>
                  <a:cubicBezTo>
                    <a:pt x="6957771" y="2055322"/>
                    <a:pt x="6957771" y="2055322"/>
                    <a:pt x="6913684" y="2055322"/>
                  </a:cubicBezTo>
                  <a:cubicBezTo>
                    <a:pt x="6913684" y="2055322"/>
                    <a:pt x="6913684" y="2055322"/>
                    <a:pt x="6913684" y="2086943"/>
                  </a:cubicBezTo>
                  <a:cubicBezTo>
                    <a:pt x="6913684" y="2086943"/>
                    <a:pt x="6913684" y="2086943"/>
                    <a:pt x="6957771" y="2086943"/>
                  </a:cubicBezTo>
                  <a:cubicBezTo>
                    <a:pt x="6957771" y="2086943"/>
                    <a:pt x="6957771" y="2086943"/>
                    <a:pt x="9050329" y="2086943"/>
                  </a:cubicBezTo>
                  <a:cubicBezTo>
                    <a:pt x="9050329" y="2086943"/>
                    <a:pt x="9050329" y="2086943"/>
                    <a:pt x="9172356" y="2086943"/>
                  </a:cubicBezTo>
                  <a:cubicBezTo>
                    <a:pt x="9172356" y="2086943"/>
                    <a:pt x="9172356" y="2086943"/>
                    <a:pt x="9173143" y="2086943"/>
                  </a:cubicBezTo>
                  <a:cubicBezTo>
                    <a:pt x="9216443" y="2086943"/>
                    <a:pt x="9251870" y="2121725"/>
                    <a:pt x="9251870" y="2165993"/>
                  </a:cubicBezTo>
                  <a:cubicBezTo>
                    <a:pt x="9251870" y="2165993"/>
                    <a:pt x="9251870" y="2165993"/>
                    <a:pt x="9251870" y="2355715"/>
                  </a:cubicBezTo>
                  <a:cubicBezTo>
                    <a:pt x="9251870" y="2399193"/>
                    <a:pt x="9216443" y="2434766"/>
                    <a:pt x="9173143" y="2434766"/>
                  </a:cubicBezTo>
                  <a:cubicBezTo>
                    <a:pt x="9173143" y="2434766"/>
                    <a:pt x="9173143" y="2434766"/>
                    <a:pt x="9172356" y="2434766"/>
                  </a:cubicBezTo>
                  <a:cubicBezTo>
                    <a:pt x="9172356" y="2434766"/>
                    <a:pt x="9172356" y="2434766"/>
                    <a:pt x="9050329" y="2434766"/>
                  </a:cubicBezTo>
                  <a:cubicBezTo>
                    <a:pt x="9050329" y="2434766"/>
                    <a:pt x="9050329" y="2434766"/>
                    <a:pt x="6864873" y="2434766"/>
                  </a:cubicBezTo>
                  <a:cubicBezTo>
                    <a:pt x="6864873" y="2434766"/>
                    <a:pt x="6864873" y="2434766"/>
                    <a:pt x="6820785" y="2434766"/>
                  </a:cubicBezTo>
                  <a:cubicBezTo>
                    <a:pt x="6820785" y="2434766"/>
                    <a:pt x="6820785" y="2434766"/>
                    <a:pt x="6820785" y="2466387"/>
                  </a:cubicBezTo>
                  <a:cubicBezTo>
                    <a:pt x="6820785" y="2466387"/>
                    <a:pt x="6820785" y="2466387"/>
                    <a:pt x="6864873" y="2466387"/>
                  </a:cubicBezTo>
                  <a:cubicBezTo>
                    <a:pt x="6864873" y="2466387"/>
                    <a:pt x="6864873" y="2466387"/>
                    <a:pt x="9050329" y="2466387"/>
                  </a:cubicBezTo>
                  <a:cubicBezTo>
                    <a:pt x="9050329" y="2466387"/>
                    <a:pt x="9050329" y="2466387"/>
                    <a:pt x="9172356" y="2466387"/>
                  </a:cubicBezTo>
                  <a:cubicBezTo>
                    <a:pt x="9172356" y="2466387"/>
                    <a:pt x="9172356" y="2466387"/>
                    <a:pt x="9173143" y="2466387"/>
                  </a:cubicBezTo>
                  <a:cubicBezTo>
                    <a:pt x="9216443" y="2466387"/>
                    <a:pt x="9251870" y="2501169"/>
                    <a:pt x="9251870" y="2545437"/>
                  </a:cubicBezTo>
                  <a:cubicBezTo>
                    <a:pt x="9251870" y="2545437"/>
                    <a:pt x="9251870" y="2545437"/>
                    <a:pt x="9251870" y="2735160"/>
                  </a:cubicBezTo>
                  <a:cubicBezTo>
                    <a:pt x="9251870" y="2778637"/>
                    <a:pt x="9216443" y="2814210"/>
                    <a:pt x="9173143" y="2814210"/>
                  </a:cubicBezTo>
                  <a:cubicBezTo>
                    <a:pt x="9173143" y="2814210"/>
                    <a:pt x="9173143" y="2814210"/>
                    <a:pt x="9172356" y="2814210"/>
                  </a:cubicBezTo>
                  <a:cubicBezTo>
                    <a:pt x="9172356" y="2814210"/>
                    <a:pt x="9172356" y="2814210"/>
                    <a:pt x="9050329" y="2814210"/>
                  </a:cubicBezTo>
                  <a:cubicBezTo>
                    <a:pt x="9050329" y="2814210"/>
                    <a:pt x="9050329" y="2814210"/>
                    <a:pt x="6864873" y="2814210"/>
                  </a:cubicBezTo>
                  <a:cubicBezTo>
                    <a:pt x="6864873" y="2814210"/>
                    <a:pt x="6864873" y="2814210"/>
                    <a:pt x="6820785" y="2814210"/>
                  </a:cubicBezTo>
                  <a:cubicBezTo>
                    <a:pt x="6820785" y="2814210"/>
                    <a:pt x="6820785" y="2814210"/>
                    <a:pt x="6820785" y="2845831"/>
                  </a:cubicBezTo>
                  <a:cubicBezTo>
                    <a:pt x="6820785" y="2845831"/>
                    <a:pt x="6820785" y="2845831"/>
                    <a:pt x="6864873" y="2845831"/>
                  </a:cubicBezTo>
                  <a:cubicBezTo>
                    <a:pt x="6864873" y="2845831"/>
                    <a:pt x="6864873" y="2845831"/>
                    <a:pt x="9050329" y="2845831"/>
                  </a:cubicBezTo>
                  <a:cubicBezTo>
                    <a:pt x="9050329" y="2845831"/>
                    <a:pt x="9050329" y="2845831"/>
                    <a:pt x="9172356" y="2845831"/>
                  </a:cubicBezTo>
                  <a:cubicBezTo>
                    <a:pt x="9172356" y="2845831"/>
                    <a:pt x="9172356" y="2845831"/>
                    <a:pt x="9173143" y="2845831"/>
                  </a:cubicBezTo>
                  <a:cubicBezTo>
                    <a:pt x="9216443" y="2845831"/>
                    <a:pt x="9251870" y="2880613"/>
                    <a:pt x="9251870" y="2924882"/>
                  </a:cubicBezTo>
                  <a:cubicBezTo>
                    <a:pt x="9251870" y="2924882"/>
                    <a:pt x="9251870" y="2924882"/>
                    <a:pt x="9251870" y="3114604"/>
                  </a:cubicBezTo>
                  <a:cubicBezTo>
                    <a:pt x="9251870" y="3158082"/>
                    <a:pt x="9216443" y="3193654"/>
                    <a:pt x="9173143" y="3193654"/>
                  </a:cubicBezTo>
                  <a:cubicBezTo>
                    <a:pt x="9173143" y="3193654"/>
                    <a:pt x="9173143" y="3193654"/>
                    <a:pt x="9172356" y="3193654"/>
                  </a:cubicBezTo>
                  <a:cubicBezTo>
                    <a:pt x="9172356" y="3193654"/>
                    <a:pt x="9172356" y="3193654"/>
                    <a:pt x="9050329" y="3193654"/>
                  </a:cubicBezTo>
                  <a:cubicBezTo>
                    <a:pt x="9050329" y="3193654"/>
                    <a:pt x="9050329" y="3193654"/>
                    <a:pt x="6932578" y="3193654"/>
                  </a:cubicBezTo>
                  <a:cubicBezTo>
                    <a:pt x="6932578" y="3193654"/>
                    <a:pt x="6932578" y="3193654"/>
                    <a:pt x="6888491" y="3193654"/>
                  </a:cubicBezTo>
                  <a:cubicBezTo>
                    <a:pt x="6888491" y="3193654"/>
                    <a:pt x="6888491" y="3193654"/>
                    <a:pt x="6888491" y="3225275"/>
                  </a:cubicBezTo>
                  <a:cubicBezTo>
                    <a:pt x="6888491" y="3225275"/>
                    <a:pt x="6888491" y="3225275"/>
                    <a:pt x="6932578" y="3225275"/>
                  </a:cubicBezTo>
                  <a:cubicBezTo>
                    <a:pt x="6932578" y="3225275"/>
                    <a:pt x="6932578" y="3225275"/>
                    <a:pt x="9050329" y="3225275"/>
                  </a:cubicBezTo>
                  <a:cubicBezTo>
                    <a:pt x="9050329" y="3225275"/>
                    <a:pt x="9050329" y="3225275"/>
                    <a:pt x="9172356" y="3225275"/>
                  </a:cubicBezTo>
                  <a:cubicBezTo>
                    <a:pt x="9172356" y="3225275"/>
                    <a:pt x="9172356" y="3225275"/>
                    <a:pt x="9173143" y="3225275"/>
                  </a:cubicBezTo>
                  <a:cubicBezTo>
                    <a:pt x="9216443" y="3225275"/>
                    <a:pt x="9251870" y="3260057"/>
                    <a:pt x="9251870" y="3304326"/>
                  </a:cubicBezTo>
                  <a:cubicBezTo>
                    <a:pt x="9251870" y="3304326"/>
                    <a:pt x="9251870" y="3304326"/>
                    <a:pt x="9251870" y="3494048"/>
                  </a:cubicBezTo>
                  <a:cubicBezTo>
                    <a:pt x="9251870" y="3537526"/>
                    <a:pt x="9216443" y="3573099"/>
                    <a:pt x="9173143" y="3573099"/>
                  </a:cubicBezTo>
                  <a:cubicBezTo>
                    <a:pt x="9173143" y="3573099"/>
                    <a:pt x="9173143" y="3573099"/>
                    <a:pt x="9172356" y="3573099"/>
                  </a:cubicBezTo>
                  <a:cubicBezTo>
                    <a:pt x="9172356" y="3573099"/>
                    <a:pt x="9172356" y="3573099"/>
                    <a:pt x="9050329" y="3573099"/>
                  </a:cubicBezTo>
                  <a:cubicBezTo>
                    <a:pt x="9050329" y="3573099"/>
                    <a:pt x="9050329" y="3573099"/>
                    <a:pt x="7058541" y="3573099"/>
                  </a:cubicBezTo>
                  <a:cubicBezTo>
                    <a:pt x="7058541" y="3573099"/>
                    <a:pt x="7058541" y="3573099"/>
                    <a:pt x="7014454" y="3573099"/>
                  </a:cubicBezTo>
                  <a:cubicBezTo>
                    <a:pt x="7014454" y="3573099"/>
                    <a:pt x="7014454" y="3573099"/>
                    <a:pt x="7014454" y="3604719"/>
                  </a:cubicBezTo>
                  <a:cubicBezTo>
                    <a:pt x="7014454" y="3604719"/>
                    <a:pt x="7014454" y="3604719"/>
                    <a:pt x="7058541" y="3604719"/>
                  </a:cubicBezTo>
                  <a:cubicBezTo>
                    <a:pt x="7058541" y="3604719"/>
                    <a:pt x="7058541" y="3604719"/>
                    <a:pt x="9050329" y="3604719"/>
                  </a:cubicBezTo>
                  <a:cubicBezTo>
                    <a:pt x="9050329" y="3604719"/>
                    <a:pt x="9050329" y="3604719"/>
                    <a:pt x="9167632" y="3604719"/>
                  </a:cubicBezTo>
                  <a:cubicBezTo>
                    <a:pt x="9167632" y="3604719"/>
                    <a:pt x="9167632" y="3604719"/>
                    <a:pt x="9172356" y="3604719"/>
                  </a:cubicBezTo>
                  <a:cubicBezTo>
                    <a:pt x="9195974" y="3604719"/>
                    <a:pt x="9216443" y="3614205"/>
                    <a:pt x="9230614" y="3630806"/>
                  </a:cubicBezTo>
                  <a:cubicBezTo>
                    <a:pt x="9243997" y="3644244"/>
                    <a:pt x="9251870" y="3663216"/>
                    <a:pt x="9251870" y="3683770"/>
                  </a:cubicBezTo>
                  <a:cubicBezTo>
                    <a:pt x="9251870" y="3683770"/>
                    <a:pt x="9251870" y="3683770"/>
                    <a:pt x="9251870" y="3873492"/>
                  </a:cubicBezTo>
                  <a:cubicBezTo>
                    <a:pt x="9251870" y="3916970"/>
                    <a:pt x="9216443" y="3952543"/>
                    <a:pt x="9173143" y="3952543"/>
                  </a:cubicBezTo>
                  <a:cubicBezTo>
                    <a:pt x="9173143" y="3952543"/>
                    <a:pt x="9173143" y="3952543"/>
                    <a:pt x="9172356" y="3952543"/>
                  </a:cubicBezTo>
                  <a:cubicBezTo>
                    <a:pt x="9172356" y="3952543"/>
                    <a:pt x="9172356" y="3952543"/>
                    <a:pt x="9050329" y="3952543"/>
                  </a:cubicBezTo>
                  <a:cubicBezTo>
                    <a:pt x="9050329" y="3952543"/>
                    <a:pt x="9050329" y="3952543"/>
                    <a:pt x="7272678" y="3952543"/>
                  </a:cubicBezTo>
                  <a:cubicBezTo>
                    <a:pt x="7272678" y="3952543"/>
                    <a:pt x="7272678" y="3952543"/>
                    <a:pt x="7228590" y="3952543"/>
                  </a:cubicBezTo>
                  <a:cubicBezTo>
                    <a:pt x="7228590" y="3952543"/>
                    <a:pt x="7228590" y="3952543"/>
                    <a:pt x="7228590" y="3984163"/>
                  </a:cubicBezTo>
                  <a:cubicBezTo>
                    <a:pt x="7228590" y="3984163"/>
                    <a:pt x="7228590" y="3984163"/>
                    <a:pt x="7272678" y="3984163"/>
                  </a:cubicBezTo>
                  <a:cubicBezTo>
                    <a:pt x="7272678" y="3984163"/>
                    <a:pt x="7272678" y="3984163"/>
                    <a:pt x="9050329" y="3984163"/>
                  </a:cubicBezTo>
                  <a:cubicBezTo>
                    <a:pt x="9050329" y="3984163"/>
                    <a:pt x="9050329" y="3984163"/>
                    <a:pt x="9172356" y="3984163"/>
                  </a:cubicBezTo>
                  <a:cubicBezTo>
                    <a:pt x="9172356" y="3984163"/>
                    <a:pt x="9172356" y="3984163"/>
                    <a:pt x="9173143" y="3984163"/>
                  </a:cubicBezTo>
                  <a:cubicBezTo>
                    <a:pt x="9216443" y="3984163"/>
                    <a:pt x="9251870" y="4018945"/>
                    <a:pt x="9251870" y="4063214"/>
                  </a:cubicBezTo>
                  <a:cubicBezTo>
                    <a:pt x="9251870" y="4063214"/>
                    <a:pt x="9251870" y="4063214"/>
                    <a:pt x="9251870" y="4252936"/>
                  </a:cubicBezTo>
                  <a:cubicBezTo>
                    <a:pt x="9251870" y="4296414"/>
                    <a:pt x="9216443" y="4331987"/>
                    <a:pt x="9173143" y="4331987"/>
                  </a:cubicBezTo>
                  <a:cubicBezTo>
                    <a:pt x="9173143" y="4331987"/>
                    <a:pt x="9173143" y="4331987"/>
                    <a:pt x="9172356" y="4331987"/>
                  </a:cubicBezTo>
                  <a:cubicBezTo>
                    <a:pt x="9172356" y="4331987"/>
                    <a:pt x="9172356" y="4331987"/>
                    <a:pt x="9050329" y="4331987"/>
                  </a:cubicBezTo>
                  <a:cubicBezTo>
                    <a:pt x="9050329" y="4331987"/>
                    <a:pt x="9050329" y="4331987"/>
                    <a:pt x="7562393" y="4331987"/>
                  </a:cubicBezTo>
                  <a:cubicBezTo>
                    <a:pt x="7562393" y="4331987"/>
                    <a:pt x="7562393" y="4331987"/>
                    <a:pt x="7518306" y="4331987"/>
                  </a:cubicBezTo>
                  <a:cubicBezTo>
                    <a:pt x="7518306" y="4331987"/>
                    <a:pt x="7518306" y="4331987"/>
                    <a:pt x="7518306" y="4363607"/>
                  </a:cubicBezTo>
                  <a:cubicBezTo>
                    <a:pt x="7518306" y="4363607"/>
                    <a:pt x="7518306" y="4363607"/>
                    <a:pt x="7562393" y="4363607"/>
                  </a:cubicBezTo>
                  <a:cubicBezTo>
                    <a:pt x="7562393" y="4363607"/>
                    <a:pt x="7562393" y="4363607"/>
                    <a:pt x="9050329" y="4363607"/>
                  </a:cubicBezTo>
                  <a:cubicBezTo>
                    <a:pt x="9050329" y="4363607"/>
                    <a:pt x="9050329" y="4363607"/>
                    <a:pt x="9170781" y="4363607"/>
                  </a:cubicBezTo>
                  <a:cubicBezTo>
                    <a:pt x="9170781" y="4363607"/>
                    <a:pt x="9170781" y="4363607"/>
                    <a:pt x="9172356" y="4363607"/>
                  </a:cubicBezTo>
                  <a:cubicBezTo>
                    <a:pt x="9195974" y="4363607"/>
                    <a:pt x="9216443" y="4373093"/>
                    <a:pt x="9230614" y="4389694"/>
                  </a:cubicBezTo>
                  <a:cubicBezTo>
                    <a:pt x="9243997" y="4403133"/>
                    <a:pt x="9251870" y="4422105"/>
                    <a:pt x="9251870" y="4442658"/>
                  </a:cubicBezTo>
                  <a:cubicBezTo>
                    <a:pt x="9251870" y="4442658"/>
                    <a:pt x="9251870" y="4442658"/>
                    <a:pt x="9251870" y="4632380"/>
                  </a:cubicBezTo>
                  <a:cubicBezTo>
                    <a:pt x="9251870" y="4675858"/>
                    <a:pt x="9216443" y="4711431"/>
                    <a:pt x="9173143" y="4711431"/>
                  </a:cubicBezTo>
                  <a:cubicBezTo>
                    <a:pt x="9173143" y="4711431"/>
                    <a:pt x="9173143" y="4711431"/>
                    <a:pt x="9172356" y="4711431"/>
                  </a:cubicBezTo>
                  <a:cubicBezTo>
                    <a:pt x="9172356" y="4711431"/>
                    <a:pt x="9172356" y="4711431"/>
                    <a:pt x="9170781" y="4711431"/>
                  </a:cubicBezTo>
                  <a:cubicBezTo>
                    <a:pt x="9170781" y="4711431"/>
                    <a:pt x="9170781" y="4711431"/>
                    <a:pt x="9050329" y="4711431"/>
                  </a:cubicBezTo>
                  <a:cubicBezTo>
                    <a:pt x="9050329" y="4711431"/>
                    <a:pt x="9050329" y="4711431"/>
                    <a:pt x="8134736" y="4711431"/>
                  </a:cubicBezTo>
                  <a:cubicBezTo>
                    <a:pt x="8134736" y="4711431"/>
                    <a:pt x="8134736" y="4711431"/>
                    <a:pt x="8090650" y="4711431"/>
                  </a:cubicBezTo>
                  <a:cubicBezTo>
                    <a:pt x="8090650" y="4711431"/>
                    <a:pt x="8090650" y="4711431"/>
                    <a:pt x="8090650" y="4743051"/>
                  </a:cubicBezTo>
                  <a:cubicBezTo>
                    <a:pt x="8090650" y="4743051"/>
                    <a:pt x="8090650" y="4743051"/>
                    <a:pt x="8134736" y="4743051"/>
                  </a:cubicBezTo>
                  <a:cubicBezTo>
                    <a:pt x="8134736" y="4743051"/>
                    <a:pt x="8134736" y="4743051"/>
                    <a:pt x="9050329" y="4743051"/>
                  </a:cubicBezTo>
                  <a:cubicBezTo>
                    <a:pt x="9050329" y="4743051"/>
                    <a:pt x="9050329" y="4743051"/>
                    <a:pt x="9172356" y="4743051"/>
                  </a:cubicBezTo>
                  <a:cubicBezTo>
                    <a:pt x="9172356" y="4743051"/>
                    <a:pt x="9172356" y="4743051"/>
                    <a:pt x="9173143" y="4743051"/>
                  </a:cubicBezTo>
                  <a:cubicBezTo>
                    <a:pt x="9216443" y="4743051"/>
                    <a:pt x="9251870" y="4777834"/>
                    <a:pt x="9251870" y="4822102"/>
                  </a:cubicBezTo>
                  <a:cubicBezTo>
                    <a:pt x="9251870" y="4822102"/>
                    <a:pt x="9251870" y="4822102"/>
                    <a:pt x="9251870" y="5011824"/>
                  </a:cubicBezTo>
                  <a:cubicBezTo>
                    <a:pt x="9251870" y="5055302"/>
                    <a:pt x="9216443" y="5090875"/>
                    <a:pt x="9173143" y="5090875"/>
                  </a:cubicBezTo>
                  <a:cubicBezTo>
                    <a:pt x="9173143" y="5090875"/>
                    <a:pt x="9173143" y="5090875"/>
                    <a:pt x="9172356" y="5090875"/>
                  </a:cubicBezTo>
                  <a:cubicBezTo>
                    <a:pt x="9172356" y="5090875"/>
                    <a:pt x="9172356" y="5090875"/>
                    <a:pt x="9050329" y="5090875"/>
                  </a:cubicBezTo>
                  <a:cubicBezTo>
                    <a:pt x="9050329" y="5090875"/>
                    <a:pt x="9050329" y="5090875"/>
                    <a:pt x="8486645" y="5090875"/>
                  </a:cubicBezTo>
                  <a:cubicBezTo>
                    <a:pt x="8486645" y="5090875"/>
                    <a:pt x="8486645" y="5090875"/>
                    <a:pt x="8442558" y="5090875"/>
                  </a:cubicBezTo>
                  <a:cubicBezTo>
                    <a:pt x="8442558" y="5090875"/>
                    <a:pt x="8442558" y="5090875"/>
                    <a:pt x="8442558" y="5122495"/>
                  </a:cubicBezTo>
                  <a:cubicBezTo>
                    <a:pt x="8442558" y="5122495"/>
                    <a:pt x="8442558" y="5122495"/>
                    <a:pt x="8486645" y="5122495"/>
                  </a:cubicBezTo>
                  <a:cubicBezTo>
                    <a:pt x="8486645" y="5122495"/>
                    <a:pt x="8486645" y="5122495"/>
                    <a:pt x="9050329" y="5122495"/>
                  </a:cubicBezTo>
                  <a:cubicBezTo>
                    <a:pt x="9050329" y="5122495"/>
                    <a:pt x="9050329" y="5122495"/>
                    <a:pt x="9172356" y="5122495"/>
                  </a:cubicBezTo>
                  <a:cubicBezTo>
                    <a:pt x="9172356" y="5122495"/>
                    <a:pt x="9172356" y="5122495"/>
                    <a:pt x="9173143" y="5122495"/>
                  </a:cubicBezTo>
                  <a:cubicBezTo>
                    <a:pt x="9216443" y="5122495"/>
                    <a:pt x="9251870" y="5157278"/>
                    <a:pt x="9251870" y="5201546"/>
                  </a:cubicBezTo>
                  <a:cubicBezTo>
                    <a:pt x="9251870" y="5201546"/>
                    <a:pt x="9251870" y="5202337"/>
                    <a:pt x="9251870" y="5203127"/>
                  </a:cubicBezTo>
                  <a:cubicBezTo>
                    <a:pt x="9251870" y="5203127"/>
                    <a:pt x="9251870" y="5203127"/>
                    <a:pt x="9251870" y="5391268"/>
                  </a:cubicBezTo>
                  <a:cubicBezTo>
                    <a:pt x="9251870" y="5434746"/>
                    <a:pt x="9216443" y="5470319"/>
                    <a:pt x="9173143" y="5470319"/>
                  </a:cubicBezTo>
                  <a:cubicBezTo>
                    <a:pt x="9173143" y="5470319"/>
                    <a:pt x="9173143" y="5470319"/>
                    <a:pt x="9172356" y="5470319"/>
                  </a:cubicBezTo>
                  <a:cubicBezTo>
                    <a:pt x="9172356" y="5470319"/>
                    <a:pt x="9172356" y="5470319"/>
                    <a:pt x="9050329" y="5470319"/>
                  </a:cubicBezTo>
                  <a:cubicBezTo>
                    <a:pt x="9050329" y="5470319"/>
                    <a:pt x="9050329" y="5470319"/>
                    <a:pt x="8828320" y="5470319"/>
                  </a:cubicBezTo>
                  <a:cubicBezTo>
                    <a:pt x="8828320" y="5470319"/>
                    <a:pt x="8828320" y="5470319"/>
                    <a:pt x="8785020" y="5470319"/>
                  </a:cubicBezTo>
                  <a:cubicBezTo>
                    <a:pt x="8785020" y="5470319"/>
                    <a:pt x="8785020" y="5470319"/>
                    <a:pt x="8785020" y="5501939"/>
                  </a:cubicBezTo>
                  <a:cubicBezTo>
                    <a:pt x="8785020" y="5501939"/>
                    <a:pt x="8785020" y="5501939"/>
                    <a:pt x="8828320" y="5501939"/>
                  </a:cubicBezTo>
                  <a:cubicBezTo>
                    <a:pt x="8828320" y="5501939"/>
                    <a:pt x="8828320" y="5501939"/>
                    <a:pt x="9050329" y="5501939"/>
                  </a:cubicBezTo>
                  <a:cubicBezTo>
                    <a:pt x="9050329" y="5501939"/>
                    <a:pt x="9050329" y="5501939"/>
                    <a:pt x="9172356" y="5501939"/>
                  </a:cubicBezTo>
                  <a:cubicBezTo>
                    <a:pt x="9172356" y="5501939"/>
                    <a:pt x="9172356" y="5501939"/>
                    <a:pt x="9173143" y="5501939"/>
                  </a:cubicBezTo>
                  <a:cubicBezTo>
                    <a:pt x="9216443" y="5501939"/>
                    <a:pt x="9251870" y="5536722"/>
                    <a:pt x="9251870" y="5580990"/>
                  </a:cubicBezTo>
                  <a:cubicBezTo>
                    <a:pt x="9251870" y="5580990"/>
                    <a:pt x="9251870" y="5580990"/>
                    <a:pt x="9251870" y="5769922"/>
                  </a:cubicBezTo>
                  <a:cubicBezTo>
                    <a:pt x="9251870" y="5769922"/>
                    <a:pt x="9251870" y="5769922"/>
                    <a:pt x="9251870" y="5770712"/>
                  </a:cubicBezTo>
                  <a:cubicBezTo>
                    <a:pt x="9251870" y="5814190"/>
                    <a:pt x="9216443" y="5849763"/>
                    <a:pt x="9173143" y="5849763"/>
                  </a:cubicBezTo>
                  <a:cubicBezTo>
                    <a:pt x="9173143" y="5849763"/>
                    <a:pt x="9173143" y="5849763"/>
                    <a:pt x="9172356" y="5849763"/>
                  </a:cubicBezTo>
                  <a:cubicBezTo>
                    <a:pt x="9172356" y="5849763"/>
                    <a:pt x="9172356" y="5849763"/>
                    <a:pt x="9050329" y="5849763"/>
                  </a:cubicBezTo>
                  <a:cubicBezTo>
                    <a:pt x="9050329" y="5849763"/>
                    <a:pt x="9050329" y="5849763"/>
                    <a:pt x="8828320" y="5849763"/>
                  </a:cubicBezTo>
                  <a:cubicBezTo>
                    <a:pt x="8828320" y="5849763"/>
                    <a:pt x="8828320" y="5849763"/>
                    <a:pt x="8785020" y="5849763"/>
                  </a:cubicBezTo>
                  <a:cubicBezTo>
                    <a:pt x="8785020" y="5849763"/>
                    <a:pt x="8785020" y="5849763"/>
                    <a:pt x="8785020" y="5881383"/>
                  </a:cubicBezTo>
                  <a:cubicBezTo>
                    <a:pt x="8785020" y="5881383"/>
                    <a:pt x="8785020" y="5881383"/>
                    <a:pt x="8828320" y="5881383"/>
                  </a:cubicBezTo>
                  <a:cubicBezTo>
                    <a:pt x="8828320" y="5881383"/>
                    <a:pt x="8828320" y="5881383"/>
                    <a:pt x="9050329" y="5881383"/>
                  </a:cubicBezTo>
                  <a:cubicBezTo>
                    <a:pt x="9050329" y="5881383"/>
                    <a:pt x="9050329" y="5881383"/>
                    <a:pt x="9172356" y="5881383"/>
                  </a:cubicBezTo>
                  <a:cubicBezTo>
                    <a:pt x="9172356" y="5881383"/>
                    <a:pt x="9172356" y="5881383"/>
                    <a:pt x="9173143" y="5881383"/>
                  </a:cubicBezTo>
                  <a:cubicBezTo>
                    <a:pt x="9216443" y="5881383"/>
                    <a:pt x="9251870" y="5916166"/>
                    <a:pt x="9251870" y="5960434"/>
                  </a:cubicBezTo>
                  <a:cubicBezTo>
                    <a:pt x="9251870" y="5960434"/>
                    <a:pt x="9251870" y="5960434"/>
                    <a:pt x="9251870" y="6150156"/>
                  </a:cubicBezTo>
                  <a:cubicBezTo>
                    <a:pt x="9251870" y="6193634"/>
                    <a:pt x="9216443" y="6229207"/>
                    <a:pt x="9173143" y="6229207"/>
                  </a:cubicBezTo>
                  <a:cubicBezTo>
                    <a:pt x="9173143" y="6229207"/>
                    <a:pt x="9173143" y="6229207"/>
                    <a:pt x="9172356" y="6229207"/>
                  </a:cubicBezTo>
                  <a:cubicBezTo>
                    <a:pt x="9172356" y="6229207"/>
                    <a:pt x="9172356" y="6229207"/>
                    <a:pt x="9131418" y="6229207"/>
                  </a:cubicBezTo>
                  <a:cubicBezTo>
                    <a:pt x="9131418" y="6229207"/>
                    <a:pt x="9131418" y="6229207"/>
                    <a:pt x="9100714" y="6229207"/>
                  </a:cubicBezTo>
                  <a:cubicBezTo>
                    <a:pt x="9100714" y="6229207"/>
                    <a:pt x="9100714" y="6229207"/>
                    <a:pt x="9057415" y="6229207"/>
                  </a:cubicBezTo>
                  <a:cubicBezTo>
                    <a:pt x="9057415" y="6229207"/>
                    <a:pt x="9057415" y="6229207"/>
                    <a:pt x="9057415" y="6260827"/>
                  </a:cubicBezTo>
                  <a:cubicBezTo>
                    <a:pt x="9057415" y="6260827"/>
                    <a:pt x="9057415" y="6260827"/>
                    <a:pt x="9100714" y="6260827"/>
                  </a:cubicBezTo>
                  <a:cubicBezTo>
                    <a:pt x="9100714" y="6260827"/>
                    <a:pt x="9100714" y="6260827"/>
                    <a:pt x="9131418" y="6260827"/>
                  </a:cubicBezTo>
                  <a:cubicBezTo>
                    <a:pt x="9131418" y="6260827"/>
                    <a:pt x="9131418" y="6260827"/>
                    <a:pt x="9172356" y="6260827"/>
                  </a:cubicBezTo>
                  <a:cubicBezTo>
                    <a:pt x="9195974" y="6260827"/>
                    <a:pt x="9216443" y="6270313"/>
                    <a:pt x="9230614" y="6286914"/>
                  </a:cubicBezTo>
                  <a:cubicBezTo>
                    <a:pt x="9243997" y="6300353"/>
                    <a:pt x="9251870" y="6319325"/>
                    <a:pt x="9251870" y="6339878"/>
                  </a:cubicBezTo>
                  <a:cubicBezTo>
                    <a:pt x="9251870" y="6339878"/>
                    <a:pt x="9251870" y="6339878"/>
                    <a:pt x="9251870" y="6529600"/>
                  </a:cubicBezTo>
                  <a:cubicBezTo>
                    <a:pt x="9251870" y="6573078"/>
                    <a:pt x="9216443" y="6608651"/>
                    <a:pt x="9173143" y="6608651"/>
                  </a:cubicBezTo>
                  <a:cubicBezTo>
                    <a:pt x="9173143" y="6608651"/>
                    <a:pt x="9173143" y="6608651"/>
                    <a:pt x="9172356" y="6608651"/>
                  </a:cubicBezTo>
                  <a:cubicBezTo>
                    <a:pt x="9172356" y="6608651"/>
                    <a:pt x="9172356" y="6608651"/>
                    <a:pt x="9050329" y="6608651"/>
                  </a:cubicBezTo>
                  <a:cubicBezTo>
                    <a:pt x="9050329" y="6608651"/>
                    <a:pt x="9050329" y="6608651"/>
                    <a:pt x="8333128" y="6608651"/>
                  </a:cubicBezTo>
                  <a:cubicBezTo>
                    <a:pt x="8333128" y="6608651"/>
                    <a:pt x="8333128" y="6608651"/>
                    <a:pt x="7439579" y="6608651"/>
                  </a:cubicBezTo>
                  <a:cubicBezTo>
                    <a:pt x="7439579" y="6608651"/>
                    <a:pt x="7439579" y="6608651"/>
                    <a:pt x="6300401" y="6608651"/>
                  </a:cubicBezTo>
                  <a:cubicBezTo>
                    <a:pt x="6300401" y="6608651"/>
                    <a:pt x="6300401" y="6608651"/>
                    <a:pt x="5341509" y="6608651"/>
                  </a:cubicBezTo>
                  <a:cubicBezTo>
                    <a:pt x="5341509" y="6608651"/>
                    <a:pt x="5341509" y="6608651"/>
                    <a:pt x="193874" y="6608651"/>
                  </a:cubicBezTo>
                  <a:lnTo>
                    <a:pt x="0" y="6608651"/>
                  </a:lnTo>
                  <a:lnTo>
                    <a:pt x="0" y="6450549"/>
                  </a:lnTo>
                  <a:lnTo>
                    <a:pt x="59097" y="6450549"/>
                  </a:lnTo>
                  <a:cubicBezTo>
                    <a:pt x="613931" y="6450549"/>
                    <a:pt x="1979676" y="6450549"/>
                    <a:pt x="5341509" y="6450549"/>
                  </a:cubicBezTo>
                  <a:cubicBezTo>
                    <a:pt x="5341509" y="6450549"/>
                    <a:pt x="5341509" y="6450549"/>
                    <a:pt x="6300401" y="6450549"/>
                  </a:cubicBezTo>
                  <a:cubicBezTo>
                    <a:pt x="6300401" y="6450549"/>
                    <a:pt x="6300401" y="6450549"/>
                    <a:pt x="7439579" y="6450549"/>
                  </a:cubicBezTo>
                  <a:cubicBezTo>
                    <a:pt x="7439579" y="6450549"/>
                    <a:pt x="7439579" y="6450549"/>
                    <a:pt x="8333128" y="6450549"/>
                  </a:cubicBezTo>
                  <a:cubicBezTo>
                    <a:pt x="8333128" y="6450549"/>
                    <a:pt x="8333128" y="6450549"/>
                    <a:pt x="9050329" y="6450549"/>
                  </a:cubicBezTo>
                  <a:cubicBezTo>
                    <a:pt x="9050329" y="6450549"/>
                    <a:pt x="9050329" y="6450549"/>
                    <a:pt x="9094416" y="6450549"/>
                  </a:cubicBezTo>
                  <a:cubicBezTo>
                    <a:pt x="9094416" y="6450549"/>
                    <a:pt x="9094416" y="6450549"/>
                    <a:pt x="9094416" y="6418929"/>
                  </a:cubicBezTo>
                  <a:cubicBezTo>
                    <a:pt x="9094416" y="6418929"/>
                    <a:pt x="9094416" y="6418929"/>
                    <a:pt x="9050329" y="6418929"/>
                  </a:cubicBezTo>
                  <a:cubicBezTo>
                    <a:pt x="9050329" y="6418929"/>
                    <a:pt x="9050329" y="6418929"/>
                    <a:pt x="9010966" y="6418929"/>
                  </a:cubicBezTo>
                  <a:cubicBezTo>
                    <a:pt x="9010966" y="6418929"/>
                    <a:pt x="9010966" y="6418929"/>
                    <a:pt x="8978688" y="6418929"/>
                  </a:cubicBezTo>
                  <a:cubicBezTo>
                    <a:pt x="8955857" y="6418929"/>
                    <a:pt x="8935388" y="6408653"/>
                    <a:pt x="8920430" y="6392842"/>
                  </a:cubicBezTo>
                  <a:cubicBezTo>
                    <a:pt x="8907834" y="6378613"/>
                    <a:pt x="8899961" y="6359641"/>
                    <a:pt x="8899961" y="6339087"/>
                  </a:cubicBezTo>
                  <a:cubicBezTo>
                    <a:pt x="8899961" y="6339087"/>
                    <a:pt x="8899961" y="6339087"/>
                    <a:pt x="8899961" y="6150156"/>
                  </a:cubicBezTo>
                  <a:cubicBezTo>
                    <a:pt x="8899961" y="6105887"/>
                    <a:pt x="8935388" y="6071105"/>
                    <a:pt x="8978688" y="6071105"/>
                  </a:cubicBezTo>
                  <a:cubicBezTo>
                    <a:pt x="8978688" y="6071105"/>
                    <a:pt x="8978688" y="6071105"/>
                    <a:pt x="9001519" y="6071105"/>
                  </a:cubicBezTo>
                  <a:cubicBezTo>
                    <a:pt x="9001519" y="6071105"/>
                    <a:pt x="9001519" y="6071105"/>
                    <a:pt x="9050329" y="6071105"/>
                  </a:cubicBezTo>
                  <a:cubicBezTo>
                    <a:pt x="9050329" y="6071105"/>
                    <a:pt x="9050329" y="6071105"/>
                    <a:pt x="9094416" y="6071105"/>
                  </a:cubicBezTo>
                  <a:cubicBezTo>
                    <a:pt x="9094416" y="6071105"/>
                    <a:pt x="9094416" y="6071105"/>
                    <a:pt x="9094416" y="6039485"/>
                  </a:cubicBezTo>
                  <a:cubicBezTo>
                    <a:pt x="9094416" y="6039485"/>
                    <a:pt x="9094416" y="6039485"/>
                    <a:pt x="9050329" y="6039485"/>
                  </a:cubicBezTo>
                  <a:cubicBezTo>
                    <a:pt x="9050329" y="6039485"/>
                    <a:pt x="9050329" y="6039485"/>
                    <a:pt x="8828320" y="6039485"/>
                  </a:cubicBezTo>
                  <a:cubicBezTo>
                    <a:pt x="8828320" y="6039485"/>
                    <a:pt x="8828320" y="6039485"/>
                    <a:pt x="8706293" y="6039485"/>
                  </a:cubicBezTo>
                  <a:cubicBezTo>
                    <a:pt x="8662993" y="6039485"/>
                    <a:pt x="8627566" y="6003912"/>
                    <a:pt x="8627566" y="5960434"/>
                  </a:cubicBezTo>
                  <a:cubicBezTo>
                    <a:pt x="8627566" y="5960434"/>
                    <a:pt x="8627566" y="5960434"/>
                    <a:pt x="8627566" y="5959644"/>
                  </a:cubicBezTo>
                  <a:cubicBezTo>
                    <a:pt x="8627566" y="5957272"/>
                    <a:pt x="8627566" y="5941462"/>
                    <a:pt x="8627566" y="5940672"/>
                  </a:cubicBezTo>
                  <a:cubicBezTo>
                    <a:pt x="8627566" y="5940672"/>
                    <a:pt x="8627566" y="5940672"/>
                    <a:pt x="8627566" y="5770712"/>
                  </a:cubicBezTo>
                  <a:cubicBezTo>
                    <a:pt x="8627566" y="5726444"/>
                    <a:pt x="8662993" y="5691661"/>
                    <a:pt x="8706293" y="5691661"/>
                  </a:cubicBezTo>
                  <a:cubicBezTo>
                    <a:pt x="8706293" y="5691661"/>
                    <a:pt x="8706293" y="5691661"/>
                    <a:pt x="8828320" y="5691661"/>
                  </a:cubicBezTo>
                  <a:cubicBezTo>
                    <a:pt x="8828320" y="5691661"/>
                    <a:pt x="8828320" y="5691661"/>
                    <a:pt x="9050329" y="5691661"/>
                  </a:cubicBezTo>
                  <a:cubicBezTo>
                    <a:pt x="9050329" y="5691661"/>
                    <a:pt x="9050329" y="5691661"/>
                    <a:pt x="9094416" y="5691661"/>
                  </a:cubicBezTo>
                  <a:cubicBezTo>
                    <a:pt x="9094416" y="5691661"/>
                    <a:pt x="9094416" y="5691661"/>
                    <a:pt x="9094416" y="5660041"/>
                  </a:cubicBezTo>
                  <a:cubicBezTo>
                    <a:pt x="9094416" y="5660041"/>
                    <a:pt x="9094416" y="5660041"/>
                    <a:pt x="9050329" y="5660041"/>
                  </a:cubicBezTo>
                  <a:cubicBezTo>
                    <a:pt x="9050329" y="5660041"/>
                    <a:pt x="9050329" y="5660041"/>
                    <a:pt x="8828320" y="5660041"/>
                  </a:cubicBezTo>
                  <a:cubicBezTo>
                    <a:pt x="8828320" y="5660041"/>
                    <a:pt x="8828320" y="5660041"/>
                    <a:pt x="8706293" y="5660041"/>
                  </a:cubicBezTo>
                  <a:cubicBezTo>
                    <a:pt x="8662993" y="5660041"/>
                    <a:pt x="8627566" y="5624468"/>
                    <a:pt x="8627566" y="5580990"/>
                  </a:cubicBezTo>
                  <a:cubicBezTo>
                    <a:pt x="8627566" y="5580990"/>
                    <a:pt x="8627566" y="5580990"/>
                    <a:pt x="8627566" y="5580200"/>
                  </a:cubicBezTo>
                  <a:cubicBezTo>
                    <a:pt x="8627566" y="5577828"/>
                    <a:pt x="8627566" y="5562018"/>
                    <a:pt x="8627566" y="5561227"/>
                  </a:cubicBezTo>
                  <a:cubicBezTo>
                    <a:pt x="8627566" y="5561227"/>
                    <a:pt x="8627566" y="5561227"/>
                    <a:pt x="8627566" y="5391268"/>
                  </a:cubicBezTo>
                  <a:cubicBezTo>
                    <a:pt x="8627566" y="5347000"/>
                    <a:pt x="8662993" y="5312217"/>
                    <a:pt x="8706293" y="5312217"/>
                  </a:cubicBezTo>
                  <a:cubicBezTo>
                    <a:pt x="8706293" y="5312217"/>
                    <a:pt x="8706293" y="5312217"/>
                    <a:pt x="8828320" y="5312217"/>
                  </a:cubicBezTo>
                  <a:cubicBezTo>
                    <a:pt x="8828320" y="5312217"/>
                    <a:pt x="8828320" y="5312217"/>
                    <a:pt x="9050329" y="5312217"/>
                  </a:cubicBezTo>
                  <a:cubicBezTo>
                    <a:pt x="9050329" y="5312217"/>
                    <a:pt x="9050329" y="5312217"/>
                    <a:pt x="9094416" y="5312217"/>
                  </a:cubicBezTo>
                  <a:cubicBezTo>
                    <a:pt x="9094416" y="5312217"/>
                    <a:pt x="9094416" y="5312217"/>
                    <a:pt x="9094416" y="5280597"/>
                  </a:cubicBezTo>
                  <a:cubicBezTo>
                    <a:pt x="9094416" y="5280597"/>
                    <a:pt x="9094416" y="5280597"/>
                    <a:pt x="9050329" y="5280597"/>
                  </a:cubicBezTo>
                  <a:cubicBezTo>
                    <a:pt x="9050329" y="5280597"/>
                    <a:pt x="9050329" y="5280597"/>
                    <a:pt x="8486645" y="5280597"/>
                  </a:cubicBezTo>
                  <a:cubicBezTo>
                    <a:pt x="8486645" y="5280597"/>
                    <a:pt x="8486645" y="5280597"/>
                    <a:pt x="8364620" y="5280597"/>
                  </a:cubicBezTo>
                  <a:cubicBezTo>
                    <a:pt x="8364620" y="5280597"/>
                    <a:pt x="8364620" y="5280597"/>
                    <a:pt x="8363832" y="5280597"/>
                  </a:cubicBezTo>
                  <a:cubicBezTo>
                    <a:pt x="8320531" y="5280597"/>
                    <a:pt x="8285104" y="5245024"/>
                    <a:pt x="8285104" y="5201546"/>
                  </a:cubicBezTo>
                  <a:cubicBezTo>
                    <a:pt x="8285104" y="5201546"/>
                    <a:pt x="8285104" y="5201546"/>
                    <a:pt x="8285104" y="5200756"/>
                  </a:cubicBezTo>
                  <a:cubicBezTo>
                    <a:pt x="8285104" y="5200756"/>
                    <a:pt x="8285104" y="5200756"/>
                    <a:pt x="8285104" y="5181783"/>
                  </a:cubicBezTo>
                  <a:cubicBezTo>
                    <a:pt x="8285104" y="5181783"/>
                    <a:pt x="8285104" y="5181783"/>
                    <a:pt x="8285104" y="5011824"/>
                  </a:cubicBezTo>
                  <a:cubicBezTo>
                    <a:pt x="8285104" y="4967556"/>
                    <a:pt x="8320531" y="4932773"/>
                    <a:pt x="8363832" y="4932773"/>
                  </a:cubicBezTo>
                  <a:cubicBezTo>
                    <a:pt x="8363832" y="4932773"/>
                    <a:pt x="8364620" y="4932773"/>
                    <a:pt x="8364620" y="4932773"/>
                  </a:cubicBezTo>
                  <a:cubicBezTo>
                    <a:pt x="8364620" y="4932773"/>
                    <a:pt x="8364620" y="4932773"/>
                    <a:pt x="8486645" y="4932773"/>
                  </a:cubicBezTo>
                  <a:cubicBezTo>
                    <a:pt x="8486645" y="4932773"/>
                    <a:pt x="8486645" y="4932773"/>
                    <a:pt x="9050329" y="4932773"/>
                  </a:cubicBezTo>
                  <a:cubicBezTo>
                    <a:pt x="9050329" y="4932773"/>
                    <a:pt x="9050329" y="4932773"/>
                    <a:pt x="9094416" y="4932773"/>
                  </a:cubicBezTo>
                  <a:cubicBezTo>
                    <a:pt x="9094416" y="4932773"/>
                    <a:pt x="9094416" y="4932773"/>
                    <a:pt x="9094416" y="4901153"/>
                  </a:cubicBezTo>
                  <a:cubicBezTo>
                    <a:pt x="9094416" y="4901153"/>
                    <a:pt x="9094416" y="4901153"/>
                    <a:pt x="9050329" y="4901153"/>
                  </a:cubicBezTo>
                  <a:cubicBezTo>
                    <a:pt x="9050329" y="4901153"/>
                    <a:pt x="9050329" y="4901153"/>
                    <a:pt x="8134736" y="4901153"/>
                  </a:cubicBezTo>
                  <a:cubicBezTo>
                    <a:pt x="8134736" y="4901153"/>
                    <a:pt x="8134736" y="4901153"/>
                    <a:pt x="8012710" y="4901153"/>
                  </a:cubicBezTo>
                  <a:cubicBezTo>
                    <a:pt x="8012710" y="4901153"/>
                    <a:pt x="8012710" y="4901153"/>
                    <a:pt x="8011922" y="4901153"/>
                  </a:cubicBezTo>
                  <a:cubicBezTo>
                    <a:pt x="7968623" y="4901153"/>
                    <a:pt x="7933196" y="4865580"/>
                    <a:pt x="7933196" y="4822102"/>
                  </a:cubicBezTo>
                  <a:cubicBezTo>
                    <a:pt x="7933196" y="4822102"/>
                    <a:pt x="7933196" y="4822102"/>
                    <a:pt x="7933196" y="4821312"/>
                  </a:cubicBezTo>
                  <a:cubicBezTo>
                    <a:pt x="7933196" y="4821312"/>
                    <a:pt x="7933196" y="4821312"/>
                    <a:pt x="7933196" y="4802339"/>
                  </a:cubicBezTo>
                  <a:cubicBezTo>
                    <a:pt x="7933196" y="4802339"/>
                    <a:pt x="7933196" y="4802339"/>
                    <a:pt x="7933196" y="4632380"/>
                  </a:cubicBezTo>
                  <a:cubicBezTo>
                    <a:pt x="7933196" y="4588112"/>
                    <a:pt x="7968623" y="4553329"/>
                    <a:pt x="8011922" y="4553329"/>
                  </a:cubicBezTo>
                  <a:cubicBezTo>
                    <a:pt x="8011922" y="4553329"/>
                    <a:pt x="8011922" y="4553329"/>
                    <a:pt x="8012710" y="4553329"/>
                  </a:cubicBezTo>
                  <a:cubicBezTo>
                    <a:pt x="8012710" y="4553329"/>
                    <a:pt x="8012710" y="4553329"/>
                    <a:pt x="8134736" y="4553329"/>
                  </a:cubicBezTo>
                  <a:cubicBezTo>
                    <a:pt x="8134736" y="4553329"/>
                    <a:pt x="8134736" y="4553329"/>
                    <a:pt x="9050329" y="4553329"/>
                  </a:cubicBezTo>
                  <a:cubicBezTo>
                    <a:pt x="9050329" y="4553329"/>
                    <a:pt x="9050329" y="4553329"/>
                    <a:pt x="9094416" y="4553329"/>
                  </a:cubicBezTo>
                  <a:cubicBezTo>
                    <a:pt x="9094416" y="4553329"/>
                    <a:pt x="9094416" y="4553329"/>
                    <a:pt x="9094416" y="4521709"/>
                  </a:cubicBezTo>
                  <a:cubicBezTo>
                    <a:pt x="9094416" y="4521709"/>
                    <a:pt x="9094416" y="4521709"/>
                    <a:pt x="9050329" y="4521709"/>
                  </a:cubicBezTo>
                  <a:cubicBezTo>
                    <a:pt x="9050329" y="4521709"/>
                    <a:pt x="9050329" y="4521709"/>
                    <a:pt x="7562393" y="4521709"/>
                  </a:cubicBezTo>
                  <a:cubicBezTo>
                    <a:pt x="7562393" y="4521709"/>
                    <a:pt x="7562393" y="4521709"/>
                    <a:pt x="7440366" y="4521709"/>
                  </a:cubicBezTo>
                  <a:cubicBezTo>
                    <a:pt x="7440366" y="4521709"/>
                    <a:pt x="7440366" y="4521709"/>
                    <a:pt x="7439579" y="4521709"/>
                  </a:cubicBezTo>
                  <a:cubicBezTo>
                    <a:pt x="7396279" y="4521709"/>
                    <a:pt x="7360852" y="4486136"/>
                    <a:pt x="7360852" y="4442658"/>
                  </a:cubicBezTo>
                  <a:cubicBezTo>
                    <a:pt x="7360852" y="4442658"/>
                    <a:pt x="7360852" y="4441867"/>
                    <a:pt x="7360852" y="4441867"/>
                  </a:cubicBezTo>
                  <a:cubicBezTo>
                    <a:pt x="7360852" y="4441867"/>
                    <a:pt x="7360852" y="4441867"/>
                    <a:pt x="7360852" y="4252936"/>
                  </a:cubicBezTo>
                  <a:cubicBezTo>
                    <a:pt x="7360852" y="4208667"/>
                    <a:pt x="7396279" y="4173885"/>
                    <a:pt x="7439579" y="4173885"/>
                  </a:cubicBezTo>
                  <a:cubicBezTo>
                    <a:pt x="7439579" y="4173885"/>
                    <a:pt x="7439579" y="4173885"/>
                    <a:pt x="7440366" y="4173885"/>
                  </a:cubicBezTo>
                  <a:cubicBezTo>
                    <a:pt x="7440366" y="4173885"/>
                    <a:pt x="7440366" y="4173885"/>
                    <a:pt x="7562393" y="4173885"/>
                  </a:cubicBezTo>
                  <a:cubicBezTo>
                    <a:pt x="7562393" y="4173885"/>
                    <a:pt x="7562393" y="4173885"/>
                    <a:pt x="9050329" y="4173885"/>
                  </a:cubicBezTo>
                  <a:cubicBezTo>
                    <a:pt x="9050329" y="4173885"/>
                    <a:pt x="9050329" y="4173885"/>
                    <a:pt x="9094416" y="4173885"/>
                  </a:cubicBezTo>
                  <a:cubicBezTo>
                    <a:pt x="9094416" y="4173885"/>
                    <a:pt x="9094416" y="4173885"/>
                    <a:pt x="9094416" y="4142265"/>
                  </a:cubicBezTo>
                  <a:cubicBezTo>
                    <a:pt x="9094416" y="4142265"/>
                    <a:pt x="9094416" y="4142265"/>
                    <a:pt x="9050329" y="4142265"/>
                  </a:cubicBezTo>
                  <a:cubicBezTo>
                    <a:pt x="9050329" y="4142265"/>
                    <a:pt x="9050329" y="4142265"/>
                    <a:pt x="7272678" y="4142265"/>
                  </a:cubicBezTo>
                  <a:cubicBezTo>
                    <a:pt x="7272678" y="4142265"/>
                    <a:pt x="7272678" y="4142265"/>
                    <a:pt x="7150651" y="4142265"/>
                  </a:cubicBezTo>
                  <a:cubicBezTo>
                    <a:pt x="7150651" y="4142265"/>
                    <a:pt x="7150651" y="4142265"/>
                    <a:pt x="7149864" y="4142265"/>
                  </a:cubicBezTo>
                  <a:cubicBezTo>
                    <a:pt x="7106564" y="4142265"/>
                    <a:pt x="7071137" y="4106692"/>
                    <a:pt x="7071137" y="4063214"/>
                  </a:cubicBezTo>
                  <a:cubicBezTo>
                    <a:pt x="7071137" y="4063214"/>
                    <a:pt x="7071137" y="4063214"/>
                    <a:pt x="7071137" y="4062423"/>
                  </a:cubicBezTo>
                  <a:cubicBezTo>
                    <a:pt x="7071137" y="4062423"/>
                    <a:pt x="7071137" y="4062423"/>
                    <a:pt x="7071137" y="4043451"/>
                  </a:cubicBezTo>
                  <a:cubicBezTo>
                    <a:pt x="7071137" y="4043451"/>
                    <a:pt x="7071137" y="4043451"/>
                    <a:pt x="7071137" y="3873492"/>
                  </a:cubicBezTo>
                  <a:cubicBezTo>
                    <a:pt x="7071137" y="3829223"/>
                    <a:pt x="7106564" y="3794441"/>
                    <a:pt x="7149864" y="3794441"/>
                  </a:cubicBezTo>
                  <a:cubicBezTo>
                    <a:pt x="7149864" y="3794441"/>
                    <a:pt x="7149864" y="3794441"/>
                    <a:pt x="7150651" y="3794441"/>
                  </a:cubicBezTo>
                  <a:cubicBezTo>
                    <a:pt x="7150651" y="3794441"/>
                    <a:pt x="7150651" y="3794441"/>
                    <a:pt x="7272678" y="3794441"/>
                  </a:cubicBezTo>
                  <a:cubicBezTo>
                    <a:pt x="7272678" y="3794441"/>
                    <a:pt x="7272678" y="3794441"/>
                    <a:pt x="9050329" y="3794441"/>
                  </a:cubicBezTo>
                  <a:cubicBezTo>
                    <a:pt x="9050329" y="3794441"/>
                    <a:pt x="9050329" y="3794441"/>
                    <a:pt x="9094416" y="3794441"/>
                  </a:cubicBezTo>
                  <a:cubicBezTo>
                    <a:pt x="9094416" y="3794441"/>
                    <a:pt x="9094416" y="3794441"/>
                    <a:pt x="9094416" y="3762821"/>
                  </a:cubicBezTo>
                  <a:cubicBezTo>
                    <a:pt x="9094416" y="3762821"/>
                    <a:pt x="9094416" y="3762821"/>
                    <a:pt x="9050329" y="3762821"/>
                  </a:cubicBezTo>
                  <a:cubicBezTo>
                    <a:pt x="9050329" y="3762821"/>
                    <a:pt x="9050329" y="3762821"/>
                    <a:pt x="7058541" y="3762821"/>
                  </a:cubicBezTo>
                  <a:cubicBezTo>
                    <a:pt x="7058541" y="3762821"/>
                    <a:pt x="7058541" y="3762821"/>
                    <a:pt x="6936514" y="3762821"/>
                  </a:cubicBezTo>
                  <a:cubicBezTo>
                    <a:pt x="6936514" y="3762821"/>
                    <a:pt x="6936514" y="3762821"/>
                    <a:pt x="6935727" y="3762821"/>
                  </a:cubicBezTo>
                  <a:cubicBezTo>
                    <a:pt x="6892427" y="3762821"/>
                    <a:pt x="6857000" y="3727248"/>
                    <a:pt x="6857000" y="3683770"/>
                  </a:cubicBezTo>
                  <a:cubicBezTo>
                    <a:pt x="6857000" y="3683770"/>
                    <a:pt x="6857000" y="3683770"/>
                    <a:pt x="6857000" y="3682979"/>
                  </a:cubicBezTo>
                  <a:cubicBezTo>
                    <a:pt x="6857000" y="3682979"/>
                    <a:pt x="6857000" y="3682979"/>
                    <a:pt x="6857000" y="3664007"/>
                  </a:cubicBezTo>
                  <a:cubicBezTo>
                    <a:pt x="6857000" y="3664007"/>
                    <a:pt x="6857000" y="3664007"/>
                    <a:pt x="6857000" y="3494048"/>
                  </a:cubicBezTo>
                  <a:cubicBezTo>
                    <a:pt x="6857000" y="3449779"/>
                    <a:pt x="6892427" y="3414997"/>
                    <a:pt x="6935727" y="3414997"/>
                  </a:cubicBezTo>
                  <a:cubicBezTo>
                    <a:pt x="6935727" y="3414997"/>
                    <a:pt x="6935727" y="3414997"/>
                    <a:pt x="6936514" y="3414997"/>
                  </a:cubicBezTo>
                  <a:cubicBezTo>
                    <a:pt x="6936514" y="3414997"/>
                    <a:pt x="6936514" y="3414997"/>
                    <a:pt x="7058541" y="3414997"/>
                  </a:cubicBezTo>
                  <a:cubicBezTo>
                    <a:pt x="7058541" y="3414997"/>
                    <a:pt x="7058541" y="3414997"/>
                    <a:pt x="9050329" y="3414997"/>
                  </a:cubicBezTo>
                  <a:cubicBezTo>
                    <a:pt x="9050329" y="3414997"/>
                    <a:pt x="9050329" y="3414997"/>
                    <a:pt x="9094416" y="3414997"/>
                  </a:cubicBezTo>
                  <a:cubicBezTo>
                    <a:pt x="9094416" y="3414997"/>
                    <a:pt x="9094416" y="3414997"/>
                    <a:pt x="9094416" y="3383376"/>
                  </a:cubicBezTo>
                  <a:cubicBezTo>
                    <a:pt x="9094416" y="3383376"/>
                    <a:pt x="9094416" y="3383376"/>
                    <a:pt x="9050329" y="3383376"/>
                  </a:cubicBezTo>
                  <a:cubicBezTo>
                    <a:pt x="9050329" y="3383376"/>
                    <a:pt x="9050329" y="3383376"/>
                    <a:pt x="6932578" y="3383376"/>
                  </a:cubicBezTo>
                  <a:cubicBezTo>
                    <a:pt x="6932578" y="3383376"/>
                    <a:pt x="6932578" y="3383376"/>
                    <a:pt x="6810551" y="3383376"/>
                  </a:cubicBezTo>
                  <a:cubicBezTo>
                    <a:pt x="6810551" y="3383376"/>
                    <a:pt x="6810551" y="3383376"/>
                    <a:pt x="6809764" y="3383376"/>
                  </a:cubicBezTo>
                  <a:cubicBezTo>
                    <a:pt x="6766464" y="3383376"/>
                    <a:pt x="6731037" y="3347804"/>
                    <a:pt x="6731037" y="3304326"/>
                  </a:cubicBezTo>
                  <a:cubicBezTo>
                    <a:pt x="6731037" y="3304326"/>
                    <a:pt x="6731037" y="3304326"/>
                    <a:pt x="6731037" y="3303535"/>
                  </a:cubicBezTo>
                  <a:cubicBezTo>
                    <a:pt x="6731037" y="3303535"/>
                    <a:pt x="6731037" y="3303535"/>
                    <a:pt x="6731037" y="3284563"/>
                  </a:cubicBezTo>
                  <a:cubicBezTo>
                    <a:pt x="6731037" y="3284563"/>
                    <a:pt x="6731037" y="3284563"/>
                    <a:pt x="6731037" y="3114604"/>
                  </a:cubicBezTo>
                  <a:cubicBezTo>
                    <a:pt x="6731037" y="3070335"/>
                    <a:pt x="6766464" y="3035553"/>
                    <a:pt x="6809764" y="3035553"/>
                  </a:cubicBezTo>
                  <a:cubicBezTo>
                    <a:pt x="6809764" y="3035553"/>
                    <a:pt x="6809764" y="3035553"/>
                    <a:pt x="6810551" y="3035553"/>
                  </a:cubicBezTo>
                  <a:cubicBezTo>
                    <a:pt x="6810551" y="3035553"/>
                    <a:pt x="6810551" y="3035553"/>
                    <a:pt x="6932578" y="3035553"/>
                  </a:cubicBezTo>
                  <a:cubicBezTo>
                    <a:pt x="6932578" y="3035553"/>
                    <a:pt x="6932578" y="3035553"/>
                    <a:pt x="9050329" y="3035553"/>
                  </a:cubicBezTo>
                  <a:cubicBezTo>
                    <a:pt x="9050329" y="3035553"/>
                    <a:pt x="9050329" y="3035553"/>
                    <a:pt x="9094416" y="3035553"/>
                  </a:cubicBezTo>
                  <a:cubicBezTo>
                    <a:pt x="9094416" y="3035553"/>
                    <a:pt x="9094416" y="3035553"/>
                    <a:pt x="9094416" y="3003932"/>
                  </a:cubicBezTo>
                  <a:cubicBezTo>
                    <a:pt x="9094416" y="3003932"/>
                    <a:pt x="9094416" y="3003932"/>
                    <a:pt x="9050329" y="3003932"/>
                  </a:cubicBezTo>
                  <a:cubicBezTo>
                    <a:pt x="9050329" y="3003932"/>
                    <a:pt x="9050329" y="3003932"/>
                    <a:pt x="6864873" y="3003932"/>
                  </a:cubicBezTo>
                  <a:cubicBezTo>
                    <a:pt x="6864873" y="3003932"/>
                    <a:pt x="6864873" y="3003932"/>
                    <a:pt x="6742846" y="3003932"/>
                  </a:cubicBezTo>
                  <a:cubicBezTo>
                    <a:pt x="6742846" y="3003932"/>
                    <a:pt x="6742846" y="3003932"/>
                    <a:pt x="6742059" y="3003932"/>
                  </a:cubicBezTo>
                  <a:cubicBezTo>
                    <a:pt x="6698759" y="3003932"/>
                    <a:pt x="6663332" y="2968360"/>
                    <a:pt x="6663332" y="2924882"/>
                  </a:cubicBezTo>
                  <a:cubicBezTo>
                    <a:pt x="6663332" y="2924882"/>
                    <a:pt x="6663332" y="2924882"/>
                    <a:pt x="6663332" y="2924091"/>
                  </a:cubicBezTo>
                  <a:cubicBezTo>
                    <a:pt x="6663332" y="2924091"/>
                    <a:pt x="6663332" y="2924091"/>
                    <a:pt x="6663332" y="2905119"/>
                  </a:cubicBezTo>
                  <a:cubicBezTo>
                    <a:pt x="6663332" y="2905119"/>
                    <a:pt x="6663332" y="2905119"/>
                    <a:pt x="6663332" y="2735160"/>
                  </a:cubicBezTo>
                  <a:cubicBezTo>
                    <a:pt x="6663332" y="2690891"/>
                    <a:pt x="6698759" y="2656109"/>
                    <a:pt x="6742059" y="2656109"/>
                  </a:cubicBezTo>
                  <a:cubicBezTo>
                    <a:pt x="6742846" y="2656109"/>
                    <a:pt x="6742846" y="2656109"/>
                    <a:pt x="6742846" y="2656109"/>
                  </a:cubicBezTo>
                  <a:cubicBezTo>
                    <a:pt x="6742846" y="2656109"/>
                    <a:pt x="6742846" y="2656109"/>
                    <a:pt x="6864873" y="2656109"/>
                  </a:cubicBezTo>
                  <a:cubicBezTo>
                    <a:pt x="6864873" y="2656109"/>
                    <a:pt x="6864873" y="2656109"/>
                    <a:pt x="9050329" y="2656109"/>
                  </a:cubicBezTo>
                  <a:cubicBezTo>
                    <a:pt x="9050329" y="2656109"/>
                    <a:pt x="9050329" y="2656109"/>
                    <a:pt x="9094416" y="2656109"/>
                  </a:cubicBezTo>
                  <a:cubicBezTo>
                    <a:pt x="9094416" y="2656109"/>
                    <a:pt x="9094416" y="2656109"/>
                    <a:pt x="9094416" y="2624488"/>
                  </a:cubicBezTo>
                  <a:cubicBezTo>
                    <a:pt x="9094416" y="2624488"/>
                    <a:pt x="9094416" y="2624488"/>
                    <a:pt x="9050329" y="2624488"/>
                  </a:cubicBezTo>
                  <a:cubicBezTo>
                    <a:pt x="9050329" y="2624488"/>
                    <a:pt x="9050329" y="2624488"/>
                    <a:pt x="6864873" y="2624488"/>
                  </a:cubicBezTo>
                  <a:cubicBezTo>
                    <a:pt x="6864873" y="2624488"/>
                    <a:pt x="6864873" y="2624488"/>
                    <a:pt x="6742846" y="2624488"/>
                  </a:cubicBezTo>
                  <a:cubicBezTo>
                    <a:pt x="6742846" y="2624488"/>
                    <a:pt x="6742846" y="2624488"/>
                    <a:pt x="6742059" y="2624488"/>
                  </a:cubicBezTo>
                  <a:cubicBezTo>
                    <a:pt x="6698759" y="2624488"/>
                    <a:pt x="6663332" y="2588915"/>
                    <a:pt x="6663332" y="2545437"/>
                  </a:cubicBezTo>
                  <a:cubicBezTo>
                    <a:pt x="6663332" y="2545437"/>
                    <a:pt x="6663332" y="2545437"/>
                    <a:pt x="6663332" y="2544647"/>
                  </a:cubicBezTo>
                  <a:cubicBezTo>
                    <a:pt x="6663332" y="2544647"/>
                    <a:pt x="6663332" y="2544647"/>
                    <a:pt x="6663332" y="2525675"/>
                  </a:cubicBezTo>
                  <a:cubicBezTo>
                    <a:pt x="6663332" y="2525675"/>
                    <a:pt x="6663332" y="2525675"/>
                    <a:pt x="6663332" y="2355715"/>
                  </a:cubicBezTo>
                  <a:cubicBezTo>
                    <a:pt x="6663332" y="2311447"/>
                    <a:pt x="6698759" y="2276665"/>
                    <a:pt x="6742059" y="2276665"/>
                  </a:cubicBezTo>
                  <a:cubicBezTo>
                    <a:pt x="6742846" y="2276665"/>
                    <a:pt x="6742846" y="2276665"/>
                    <a:pt x="6742846" y="2276665"/>
                  </a:cubicBezTo>
                  <a:cubicBezTo>
                    <a:pt x="6742846" y="2276665"/>
                    <a:pt x="6742846" y="2276665"/>
                    <a:pt x="6864873" y="2276665"/>
                  </a:cubicBezTo>
                  <a:cubicBezTo>
                    <a:pt x="6864873" y="2276665"/>
                    <a:pt x="6864873" y="2276665"/>
                    <a:pt x="9050329" y="2276665"/>
                  </a:cubicBezTo>
                  <a:cubicBezTo>
                    <a:pt x="9050329" y="2276665"/>
                    <a:pt x="9050329" y="2276665"/>
                    <a:pt x="9094416" y="2276665"/>
                  </a:cubicBezTo>
                  <a:cubicBezTo>
                    <a:pt x="9094416" y="2276665"/>
                    <a:pt x="9094416" y="2276665"/>
                    <a:pt x="9094416" y="2245044"/>
                  </a:cubicBezTo>
                  <a:cubicBezTo>
                    <a:pt x="9094416" y="2245044"/>
                    <a:pt x="9094416" y="2245044"/>
                    <a:pt x="9050329" y="2245044"/>
                  </a:cubicBezTo>
                  <a:cubicBezTo>
                    <a:pt x="9050329" y="2245044"/>
                    <a:pt x="9050329" y="2245044"/>
                    <a:pt x="6957771" y="2245044"/>
                  </a:cubicBezTo>
                  <a:cubicBezTo>
                    <a:pt x="6957771" y="2245044"/>
                    <a:pt x="6957771" y="2245044"/>
                    <a:pt x="6835744" y="2245044"/>
                  </a:cubicBezTo>
                  <a:cubicBezTo>
                    <a:pt x="6835744" y="2245044"/>
                    <a:pt x="6835744" y="2245044"/>
                    <a:pt x="6834957" y="2245044"/>
                  </a:cubicBezTo>
                  <a:cubicBezTo>
                    <a:pt x="6791657" y="2245044"/>
                    <a:pt x="6756230" y="2209471"/>
                    <a:pt x="6756230" y="2165993"/>
                  </a:cubicBezTo>
                  <a:cubicBezTo>
                    <a:pt x="6756230" y="2165993"/>
                    <a:pt x="6756230" y="2165993"/>
                    <a:pt x="6756230" y="2165203"/>
                  </a:cubicBezTo>
                  <a:cubicBezTo>
                    <a:pt x="6756230" y="2165203"/>
                    <a:pt x="6756230" y="2165203"/>
                    <a:pt x="6756230" y="2146231"/>
                  </a:cubicBezTo>
                  <a:cubicBezTo>
                    <a:pt x="6756230" y="2146231"/>
                    <a:pt x="6756230" y="2146231"/>
                    <a:pt x="6756230" y="1976271"/>
                  </a:cubicBezTo>
                  <a:cubicBezTo>
                    <a:pt x="6756230" y="1932003"/>
                    <a:pt x="6791657" y="1897221"/>
                    <a:pt x="6834957" y="1897221"/>
                  </a:cubicBezTo>
                  <a:cubicBezTo>
                    <a:pt x="6834957" y="1897221"/>
                    <a:pt x="6834957" y="1897221"/>
                    <a:pt x="6835744" y="1897221"/>
                  </a:cubicBezTo>
                  <a:cubicBezTo>
                    <a:pt x="6835744" y="1897221"/>
                    <a:pt x="6835744" y="1897221"/>
                    <a:pt x="6957771" y="1897221"/>
                  </a:cubicBezTo>
                  <a:cubicBezTo>
                    <a:pt x="6957771" y="1897221"/>
                    <a:pt x="6957771" y="1897221"/>
                    <a:pt x="9050329" y="1897221"/>
                  </a:cubicBezTo>
                  <a:cubicBezTo>
                    <a:pt x="9050329" y="1897221"/>
                    <a:pt x="9050329" y="1897221"/>
                    <a:pt x="9094416" y="1897221"/>
                  </a:cubicBezTo>
                  <a:cubicBezTo>
                    <a:pt x="9094416" y="1897221"/>
                    <a:pt x="9094416" y="1897221"/>
                    <a:pt x="9094416" y="1865600"/>
                  </a:cubicBezTo>
                  <a:cubicBezTo>
                    <a:pt x="9094416" y="1865600"/>
                    <a:pt x="9094416" y="1865600"/>
                    <a:pt x="9050329" y="1865600"/>
                  </a:cubicBezTo>
                  <a:cubicBezTo>
                    <a:pt x="9050329" y="1865600"/>
                    <a:pt x="9050329" y="1865600"/>
                    <a:pt x="7082159" y="1865600"/>
                  </a:cubicBezTo>
                  <a:cubicBezTo>
                    <a:pt x="7082159" y="1865600"/>
                    <a:pt x="7082159" y="1865600"/>
                    <a:pt x="6959345" y="1865600"/>
                  </a:cubicBezTo>
                  <a:cubicBezTo>
                    <a:pt x="6916045" y="1865600"/>
                    <a:pt x="6880618" y="1830027"/>
                    <a:pt x="6880618" y="1786550"/>
                  </a:cubicBezTo>
                  <a:cubicBezTo>
                    <a:pt x="6880618" y="1786550"/>
                    <a:pt x="6880618" y="1786550"/>
                    <a:pt x="6880618" y="1785759"/>
                  </a:cubicBezTo>
                  <a:cubicBezTo>
                    <a:pt x="6880618" y="1785759"/>
                    <a:pt x="6880618" y="1785759"/>
                    <a:pt x="6880618" y="1766787"/>
                  </a:cubicBezTo>
                  <a:cubicBezTo>
                    <a:pt x="6880618" y="1766787"/>
                    <a:pt x="6880618" y="1766787"/>
                    <a:pt x="6880618" y="1596827"/>
                  </a:cubicBezTo>
                  <a:cubicBezTo>
                    <a:pt x="6880618" y="1552559"/>
                    <a:pt x="6916045" y="1517777"/>
                    <a:pt x="6959345" y="1517777"/>
                  </a:cubicBezTo>
                  <a:cubicBezTo>
                    <a:pt x="6959345" y="1517777"/>
                    <a:pt x="6959345" y="1517777"/>
                    <a:pt x="7082159" y="1517777"/>
                  </a:cubicBezTo>
                  <a:cubicBezTo>
                    <a:pt x="7082159" y="1517777"/>
                    <a:pt x="7082159" y="1517777"/>
                    <a:pt x="9050329" y="1517777"/>
                  </a:cubicBezTo>
                  <a:cubicBezTo>
                    <a:pt x="9050329" y="1517777"/>
                    <a:pt x="9050329" y="1517777"/>
                    <a:pt x="9094416" y="1517777"/>
                  </a:cubicBezTo>
                  <a:cubicBezTo>
                    <a:pt x="9094416" y="1517777"/>
                    <a:pt x="9094416" y="1517777"/>
                    <a:pt x="9094416" y="1486156"/>
                  </a:cubicBezTo>
                  <a:cubicBezTo>
                    <a:pt x="9094416" y="1486156"/>
                    <a:pt x="9094416" y="1486156"/>
                    <a:pt x="9050329" y="1486156"/>
                  </a:cubicBezTo>
                  <a:cubicBezTo>
                    <a:pt x="9050329" y="1486156"/>
                    <a:pt x="9050329" y="1486156"/>
                    <a:pt x="7311254" y="1486156"/>
                  </a:cubicBezTo>
                  <a:cubicBezTo>
                    <a:pt x="7311254" y="1486156"/>
                    <a:pt x="7311254" y="1486156"/>
                    <a:pt x="7189228" y="1486156"/>
                  </a:cubicBezTo>
                  <a:cubicBezTo>
                    <a:pt x="7159311" y="1486156"/>
                    <a:pt x="7134118" y="1469556"/>
                    <a:pt x="7119948" y="1445840"/>
                  </a:cubicBezTo>
                  <a:cubicBezTo>
                    <a:pt x="7119948" y="1445840"/>
                    <a:pt x="7119948" y="1445840"/>
                    <a:pt x="7119948" y="1445050"/>
                  </a:cubicBezTo>
                  <a:cubicBezTo>
                    <a:pt x="7119948" y="1445050"/>
                    <a:pt x="7119161" y="1444259"/>
                    <a:pt x="7119161" y="1443469"/>
                  </a:cubicBezTo>
                  <a:cubicBezTo>
                    <a:pt x="7118373" y="1442678"/>
                    <a:pt x="7118373" y="1441888"/>
                    <a:pt x="7118373" y="1441097"/>
                  </a:cubicBezTo>
                  <a:cubicBezTo>
                    <a:pt x="7117586" y="1441097"/>
                    <a:pt x="7117586" y="1441097"/>
                    <a:pt x="7117586" y="1441097"/>
                  </a:cubicBezTo>
                  <a:cubicBezTo>
                    <a:pt x="7112863" y="1430821"/>
                    <a:pt x="7109713" y="1418963"/>
                    <a:pt x="7109713" y="1406315"/>
                  </a:cubicBezTo>
                  <a:cubicBezTo>
                    <a:pt x="7109713" y="1406315"/>
                    <a:pt x="7109713" y="1406315"/>
                    <a:pt x="7109713" y="1217383"/>
                  </a:cubicBezTo>
                  <a:cubicBezTo>
                    <a:pt x="7109713" y="1173115"/>
                    <a:pt x="7145141" y="1138333"/>
                    <a:pt x="7188440" y="1138333"/>
                  </a:cubicBezTo>
                  <a:cubicBezTo>
                    <a:pt x="7188440" y="1138333"/>
                    <a:pt x="7188440" y="1138333"/>
                    <a:pt x="7189228" y="1138333"/>
                  </a:cubicBezTo>
                  <a:cubicBezTo>
                    <a:pt x="7189228" y="1138333"/>
                    <a:pt x="7189228" y="1138333"/>
                    <a:pt x="7311254" y="1138333"/>
                  </a:cubicBezTo>
                  <a:cubicBezTo>
                    <a:pt x="7311254" y="1138333"/>
                    <a:pt x="7311254" y="1138333"/>
                    <a:pt x="9050329" y="1138333"/>
                  </a:cubicBezTo>
                  <a:cubicBezTo>
                    <a:pt x="9050329" y="1138333"/>
                    <a:pt x="9050329" y="1138333"/>
                    <a:pt x="9094416" y="1138333"/>
                  </a:cubicBezTo>
                  <a:cubicBezTo>
                    <a:pt x="9094416" y="1138333"/>
                    <a:pt x="9094416" y="1138333"/>
                    <a:pt x="9094416" y="1106712"/>
                  </a:cubicBezTo>
                  <a:cubicBezTo>
                    <a:pt x="9094416" y="1106712"/>
                    <a:pt x="9094416" y="1106712"/>
                    <a:pt x="9050329" y="1106712"/>
                  </a:cubicBezTo>
                  <a:cubicBezTo>
                    <a:pt x="9050329" y="1106712"/>
                    <a:pt x="9050329" y="1106712"/>
                    <a:pt x="7637183" y="1106712"/>
                  </a:cubicBezTo>
                  <a:cubicBezTo>
                    <a:pt x="7637183" y="1106712"/>
                    <a:pt x="7637183" y="1106712"/>
                    <a:pt x="7515156" y="1106712"/>
                  </a:cubicBezTo>
                  <a:cubicBezTo>
                    <a:pt x="7471069" y="1106712"/>
                    <a:pt x="7436429" y="1071139"/>
                    <a:pt x="7436429" y="1027661"/>
                  </a:cubicBezTo>
                  <a:cubicBezTo>
                    <a:pt x="7436429" y="1027661"/>
                    <a:pt x="7436429" y="1027661"/>
                    <a:pt x="7436429" y="1026871"/>
                  </a:cubicBezTo>
                  <a:cubicBezTo>
                    <a:pt x="7436429" y="1026871"/>
                    <a:pt x="7436429" y="1026871"/>
                    <a:pt x="7436429" y="1007898"/>
                  </a:cubicBezTo>
                  <a:cubicBezTo>
                    <a:pt x="7436429" y="1007898"/>
                    <a:pt x="7436429" y="1007898"/>
                    <a:pt x="7436429" y="837939"/>
                  </a:cubicBezTo>
                  <a:cubicBezTo>
                    <a:pt x="7436429" y="793671"/>
                    <a:pt x="7471069" y="758888"/>
                    <a:pt x="7515156" y="758888"/>
                  </a:cubicBezTo>
                  <a:cubicBezTo>
                    <a:pt x="7515156" y="758888"/>
                    <a:pt x="7515156" y="758888"/>
                    <a:pt x="7637183" y="758888"/>
                  </a:cubicBezTo>
                  <a:cubicBezTo>
                    <a:pt x="7637183" y="758888"/>
                    <a:pt x="7637183" y="758888"/>
                    <a:pt x="9050329" y="758888"/>
                  </a:cubicBezTo>
                  <a:cubicBezTo>
                    <a:pt x="9050329" y="758888"/>
                    <a:pt x="9050329" y="758888"/>
                    <a:pt x="9094416" y="758888"/>
                  </a:cubicBezTo>
                  <a:cubicBezTo>
                    <a:pt x="9094416" y="758888"/>
                    <a:pt x="9094416" y="758888"/>
                    <a:pt x="9094416" y="727268"/>
                  </a:cubicBezTo>
                  <a:cubicBezTo>
                    <a:pt x="9094416" y="727268"/>
                    <a:pt x="9094416" y="727268"/>
                    <a:pt x="9050329" y="727268"/>
                  </a:cubicBezTo>
                  <a:cubicBezTo>
                    <a:pt x="9050329" y="727268"/>
                    <a:pt x="9050329" y="727268"/>
                    <a:pt x="8150482" y="727268"/>
                  </a:cubicBezTo>
                  <a:cubicBezTo>
                    <a:pt x="8150482" y="727268"/>
                    <a:pt x="8150482" y="727268"/>
                    <a:pt x="8028455" y="727268"/>
                  </a:cubicBezTo>
                  <a:cubicBezTo>
                    <a:pt x="8028455" y="727268"/>
                    <a:pt x="8028455" y="727268"/>
                    <a:pt x="8027668" y="727268"/>
                  </a:cubicBezTo>
                  <a:cubicBezTo>
                    <a:pt x="7984368" y="727268"/>
                    <a:pt x="7948942" y="691695"/>
                    <a:pt x="7948942" y="648217"/>
                  </a:cubicBezTo>
                  <a:cubicBezTo>
                    <a:pt x="7948942" y="647427"/>
                    <a:pt x="7948942" y="647427"/>
                    <a:pt x="7948942" y="647427"/>
                  </a:cubicBezTo>
                  <a:cubicBezTo>
                    <a:pt x="7948942" y="647427"/>
                    <a:pt x="7948942" y="647427"/>
                    <a:pt x="7948942" y="458495"/>
                  </a:cubicBezTo>
                  <a:cubicBezTo>
                    <a:pt x="7948942" y="414227"/>
                    <a:pt x="7984368" y="379444"/>
                    <a:pt x="8027668" y="379444"/>
                  </a:cubicBezTo>
                  <a:cubicBezTo>
                    <a:pt x="8027668" y="379444"/>
                    <a:pt x="8027668" y="379444"/>
                    <a:pt x="8028455" y="379444"/>
                  </a:cubicBezTo>
                  <a:cubicBezTo>
                    <a:pt x="8028455" y="379444"/>
                    <a:pt x="8028455" y="379444"/>
                    <a:pt x="8150482" y="379444"/>
                  </a:cubicBezTo>
                  <a:cubicBezTo>
                    <a:pt x="8150482" y="379444"/>
                    <a:pt x="8150482" y="379444"/>
                    <a:pt x="9050329" y="379444"/>
                  </a:cubicBezTo>
                  <a:cubicBezTo>
                    <a:pt x="9050329" y="379444"/>
                    <a:pt x="9050329" y="379444"/>
                    <a:pt x="9094416" y="379444"/>
                  </a:cubicBezTo>
                  <a:cubicBezTo>
                    <a:pt x="9094416" y="379444"/>
                    <a:pt x="9094416" y="379444"/>
                    <a:pt x="9094416" y="347824"/>
                  </a:cubicBezTo>
                  <a:cubicBezTo>
                    <a:pt x="9094416" y="347824"/>
                    <a:pt x="9094416" y="347824"/>
                    <a:pt x="9050329" y="347824"/>
                  </a:cubicBezTo>
                  <a:cubicBezTo>
                    <a:pt x="9050329" y="347824"/>
                    <a:pt x="9050329" y="347824"/>
                    <a:pt x="8770062" y="347824"/>
                  </a:cubicBezTo>
                  <a:cubicBezTo>
                    <a:pt x="8770062" y="347824"/>
                    <a:pt x="8770062" y="347824"/>
                    <a:pt x="8648035" y="347824"/>
                  </a:cubicBezTo>
                  <a:cubicBezTo>
                    <a:pt x="8648035" y="347824"/>
                    <a:pt x="8648035" y="347824"/>
                    <a:pt x="8647248" y="347824"/>
                  </a:cubicBezTo>
                  <a:cubicBezTo>
                    <a:pt x="8624417" y="347824"/>
                    <a:pt x="8603948" y="337547"/>
                    <a:pt x="8588990" y="321737"/>
                  </a:cubicBezTo>
                  <a:cubicBezTo>
                    <a:pt x="8576394" y="307508"/>
                    <a:pt x="8568521" y="288536"/>
                    <a:pt x="8568521" y="267983"/>
                  </a:cubicBezTo>
                  <a:cubicBezTo>
                    <a:pt x="8568521" y="267983"/>
                    <a:pt x="8568521" y="267983"/>
                    <a:pt x="8568521" y="79051"/>
                  </a:cubicBezTo>
                  <a:cubicBezTo>
                    <a:pt x="8568521" y="34783"/>
                    <a:pt x="8603948" y="0"/>
                    <a:pt x="864724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iŝľíde">
              <a:extLst>
                <a:ext uri="{FF2B5EF4-FFF2-40B4-BE49-F238E27FC236}">
                  <a16:creationId xmlns:a16="http://schemas.microsoft.com/office/drawing/2014/main" id="{7911A4DB-1774-4766-97E3-06140ED31035}"/>
                </a:ext>
              </a:extLst>
            </p:cNvPr>
            <p:cNvGrpSpPr/>
            <p:nvPr/>
          </p:nvGrpSpPr>
          <p:grpSpPr>
            <a:xfrm>
              <a:off x="3093463" y="1653267"/>
              <a:ext cx="489858" cy="489858"/>
              <a:chOff x="1427243" y="1987229"/>
              <a:chExt cx="1016000" cy="1016000"/>
            </a:xfrm>
            <a:effectLst/>
          </p:grpSpPr>
          <p:sp>
            <p:nvSpPr>
              <p:cNvPr id="51" name="îṣḻïḑé">
                <a:extLst>
                  <a:ext uri="{FF2B5EF4-FFF2-40B4-BE49-F238E27FC236}">
                    <a16:creationId xmlns:a16="http://schemas.microsoft.com/office/drawing/2014/main" id="{A9185DC2-DEDE-4DBE-AB7C-8D0B73D755A7}"/>
                  </a:ext>
                </a:extLst>
              </p:cNvPr>
              <p:cNvSpPr/>
              <p:nvPr/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ṩ1ídê">
                <a:extLst>
                  <a:ext uri="{FF2B5EF4-FFF2-40B4-BE49-F238E27FC236}">
                    <a16:creationId xmlns:a16="http://schemas.microsoft.com/office/drawing/2014/main" id="{5F44E88B-87A1-4EF8-A16F-32ABD0C73B0D}"/>
                  </a:ext>
                </a:extLst>
              </p:cNvPr>
              <p:cNvSpPr/>
              <p:nvPr/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ṧḷïde">
              <a:extLst>
                <a:ext uri="{FF2B5EF4-FFF2-40B4-BE49-F238E27FC236}">
                  <a16:creationId xmlns:a16="http://schemas.microsoft.com/office/drawing/2014/main" id="{BFDEBA09-8D31-4872-AEE6-FC6AACA5C79A}"/>
                </a:ext>
              </a:extLst>
            </p:cNvPr>
            <p:cNvGrpSpPr/>
            <p:nvPr/>
          </p:nvGrpSpPr>
          <p:grpSpPr>
            <a:xfrm>
              <a:off x="3093463" y="3392284"/>
              <a:ext cx="489858" cy="489858"/>
              <a:chOff x="1427243" y="3314803"/>
              <a:chExt cx="1016000" cy="1016000"/>
            </a:xfrm>
            <a:effectLst/>
          </p:grpSpPr>
          <p:sp>
            <p:nvSpPr>
              <p:cNvPr id="49" name="íṥḻîḓè">
                <a:extLst>
                  <a:ext uri="{FF2B5EF4-FFF2-40B4-BE49-F238E27FC236}">
                    <a16:creationId xmlns:a16="http://schemas.microsoft.com/office/drawing/2014/main" id="{22780578-5AA3-4A3C-BFFC-CC0434FBA6B5}"/>
                  </a:ext>
                </a:extLst>
              </p:cNvPr>
              <p:cNvSpPr/>
              <p:nvPr/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S1íďè">
                <a:extLst>
                  <a:ext uri="{FF2B5EF4-FFF2-40B4-BE49-F238E27FC236}">
                    <a16:creationId xmlns:a16="http://schemas.microsoft.com/office/drawing/2014/main" id="{F59B9165-1219-4FFC-8424-2A2A5DCB1974}"/>
                  </a:ext>
                </a:extLst>
              </p:cNvPr>
              <p:cNvSpPr/>
              <p:nvPr/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ṧlïďê">
              <a:extLst>
                <a:ext uri="{FF2B5EF4-FFF2-40B4-BE49-F238E27FC236}">
                  <a16:creationId xmlns:a16="http://schemas.microsoft.com/office/drawing/2014/main" id="{28D808CD-6F3A-4EDA-A82B-4B6CED17BF08}"/>
                </a:ext>
              </a:extLst>
            </p:cNvPr>
            <p:cNvGrpSpPr/>
            <p:nvPr/>
          </p:nvGrpSpPr>
          <p:grpSpPr>
            <a:xfrm>
              <a:off x="3093463" y="5074916"/>
              <a:ext cx="489858" cy="489858"/>
              <a:chOff x="1427243" y="4599335"/>
              <a:chExt cx="1016000" cy="1016000"/>
            </a:xfrm>
            <a:effectLst/>
          </p:grpSpPr>
          <p:sp>
            <p:nvSpPr>
              <p:cNvPr id="47" name="iṧľidé">
                <a:extLst>
                  <a:ext uri="{FF2B5EF4-FFF2-40B4-BE49-F238E27FC236}">
                    <a16:creationId xmlns:a16="http://schemas.microsoft.com/office/drawing/2014/main" id="{B878302F-D46F-404C-B665-F89C16925B28}"/>
                  </a:ext>
                </a:extLst>
              </p:cNvPr>
              <p:cNvSpPr/>
              <p:nvPr/>
            </p:nvSpPr>
            <p:spPr>
              <a:xfrm>
                <a:off x="1427243" y="4599335"/>
                <a:ext cx="1016000" cy="1016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ṩ1iḑe">
                <a:extLst>
                  <a:ext uri="{FF2B5EF4-FFF2-40B4-BE49-F238E27FC236}">
                    <a16:creationId xmlns:a16="http://schemas.microsoft.com/office/drawing/2014/main" id="{E7B9B531-2D7E-4833-9334-BDFAE3B7042D}"/>
                  </a:ext>
                </a:extLst>
              </p:cNvPr>
              <p:cNvSpPr/>
              <p:nvPr/>
            </p:nvSpPr>
            <p:spPr bwMode="auto">
              <a:xfrm>
                <a:off x="1761388" y="4912675"/>
                <a:ext cx="347709" cy="373276"/>
              </a:xfrm>
              <a:custGeom>
                <a:avLst/>
                <a:gdLst>
                  <a:gd name="T0" fmla="*/ 201595705 w 21600"/>
                  <a:gd name="T1" fmla="*/ 190811269 h 21600"/>
                  <a:gd name="T2" fmla="*/ 187592182 w 21600"/>
                  <a:gd name="T3" fmla="*/ 208164918 h 21600"/>
                  <a:gd name="T4" fmla="*/ 187752038 w 21600"/>
                  <a:gd name="T5" fmla="*/ 210192294 h 21600"/>
                  <a:gd name="T6" fmla="*/ 161460495 w 21600"/>
                  <a:gd name="T7" fmla="*/ 231219137 h 21600"/>
                  <a:gd name="T8" fmla="*/ 128262652 w 21600"/>
                  <a:gd name="T9" fmla="*/ 238391082 h 21600"/>
                  <a:gd name="T10" fmla="*/ 119149403 w 21600"/>
                  <a:gd name="T11" fmla="*/ 185693870 h 21600"/>
                  <a:gd name="T12" fmla="*/ 117292923 w 21600"/>
                  <a:gd name="T13" fmla="*/ 120030070 h 21600"/>
                  <a:gd name="T14" fmla="*/ 154692970 w 21600"/>
                  <a:gd name="T15" fmla="*/ 120030070 h 21600"/>
                  <a:gd name="T16" fmla="*/ 169246679 w 21600"/>
                  <a:gd name="T17" fmla="*/ 116013538 h 21600"/>
                  <a:gd name="T18" fmla="*/ 178309081 w 21600"/>
                  <a:gd name="T19" fmla="*/ 121846296 h 21600"/>
                  <a:gd name="T20" fmla="*/ 189438676 w 21600"/>
                  <a:gd name="T21" fmla="*/ 108059450 h 21600"/>
                  <a:gd name="T22" fmla="*/ 178309081 w 21600"/>
                  <a:gd name="T23" fmla="*/ 94259126 h 21600"/>
                  <a:gd name="T24" fmla="*/ 168947157 w 21600"/>
                  <a:gd name="T25" fmla="*/ 100649045 h 21600"/>
                  <a:gd name="T26" fmla="*/ 116743727 w 21600"/>
                  <a:gd name="T27" fmla="*/ 100649045 h 21600"/>
                  <a:gd name="T28" fmla="*/ 115795006 w 21600"/>
                  <a:gd name="T29" fmla="*/ 67360039 h 21600"/>
                  <a:gd name="T30" fmla="*/ 135378766 w 21600"/>
                  <a:gd name="T31" fmla="*/ 34455253 h 21600"/>
                  <a:gd name="T32" fmla="*/ 107580421 w 21600"/>
                  <a:gd name="T33" fmla="*/ 0 h 21600"/>
                  <a:gd name="T34" fmla="*/ 79792072 w 21600"/>
                  <a:gd name="T35" fmla="*/ 34455253 h 21600"/>
                  <a:gd name="T36" fmla="*/ 99795237 w 21600"/>
                  <a:gd name="T37" fmla="*/ 67505810 h 21600"/>
                  <a:gd name="T38" fmla="*/ 98846616 w 21600"/>
                  <a:gd name="T39" fmla="*/ 100649045 h 21600"/>
                  <a:gd name="T40" fmla="*/ 46543272 w 21600"/>
                  <a:gd name="T41" fmla="*/ 100649045 h 21600"/>
                  <a:gd name="T42" fmla="*/ 37181348 w 21600"/>
                  <a:gd name="T43" fmla="*/ 94271445 h 21600"/>
                  <a:gd name="T44" fmla="*/ 26051763 w 21600"/>
                  <a:gd name="T45" fmla="*/ 108059450 h 21600"/>
                  <a:gd name="T46" fmla="*/ 37181348 w 21600"/>
                  <a:gd name="T47" fmla="*/ 121846296 h 21600"/>
                  <a:gd name="T48" fmla="*/ 46294607 w 21600"/>
                  <a:gd name="T49" fmla="*/ 115934434 h 21600"/>
                  <a:gd name="T50" fmla="*/ 60897374 w 21600"/>
                  <a:gd name="T51" fmla="*/ 120030070 h 21600"/>
                  <a:gd name="T52" fmla="*/ 98307316 w 21600"/>
                  <a:gd name="T53" fmla="*/ 120030070 h 21600"/>
                  <a:gd name="T54" fmla="*/ 96440941 w 21600"/>
                  <a:gd name="T55" fmla="*/ 185706188 h 21600"/>
                  <a:gd name="T56" fmla="*/ 87507319 w 21600"/>
                  <a:gd name="T57" fmla="*/ 237382914 h 21600"/>
                  <a:gd name="T58" fmla="*/ 47661734 w 21600"/>
                  <a:gd name="T59" fmla="*/ 226048548 h 21600"/>
                  <a:gd name="T60" fmla="*/ 27788349 w 21600"/>
                  <a:gd name="T61" fmla="*/ 210828560 h 21600"/>
                  <a:gd name="T62" fmla="*/ 28008047 w 21600"/>
                  <a:gd name="T63" fmla="*/ 208177236 h 21600"/>
                  <a:gd name="T64" fmla="*/ 14004523 w 21600"/>
                  <a:gd name="T65" fmla="*/ 190811269 h 21600"/>
                  <a:gd name="T66" fmla="*/ 0 w 21600"/>
                  <a:gd name="T67" fmla="*/ 208177236 h 21600"/>
                  <a:gd name="T68" fmla="*/ 14004523 w 21600"/>
                  <a:gd name="T69" fmla="*/ 225530885 h 21600"/>
                  <a:gd name="T70" fmla="*/ 17118241 w 21600"/>
                  <a:gd name="T71" fmla="*/ 225067560 h 21600"/>
                  <a:gd name="T72" fmla="*/ 39067705 w 21600"/>
                  <a:gd name="T73" fmla="*/ 245456871 h 21600"/>
                  <a:gd name="T74" fmla="*/ 82057973 w 21600"/>
                  <a:gd name="T75" fmla="*/ 270977155 h 21600"/>
                  <a:gd name="T76" fmla="*/ 108229521 w 21600"/>
                  <a:gd name="T77" fmla="*/ 286355233 h 21600"/>
                  <a:gd name="T78" fmla="*/ 133132946 w 21600"/>
                  <a:gd name="T79" fmla="*/ 271308186 h 21600"/>
                  <a:gd name="T80" fmla="*/ 176652419 w 21600"/>
                  <a:gd name="T81" fmla="*/ 245456871 h 21600"/>
                  <a:gd name="T82" fmla="*/ 198492083 w 21600"/>
                  <a:gd name="T83" fmla="*/ 225067560 h 21600"/>
                  <a:gd name="T84" fmla="*/ 201595705 w 21600"/>
                  <a:gd name="T85" fmla="*/ 225530885 h 21600"/>
                  <a:gd name="T86" fmla="*/ 215600229 w 21600"/>
                  <a:gd name="T87" fmla="*/ 208177236 h 21600"/>
                  <a:gd name="T88" fmla="*/ 201595705 w 21600"/>
                  <a:gd name="T89" fmla="*/ 190811269 h 21600"/>
                  <a:gd name="T90" fmla="*/ 92817999 w 21600"/>
                  <a:gd name="T91" fmla="*/ 34455253 h 21600"/>
                  <a:gd name="T92" fmla="*/ 107580421 w 21600"/>
                  <a:gd name="T93" fmla="*/ 16147786 h 21600"/>
                  <a:gd name="T94" fmla="*/ 122352929 w 21600"/>
                  <a:gd name="T95" fmla="*/ 34455253 h 21600"/>
                  <a:gd name="T96" fmla="*/ 107580421 w 21600"/>
                  <a:gd name="T97" fmla="*/ 52750402 h 21600"/>
                  <a:gd name="T98" fmla="*/ 92817999 w 21600"/>
                  <a:gd name="T99" fmla="*/ 34455253 h 21600"/>
                  <a:gd name="T100" fmla="*/ 92817999 w 21600"/>
                  <a:gd name="T101" fmla="*/ 34455253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0197" y="14393"/>
                    </a:moveTo>
                    <a:cubicBezTo>
                      <a:pt x="19422" y="14393"/>
                      <a:pt x="18794" y="14979"/>
                      <a:pt x="18794" y="15702"/>
                    </a:cubicBezTo>
                    <a:cubicBezTo>
                      <a:pt x="18794" y="15755"/>
                      <a:pt x="18804" y="15804"/>
                      <a:pt x="18810" y="15855"/>
                    </a:cubicBezTo>
                    <a:cubicBezTo>
                      <a:pt x="18191" y="16270"/>
                      <a:pt x="17267" y="16825"/>
                      <a:pt x="16176" y="17441"/>
                    </a:cubicBezTo>
                    <a:cubicBezTo>
                      <a:pt x="15167" y="18013"/>
                      <a:pt x="14017" y="18040"/>
                      <a:pt x="12850" y="17982"/>
                    </a:cubicBezTo>
                    <a:lnTo>
                      <a:pt x="11937" y="14007"/>
                    </a:lnTo>
                    <a:cubicBezTo>
                      <a:pt x="11937" y="14007"/>
                      <a:pt x="11842" y="11487"/>
                      <a:pt x="11751" y="9054"/>
                    </a:cubicBezTo>
                    <a:lnTo>
                      <a:pt x="15498" y="9054"/>
                    </a:lnTo>
                    <a:lnTo>
                      <a:pt x="16956" y="8751"/>
                    </a:lnTo>
                    <a:cubicBezTo>
                      <a:pt x="17159" y="9017"/>
                      <a:pt x="17489" y="9191"/>
                      <a:pt x="17864" y="9191"/>
                    </a:cubicBezTo>
                    <a:cubicBezTo>
                      <a:pt x="18479" y="9191"/>
                      <a:pt x="18979" y="8725"/>
                      <a:pt x="18979" y="8151"/>
                    </a:cubicBezTo>
                    <a:cubicBezTo>
                      <a:pt x="18979" y="7576"/>
                      <a:pt x="18479" y="7110"/>
                      <a:pt x="17864" y="7110"/>
                    </a:cubicBezTo>
                    <a:cubicBezTo>
                      <a:pt x="17469" y="7110"/>
                      <a:pt x="17124" y="7303"/>
                      <a:pt x="16926" y="7592"/>
                    </a:cubicBezTo>
                    <a:lnTo>
                      <a:pt x="11696" y="7592"/>
                    </a:lnTo>
                    <a:cubicBezTo>
                      <a:pt x="11656" y="6536"/>
                      <a:pt x="11622" y="5616"/>
                      <a:pt x="11601" y="5081"/>
                    </a:cubicBezTo>
                    <a:cubicBezTo>
                      <a:pt x="12737" y="4753"/>
                      <a:pt x="13563" y="3766"/>
                      <a:pt x="13563" y="2599"/>
                    </a:cubicBezTo>
                    <a:cubicBezTo>
                      <a:pt x="13563" y="1163"/>
                      <a:pt x="12316" y="0"/>
                      <a:pt x="10778" y="0"/>
                    </a:cubicBezTo>
                    <a:cubicBezTo>
                      <a:pt x="9240" y="0"/>
                      <a:pt x="7994" y="1163"/>
                      <a:pt x="7994" y="2599"/>
                    </a:cubicBezTo>
                    <a:cubicBezTo>
                      <a:pt x="7994" y="3781"/>
                      <a:pt x="8840" y="4777"/>
                      <a:pt x="9998" y="5092"/>
                    </a:cubicBezTo>
                    <a:cubicBezTo>
                      <a:pt x="9978" y="5628"/>
                      <a:pt x="9943" y="6543"/>
                      <a:pt x="9903" y="7592"/>
                    </a:cubicBezTo>
                    <a:lnTo>
                      <a:pt x="4663" y="7592"/>
                    </a:lnTo>
                    <a:cubicBezTo>
                      <a:pt x="4465" y="7303"/>
                      <a:pt x="4120" y="7111"/>
                      <a:pt x="3725" y="7111"/>
                    </a:cubicBezTo>
                    <a:cubicBezTo>
                      <a:pt x="3109" y="7111"/>
                      <a:pt x="2610" y="7576"/>
                      <a:pt x="2610" y="8151"/>
                    </a:cubicBezTo>
                    <a:cubicBezTo>
                      <a:pt x="2610" y="8725"/>
                      <a:pt x="3109" y="9191"/>
                      <a:pt x="3725" y="9191"/>
                    </a:cubicBezTo>
                    <a:cubicBezTo>
                      <a:pt x="4104" y="9191"/>
                      <a:pt x="4437" y="9014"/>
                      <a:pt x="4638" y="8745"/>
                    </a:cubicBezTo>
                    <a:lnTo>
                      <a:pt x="6101" y="9054"/>
                    </a:lnTo>
                    <a:lnTo>
                      <a:pt x="9849" y="9054"/>
                    </a:lnTo>
                    <a:cubicBezTo>
                      <a:pt x="9758" y="11487"/>
                      <a:pt x="9662" y="14008"/>
                      <a:pt x="9662" y="14008"/>
                    </a:cubicBezTo>
                    <a:lnTo>
                      <a:pt x="8767" y="17906"/>
                    </a:lnTo>
                    <a:cubicBezTo>
                      <a:pt x="7327" y="17896"/>
                      <a:pt x="5923" y="17761"/>
                      <a:pt x="4775" y="17051"/>
                    </a:cubicBezTo>
                    <a:cubicBezTo>
                      <a:pt x="3962" y="16551"/>
                      <a:pt x="3276" y="16270"/>
                      <a:pt x="2784" y="15903"/>
                    </a:cubicBezTo>
                    <a:cubicBezTo>
                      <a:pt x="2795" y="15837"/>
                      <a:pt x="2806" y="15771"/>
                      <a:pt x="2806" y="15703"/>
                    </a:cubicBezTo>
                    <a:cubicBezTo>
                      <a:pt x="2806" y="14980"/>
                      <a:pt x="2178" y="14393"/>
                      <a:pt x="1403" y="14393"/>
                    </a:cubicBezTo>
                    <a:cubicBezTo>
                      <a:pt x="628" y="14393"/>
                      <a:pt x="0" y="14980"/>
                      <a:pt x="0" y="15703"/>
                    </a:cubicBezTo>
                    <a:cubicBezTo>
                      <a:pt x="0" y="16426"/>
                      <a:pt x="628" y="17012"/>
                      <a:pt x="1403" y="17012"/>
                    </a:cubicBezTo>
                    <a:cubicBezTo>
                      <a:pt x="1510" y="17012"/>
                      <a:pt x="1614" y="16998"/>
                      <a:pt x="1715" y="16977"/>
                    </a:cubicBezTo>
                    <a:cubicBezTo>
                      <a:pt x="2247" y="17399"/>
                      <a:pt x="3003" y="17955"/>
                      <a:pt x="3914" y="18515"/>
                    </a:cubicBezTo>
                    <a:cubicBezTo>
                      <a:pt x="5121" y="19253"/>
                      <a:pt x="6602" y="20007"/>
                      <a:pt x="8221" y="20440"/>
                    </a:cubicBezTo>
                    <a:cubicBezTo>
                      <a:pt x="8477" y="20583"/>
                      <a:pt x="10318" y="21600"/>
                      <a:pt x="10843" y="21600"/>
                    </a:cubicBezTo>
                    <a:cubicBezTo>
                      <a:pt x="11346" y="21600"/>
                      <a:pt x="12980" y="20671"/>
                      <a:pt x="13338" y="20465"/>
                    </a:cubicBezTo>
                    <a:cubicBezTo>
                      <a:pt x="14974" y="20035"/>
                      <a:pt x="16475" y="19266"/>
                      <a:pt x="17698" y="18515"/>
                    </a:cubicBezTo>
                    <a:cubicBezTo>
                      <a:pt x="18603" y="17955"/>
                      <a:pt x="19354" y="17398"/>
                      <a:pt x="19886" y="16977"/>
                    </a:cubicBezTo>
                    <a:cubicBezTo>
                      <a:pt x="19986" y="16999"/>
                      <a:pt x="20090" y="17012"/>
                      <a:pt x="20197" y="17012"/>
                    </a:cubicBezTo>
                    <a:cubicBezTo>
                      <a:pt x="20972" y="17012"/>
                      <a:pt x="21600" y="16426"/>
                      <a:pt x="21600" y="15703"/>
                    </a:cubicBezTo>
                    <a:cubicBezTo>
                      <a:pt x="21600" y="14979"/>
                      <a:pt x="20972" y="14393"/>
                      <a:pt x="20197" y="14393"/>
                    </a:cubicBezTo>
                    <a:close/>
                    <a:moveTo>
                      <a:pt x="9299" y="2599"/>
                    </a:moveTo>
                    <a:cubicBezTo>
                      <a:pt x="9299" y="1837"/>
                      <a:pt x="9963" y="1218"/>
                      <a:pt x="10778" y="1218"/>
                    </a:cubicBezTo>
                    <a:cubicBezTo>
                      <a:pt x="11594" y="1218"/>
                      <a:pt x="12258" y="1837"/>
                      <a:pt x="12258" y="2599"/>
                    </a:cubicBezTo>
                    <a:cubicBezTo>
                      <a:pt x="12258" y="3360"/>
                      <a:pt x="11595" y="3979"/>
                      <a:pt x="10778" y="3979"/>
                    </a:cubicBezTo>
                    <a:cubicBezTo>
                      <a:pt x="9963" y="3979"/>
                      <a:pt x="9299" y="3360"/>
                      <a:pt x="9299" y="2599"/>
                    </a:cubicBezTo>
                    <a:close/>
                    <a:moveTo>
                      <a:pt x="9299" y="2599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lídê">
              <a:extLst>
                <a:ext uri="{FF2B5EF4-FFF2-40B4-BE49-F238E27FC236}">
                  <a16:creationId xmlns:a16="http://schemas.microsoft.com/office/drawing/2014/main" id="{5956F674-10A6-47B4-94EA-4184B38954D3}"/>
                </a:ext>
              </a:extLst>
            </p:cNvPr>
            <p:cNvGrpSpPr/>
            <p:nvPr/>
          </p:nvGrpSpPr>
          <p:grpSpPr>
            <a:xfrm>
              <a:off x="8608681" y="3392284"/>
              <a:ext cx="489858" cy="489858"/>
              <a:chOff x="6262908" y="3314803"/>
              <a:chExt cx="1016000" cy="1016000"/>
            </a:xfrm>
            <a:effectLst/>
          </p:grpSpPr>
          <p:sp>
            <p:nvSpPr>
              <p:cNvPr id="40" name="îṥḻïďé">
                <a:extLst>
                  <a:ext uri="{FF2B5EF4-FFF2-40B4-BE49-F238E27FC236}">
                    <a16:creationId xmlns:a16="http://schemas.microsoft.com/office/drawing/2014/main" id="{02E6DC6C-3229-4C60-9AC5-786FD9BBF73C}"/>
                  </a:ext>
                </a:extLst>
              </p:cNvPr>
              <p:cNvSpPr/>
              <p:nvPr/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1" name="ïṩľiďé">
                <a:extLst>
                  <a:ext uri="{FF2B5EF4-FFF2-40B4-BE49-F238E27FC236}">
                    <a16:creationId xmlns:a16="http://schemas.microsoft.com/office/drawing/2014/main" id="{91506032-6477-4FEE-A607-FF392BE2B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2682" y="3643500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42" name="îṣľíḓé">
                  <a:extLst>
                    <a:ext uri="{FF2B5EF4-FFF2-40B4-BE49-F238E27FC236}">
                      <a16:creationId xmlns:a16="http://schemas.microsoft.com/office/drawing/2014/main" id="{F8E04C76-1111-47C6-905B-8A43375ADF91}"/>
                    </a:ext>
                  </a:extLst>
                </p:cNvPr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Sļíďè">
                  <a:extLst>
                    <a:ext uri="{FF2B5EF4-FFF2-40B4-BE49-F238E27FC236}">
                      <a16:creationId xmlns:a16="http://schemas.microsoft.com/office/drawing/2014/main" id="{5224C1E7-4EC2-471B-A080-41F04CDBAE88}"/>
                    </a:ext>
                  </a:extLst>
                </p:cNvPr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isḷíḑê">
                  <a:extLst>
                    <a:ext uri="{FF2B5EF4-FFF2-40B4-BE49-F238E27FC236}">
                      <a16:creationId xmlns:a16="http://schemas.microsoft.com/office/drawing/2014/main" id="{6ECAA939-8B26-4750-829D-0940FD4B8C30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sľídé">
                  <a:extLst>
                    <a:ext uri="{FF2B5EF4-FFF2-40B4-BE49-F238E27FC236}">
                      <a16:creationId xmlns:a16="http://schemas.microsoft.com/office/drawing/2014/main" id="{B02E7BCD-86D7-4008-87FC-4325BE08E406}"/>
                    </a:ext>
                  </a:extLst>
                </p:cNvPr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śḻïde">
                  <a:extLst>
                    <a:ext uri="{FF2B5EF4-FFF2-40B4-BE49-F238E27FC236}">
                      <a16:creationId xmlns:a16="http://schemas.microsoft.com/office/drawing/2014/main" id="{2B89F535-2306-4E8A-A793-C9459C06B58C}"/>
                    </a:ext>
                  </a:extLst>
                </p:cNvPr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1" name="ïSļiḋê">
              <a:extLst>
                <a:ext uri="{FF2B5EF4-FFF2-40B4-BE49-F238E27FC236}">
                  <a16:creationId xmlns:a16="http://schemas.microsoft.com/office/drawing/2014/main" id="{35FE9D5D-C902-411D-9C36-73C50322D262}"/>
                </a:ext>
              </a:extLst>
            </p:cNvPr>
            <p:cNvGrpSpPr/>
            <p:nvPr/>
          </p:nvGrpSpPr>
          <p:grpSpPr>
            <a:xfrm>
              <a:off x="8608681" y="1653267"/>
              <a:ext cx="489858" cy="489858"/>
              <a:chOff x="6262908" y="1987229"/>
              <a:chExt cx="1016000" cy="1016000"/>
            </a:xfrm>
            <a:effectLst/>
          </p:grpSpPr>
          <p:sp>
            <p:nvSpPr>
              <p:cNvPr id="30" name="íṡ1íďè">
                <a:extLst>
                  <a:ext uri="{FF2B5EF4-FFF2-40B4-BE49-F238E27FC236}">
                    <a16:creationId xmlns:a16="http://schemas.microsoft.com/office/drawing/2014/main" id="{598E1919-5AA4-48D0-BF17-D11D7D7E9E92}"/>
                  </a:ext>
                </a:extLst>
              </p:cNvPr>
              <p:cNvSpPr/>
              <p:nvPr/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îşliďé">
                <a:extLst>
                  <a:ext uri="{FF2B5EF4-FFF2-40B4-BE49-F238E27FC236}">
                    <a16:creationId xmlns:a16="http://schemas.microsoft.com/office/drawing/2014/main" id="{4932E927-6D6A-4942-A32C-6C056C2A4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32" name="ïṧ1îḋê">
                  <a:extLst>
                    <a:ext uri="{FF2B5EF4-FFF2-40B4-BE49-F238E27FC236}">
                      <a16:creationId xmlns:a16="http://schemas.microsoft.com/office/drawing/2014/main" id="{F0FAEA2C-76F1-4AA3-903E-EA253CA79CC1}"/>
                    </a:ext>
                  </a:extLst>
                </p:cNvPr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ṧļïďé">
                  <a:extLst>
                    <a:ext uri="{FF2B5EF4-FFF2-40B4-BE49-F238E27FC236}">
                      <a16:creationId xmlns:a16="http://schemas.microsoft.com/office/drawing/2014/main" id="{D1789B27-A96D-44CF-A63E-DD6A94E1867C}"/>
                    </a:ext>
                  </a:extLst>
                </p:cNvPr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$1iḓê">
                  <a:extLst>
                    <a:ext uri="{FF2B5EF4-FFF2-40B4-BE49-F238E27FC236}">
                      <a16:creationId xmlns:a16="http://schemas.microsoft.com/office/drawing/2014/main" id="{015C9811-F180-496C-9DFA-21F18FB07BB8}"/>
                    </a:ext>
                  </a:extLst>
                </p:cNvPr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Sľïḑè">
                  <a:extLst>
                    <a:ext uri="{FF2B5EF4-FFF2-40B4-BE49-F238E27FC236}">
                      <a16:creationId xmlns:a16="http://schemas.microsoft.com/office/drawing/2014/main" id="{0CF410BC-2455-4B26-9CBA-4E7AEB35255C}"/>
                    </a:ext>
                  </a:extLst>
                </p:cNvPr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Sḻídè">
                  <a:extLst>
                    <a:ext uri="{FF2B5EF4-FFF2-40B4-BE49-F238E27FC236}">
                      <a16:creationId xmlns:a16="http://schemas.microsoft.com/office/drawing/2014/main" id="{6D11F740-45EA-4CAC-975A-7B41919E3972}"/>
                    </a:ext>
                  </a:extLst>
                </p:cNvPr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šlíḍê">
                  <a:extLst>
                    <a:ext uri="{FF2B5EF4-FFF2-40B4-BE49-F238E27FC236}">
                      <a16:creationId xmlns:a16="http://schemas.microsoft.com/office/drawing/2014/main" id="{D7F4F66B-763E-42D9-BE93-C47577ACD340}"/>
                    </a:ext>
                  </a:extLst>
                </p:cNvPr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ṥḻíḍè">
                  <a:extLst>
                    <a:ext uri="{FF2B5EF4-FFF2-40B4-BE49-F238E27FC236}">
                      <a16:creationId xmlns:a16="http://schemas.microsoft.com/office/drawing/2014/main" id="{E6CC32BA-D233-4A21-B269-EE719A9C1DBD}"/>
                    </a:ext>
                  </a:extLst>
                </p:cNvPr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ľíḍê">
                  <a:extLst>
                    <a:ext uri="{FF2B5EF4-FFF2-40B4-BE49-F238E27FC236}">
                      <a16:creationId xmlns:a16="http://schemas.microsoft.com/office/drawing/2014/main" id="{AA671698-8BFB-44FD-A935-1DCA7961FB11}"/>
                    </a:ext>
                  </a:extLst>
                </p:cNvPr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2" name="iṧļiďê">
              <a:extLst>
                <a:ext uri="{FF2B5EF4-FFF2-40B4-BE49-F238E27FC236}">
                  <a16:creationId xmlns:a16="http://schemas.microsoft.com/office/drawing/2014/main" id="{46E078A7-290E-446C-A1D8-52B67ECE7507}"/>
                </a:ext>
              </a:extLst>
            </p:cNvPr>
            <p:cNvGrpSpPr/>
            <p:nvPr/>
          </p:nvGrpSpPr>
          <p:grpSpPr>
            <a:xfrm>
              <a:off x="8608681" y="5074916"/>
              <a:ext cx="489858" cy="489858"/>
              <a:chOff x="6262908" y="4599335"/>
              <a:chExt cx="1016000" cy="1016000"/>
            </a:xfrm>
            <a:effectLst/>
          </p:grpSpPr>
          <p:sp>
            <p:nvSpPr>
              <p:cNvPr id="25" name="iśļidê">
                <a:extLst>
                  <a:ext uri="{FF2B5EF4-FFF2-40B4-BE49-F238E27FC236}">
                    <a16:creationId xmlns:a16="http://schemas.microsoft.com/office/drawing/2014/main" id="{52A7D608-25B2-4549-85E0-EF986234F6F4}"/>
                  </a:ext>
                </a:extLst>
              </p:cNvPr>
              <p:cNvSpPr/>
              <p:nvPr/>
            </p:nvSpPr>
            <p:spPr>
              <a:xfrm>
                <a:off x="6262908" y="4599335"/>
                <a:ext cx="1016000" cy="10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iSļïḋe">
                <a:extLst>
                  <a:ext uri="{FF2B5EF4-FFF2-40B4-BE49-F238E27FC236}">
                    <a16:creationId xmlns:a16="http://schemas.microsoft.com/office/drawing/2014/main" id="{DD9F404F-F221-45C0-BDC8-376208BA8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91562" y="4912675"/>
                <a:ext cx="373277" cy="373276"/>
                <a:chOff x="0" y="0"/>
                <a:chExt cx="571" cy="576"/>
              </a:xfrm>
              <a:solidFill>
                <a:srgbClr val="FFFFFF"/>
              </a:solidFill>
            </p:grpSpPr>
            <p:sp>
              <p:nvSpPr>
                <p:cNvPr id="27" name="ïSlîḓe">
                  <a:extLst>
                    <a:ext uri="{FF2B5EF4-FFF2-40B4-BE49-F238E27FC236}">
                      <a16:creationId xmlns:a16="http://schemas.microsoft.com/office/drawing/2014/main" id="{432F2802-1EEE-4672-90A0-BDAB3848EF4F}"/>
                    </a:ext>
                  </a:extLst>
                </p:cNvPr>
                <p:cNvSpPr/>
                <p:nvPr/>
              </p:nvSpPr>
              <p:spPr bwMode="auto">
                <a:xfrm>
                  <a:off x="88" y="368"/>
                  <a:ext cx="182" cy="20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4113" y="5025"/>
                      </a:lnTo>
                      <a:lnTo>
                        <a:pt x="4113" y="18406"/>
                      </a:lnTo>
                      <a:cubicBezTo>
                        <a:pt x="4113" y="20169"/>
                        <a:pt x="5748" y="21600"/>
                        <a:pt x="7763" y="21600"/>
                      </a:cubicBezTo>
                      <a:lnTo>
                        <a:pt x="17951" y="21600"/>
                      </a:lnTo>
                      <a:cubicBezTo>
                        <a:pt x="19966" y="21600"/>
                        <a:pt x="21600" y="20169"/>
                        <a:pt x="21600" y="18406"/>
                      </a:cubicBezTo>
                      <a:lnTo>
                        <a:pt x="17434" y="5025"/>
                      </a:lnTo>
                      <a:lnTo>
                        <a:pt x="19779" y="1821"/>
                      </a:lnTo>
                      <a:cubicBezTo>
                        <a:pt x="14571" y="906"/>
                        <a:pt x="9477" y="313"/>
                        <a:pt x="5095" y="313"/>
                      </a:cubicBezTo>
                      <a:cubicBezTo>
                        <a:pt x="3263" y="313"/>
                        <a:pt x="1571" y="201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ŝḷiḑe">
                  <a:extLst>
                    <a:ext uri="{FF2B5EF4-FFF2-40B4-BE49-F238E27FC236}">
                      <a16:creationId xmlns:a16="http://schemas.microsoft.com/office/drawing/2014/main" id="{A5BCE96F-1F6F-4B4B-8536-780F466F3470}"/>
                    </a:ext>
                  </a:extLst>
                </p:cNvPr>
                <p:cNvSpPr/>
                <p:nvPr/>
              </p:nvSpPr>
              <p:spPr bwMode="auto">
                <a:xfrm>
                  <a:off x="176" y="0"/>
                  <a:ext cx="395" cy="4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0" y="15750"/>
                      </a:moveTo>
                      <a:cubicBezTo>
                        <a:pt x="8522" y="16492"/>
                        <a:pt x="20175" y="20356"/>
                        <a:pt x="21600" y="21600"/>
                      </a:cubicBezTo>
                      <a:lnTo>
                        <a:pt x="21600" y="0"/>
                      </a:lnTo>
                      <a:cubicBezTo>
                        <a:pt x="19877" y="1348"/>
                        <a:pt x="8354" y="5075"/>
                        <a:pt x="0" y="5783"/>
                      </a:cubicBezTo>
                      <a:lnTo>
                        <a:pt x="0" y="15750"/>
                      </a:lnTo>
                      <a:close/>
                      <a:moveTo>
                        <a:pt x="0" y="1575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šḷiḋe">
                  <a:extLst>
                    <a:ext uri="{FF2B5EF4-FFF2-40B4-BE49-F238E27FC236}">
                      <a16:creationId xmlns:a16="http://schemas.microsoft.com/office/drawing/2014/main" id="{2DCD214B-437C-49E3-B21F-9EDA44FA8404}"/>
                    </a:ext>
                  </a:extLst>
                </p:cNvPr>
                <p:cNvSpPr/>
                <p:nvPr/>
              </p:nvSpPr>
              <p:spPr bwMode="auto">
                <a:xfrm>
                  <a:off x="0" y="120"/>
                  <a:ext cx="114" cy="19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21600" y="0"/>
                      </a:lnTo>
                      <a:cubicBezTo>
                        <a:pt x="4123" y="761"/>
                        <a:pt x="0" y="7019"/>
                        <a:pt x="0" y="10870"/>
                      </a:cubicBezTo>
                      <a:cubicBezTo>
                        <a:pt x="0" y="15025"/>
                        <a:pt x="3935" y="20934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ïṧḷiď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169213" y="1791598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4" name="iṩļïḋ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169213" y="1404000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5" name="ïSḷíḓ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169213" y="3530615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ḷ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169213" y="3143017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îşļíd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169213" y="5213247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išḻí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169213" y="4825649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iṣlï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76675" y="1791598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îsľï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76675" y="1404000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1" name="íšlíḓ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76675" y="3530615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2" name="íśľi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76675" y="3143017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ïṣľiḓ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76675" y="5213247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4" name="ïṥḷ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76675" y="4825649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3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is1iḋê"/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iṧľiďè"/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ľiḓe"/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îṧľiḑé"/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s1ïdê"/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îślíḋe"/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ï$líḍé"/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şļiḑè"/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Sḷiḋé"/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îşľîḍe"/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ṡḷíḍé"/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iSlíḍé"/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ï$ľïḋé"/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iṡļîḓe"/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iṣḻîḓe"/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25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dae8d51-ae9a-4b15-bf83-fdc4f469b13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fdc859c-3785-4149-a096-95cefc1dc6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212054-efdc-4e35-812d-7ad214c054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5d545d-6a15-46b3-895f-c24e208876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bc0b4-3768-44eb-a12a-473e60c287e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366ba-7641-464a-932f-5d857f1af7e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56d6f92-007c-4e07-be4a-6d5b24bc53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b4f7d2-bc47-4eca-9fa1-04fdfe308a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662671d-fe96-4360-bdf6-53efe861b0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e8992b5-5db5-46cc-947c-ea2e40ebc0c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cb7d8-6181-4b22-b3d9-ea98bd0a80c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1f4e3a-3ee7-457c-b621-80829db5ec0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73483b-9005-434d-9c6e-e7a53d897f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0eceb9f-570e-40a6-8628-9010413213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9ab0c18-7199-418e-a390-0d9ccb1c677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d055f09-c0e3-4f6e-a4f6-fbece3c2835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f20ab61-be3d-415b-a707-85c5e9afb3f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705346-32c3-45e0-bd04-00c4efb274e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2720cb-c9d2-4d88-bf40-ce0d5a3981a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heme/theme1.xml><?xml version="1.0" encoding="utf-8"?>
<a:theme xmlns:a="http://schemas.openxmlformats.org/drawingml/2006/main" name="主题5">
  <a:themeElements>
    <a:clrScheme name="沃博联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BB1"/>
      </a:accent1>
      <a:accent2>
        <a:srgbClr val="0087C7"/>
      </a:accent2>
      <a:accent3>
        <a:srgbClr val="596984"/>
      </a:accent3>
      <a:accent4>
        <a:srgbClr val="7F8FA9"/>
      </a:accent4>
      <a:accent5>
        <a:srgbClr val="5AA2AE"/>
      </a:accent5>
      <a:accent6>
        <a:srgbClr val="9D90A0"/>
      </a:accent6>
      <a:hlink>
        <a:srgbClr val="006BB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沃博联">
    <a:dk1>
      <a:srgbClr val="000000"/>
    </a:dk1>
    <a:lt1>
      <a:srgbClr val="FFFFFF"/>
    </a:lt1>
    <a:dk2>
      <a:srgbClr val="778495"/>
    </a:dk2>
    <a:lt2>
      <a:srgbClr val="F0F0F0"/>
    </a:lt2>
    <a:accent1>
      <a:srgbClr val="006BB1"/>
    </a:accent1>
    <a:accent2>
      <a:srgbClr val="0087C7"/>
    </a:accent2>
    <a:accent3>
      <a:srgbClr val="596984"/>
    </a:accent3>
    <a:accent4>
      <a:srgbClr val="7F8FA9"/>
    </a:accent4>
    <a:accent5>
      <a:srgbClr val="5AA2AE"/>
    </a:accent5>
    <a:accent6>
      <a:srgbClr val="9D90A0"/>
    </a:accent6>
    <a:hlink>
      <a:srgbClr val="006BB1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沃博联">
    <a:dk1>
      <a:srgbClr val="000000"/>
    </a:dk1>
    <a:lt1>
      <a:srgbClr val="FFFFFF"/>
    </a:lt1>
    <a:dk2>
      <a:srgbClr val="778495"/>
    </a:dk2>
    <a:lt2>
      <a:srgbClr val="F0F0F0"/>
    </a:lt2>
    <a:accent1>
      <a:srgbClr val="006BB1"/>
    </a:accent1>
    <a:accent2>
      <a:srgbClr val="0087C7"/>
    </a:accent2>
    <a:accent3>
      <a:srgbClr val="596984"/>
    </a:accent3>
    <a:accent4>
      <a:srgbClr val="7F8FA9"/>
    </a:accent4>
    <a:accent5>
      <a:srgbClr val="5AA2AE"/>
    </a:accent5>
    <a:accent6>
      <a:srgbClr val="9D90A0"/>
    </a:accent6>
    <a:hlink>
      <a:srgbClr val="006BB1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沃博联">
    <a:dk1>
      <a:srgbClr val="000000"/>
    </a:dk1>
    <a:lt1>
      <a:srgbClr val="FFFFFF"/>
    </a:lt1>
    <a:dk2>
      <a:srgbClr val="778495"/>
    </a:dk2>
    <a:lt2>
      <a:srgbClr val="F0F0F0"/>
    </a:lt2>
    <a:accent1>
      <a:srgbClr val="006BB1"/>
    </a:accent1>
    <a:accent2>
      <a:srgbClr val="0087C7"/>
    </a:accent2>
    <a:accent3>
      <a:srgbClr val="596984"/>
    </a:accent3>
    <a:accent4>
      <a:srgbClr val="7F8FA9"/>
    </a:accent4>
    <a:accent5>
      <a:srgbClr val="5AA2AE"/>
    </a:accent5>
    <a:accent6>
      <a:srgbClr val="9D90A0"/>
    </a:accent6>
    <a:hlink>
      <a:srgbClr val="006BB1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沃博联">
    <a:dk1>
      <a:srgbClr val="000000"/>
    </a:dk1>
    <a:lt1>
      <a:srgbClr val="FFFFFF"/>
    </a:lt1>
    <a:dk2>
      <a:srgbClr val="778495"/>
    </a:dk2>
    <a:lt2>
      <a:srgbClr val="F0F0F0"/>
    </a:lt2>
    <a:accent1>
      <a:srgbClr val="006BB1"/>
    </a:accent1>
    <a:accent2>
      <a:srgbClr val="0087C7"/>
    </a:accent2>
    <a:accent3>
      <a:srgbClr val="596984"/>
    </a:accent3>
    <a:accent4>
      <a:srgbClr val="7F8FA9"/>
    </a:accent4>
    <a:accent5>
      <a:srgbClr val="5AA2AE"/>
    </a:accent5>
    <a:accent6>
      <a:srgbClr val="9D90A0"/>
    </a:accent6>
    <a:hlink>
      <a:srgbClr val="006BB1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沃博联">
    <a:dk1>
      <a:srgbClr val="000000"/>
    </a:dk1>
    <a:lt1>
      <a:srgbClr val="FFFFFF"/>
    </a:lt1>
    <a:dk2>
      <a:srgbClr val="778495"/>
    </a:dk2>
    <a:lt2>
      <a:srgbClr val="F0F0F0"/>
    </a:lt2>
    <a:accent1>
      <a:srgbClr val="006BB1"/>
    </a:accent1>
    <a:accent2>
      <a:srgbClr val="0087C7"/>
    </a:accent2>
    <a:accent3>
      <a:srgbClr val="596984"/>
    </a:accent3>
    <a:accent4>
      <a:srgbClr val="7F8FA9"/>
    </a:accent4>
    <a:accent5>
      <a:srgbClr val="5AA2AE"/>
    </a:accent5>
    <a:accent6>
      <a:srgbClr val="9D90A0"/>
    </a:accent6>
    <a:hlink>
      <a:srgbClr val="006BB1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沃博联">
    <a:dk1>
      <a:srgbClr val="000000"/>
    </a:dk1>
    <a:lt1>
      <a:srgbClr val="FFFFFF"/>
    </a:lt1>
    <a:dk2>
      <a:srgbClr val="778495"/>
    </a:dk2>
    <a:lt2>
      <a:srgbClr val="F0F0F0"/>
    </a:lt2>
    <a:accent1>
      <a:srgbClr val="006BB1"/>
    </a:accent1>
    <a:accent2>
      <a:srgbClr val="0087C7"/>
    </a:accent2>
    <a:accent3>
      <a:srgbClr val="596984"/>
    </a:accent3>
    <a:accent4>
      <a:srgbClr val="7F8FA9"/>
    </a:accent4>
    <a:accent5>
      <a:srgbClr val="5AA2AE"/>
    </a:accent5>
    <a:accent6>
      <a:srgbClr val="9D90A0"/>
    </a:accent6>
    <a:hlink>
      <a:srgbClr val="006BB1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</TotalTime>
  <Words>2698</Words>
  <Application>Microsoft Office PowerPoint</Application>
  <PresentationFormat>宽屏</PresentationFormat>
  <Paragraphs>493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微软雅黑</vt:lpstr>
      <vt:lpstr>Arial</vt:lpstr>
      <vt:lpstr>Calibri</vt:lpstr>
      <vt:lpstr>Impact</vt:lpstr>
      <vt:lpstr>主题5</vt:lpstr>
      <vt:lpstr>iSlide® PowerPoint 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xuyichenmo</cp:lastModifiedBy>
  <cp:revision>26</cp:revision>
  <cp:lastPrinted>2017-11-22T16:00:00Z</cp:lastPrinted>
  <dcterms:created xsi:type="dcterms:W3CDTF">2017-11-22T16:00:00Z</dcterms:created>
  <dcterms:modified xsi:type="dcterms:W3CDTF">2019-01-26T12:17:21Z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2018-09-03T09:18:55.7157312Z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