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9" r:id="rId1"/>
  </p:sldMasterIdLst>
  <p:notesMasterIdLst>
    <p:notesMasterId r:id="rId17"/>
  </p:notesMasterIdLst>
  <p:sldIdLst>
    <p:sldId id="287" r:id="rId2"/>
    <p:sldId id="259" r:id="rId3"/>
    <p:sldId id="260" r:id="rId4"/>
    <p:sldId id="280" r:id="rId5"/>
    <p:sldId id="275" r:id="rId6"/>
    <p:sldId id="282" r:id="rId7"/>
    <p:sldId id="288" r:id="rId8"/>
    <p:sldId id="258" r:id="rId9"/>
    <p:sldId id="264" r:id="rId10"/>
    <p:sldId id="263" r:id="rId11"/>
    <p:sldId id="265" r:id="rId12"/>
    <p:sldId id="268" r:id="rId13"/>
    <p:sldId id="281" r:id="rId14"/>
    <p:sldId id="267" r:id="rId15"/>
    <p:sldId id="279" r:id="rId1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yichenmo" initials="x" lastIdx="6" clrIdx="0">
    <p:extLst>
      <p:ext uri="{19B8F6BF-5375-455C-9EA6-DF929625EA0E}">
        <p15:presenceInfo xmlns:p15="http://schemas.microsoft.com/office/powerpoint/2012/main" userId="xuyichen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DADBD7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19:46.377" idx="1">
    <p:pos x="6247" y="1532"/>
    <p:text>绿色、环保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19:46.377" idx="1">
    <p:pos x="6247" y="1532"/>
    <p:text>绿色、环保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24:21.243" idx="2">
    <p:pos x="3984" y="789"/>
    <p:text>图</p:text>
    <p:extLst>
      <p:ext uri="{C676402C-5697-4E1C-873F-D02D1690AC5C}">
        <p15:threadingInfo xmlns:p15="http://schemas.microsoft.com/office/powerpoint/2012/main" timeZoneBias="-480"/>
      </p:ext>
    </p:extLst>
  </p:cm>
  <p:cm authorId="1" dt="2019-01-26T12:53:56.652" idx="6">
    <p:pos x="10" y="10"/>
    <p:text>个体图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6T12:53:32.523" idx="5">
    <p:pos x="3391" y="1504"/>
    <p:text>精密仪器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25T23:43:52.498" idx="4">
    <p:pos x="4811" y="1430"/>
    <p:text>五圈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84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85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81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0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6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8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721A4-81E4-4387-8B38-7B50E99643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FE5-5C16-4F62-9D00-CB83B7A2207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5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32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9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92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9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1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65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24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94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96532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350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90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3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8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4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F054-2505-4724-BCBA-28284C948A42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9B18-D882-42D8-8EA9-27C066D6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3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69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comments" Target="../comments/commen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副标题 4">
            <a:extLst>
              <a:ext uri="{FF2B5EF4-FFF2-40B4-BE49-F238E27FC236}">
                <a16:creationId xmlns:a16="http://schemas.microsoft.com/office/drawing/2014/main" id="{A0B3A9EC-540B-46D1-AB4B-996EDD7360B8}"/>
              </a:ext>
            </a:extLst>
          </p:cNvPr>
          <p:cNvSpPr txBox="1">
            <a:spLocks/>
          </p:cNvSpPr>
          <p:nvPr/>
        </p:nvSpPr>
        <p:spPr>
          <a:xfrm>
            <a:off x="5796077" y="4813489"/>
            <a:ext cx="8474075" cy="3492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baseline="50000" dirty="0"/>
              <a:t>天津大学冬令营</a:t>
            </a:r>
            <a:r>
              <a:rPr lang="en-US" altLang="zh-CN" sz="3200" b="1" baseline="50000" dirty="0"/>
              <a:t>5</a:t>
            </a:r>
            <a:r>
              <a:rPr lang="zh-CN" altLang="en-US" sz="3200" b="1" baseline="50000" dirty="0"/>
              <a:t>班</a:t>
            </a:r>
            <a:r>
              <a:rPr lang="en-US" altLang="zh-CN" sz="3200" b="1" baseline="50000" dirty="0"/>
              <a:t>1</a:t>
            </a:r>
            <a:r>
              <a:rPr lang="zh-CN" altLang="en-US" sz="3200" b="1" baseline="50000" dirty="0"/>
              <a:t>组</a:t>
            </a:r>
            <a:r>
              <a:rPr lang="en-US" altLang="zh-CN" sz="3200" b="1" baseline="50000" dirty="0"/>
              <a:t>®</a:t>
            </a:r>
            <a:br>
              <a:rPr lang="en-US" altLang="zh-CN" sz="3200" b="1" baseline="50000" dirty="0"/>
            </a:br>
            <a:endParaRPr lang="en-US" altLang="zh-CN" sz="3200" b="1" dirty="0"/>
          </a:p>
        </p:txBody>
      </p:sp>
      <p:sp>
        <p:nvSpPr>
          <p:cNvPr id="67" name="标题 3">
            <a:extLst>
              <a:ext uri="{FF2B5EF4-FFF2-40B4-BE49-F238E27FC236}">
                <a16:creationId xmlns:a16="http://schemas.microsoft.com/office/drawing/2014/main" id="{4DF38FDD-4597-473F-A2B3-40C64B52FA1A}"/>
              </a:ext>
            </a:extLst>
          </p:cNvPr>
          <p:cNvSpPr txBox="1">
            <a:spLocks/>
          </p:cNvSpPr>
          <p:nvPr/>
        </p:nvSpPr>
        <p:spPr>
          <a:xfrm>
            <a:off x="2854899" y="3618104"/>
            <a:ext cx="8474075" cy="8505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一种灵活的巨构建筑建构胶囊</a:t>
            </a: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8F253EC-980B-4E78-BCBB-99A117A02AEE}"/>
              </a:ext>
            </a:extLst>
          </p:cNvPr>
          <p:cNvCxnSpPr>
            <a:cxnSpLocks/>
          </p:cNvCxnSpPr>
          <p:nvPr/>
        </p:nvCxnSpPr>
        <p:spPr>
          <a:xfrm>
            <a:off x="9064101" y="3575239"/>
            <a:ext cx="0" cy="2476500"/>
          </a:xfrm>
          <a:prstGeom prst="line">
            <a:avLst/>
          </a:prstGeom>
          <a:ln w="3175">
            <a:solidFill>
              <a:srgbClr val="7249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8436235-8B0F-4876-8A79-74CE1F911AB3}"/>
              </a:ext>
            </a:extLst>
          </p:cNvPr>
          <p:cNvGrpSpPr/>
          <p:nvPr/>
        </p:nvGrpSpPr>
        <p:grpSpPr>
          <a:xfrm>
            <a:off x="2807216" y="1028700"/>
            <a:ext cx="2935216" cy="2304720"/>
            <a:chOff x="2728685" y="3509819"/>
            <a:chExt cx="2325424" cy="2343715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7CE5619-8711-4977-95D5-DD3FC2FFD785}"/>
                </a:ext>
              </a:extLst>
            </p:cNvPr>
            <p:cNvSpPr txBox="1"/>
            <p:nvPr/>
          </p:nvSpPr>
          <p:spPr>
            <a:xfrm>
              <a:off x="3354548" y="5027200"/>
              <a:ext cx="1699561" cy="82633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latin typeface="Impact" panose="020B0806030902050204" pitchFamily="34" charset="0"/>
                  <a:cs typeface="Arial" panose="020B0604020202020204" pitchFamily="34" charset="0"/>
                </a:rPr>
                <a:t>2019</a:t>
              </a:r>
              <a:endParaRPr lang="zh-CN" altLang="en-US" dirty="0"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064F94E-FB41-4211-9766-008236FB3C9E}"/>
                </a:ext>
              </a:extLst>
            </p:cNvPr>
            <p:cNvSpPr txBox="1"/>
            <p:nvPr/>
          </p:nvSpPr>
          <p:spPr>
            <a:xfrm>
              <a:off x="2880747" y="3509819"/>
              <a:ext cx="2173362" cy="699058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002C3AC-BF5B-45EE-9219-7BA8A2DC8BD7}"/>
                </a:ext>
              </a:extLst>
            </p:cNvPr>
            <p:cNvSpPr txBox="1"/>
            <p:nvPr/>
          </p:nvSpPr>
          <p:spPr>
            <a:xfrm>
              <a:off x="2728685" y="4244054"/>
              <a:ext cx="2325424" cy="747969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zh-CN" altLang="en-US" dirty="0">
                  <a:latin typeface="Impact" panose="020B0806030902050204" pitchFamily="34" charset="0"/>
                  <a:cs typeface="Arial" panose="020B0604020202020204" pitchFamily="34" charset="0"/>
                </a:rPr>
                <a:t>颠覆未来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56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1894334" y="349401"/>
            <a:ext cx="5308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海下补给站牵引结构</a:t>
            </a: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7BC116F-C668-403B-921A-BF4A02A7B0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/>
          <a:stretch/>
        </p:blipFill>
        <p:spPr>
          <a:xfrm>
            <a:off x="1213654" y="1994569"/>
            <a:ext cx="4222093" cy="376771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0877ED9-AAF5-4A69-ADD5-4C9DFF637CAA}"/>
              </a:ext>
            </a:extLst>
          </p:cNvPr>
          <p:cNvSpPr txBox="1"/>
          <p:nvPr/>
        </p:nvSpPr>
        <p:spPr>
          <a:xfrm>
            <a:off x="6051573" y="2139904"/>
            <a:ext cx="3257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由地壳抽取的天然热能，这种能量来自地球内部的熔岩，并以化学能形式存在。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202D2F-16E8-4A4E-9775-FA6946320D98}"/>
              </a:ext>
            </a:extLst>
          </p:cNvPr>
          <p:cNvSpPr/>
          <p:nvPr/>
        </p:nvSpPr>
        <p:spPr>
          <a:xfrm>
            <a:off x="6135404" y="1470625"/>
            <a:ext cx="2723823" cy="42075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以光镊为原型的牵引光束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A956C7-5334-4AEE-90AA-DC96BDB324BA}"/>
              </a:ext>
            </a:extLst>
          </p:cNvPr>
          <p:cNvSpPr/>
          <p:nvPr/>
        </p:nvSpPr>
        <p:spPr>
          <a:xfrm>
            <a:off x="6178461" y="4072962"/>
            <a:ext cx="1569660" cy="420756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对准激光校准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87CBA27-9782-4EBD-9FE7-16E9CB6D5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95" y="1203808"/>
            <a:ext cx="5039043" cy="265704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8DF8B86-B5E7-420C-9306-EFD8A0865B6B}"/>
              </a:ext>
            </a:extLst>
          </p:cNvPr>
          <p:cNvSpPr txBox="1"/>
          <p:nvPr/>
        </p:nvSpPr>
        <p:spPr>
          <a:xfrm>
            <a:off x="6080540" y="4692507"/>
            <a:ext cx="3257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由地壳抽取的天然热能，这种能量来自地球内部的熔岩，并以化学能形式存在。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42369C-354A-40C8-B892-E291F46E7CA2}"/>
              </a:ext>
            </a:extLst>
          </p:cNvPr>
          <p:cNvSpPr txBox="1"/>
          <p:nvPr/>
        </p:nvSpPr>
        <p:spPr>
          <a:xfrm flipH="1">
            <a:off x="0" y="5899886"/>
            <a:ext cx="5308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手绘理想图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dirty="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社团经历</a:t>
            </a:r>
            <a:endParaRPr lang="zh-CN" dirty="0">
              <a:solidFill>
                <a:srgbClr val="244B6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8" name="组合 1097"/>
          <p:cNvGrpSpPr/>
          <p:nvPr/>
        </p:nvGrpSpPr>
        <p:grpSpPr>
          <a:xfrm>
            <a:off x="260342" y="2143411"/>
            <a:ext cx="2014928" cy="3847881"/>
            <a:chOff x="2918086" y="2249024"/>
            <a:chExt cx="2014928" cy="3847881"/>
          </a:xfrm>
        </p:grpSpPr>
        <p:grpSp>
          <p:nvGrpSpPr>
            <p:cNvPr id="1099" name="组合 1098"/>
            <p:cNvGrpSpPr/>
            <p:nvPr/>
          </p:nvGrpSpPr>
          <p:grpSpPr>
            <a:xfrm>
              <a:off x="3556454" y="2249024"/>
              <a:ext cx="1352299" cy="306840"/>
              <a:chOff x="769454" y="1679275"/>
              <a:chExt cx="1352299" cy="306840"/>
            </a:xfrm>
            <a:solidFill>
              <a:srgbClr val="A6A6A6"/>
            </a:solidFill>
          </p:grpSpPr>
          <p:sp>
            <p:nvSpPr>
              <p:cNvPr id="1107" name="Freeform 871"/>
              <p:cNvSpPr/>
              <p:nvPr/>
            </p:nvSpPr>
            <p:spPr bwMode="auto">
              <a:xfrm rot="844219">
                <a:off x="769454" y="1679275"/>
                <a:ext cx="1204482" cy="306840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8" name="Freeform 872"/>
              <p:cNvSpPr/>
              <p:nvPr/>
            </p:nvSpPr>
            <p:spPr bwMode="auto">
              <a:xfrm rot="844219">
                <a:off x="1849590" y="1767970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0" name="组合 1099"/>
            <p:cNvGrpSpPr/>
            <p:nvPr/>
          </p:nvGrpSpPr>
          <p:grpSpPr>
            <a:xfrm>
              <a:off x="2918086" y="3949912"/>
              <a:ext cx="2014928" cy="472991"/>
              <a:chOff x="1831028" y="3903418"/>
              <a:chExt cx="2014928" cy="472991"/>
            </a:xfrm>
            <a:solidFill>
              <a:srgbClr val="A6A6A6"/>
            </a:solidFill>
          </p:grpSpPr>
          <p:sp>
            <p:nvSpPr>
              <p:cNvPr id="1105" name="Freeform 871"/>
              <p:cNvSpPr/>
              <p:nvPr/>
            </p:nvSpPr>
            <p:spPr bwMode="auto">
              <a:xfrm rot="844219">
                <a:off x="1831028" y="3903418"/>
                <a:ext cx="1856698" cy="472991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6" name="Freeform 872"/>
              <p:cNvSpPr/>
              <p:nvPr/>
            </p:nvSpPr>
            <p:spPr bwMode="auto">
              <a:xfrm rot="844219">
                <a:off x="3573793" y="4073887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1" name="组合 1100"/>
            <p:cNvGrpSpPr/>
            <p:nvPr/>
          </p:nvGrpSpPr>
          <p:grpSpPr>
            <a:xfrm>
              <a:off x="3575725" y="5790065"/>
              <a:ext cx="1352299" cy="306840"/>
              <a:chOff x="769454" y="1679275"/>
              <a:chExt cx="1352299" cy="306840"/>
            </a:xfrm>
            <a:solidFill>
              <a:srgbClr val="A6A6A6"/>
            </a:solidFill>
          </p:grpSpPr>
          <p:sp>
            <p:nvSpPr>
              <p:cNvPr id="1103" name="Freeform 871"/>
              <p:cNvSpPr/>
              <p:nvPr/>
            </p:nvSpPr>
            <p:spPr bwMode="auto">
              <a:xfrm rot="844219">
                <a:off x="769454" y="1679275"/>
                <a:ext cx="1204482" cy="306840"/>
              </a:xfrm>
              <a:custGeom>
                <a:avLst/>
                <a:gdLst>
                  <a:gd name="T0" fmla="*/ 74 w 75"/>
                  <a:gd name="T1" fmla="*/ 0 h 19"/>
                  <a:gd name="T2" fmla="*/ 37 w 75"/>
                  <a:gd name="T3" fmla="*/ 8 h 19"/>
                  <a:gd name="T4" fmla="*/ 19 w 75"/>
                  <a:gd name="T5" fmla="*/ 13 h 19"/>
                  <a:gd name="T6" fmla="*/ 10 w 75"/>
                  <a:gd name="T7" fmla="*/ 15 h 19"/>
                  <a:gd name="T8" fmla="*/ 6 w 75"/>
                  <a:gd name="T9" fmla="*/ 16 h 19"/>
                  <a:gd name="T10" fmla="*/ 2 w 75"/>
                  <a:gd name="T11" fmla="*/ 17 h 19"/>
                  <a:gd name="T12" fmla="*/ 1 w 75"/>
                  <a:gd name="T13" fmla="*/ 17 h 19"/>
                  <a:gd name="T14" fmla="*/ 1 w 75"/>
                  <a:gd name="T15" fmla="*/ 19 h 19"/>
                  <a:gd name="T16" fmla="*/ 10 w 75"/>
                  <a:gd name="T17" fmla="*/ 17 h 19"/>
                  <a:gd name="T18" fmla="*/ 19 w 75"/>
                  <a:gd name="T19" fmla="*/ 14 h 19"/>
                  <a:gd name="T20" fmla="*/ 38 w 75"/>
                  <a:gd name="T21" fmla="*/ 9 h 19"/>
                  <a:gd name="T22" fmla="*/ 74 w 75"/>
                  <a:gd name="T23" fmla="*/ 1 h 19"/>
                  <a:gd name="T24" fmla="*/ 74 w 75"/>
                  <a:gd name="T25" fmla="*/ 0 h 19"/>
                  <a:gd name="T26" fmla="*/ 74 w 75"/>
                  <a:gd name="T2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19">
                    <a:moveTo>
                      <a:pt x="74" y="0"/>
                    </a:moveTo>
                    <a:cubicBezTo>
                      <a:pt x="61" y="2"/>
                      <a:pt x="49" y="5"/>
                      <a:pt x="37" y="8"/>
                    </a:cubicBezTo>
                    <a:cubicBezTo>
                      <a:pt x="31" y="10"/>
                      <a:pt x="25" y="11"/>
                      <a:pt x="19" y="13"/>
                    </a:cubicBezTo>
                    <a:cubicBezTo>
                      <a:pt x="16" y="13"/>
                      <a:pt x="13" y="14"/>
                      <a:pt x="10" y="15"/>
                    </a:cubicBezTo>
                    <a:cubicBezTo>
                      <a:pt x="9" y="15"/>
                      <a:pt x="8" y="15"/>
                      <a:pt x="6" y="16"/>
                    </a:cubicBezTo>
                    <a:cubicBezTo>
                      <a:pt x="5" y="16"/>
                      <a:pt x="4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0" y="17"/>
                      <a:pt x="0" y="19"/>
                      <a:pt x="1" y="19"/>
                    </a:cubicBezTo>
                    <a:cubicBezTo>
                      <a:pt x="4" y="18"/>
                      <a:pt x="7" y="17"/>
                      <a:pt x="10" y="17"/>
                    </a:cubicBezTo>
                    <a:cubicBezTo>
                      <a:pt x="13" y="16"/>
                      <a:pt x="16" y="15"/>
                      <a:pt x="19" y="14"/>
                    </a:cubicBezTo>
                    <a:cubicBezTo>
                      <a:pt x="25" y="12"/>
                      <a:pt x="32" y="11"/>
                      <a:pt x="38" y="9"/>
                    </a:cubicBezTo>
                    <a:cubicBezTo>
                      <a:pt x="50" y="7"/>
                      <a:pt x="62" y="3"/>
                      <a:pt x="74" y="1"/>
                    </a:cubicBezTo>
                    <a:cubicBezTo>
                      <a:pt x="75" y="1"/>
                      <a:pt x="75" y="0"/>
                      <a:pt x="74" y="0"/>
                    </a:cubicBezTo>
                    <a:cubicBezTo>
                      <a:pt x="74" y="0"/>
                      <a:pt x="74" y="0"/>
                      <a:pt x="7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4" name="Freeform 872"/>
              <p:cNvSpPr/>
              <p:nvPr/>
            </p:nvSpPr>
            <p:spPr bwMode="auto">
              <a:xfrm rot="844219">
                <a:off x="1849590" y="1767970"/>
                <a:ext cx="272163" cy="192115"/>
              </a:xfrm>
              <a:custGeom>
                <a:avLst/>
                <a:gdLst>
                  <a:gd name="T0" fmla="*/ 1 w 10"/>
                  <a:gd name="T1" fmla="*/ 2 h 7"/>
                  <a:gd name="T2" fmla="*/ 6 w 10"/>
                  <a:gd name="T3" fmla="*/ 2 h 7"/>
                  <a:gd name="T4" fmla="*/ 6 w 10"/>
                  <a:gd name="T5" fmla="*/ 2 h 7"/>
                  <a:gd name="T6" fmla="*/ 5 w 10"/>
                  <a:gd name="T7" fmla="*/ 3 h 7"/>
                  <a:gd name="T8" fmla="*/ 2 w 10"/>
                  <a:gd name="T9" fmla="*/ 5 h 7"/>
                  <a:gd name="T10" fmla="*/ 2 w 10"/>
                  <a:gd name="T11" fmla="*/ 5 h 7"/>
                  <a:gd name="T12" fmla="*/ 2 w 10"/>
                  <a:gd name="T13" fmla="*/ 6 h 7"/>
                  <a:gd name="T14" fmla="*/ 9 w 10"/>
                  <a:gd name="T15" fmla="*/ 2 h 7"/>
                  <a:gd name="T16" fmla="*/ 9 w 10"/>
                  <a:gd name="T17" fmla="*/ 0 h 7"/>
                  <a:gd name="T18" fmla="*/ 6 w 10"/>
                  <a:gd name="T19" fmla="*/ 0 h 7"/>
                  <a:gd name="T20" fmla="*/ 1 w 10"/>
                  <a:gd name="T21" fmla="*/ 0 h 7"/>
                  <a:gd name="T22" fmla="*/ 1 w 10"/>
                  <a:gd name="T23" fmla="*/ 0 h 7"/>
                  <a:gd name="T24" fmla="*/ 1 w 10"/>
                  <a:gd name="T2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1" y="2"/>
                    </a:moveTo>
                    <a:cubicBezTo>
                      <a:pt x="3" y="2"/>
                      <a:pt x="4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4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7"/>
                      <a:pt x="2" y="6"/>
                    </a:cubicBezTo>
                    <a:cubicBezTo>
                      <a:pt x="5" y="6"/>
                      <a:pt x="7" y="3"/>
                      <a:pt x="9" y="2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4" y="0"/>
                      <a:pt x="3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02" name="Freeform 871"/>
            <p:cNvSpPr/>
            <p:nvPr/>
          </p:nvSpPr>
          <p:spPr bwMode="auto">
            <a:xfrm rot="6244219">
              <a:off x="1768287" y="3756175"/>
              <a:ext cx="3503338" cy="892470"/>
            </a:xfrm>
            <a:custGeom>
              <a:avLst/>
              <a:gdLst>
                <a:gd name="T0" fmla="*/ 74 w 75"/>
                <a:gd name="T1" fmla="*/ 0 h 19"/>
                <a:gd name="T2" fmla="*/ 37 w 75"/>
                <a:gd name="T3" fmla="*/ 8 h 19"/>
                <a:gd name="T4" fmla="*/ 19 w 75"/>
                <a:gd name="T5" fmla="*/ 13 h 19"/>
                <a:gd name="T6" fmla="*/ 10 w 75"/>
                <a:gd name="T7" fmla="*/ 15 h 19"/>
                <a:gd name="T8" fmla="*/ 6 w 75"/>
                <a:gd name="T9" fmla="*/ 16 h 19"/>
                <a:gd name="T10" fmla="*/ 2 w 75"/>
                <a:gd name="T11" fmla="*/ 17 h 19"/>
                <a:gd name="T12" fmla="*/ 1 w 75"/>
                <a:gd name="T13" fmla="*/ 17 h 19"/>
                <a:gd name="T14" fmla="*/ 1 w 75"/>
                <a:gd name="T15" fmla="*/ 19 h 19"/>
                <a:gd name="T16" fmla="*/ 10 w 75"/>
                <a:gd name="T17" fmla="*/ 17 h 19"/>
                <a:gd name="T18" fmla="*/ 19 w 75"/>
                <a:gd name="T19" fmla="*/ 14 h 19"/>
                <a:gd name="T20" fmla="*/ 38 w 75"/>
                <a:gd name="T21" fmla="*/ 9 h 19"/>
                <a:gd name="T22" fmla="*/ 74 w 75"/>
                <a:gd name="T23" fmla="*/ 1 h 19"/>
                <a:gd name="T24" fmla="*/ 74 w 75"/>
                <a:gd name="T25" fmla="*/ 0 h 19"/>
                <a:gd name="T26" fmla="*/ 74 w 75"/>
                <a:gd name="T2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9">
                  <a:moveTo>
                    <a:pt x="74" y="0"/>
                  </a:moveTo>
                  <a:cubicBezTo>
                    <a:pt x="61" y="2"/>
                    <a:pt x="49" y="5"/>
                    <a:pt x="37" y="8"/>
                  </a:cubicBezTo>
                  <a:cubicBezTo>
                    <a:pt x="31" y="10"/>
                    <a:pt x="25" y="11"/>
                    <a:pt x="19" y="13"/>
                  </a:cubicBezTo>
                  <a:cubicBezTo>
                    <a:pt x="16" y="13"/>
                    <a:pt x="13" y="14"/>
                    <a:pt x="10" y="15"/>
                  </a:cubicBezTo>
                  <a:cubicBezTo>
                    <a:pt x="9" y="15"/>
                    <a:pt x="8" y="15"/>
                    <a:pt x="6" y="16"/>
                  </a:cubicBezTo>
                  <a:cubicBezTo>
                    <a:pt x="5" y="16"/>
                    <a:pt x="4" y="17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0" y="17"/>
                    <a:pt x="0" y="19"/>
                    <a:pt x="1" y="19"/>
                  </a:cubicBezTo>
                  <a:cubicBezTo>
                    <a:pt x="4" y="18"/>
                    <a:pt x="7" y="17"/>
                    <a:pt x="10" y="17"/>
                  </a:cubicBezTo>
                  <a:cubicBezTo>
                    <a:pt x="13" y="16"/>
                    <a:pt x="16" y="15"/>
                    <a:pt x="19" y="14"/>
                  </a:cubicBezTo>
                  <a:cubicBezTo>
                    <a:pt x="25" y="12"/>
                    <a:pt x="32" y="11"/>
                    <a:pt x="38" y="9"/>
                  </a:cubicBezTo>
                  <a:cubicBezTo>
                    <a:pt x="50" y="7"/>
                    <a:pt x="62" y="3"/>
                    <a:pt x="74" y="1"/>
                  </a:cubicBezTo>
                  <a:cubicBezTo>
                    <a:pt x="75" y="1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09" name="组合 1108"/>
          <p:cNvGrpSpPr/>
          <p:nvPr/>
        </p:nvGrpSpPr>
        <p:grpSpPr>
          <a:xfrm>
            <a:off x="2501707" y="1753399"/>
            <a:ext cx="2882901" cy="1058862"/>
            <a:chOff x="5012946" y="1899107"/>
            <a:chExt cx="2882901" cy="1058862"/>
          </a:xfrm>
        </p:grpSpPr>
        <p:grpSp>
          <p:nvGrpSpPr>
            <p:cNvPr id="1110" name="组合 1109"/>
            <p:cNvGrpSpPr/>
            <p:nvPr/>
          </p:nvGrpSpPr>
          <p:grpSpPr>
            <a:xfrm>
              <a:off x="5012946" y="1899107"/>
              <a:ext cx="2882901" cy="1058862"/>
              <a:chOff x="3925888" y="1852613"/>
              <a:chExt cx="2882901" cy="1058862"/>
            </a:xfrm>
          </p:grpSpPr>
          <p:grpSp>
            <p:nvGrpSpPr>
              <p:cNvPr id="1112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1263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4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5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6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7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8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69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0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1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2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3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4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5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6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7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8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9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0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1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2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3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4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5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6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7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8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9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0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1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2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3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4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5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6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7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8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9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0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1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2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3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4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5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6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7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8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9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0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1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2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3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4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5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6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7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8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9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0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1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3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4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5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6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7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8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9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0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1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2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3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4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5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6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7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8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9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0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1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2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3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4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5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6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7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8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9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0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1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2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3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4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5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6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7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8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9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0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1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2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3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4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5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6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7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8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9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0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1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2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3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4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5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6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7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8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9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0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1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2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3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5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6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7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8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9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0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1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2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3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4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5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6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7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8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99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0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1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2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3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4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5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6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7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8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09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0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1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2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3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4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5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6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7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8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19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0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1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2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3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4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5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6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7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8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29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0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1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2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3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4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5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6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7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8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39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0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1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2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3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4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5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6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7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8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49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0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1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2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3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4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5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6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7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8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59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0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1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62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113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4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5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6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7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8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9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0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1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2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3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4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5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6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7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8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9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0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1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2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3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4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5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6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7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8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9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0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1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2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3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4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5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6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7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8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9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0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1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2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3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4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5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6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7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8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9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0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1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2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3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4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5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6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7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8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9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0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1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2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3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4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5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6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7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8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9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0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1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2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3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4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5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6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7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5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6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7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8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9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0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4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8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9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1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2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3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4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5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6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7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9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0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1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2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3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4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5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6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7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8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9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0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1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2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3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4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6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7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8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9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0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1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2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3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4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5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6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7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8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9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0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1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2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11" name="文本框 1110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940131" y="2040412"/>
              <a:ext cx="1085554" cy="63094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5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连接</a:t>
              </a:r>
            </a:p>
          </p:txBody>
        </p:sp>
      </p:grpSp>
      <p:grpSp>
        <p:nvGrpSpPr>
          <p:cNvPr id="1463" name="组合 1462"/>
          <p:cNvGrpSpPr/>
          <p:nvPr/>
        </p:nvGrpSpPr>
        <p:grpSpPr>
          <a:xfrm>
            <a:off x="2435427" y="3416376"/>
            <a:ext cx="3010862" cy="1105861"/>
            <a:chOff x="5074859" y="3662819"/>
            <a:chExt cx="2882901" cy="1058862"/>
          </a:xfrm>
        </p:grpSpPr>
        <p:grpSp>
          <p:nvGrpSpPr>
            <p:cNvPr id="1464" name="组合 1463"/>
            <p:cNvGrpSpPr/>
            <p:nvPr/>
          </p:nvGrpSpPr>
          <p:grpSpPr>
            <a:xfrm>
              <a:off x="5074859" y="3662819"/>
              <a:ext cx="2882901" cy="1058862"/>
              <a:chOff x="3925888" y="1852613"/>
              <a:chExt cx="2882901" cy="1058862"/>
            </a:xfrm>
          </p:grpSpPr>
          <p:grpSp>
            <p:nvGrpSpPr>
              <p:cNvPr id="1466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1617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1618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19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0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1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2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3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4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5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6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7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8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29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0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1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2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3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4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5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6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7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8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39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0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1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2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3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4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5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6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7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8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49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0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1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2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3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4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5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6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7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8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59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0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1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2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3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4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5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6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7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8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69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0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1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2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3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4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5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6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7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8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79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0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1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2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3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4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5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6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7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8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89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0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1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2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3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4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5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6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7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8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99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0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1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2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3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4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5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6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7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8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09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0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1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3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4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5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6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7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8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19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0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1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2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3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4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5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6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7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8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29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0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1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2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3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4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5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6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7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8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39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0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1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2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3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4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5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6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7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8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49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0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1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2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3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4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5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6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7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8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59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0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1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3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4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5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6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7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8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69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0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1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2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3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4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5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6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7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8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79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0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1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2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3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4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5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6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7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8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89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0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1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2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3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4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5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6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7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8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99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0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1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2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3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4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5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6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7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8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09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0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1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2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3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4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5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16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467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8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9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0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1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2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3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4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5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6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7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8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9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0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1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2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3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4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5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6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7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8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9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0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1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2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3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4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5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6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7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8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9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0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1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2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3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4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5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6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7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8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9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0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1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2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3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4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5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6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7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8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9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0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1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2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3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4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5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6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7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8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9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0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1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2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3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4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5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6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7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8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9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0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1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2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3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4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5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6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7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8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9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0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1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2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3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4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5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6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7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8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9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0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1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2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3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4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5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6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7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8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9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0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1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2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3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4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5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6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7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8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9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0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1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2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3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4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5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6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7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8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9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0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1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2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3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4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5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6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7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8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9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0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1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2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3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4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5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6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7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8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9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0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1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2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3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4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5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6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5" name="文本框 1464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219566" y="3845831"/>
              <a:ext cx="2657015" cy="60412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变形中</a:t>
              </a:r>
              <a:endParaRPr lang="zh-CN" sz="3500" b="1" dirty="0">
                <a:solidFill>
                  <a:srgbClr val="FDFDFD"/>
                </a:solidFill>
                <a:latin typeface="幼圆" panose="02010509060101010101" pitchFamily="49" charset="-122"/>
                <a:ea typeface="幼圆" panose="02010509060101010101" pitchFamily="49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1817" name="组合 1816"/>
          <p:cNvGrpSpPr/>
          <p:nvPr/>
        </p:nvGrpSpPr>
        <p:grpSpPr>
          <a:xfrm>
            <a:off x="2423919" y="5308441"/>
            <a:ext cx="2882901" cy="1058862"/>
            <a:chOff x="5027234" y="5474345"/>
            <a:chExt cx="2882901" cy="1058862"/>
          </a:xfrm>
        </p:grpSpPr>
        <p:grpSp>
          <p:nvGrpSpPr>
            <p:cNvPr id="1818" name="组合 1817"/>
            <p:cNvGrpSpPr/>
            <p:nvPr/>
          </p:nvGrpSpPr>
          <p:grpSpPr>
            <a:xfrm>
              <a:off x="5027234" y="5474345"/>
              <a:ext cx="2882901" cy="1058862"/>
              <a:chOff x="3925888" y="1852613"/>
              <a:chExt cx="2882901" cy="1058862"/>
            </a:xfrm>
          </p:grpSpPr>
          <p:grpSp>
            <p:nvGrpSpPr>
              <p:cNvPr id="1820" name="Group 205"/>
              <p:cNvGrpSpPr/>
              <p:nvPr/>
            </p:nvGrpSpPr>
            <p:grpSpPr bwMode="auto">
              <a:xfrm>
                <a:off x="3930651" y="1852613"/>
                <a:ext cx="2878138" cy="1058862"/>
                <a:chOff x="2476" y="1167"/>
                <a:chExt cx="1813" cy="667"/>
              </a:xfrm>
            </p:grpSpPr>
            <p:sp>
              <p:nvSpPr>
                <p:cNvPr id="1971" name="Freeform 5"/>
                <p:cNvSpPr/>
                <p:nvPr/>
              </p:nvSpPr>
              <p:spPr bwMode="auto">
                <a:xfrm>
                  <a:off x="2476" y="1167"/>
                  <a:ext cx="1813" cy="667"/>
                </a:xfrm>
                <a:custGeom>
                  <a:avLst/>
                  <a:gdLst>
                    <a:gd name="T0" fmla="*/ 31 w 8180"/>
                    <a:gd name="T1" fmla="*/ 66 h 2895"/>
                    <a:gd name="T2" fmla="*/ 1264 w 8180"/>
                    <a:gd name="T3" fmla="*/ 1 h 2895"/>
                    <a:gd name="T4" fmla="*/ 1388 w 8180"/>
                    <a:gd name="T5" fmla="*/ 0 h 2895"/>
                    <a:gd name="T6" fmla="*/ 1482 w 8180"/>
                    <a:gd name="T7" fmla="*/ 23 h 2895"/>
                    <a:gd name="T8" fmla="*/ 1987 w 8180"/>
                    <a:gd name="T9" fmla="*/ 42 h 2895"/>
                    <a:gd name="T10" fmla="*/ 2722 w 8180"/>
                    <a:gd name="T11" fmla="*/ 89 h 2895"/>
                    <a:gd name="T12" fmla="*/ 3770 w 8180"/>
                    <a:gd name="T13" fmla="*/ 248 h 2895"/>
                    <a:gd name="T14" fmla="*/ 4647 w 8180"/>
                    <a:gd name="T15" fmla="*/ 98 h 2895"/>
                    <a:gd name="T16" fmla="*/ 6340 w 8180"/>
                    <a:gd name="T17" fmla="*/ 77 h 2895"/>
                    <a:gd name="T18" fmla="*/ 7133 w 8180"/>
                    <a:gd name="T19" fmla="*/ 165 h 2895"/>
                    <a:gd name="T20" fmla="*/ 8012 w 8180"/>
                    <a:gd name="T21" fmla="*/ 247 h 2895"/>
                    <a:gd name="T22" fmla="*/ 8180 w 8180"/>
                    <a:gd name="T23" fmla="*/ 1715 h 2895"/>
                    <a:gd name="T24" fmla="*/ 7964 w 8180"/>
                    <a:gd name="T25" fmla="*/ 2895 h 2895"/>
                    <a:gd name="T26" fmla="*/ 6803 w 8180"/>
                    <a:gd name="T27" fmla="*/ 2747 h 2895"/>
                    <a:gd name="T28" fmla="*/ 2494 w 8180"/>
                    <a:gd name="T29" fmla="*/ 2782 h 2895"/>
                    <a:gd name="T30" fmla="*/ 208 w 8180"/>
                    <a:gd name="T31" fmla="*/ 2771 h 2895"/>
                    <a:gd name="T32" fmla="*/ 19 w 8180"/>
                    <a:gd name="T33" fmla="*/ 2084 h 2895"/>
                    <a:gd name="T34" fmla="*/ 133 w 8180"/>
                    <a:gd name="T35" fmla="*/ 769 h 2895"/>
                    <a:gd name="T36" fmla="*/ 0 w 8180"/>
                    <a:gd name="T37" fmla="*/ 528 h 2895"/>
                    <a:gd name="T38" fmla="*/ 31 w 8180"/>
                    <a:gd name="T39" fmla="*/ 66 h 28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80" h="2895">
                      <a:moveTo>
                        <a:pt x="31" y="66"/>
                      </a:moveTo>
                      <a:cubicBezTo>
                        <a:pt x="1264" y="1"/>
                        <a:pt x="1264" y="1"/>
                        <a:pt x="1264" y="1"/>
                      </a:cubicBezTo>
                      <a:cubicBezTo>
                        <a:pt x="1388" y="0"/>
                        <a:pt x="1388" y="0"/>
                        <a:pt x="1388" y="0"/>
                      </a:cubicBezTo>
                      <a:cubicBezTo>
                        <a:pt x="1482" y="23"/>
                        <a:pt x="1482" y="23"/>
                        <a:pt x="1482" y="23"/>
                      </a:cubicBezTo>
                      <a:cubicBezTo>
                        <a:pt x="1987" y="42"/>
                        <a:pt x="1987" y="42"/>
                        <a:pt x="1987" y="42"/>
                      </a:cubicBezTo>
                      <a:cubicBezTo>
                        <a:pt x="2722" y="89"/>
                        <a:pt x="2722" y="89"/>
                        <a:pt x="2722" y="89"/>
                      </a:cubicBezTo>
                      <a:cubicBezTo>
                        <a:pt x="3770" y="248"/>
                        <a:pt x="3770" y="248"/>
                        <a:pt x="3770" y="248"/>
                      </a:cubicBezTo>
                      <a:cubicBezTo>
                        <a:pt x="4647" y="98"/>
                        <a:pt x="4647" y="98"/>
                        <a:pt x="4647" y="98"/>
                      </a:cubicBezTo>
                      <a:cubicBezTo>
                        <a:pt x="6340" y="77"/>
                        <a:pt x="6340" y="77"/>
                        <a:pt x="6340" y="77"/>
                      </a:cubicBezTo>
                      <a:cubicBezTo>
                        <a:pt x="7133" y="165"/>
                        <a:pt x="7133" y="165"/>
                        <a:pt x="7133" y="165"/>
                      </a:cubicBezTo>
                      <a:cubicBezTo>
                        <a:pt x="7133" y="165"/>
                        <a:pt x="7924" y="230"/>
                        <a:pt x="8012" y="247"/>
                      </a:cubicBezTo>
                      <a:cubicBezTo>
                        <a:pt x="8180" y="1715"/>
                        <a:pt x="8180" y="1715"/>
                        <a:pt x="8180" y="1715"/>
                      </a:cubicBezTo>
                      <a:cubicBezTo>
                        <a:pt x="8180" y="1715"/>
                        <a:pt x="7944" y="2777"/>
                        <a:pt x="7964" y="2895"/>
                      </a:cubicBezTo>
                      <a:cubicBezTo>
                        <a:pt x="6803" y="2747"/>
                        <a:pt x="6803" y="2747"/>
                        <a:pt x="6803" y="2747"/>
                      </a:cubicBezTo>
                      <a:cubicBezTo>
                        <a:pt x="2494" y="2782"/>
                        <a:pt x="2494" y="2782"/>
                        <a:pt x="2494" y="2782"/>
                      </a:cubicBezTo>
                      <a:cubicBezTo>
                        <a:pt x="208" y="2771"/>
                        <a:pt x="208" y="2771"/>
                        <a:pt x="208" y="2771"/>
                      </a:cubicBezTo>
                      <a:cubicBezTo>
                        <a:pt x="19" y="2084"/>
                        <a:pt x="19" y="2084"/>
                        <a:pt x="19" y="2084"/>
                      </a:cubicBezTo>
                      <a:cubicBezTo>
                        <a:pt x="133" y="769"/>
                        <a:pt x="133" y="769"/>
                        <a:pt x="133" y="769"/>
                      </a:cubicBezTo>
                      <a:cubicBezTo>
                        <a:pt x="0" y="528"/>
                        <a:pt x="0" y="528"/>
                        <a:pt x="0" y="528"/>
                      </a:cubicBezTo>
                      <a:lnTo>
                        <a:pt x="31" y="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54E6B"/>
                    </a:gs>
                    <a:gs pos="100000">
                      <a:srgbClr val="1F3F57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2" name="Freeform 6"/>
                <p:cNvSpPr/>
                <p:nvPr/>
              </p:nvSpPr>
              <p:spPr bwMode="auto">
                <a:xfrm>
                  <a:off x="2504" y="1218"/>
                  <a:ext cx="1760" cy="565"/>
                </a:xfrm>
                <a:custGeom>
                  <a:avLst/>
                  <a:gdLst>
                    <a:gd name="T0" fmla="*/ 91 w 7941"/>
                    <a:gd name="T1" fmla="*/ 0 h 2455"/>
                    <a:gd name="T2" fmla="*/ 2495 w 7941"/>
                    <a:gd name="T3" fmla="*/ 7 h 2455"/>
                    <a:gd name="T4" fmla="*/ 2988 w 7941"/>
                    <a:gd name="T5" fmla="*/ 107 h 2455"/>
                    <a:gd name="T6" fmla="*/ 3269 w 7941"/>
                    <a:gd name="T7" fmla="*/ 159 h 2455"/>
                    <a:gd name="T8" fmla="*/ 3756 w 7941"/>
                    <a:gd name="T9" fmla="*/ 259 h 2455"/>
                    <a:gd name="T10" fmla="*/ 4346 w 7941"/>
                    <a:gd name="T11" fmla="*/ 99 h 2455"/>
                    <a:gd name="T12" fmla="*/ 6077 w 7941"/>
                    <a:gd name="T13" fmla="*/ 37 h 2455"/>
                    <a:gd name="T14" fmla="*/ 6902 w 7941"/>
                    <a:gd name="T15" fmla="*/ 257 h 2455"/>
                    <a:gd name="T16" fmla="*/ 7749 w 7941"/>
                    <a:gd name="T17" fmla="*/ 247 h 2455"/>
                    <a:gd name="T18" fmla="*/ 7752 w 7941"/>
                    <a:gd name="T19" fmla="*/ 539 h 2455"/>
                    <a:gd name="T20" fmla="*/ 7854 w 7941"/>
                    <a:gd name="T21" fmla="*/ 1180 h 2455"/>
                    <a:gd name="T22" fmla="*/ 7860 w 7941"/>
                    <a:gd name="T23" fmla="*/ 1616 h 2455"/>
                    <a:gd name="T24" fmla="*/ 7664 w 7941"/>
                    <a:gd name="T25" fmla="*/ 2450 h 2455"/>
                    <a:gd name="T26" fmla="*/ 7265 w 7941"/>
                    <a:gd name="T27" fmla="*/ 2455 h 2455"/>
                    <a:gd name="T28" fmla="*/ 6791 w 7941"/>
                    <a:gd name="T29" fmla="*/ 2345 h 2455"/>
                    <a:gd name="T30" fmla="*/ 6236 w 7941"/>
                    <a:gd name="T31" fmla="*/ 2321 h 2455"/>
                    <a:gd name="T32" fmla="*/ 4767 w 7941"/>
                    <a:gd name="T33" fmla="*/ 2370 h 2455"/>
                    <a:gd name="T34" fmla="*/ 4654 w 7941"/>
                    <a:gd name="T35" fmla="*/ 2341 h 2455"/>
                    <a:gd name="T36" fmla="*/ 457 w 7941"/>
                    <a:gd name="T37" fmla="*/ 2368 h 2455"/>
                    <a:gd name="T38" fmla="*/ 220 w 7941"/>
                    <a:gd name="T39" fmla="*/ 2377 h 2455"/>
                    <a:gd name="T40" fmla="*/ 115 w 7941"/>
                    <a:gd name="T41" fmla="*/ 1949 h 2455"/>
                    <a:gd name="T42" fmla="*/ 110 w 7941"/>
                    <a:gd name="T43" fmla="*/ 1519 h 2455"/>
                    <a:gd name="T44" fmla="*/ 134 w 7941"/>
                    <a:gd name="T45" fmla="*/ 454 h 2455"/>
                    <a:gd name="T46" fmla="*/ 44 w 7941"/>
                    <a:gd name="T47" fmla="*/ 249 h 2455"/>
                    <a:gd name="T48" fmla="*/ 91 w 7941"/>
                    <a:gd name="T49" fmla="*/ 0 h 2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941" h="2455">
                      <a:moveTo>
                        <a:pt x="91" y="0"/>
                      </a:moveTo>
                      <a:cubicBezTo>
                        <a:pt x="2495" y="7"/>
                        <a:pt x="2495" y="7"/>
                        <a:pt x="2495" y="7"/>
                      </a:cubicBezTo>
                      <a:cubicBezTo>
                        <a:pt x="2988" y="107"/>
                        <a:pt x="2988" y="107"/>
                        <a:pt x="2988" y="107"/>
                      </a:cubicBezTo>
                      <a:cubicBezTo>
                        <a:pt x="3269" y="159"/>
                        <a:pt x="3269" y="159"/>
                        <a:pt x="3269" y="159"/>
                      </a:cubicBezTo>
                      <a:cubicBezTo>
                        <a:pt x="3756" y="259"/>
                        <a:pt x="3756" y="259"/>
                        <a:pt x="3756" y="259"/>
                      </a:cubicBezTo>
                      <a:cubicBezTo>
                        <a:pt x="4346" y="99"/>
                        <a:pt x="4346" y="99"/>
                        <a:pt x="4346" y="99"/>
                      </a:cubicBezTo>
                      <a:cubicBezTo>
                        <a:pt x="6077" y="37"/>
                        <a:pt x="6077" y="37"/>
                        <a:pt x="6077" y="37"/>
                      </a:cubicBezTo>
                      <a:cubicBezTo>
                        <a:pt x="6902" y="257"/>
                        <a:pt x="6902" y="257"/>
                        <a:pt x="6902" y="257"/>
                      </a:cubicBezTo>
                      <a:cubicBezTo>
                        <a:pt x="7749" y="247"/>
                        <a:pt x="7749" y="247"/>
                        <a:pt x="7749" y="247"/>
                      </a:cubicBezTo>
                      <a:cubicBezTo>
                        <a:pt x="7752" y="539"/>
                        <a:pt x="7752" y="539"/>
                        <a:pt x="7752" y="539"/>
                      </a:cubicBezTo>
                      <a:cubicBezTo>
                        <a:pt x="7752" y="539"/>
                        <a:pt x="7865" y="1130"/>
                        <a:pt x="7854" y="1180"/>
                      </a:cubicBezTo>
                      <a:cubicBezTo>
                        <a:pt x="7854" y="1180"/>
                        <a:pt x="7941" y="1502"/>
                        <a:pt x="7860" y="1616"/>
                      </a:cubicBezTo>
                      <a:cubicBezTo>
                        <a:pt x="7860" y="1616"/>
                        <a:pt x="7655" y="2253"/>
                        <a:pt x="7664" y="2450"/>
                      </a:cubicBezTo>
                      <a:cubicBezTo>
                        <a:pt x="7265" y="2455"/>
                        <a:pt x="7265" y="2455"/>
                        <a:pt x="7265" y="2455"/>
                      </a:cubicBezTo>
                      <a:cubicBezTo>
                        <a:pt x="7265" y="2455"/>
                        <a:pt x="7065" y="2335"/>
                        <a:pt x="6791" y="2345"/>
                      </a:cubicBezTo>
                      <a:cubicBezTo>
                        <a:pt x="6791" y="2345"/>
                        <a:pt x="6318" y="2363"/>
                        <a:pt x="6236" y="2321"/>
                      </a:cubicBezTo>
                      <a:cubicBezTo>
                        <a:pt x="4767" y="2370"/>
                        <a:pt x="4767" y="2370"/>
                        <a:pt x="4767" y="2370"/>
                      </a:cubicBezTo>
                      <a:cubicBezTo>
                        <a:pt x="4654" y="2341"/>
                        <a:pt x="4654" y="2341"/>
                        <a:pt x="4654" y="2341"/>
                      </a:cubicBezTo>
                      <a:cubicBezTo>
                        <a:pt x="457" y="2368"/>
                        <a:pt x="457" y="2368"/>
                        <a:pt x="457" y="2368"/>
                      </a:cubicBezTo>
                      <a:cubicBezTo>
                        <a:pt x="220" y="2377"/>
                        <a:pt x="220" y="2377"/>
                        <a:pt x="220" y="2377"/>
                      </a:cubicBezTo>
                      <a:cubicBezTo>
                        <a:pt x="115" y="1949"/>
                        <a:pt x="115" y="1949"/>
                        <a:pt x="115" y="1949"/>
                      </a:cubicBezTo>
                      <a:cubicBezTo>
                        <a:pt x="115" y="1949"/>
                        <a:pt x="0" y="1682"/>
                        <a:pt x="110" y="1519"/>
                      </a:cubicBezTo>
                      <a:cubicBezTo>
                        <a:pt x="134" y="454"/>
                        <a:pt x="134" y="454"/>
                        <a:pt x="134" y="454"/>
                      </a:cubicBezTo>
                      <a:cubicBezTo>
                        <a:pt x="44" y="249"/>
                        <a:pt x="44" y="249"/>
                        <a:pt x="44" y="249"/>
                      </a:cubicBezTo>
                      <a:lnTo>
                        <a:pt x="91" y="0"/>
                      </a:lnTo>
                      <a:close/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3" name="Freeform 7"/>
                <p:cNvSpPr/>
                <p:nvPr/>
              </p:nvSpPr>
              <p:spPr bwMode="auto">
                <a:xfrm>
                  <a:off x="2580" y="1233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1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4" name="Freeform 8"/>
                <p:cNvSpPr/>
                <p:nvPr/>
              </p:nvSpPr>
              <p:spPr bwMode="auto">
                <a:xfrm>
                  <a:off x="2557" y="1232"/>
                  <a:ext cx="23" cy="37"/>
                </a:xfrm>
                <a:custGeom>
                  <a:avLst/>
                  <a:gdLst>
                    <a:gd name="T0" fmla="*/ 13 w 105"/>
                    <a:gd name="T1" fmla="*/ 136 h 159"/>
                    <a:gd name="T2" fmla="*/ 15 w 105"/>
                    <a:gd name="T3" fmla="*/ 130 h 159"/>
                    <a:gd name="T4" fmla="*/ 14 w 105"/>
                    <a:gd name="T5" fmla="*/ 118 h 159"/>
                    <a:gd name="T6" fmla="*/ 16 w 105"/>
                    <a:gd name="T7" fmla="*/ 114 h 159"/>
                    <a:gd name="T8" fmla="*/ 23 w 105"/>
                    <a:gd name="T9" fmla="*/ 105 h 159"/>
                    <a:gd name="T10" fmla="*/ 25 w 105"/>
                    <a:gd name="T11" fmla="*/ 102 h 159"/>
                    <a:gd name="T12" fmla="*/ 26 w 105"/>
                    <a:gd name="T13" fmla="*/ 94 h 159"/>
                    <a:gd name="T14" fmla="*/ 30 w 105"/>
                    <a:gd name="T15" fmla="*/ 90 h 159"/>
                    <a:gd name="T16" fmla="*/ 33 w 105"/>
                    <a:gd name="T17" fmla="*/ 88 h 159"/>
                    <a:gd name="T18" fmla="*/ 31 w 105"/>
                    <a:gd name="T19" fmla="*/ 84 h 159"/>
                    <a:gd name="T20" fmla="*/ 32 w 105"/>
                    <a:gd name="T21" fmla="*/ 77 h 159"/>
                    <a:gd name="T22" fmla="*/ 34 w 105"/>
                    <a:gd name="T23" fmla="*/ 74 h 159"/>
                    <a:gd name="T24" fmla="*/ 34 w 105"/>
                    <a:gd name="T25" fmla="*/ 69 h 159"/>
                    <a:gd name="T26" fmla="*/ 38 w 105"/>
                    <a:gd name="T27" fmla="*/ 66 h 159"/>
                    <a:gd name="T28" fmla="*/ 40 w 105"/>
                    <a:gd name="T29" fmla="*/ 61 h 159"/>
                    <a:gd name="T30" fmla="*/ 46 w 105"/>
                    <a:gd name="T31" fmla="*/ 57 h 159"/>
                    <a:gd name="T32" fmla="*/ 46 w 105"/>
                    <a:gd name="T33" fmla="*/ 53 h 159"/>
                    <a:gd name="T34" fmla="*/ 50 w 105"/>
                    <a:gd name="T35" fmla="*/ 52 h 159"/>
                    <a:gd name="T36" fmla="*/ 49 w 105"/>
                    <a:gd name="T37" fmla="*/ 49 h 159"/>
                    <a:gd name="T38" fmla="*/ 49 w 105"/>
                    <a:gd name="T39" fmla="*/ 48 h 159"/>
                    <a:gd name="T40" fmla="*/ 50 w 105"/>
                    <a:gd name="T41" fmla="*/ 45 h 159"/>
                    <a:gd name="T42" fmla="*/ 56 w 105"/>
                    <a:gd name="T43" fmla="*/ 37 h 159"/>
                    <a:gd name="T44" fmla="*/ 58 w 105"/>
                    <a:gd name="T45" fmla="*/ 34 h 159"/>
                    <a:gd name="T46" fmla="*/ 60 w 105"/>
                    <a:gd name="T47" fmla="*/ 31 h 159"/>
                    <a:gd name="T48" fmla="*/ 65 w 105"/>
                    <a:gd name="T49" fmla="*/ 25 h 159"/>
                    <a:gd name="T50" fmla="*/ 72 w 105"/>
                    <a:gd name="T51" fmla="*/ 28 h 159"/>
                    <a:gd name="T52" fmla="*/ 68 w 105"/>
                    <a:gd name="T53" fmla="*/ 22 h 159"/>
                    <a:gd name="T54" fmla="*/ 65 w 105"/>
                    <a:gd name="T55" fmla="*/ 15 h 159"/>
                    <a:gd name="T56" fmla="*/ 69 w 105"/>
                    <a:gd name="T57" fmla="*/ 14 h 159"/>
                    <a:gd name="T58" fmla="*/ 67 w 105"/>
                    <a:gd name="T59" fmla="*/ 11 h 159"/>
                    <a:gd name="T60" fmla="*/ 70 w 105"/>
                    <a:gd name="T61" fmla="*/ 12 h 159"/>
                    <a:gd name="T62" fmla="*/ 77 w 105"/>
                    <a:gd name="T63" fmla="*/ 14 h 159"/>
                    <a:gd name="T64" fmla="*/ 75 w 105"/>
                    <a:gd name="T65" fmla="*/ 7 h 159"/>
                    <a:gd name="T66" fmla="*/ 78 w 105"/>
                    <a:gd name="T67" fmla="*/ 8 h 159"/>
                    <a:gd name="T68" fmla="*/ 77 w 105"/>
                    <a:gd name="T69" fmla="*/ 4 h 159"/>
                    <a:gd name="T70" fmla="*/ 79 w 105"/>
                    <a:gd name="T71" fmla="*/ 2 h 159"/>
                    <a:gd name="T72" fmla="*/ 84 w 105"/>
                    <a:gd name="T73" fmla="*/ 9 h 159"/>
                    <a:gd name="T74" fmla="*/ 84 w 105"/>
                    <a:gd name="T75" fmla="*/ 1 h 159"/>
                    <a:gd name="T76" fmla="*/ 97 w 105"/>
                    <a:gd name="T77" fmla="*/ 5 h 159"/>
                    <a:gd name="T78" fmla="*/ 100 w 105"/>
                    <a:gd name="T79" fmla="*/ 5 h 159"/>
                    <a:gd name="T80" fmla="*/ 103 w 105"/>
                    <a:gd name="T81" fmla="*/ 2 h 159"/>
                    <a:gd name="T82" fmla="*/ 104 w 105"/>
                    <a:gd name="T83" fmla="*/ 7 h 159"/>
                    <a:gd name="T84" fmla="*/ 99 w 105"/>
                    <a:gd name="T85" fmla="*/ 6 h 159"/>
                    <a:gd name="T86" fmla="*/ 98 w 105"/>
                    <a:gd name="T87" fmla="*/ 17 h 159"/>
                    <a:gd name="T88" fmla="*/ 91 w 105"/>
                    <a:gd name="T89" fmla="*/ 28 h 159"/>
                    <a:gd name="T90" fmla="*/ 84 w 105"/>
                    <a:gd name="T91" fmla="*/ 40 h 159"/>
                    <a:gd name="T92" fmla="*/ 79 w 105"/>
                    <a:gd name="T93" fmla="*/ 50 h 159"/>
                    <a:gd name="T94" fmla="*/ 75 w 105"/>
                    <a:gd name="T95" fmla="*/ 57 h 159"/>
                    <a:gd name="T96" fmla="*/ 64 w 105"/>
                    <a:gd name="T97" fmla="*/ 70 h 159"/>
                    <a:gd name="T98" fmla="*/ 57 w 105"/>
                    <a:gd name="T99" fmla="*/ 76 h 159"/>
                    <a:gd name="T100" fmla="*/ 48 w 105"/>
                    <a:gd name="T101" fmla="*/ 85 h 159"/>
                    <a:gd name="T102" fmla="*/ 37 w 105"/>
                    <a:gd name="T103" fmla="*/ 123 h 159"/>
                    <a:gd name="T104" fmla="*/ 32 w 105"/>
                    <a:gd name="T105" fmla="*/ 132 h 159"/>
                    <a:gd name="T106" fmla="*/ 5 w 105"/>
                    <a:gd name="T107" fmla="*/ 15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59">
                      <a:moveTo>
                        <a:pt x="5" y="152"/>
                      </a:moveTo>
                      <a:cubicBezTo>
                        <a:pt x="0" y="147"/>
                        <a:pt x="7" y="148"/>
                        <a:pt x="4" y="144"/>
                      </a:cubicBezTo>
                      <a:cubicBezTo>
                        <a:pt x="4" y="143"/>
                        <a:pt x="8" y="145"/>
                        <a:pt x="7" y="144"/>
                      </a:cubicBezTo>
                      <a:cubicBezTo>
                        <a:pt x="3" y="140"/>
                        <a:pt x="8" y="138"/>
                        <a:pt x="13" y="137"/>
                      </a:cubicBezTo>
                      <a:cubicBezTo>
                        <a:pt x="14" y="138"/>
                        <a:pt x="14" y="138"/>
                        <a:pt x="14" y="138"/>
                      </a:cubicBezTo>
                      <a:cubicBezTo>
                        <a:pt x="15" y="138"/>
                        <a:pt x="12" y="136"/>
                        <a:pt x="13" y="136"/>
                      </a:cubicBezTo>
                      <a:cubicBezTo>
                        <a:pt x="13" y="136"/>
                        <a:pt x="13" y="136"/>
                        <a:pt x="14" y="136"/>
                      </a:cubicBezTo>
                      <a:cubicBezTo>
                        <a:pt x="13" y="135"/>
                        <a:pt x="14" y="135"/>
                        <a:pt x="13" y="134"/>
                      </a:cubicBezTo>
                      <a:cubicBezTo>
                        <a:pt x="13" y="134"/>
                        <a:pt x="15" y="135"/>
                        <a:pt x="16" y="135"/>
                      </a:cubicBezTo>
                      <a:cubicBezTo>
                        <a:pt x="14" y="134"/>
                        <a:pt x="14" y="134"/>
                        <a:pt x="14" y="134"/>
                      </a:cubicBezTo>
                      <a:cubicBezTo>
                        <a:pt x="9" y="130"/>
                        <a:pt x="15" y="132"/>
                        <a:pt x="13" y="130"/>
                      </a:cubicBezTo>
                      <a:cubicBezTo>
                        <a:pt x="14" y="130"/>
                        <a:pt x="14" y="130"/>
                        <a:pt x="15" y="130"/>
                      </a:cubicBezTo>
                      <a:cubicBezTo>
                        <a:pt x="12" y="127"/>
                        <a:pt x="14" y="125"/>
                        <a:pt x="14" y="123"/>
                      </a:cubicBezTo>
                      <a:cubicBezTo>
                        <a:pt x="15" y="123"/>
                        <a:pt x="16" y="124"/>
                        <a:pt x="17" y="124"/>
                      </a:cubicBezTo>
                      <a:cubicBezTo>
                        <a:pt x="15" y="123"/>
                        <a:pt x="14" y="122"/>
                        <a:pt x="14" y="121"/>
                      </a:cubicBezTo>
                      <a:cubicBezTo>
                        <a:pt x="17" y="122"/>
                        <a:pt x="12" y="119"/>
                        <a:pt x="14" y="119"/>
                      </a:cubicBezTo>
                      <a:cubicBezTo>
                        <a:pt x="15" y="120"/>
                        <a:pt x="15" y="120"/>
                        <a:pt x="15" y="120"/>
                      </a:cubicBezTo>
                      <a:cubicBezTo>
                        <a:pt x="12" y="118"/>
                        <a:pt x="16" y="120"/>
                        <a:pt x="14" y="118"/>
                      </a:cubicBezTo>
                      <a:cubicBezTo>
                        <a:pt x="16" y="118"/>
                        <a:pt x="16" y="118"/>
                        <a:pt x="16" y="118"/>
                      </a:cubicBezTo>
                      <a:cubicBezTo>
                        <a:pt x="12" y="116"/>
                        <a:pt x="18" y="119"/>
                        <a:pt x="16" y="117"/>
                      </a:cubicBezTo>
                      <a:cubicBezTo>
                        <a:pt x="15" y="117"/>
                        <a:pt x="15" y="117"/>
                        <a:pt x="15" y="117"/>
                      </a:cubicBezTo>
                      <a:cubicBezTo>
                        <a:pt x="15" y="116"/>
                        <a:pt x="17" y="117"/>
                        <a:pt x="16" y="116"/>
                      </a:cubicBezTo>
                      <a:cubicBezTo>
                        <a:pt x="17" y="116"/>
                        <a:pt x="17" y="116"/>
                        <a:pt x="17" y="116"/>
                      </a:cubicBezTo>
                      <a:cubicBezTo>
                        <a:pt x="16" y="115"/>
                        <a:pt x="18" y="116"/>
                        <a:pt x="16" y="114"/>
                      </a:cubicBezTo>
                      <a:cubicBezTo>
                        <a:pt x="18" y="115"/>
                        <a:pt x="16" y="116"/>
                        <a:pt x="19" y="117"/>
                      </a:cubicBezTo>
                      <a:cubicBezTo>
                        <a:pt x="18" y="113"/>
                        <a:pt x="20" y="110"/>
                        <a:pt x="21" y="108"/>
                      </a:cubicBezTo>
                      <a:cubicBezTo>
                        <a:pt x="23" y="108"/>
                        <a:pt x="23" y="108"/>
                        <a:pt x="24" y="109"/>
                      </a:cubicBezTo>
                      <a:cubicBezTo>
                        <a:pt x="24" y="108"/>
                        <a:pt x="24" y="107"/>
                        <a:pt x="23" y="106"/>
                      </a:cubicBezTo>
                      <a:cubicBezTo>
                        <a:pt x="23" y="107"/>
                        <a:pt x="24" y="107"/>
                        <a:pt x="24" y="107"/>
                      </a:cubicBezTo>
                      <a:cubicBezTo>
                        <a:pt x="26" y="107"/>
                        <a:pt x="22" y="105"/>
                        <a:pt x="23" y="105"/>
                      </a:cubicBezTo>
                      <a:cubicBezTo>
                        <a:pt x="24" y="106"/>
                        <a:pt x="25" y="106"/>
                        <a:pt x="26" y="107"/>
                      </a:cubicBezTo>
                      <a:cubicBezTo>
                        <a:pt x="24" y="105"/>
                        <a:pt x="25" y="105"/>
                        <a:pt x="24" y="104"/>
                      </a:cubicBezTo>
                      <a:cubicBezTo>
                        <a:pt x="25" y="104"/>
                        <a:pt x="25" y="104"/>
                        <a:pt x="26" y="105"/>
                      </a:cubicBezTo>
                      <a:cubicBezTo>
                        <a:pt x="24" y="103"/>
                        <a:pt x="27" y="104"/>
                        <a:pt x="25" y="103"/>
                      </a:cubicBezTo>
                      <a:cubicBezTo>
                        <a:pt x="27" y="104"/>
                        <a:pt x="27" y="104"/>
                        <a:pt x="27" y="104"/>
                      </a:cubicBezTo>
                      <a:cubicBezTo>
                        <a:pt x="29" y="104"/>
                        <a:pt x="24" y="102"/>
                        <a:pt x="25" y="102"/>
                      </a:cubicBezTo>
                      <a:cubicBezTo>
                        <a:pt x="26" y="102"/>
                        <a:pt x="26" y="102"/>
                        <a:pt x="27" y="103"/>
                      </a:cubicBezTo>
                      <a:cubicBezTo>
                        <a:pt x="25" y="101"/>
                        <a:pt x="26" y="100"/>
                        <a:pt x="25" y="99"/>
                      </a:cubicBezTo>
                      <a:cubicBezTo>
                        <a:pt x="26" y="99"/>
                        <a:pt x="26" y="99"/>
                        <a:pt x="26" y="99"/>
                      </a:cubicBezTo>
                      <a:cubicBezTo>
                        <a:pt x="26" y="98"/>
                        <a:pt x="27" y="98"/>
                        <a:pt x="27" y="97"/>
                      </a:cubicBezTo>
                      <a:cubicBezTo>
                        <a:pt x="27" y="97"/>
                        <a:pt x="30" y="99"/>
                        <a:pt x="30" y="98"/>
                      </a:cubicBezTo>
                      <a:cubicBezTo>
                        <a:pt x="27" y="96"/>
                        <a:pt x="30" y="96"/>
                        <a:pt x="26" y="94"/>
                      </a:cubicBezTo>
                      <a:cubicBezTo>
                        <a:pt x="27" y="94"/>
                        <a:pt x="28" y="94"/>
                        <a:pt x="28" y="93"/>
                      </a:cubicBezTo>
                      <a:cubicBezTo>
                        <a:pt x="29" y="94"/>
                        <a:pt x="31" y="95"/>
                        <a:pt x="31" y="95"/>
                      </a:cubicBezTo>
                      <a:cubicBezTo>
                        <a:pt x="33" y="96"/>
                        <a:pt x="33" y="96"/>
                        <a:pt x="33" y="96"/>
                      </a:cubicBezTo>
                      <a:cubicBezTo>
                        <a:pt x="35" y="97"/>
                        <a:pt x="33" y="96"/>
                        <a:pt x="34" y="97"/>
                      </a:cubicBezTo>
                      <a:cubicBezTo>
                        <a:pt x="34" y="97"/>
                        <a:pt x="34" y="95"/>
                        <a:pt x="34" y="95"/>
                      </a:cubicBezTo>
                      <a:cubicBezTo>
                        <a:pt x="33" y="94"/>
                        <a:pt x="30" y="91"/>
                        <a:pt x="30" y="90"/>
                      </a:cubicBezTo>
                      <a:cubicBezTo>
                        <a:pt x="31" y="91"/>
                        <a:pt x="33" y="92"/>
                        <a:pt x="33" y="92"/>
                      </a:cubicBezTo>
                      <a:cubicBezTo>
                        <a:pt x="28" y="88"/>
                        <a:pt x="28" y="88"/>
                        <a:pt x="28" y="88"/>
                      </a:cubicBezTo>
                      <a:cubicBezTo>
                        <a:pt x="28" y="88"/>
                        <a:pt x="31" y="89"/>
                        <a:pt x="30" y="89"/>
                      </a:cubicBezTo>
                      <a:cubicBezTo>
                        <a:pt x="29" y="88"/>
                        <a:pt x="29" y="88"/>
                        <a:pt x="28" y="87"/>
                      </a:cubicBezTo>
                      <a:cubicBezTo>
                        <a:pt x="29" y="87"/>
                        <a:pt x="28" y="86"/>
                        <a:pt x="31" y="87"/>
                      </a:cubicBezTo>
                      <a:cubicBezTo>
                        <a:pt x="32" y="88"/>
                        <a:pt x="32" y="88"/>
                        <a:pt x="33" y="88"/>
                      </a:cubicBezTo>
                      <a:cubicBezTo>
                        <a:pt x="33" y="88"/>
                        <a:pt x="32" y="87"/>
                        <a:pt x="32" y="87"/>
                      </a:cubicBezTo>
                      <a:cubicBezTo>
                        <a:pt x="33" y="87"/>
                        <a:pt x="33" y="87"/>
                        <a:pt x="33" y="87"/>
                      </a:cubicBezTo>
                      <a:cubicBezTo>
                        <a:pt x="33" y="87"/>
                        <a:pt x="32" y="85"/>
                        <a:pt x="30" y="85"/>
                      </a:cubicBezTo>
                      <a:cubicBezTo>
                        <a:pt x="30" y="85"/>
                        <a:pt x="32" y="86"/>
                        <a:pt x="31" y="85"/>
                      </a:cubicBezTo>
                      <a:cubicBezTo>
                        <a:pt x="29" y="84"/>
                        <a:pt x="29" y="83"/>
                        <a:pt x="30" y="83"/>
                      </a:cubicBezTo>
                      <a:cubicBezTo>
                        <a:pt x="30" y="83"/>
                        <a:pt x="31" y="84"/>
                        <a:pt x="31" y="84"/>
                      </a:cubicBezTo>
                      <a:cubicBezTo>
                        <a:pt x="30" y="82"/>
                        <a:pt x="29" y="81"/>
                        <a:pt x="29" y="80"/>
                      </a:cubicBezTo>
                      <a:cubicBezTo>
                        <a:pt x="27" y="79"/>
                        <a:pt x="31" y="82"/>
                        <a:pt x="30" y="81"/>
                      </a:cubicBezTo>
                      <a:cubicBezTo>
                        <a:pt x="33" y="82"/>
                        <a:pt x="29" y="78"/>
                        <a:pt x="32" y="79"/>
                      </a:cubicBezTo>
                      <a:cubicBezTo>
                        <a:pt x="32" y="79"/>
                        <a:pt x="30" y="78"/>
                        <a:pt x="30" y="78"/>
                      </a:cubicBezTo>
                      <a:cubicBezTo>
                        <a:pt x="31" y="78"/>
                        <a:pt x="33" y="79"/>
                        <a:pt x="32" y="78"/>
                      </a:cubicBezTo>
                      <a:cubicBezTo>
                        <a:pt x="33" y="79"/>
                        <a:pt x="32" y="77"/>
                        <a:pt x="32" y="77"/>
                      </a:cubicBezTo>
                      <a:cubicBezTo>
                        <a:pt x="31" y="76"/>
                        <a:pt x="32" y="77"/>
                        <a:pt x="32" y="78"/>
                      </a:cubicBezTo>
                      <a:cubicBezTo>
                        <a:pt x="32" y="77"/>
                        <a:pt x="31" y="74"/>
                        <a:pt x="33" y="74"/>
                      </a:cubicBezTo>
                      <a:cubicBezTo>
                        <a:pt x="32" y="73"/>
                        <a:pt x="31" y="72"/>
                        <a:pt x="31" y="71"/>
                      </a:cubicBezTo>
                      <a:cubicBezTo>
                        <a:pt x="33" y="73"/>
                        <a:pt x="33" y="73"/>
                        <a:pt x="33" y="73"/>
                      </a:cubicBezTo>
                      <a:cubicBezTo>
                        <a:pt x="34" y="73"/>
                        <a:pt x="33" y="72"/>
                        <a:pt x="35" y="73"/>
                      </a:cubicBezTo>
                      <a:cubicBezTo>
                        <a:pt x="33" y="71"/>
                        <a:pt x="35" y="76"/>
                        <a:pt x="34" y="74"/>
                      </a:cubicBezTo>
                      <a:cubicBezTo>
                        <a:pt x="36" y="75"/>
                        <a:pt x="32" y="71"/>
                        <a:pt x="34" y="73"/>
                      </a:cubicBezTo>
                      <a:cubicBezTo>
                        <a:pt x="34" y="72"/>
                        <a:pt x="32" y="71"/>
                        <a:pt x="34" y="71"/>
                      </a:cubicBezTo>
                      <a:cubicBezTo>
                        <a:pt x="34" y="71"/>
                        <a:pt x="37" y="73"/>
                        <a:pt x="37" y="73"/>
                      </a:cubicBezTo>
                      <a:cubicBezTo>
                        <a:pt x="37" y="72"/>
                        <a:pt x="36" y="72"/>
                        <a:pt x="36" y="71"/>
                      </a:cubicBezTo>
                      <a:cubicBezTo>
                        <a:pt x="35" y="71"/>
                        <a:pt x="35" y="71"/>
                        <a:pt x="35" y="71"/>
                      </a:cubicBezTo>
                      <a:cubicBezTo>
                        <a:pt x="33" y="69"/>
                        <a:pt x="36" y="70"/>
                        <a:pt x="34" y="69"/>
                      </a:cubicBezTo>
                      <a:cubicBezTo>
                        <a:pt x="35" y="70"/>
                        <a:pt x="33" y="68"/>
                        <a:pt x="36" y="70"/>
                      </a:cubicBezTo>
                      <a:cubicBezTo>
                        <a:pt x="38" y="71"/>
                        <a:pt x="38" y="71"/>
                        <a:pt x="38" y="71"/>
                      </a:cubicBezTo>
                      <a:cubicBezTo>
                        <a:pt x="38" y="71"/>
                        <a:pt x="36" y="69"/>
                        <a:pt x="35" y="68"/>
                      </a:cubicBezTo>
                      <a:cubicBezTo>
                        <a:pt x="36" y="68"/>
                        <a:pt x="36" y="69"/>
                        <a:pt x="37" y="69"/>
                      </a:cubicBezTo>
                      <a:cubicBezTo>
                        <a:pt x="33" y="67"/>
                        <a:pt x="37" y="68"/>
                        <a:pt x="35" y="66"/>
                      </a:cubicBezTo>
                      <a:cubicBezTo>
                        <a:pt x="36" y="67"/>
                        <a:pt x="36" y="65"/>
                        <a:pt x="38" y="66"/>
                      </a:cubicBezTo>
                      <a:cubicBezTo>
                        <a:pt x="37" y="65"/>
                        <a:pt x="36" y="64"/>
                        <a:pt x="37" y="64"/>
                      </a:cubicBezTo>
                      <a:cubicBezTo>
                        <a:pt x="38" y="64"/>
                        <a:pt x="38" y="64"/>
                        <a:pt x="38" y="65"/>
                      </a:cubicBezTo>
                      <a:cubicBezTo>
                        <a:pt x="40" y="65"/>
                        <a:pt x="39" y="65"/>
                        <a:pt x="38" y="64"/>
                      </a:cubicBezTo>
                      <a:cubicBezTo>
                        <a:pt x="39" y="64"/>
                        <a:pt x="41" y="65"/>
                        <a:pt x="42" y="65"/>
                      </a:cubicBezTo>
                      <a:cubicBezTo>
                        <a:pt x="41" y="64"/>
                        <a:pt x="39" y="63"/>
                        <a:pt x="38" y="62"/>
                      </a:cubicBezTo>
                      <a:cubicBezTo>
                        <a:pt x="42" y="64"/>
                        <a:pt x="37" y="59"/>
                        <a:pt x="40" y="61"/>
                      </a:cubicBezTo>
                      <a:cubicBezTo>
                        <a:pt x="41" y="61"/>
                        <a:pt x="42" y="63"/>
                        <a:pt x="43" y="63"/>
                      </a:cubicBezTo>
                      <a:cubicBezTo>
                        <a:pt x="46" y="65"/>
                        <a:pt x="41" y="60"/>
                        <a:pt x="43" y="61"/>
                      </a:cubicBezTo>
                      <a:cubicBezTo>
                        <a:pt x="40" y="59"/>
                        <a:pt x="40" y="59"/>
                        <a:pt x="40" y="59"/>
                      </a:cubicBezTo>
                      <a:cubicBezTo>
                        <a:pt x="42" y="60"/>
                        <a:pt x="39" y="57"/>
                        <a:pt x="42" y="59"/>
                      </a:cubicBezTo>
                      <a:cubicBezTo>
                        <a:pt x="41" y="58"/>
                        <a:pt x="43" y="59"/>
                        <a:pt x="40" y="57"/>
                      </a:cubicBezTo>
                      <a:cubicBezTo>
                        <a:pt x="43" y="58"/>
                        <a:pt x="41" y="54"/>
                        <a:pt x="46" y="57"/>
                      </a:cubicBezTo>
                      <a:cubicBezTo>
                        <a:pt x="46" y="56"/>
                        <a:pt x="46" y="56"/>
                        <a:pt x="45" y="55"/>
                      </a:cubicBezTo>
                      <a:cubicBezTo>
                        <a:pt x="43" y="54"/>
                        <a:pt x="46" y="56"/>
                        <a:pt x="45" y="56"/>
                      </a:cubicBezTo>
                      <a:cubicBezTo>
                        <a:pt x="45" y="55"/>
                        <a:pt x="44" y="55"/>
                        <a:pt x="43" y="55"/>
                      </a:cubicBezTo>
                      <a:cubicBezTo>
                        <a:pt x="44" y="55"/>
                        <a:pt x="45" y="55"/>
                        <a:pt x="47" y="56"/>
                      </a:cubicBezTo>
                      <a:cubicBezTo>
                        <a:pt x="49" y="57"/>
                        <a:pt x="43" y="53"/>
                        <a:pt x="44" y="52"/>
                      </a:cubicBezTo>
                      <a:cubicBezTo>
                        <a:pt x="45" y="53"/>
                        <a:pt x="46" y="53"/>
                        <a:pt x="46" y="53"/>
                      </a:cubicBez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5" y="51"/>
                        <a:pt x="47" y="53"/>
                        <a:pt x="49" y="54"/>
                      </a:cubicBezTo>
                      <a:cubicBezTo>
                        <a:pt x="49" y="53"/>
                        <a:pt x="49" y="53"/>
                        <a:pt x="48" y="52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9" y="52"/>
                        <a:pt x="50" y="52"/>
                        <a:pt x="49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3"/>
                        <a:pt x="50" y="52"/>
                        <a:pt x="50" y="52"/>
                      </a:cubicBezTo>
                      <a:cubicBezTo>
                        <a:pt x="49" y="51"/>
                        <a:pt x="48" y="51"/>
                        <a:pt x="48" y="51"/>
                      </a:cubicBezTo>
                      <a:cubicBezTo>
                        <a:pt x="47" y="50"/>
                        <a:pt x="47" y="50"/>
                        <a:pt x="46" y="49"/>
                      </a:cubicBezTo>
                      <a:cubicBezTo>
                        <a:pt x="48" y="51"/>
                        <a:pt x="48" y="50"/>
                        <a:pt x="48" y="49"/>
                      </a:cubicBezTo>
                      <a:cubicBezTo>
                        <a:pt x="49" y="49"/>
                        <a:pt x="47" y="48"/>
                        <a:pt x="47" y="48"/>
                      </a:cubicBezTo>
                      <a:cubicBezTo>
                        <a:pt x="48" y="49"/>
                        <a:pt x="48" y="48"/>
                        <a:pt x="49" y="49"/>
                      </a:cubicBezTo>
                      <a:cubicBezTo>
                        <a:pt x="49" y="49"/>
                        <a:pt x="48" y="48"/>
                        <a:pt x="48" y="49"/>
                      </a:cubicBezTo>
                      <a:cubicBezTo>
                        <a:pt x="49" y="49"/>
                        <a:pt x="51" y="51"/>
                        <a:pt x="50" y="49"/>
                      </a:cubicBezTo>
                      <a:cubicBezTo>
                        <a:pt x="49" y="48"/>
                        <a:pt x="46" y="47"/>
                        <a:pt x="48" y="47"/>
                      </a:cubicBezTo>
                      <a:cubicBezTo>
                        <a:pt x="48" y="48"/>
                        <a:pt x="49" y="48"/>
                        <a:pt x="50" y="49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8" y="47"/>
                        <a:pt x="50" y="47"/>
                        <a:pt x="48" y="46"/>
                      </a:cubicBezTo>
                      <a:cubicBezTo>
                        <a:pt x="48" y="45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4"/>
                        <a:pt x="50" y="43"/>
                      </a:cubicBezTo>
                      <a:cubicBezTo>
                        <a:pt x="51" y="44"/>
                        <a:pt x="56" y="47"/>
                        <a:pt x="54" y="45"/>
                      </a:cubicBezTo>
                      <a:cubicBezTo>
                        <a:pt x="55" y="45"/>
                        <a:pt x="52" y="43"/>
                        <a:pt x="51" y="42"/>
                      </a:cubicBezTo>
                      <a:cubicBezTo>
                        <a:pt x="52" y="42"/>
                        <a:pt x="50" y="39"/>
                        <a:pt x="53" y="40"/>
                      </a:cubicBezTo>
                      <a:cubicBezTo>
                        <a:pt x="53" y="40"/>
                        <a:pt x="52" y="40"/>
                        <a:pt x="52" y="39"/>
                      </a:cubicBezTo>
                      <a:cubicBezTo>
                        <a:pt x="54" y="38"/>
                        <a:pt x="52" y="35"/>
                        <a:pt x="56" y="37"/>
                      </a:cubicBezTo>
                      <a:cubicBezTo>
                        <a:pt x="56" y="38"/>
                        <a:pt x="57" y="38"/>
                        <a:pt x="58" y="39"/>
                      </a:cubicBezTo>
                      <a:cubicBezTo>
                        <a:pt x="57" y="37"/>
                        <a:pt x="60" y="40"/>
                        <a:pt x="58" y="38"/>
                      </a:cubicBezTo>
                      <a:cubicBezTo>
                        <a:pt x="56" y="37"/>
                        <a:pt x="55" y="36"/>
                        <a:pt x="55" y="36"/>
                      </a:cubicBezTo>
                      <a:cubicBezTo>
                        <a:pt x="54" y="35"/>
                        <a:pt x="55" y="34"/>
                        <a:pt x="57" y="34"/>
                      </a:cubicBezTo>
                      <a:cubicBezTo>
                        <a:pt x="56" y="34"/>
                        <a:pt x="56" y="33"/>
                        <a:pt x="55" y="33"/>
                      </a:cubicBezTo>
                      <a:cubicBezTo>
                        <a:pt x="58" y="35"/>
                        <a:pt x="58" y="35"/>
                        <a:pt x="58" y="34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58" y="33"/>
                        <a:pt x="58" y="33"/>
                        <a:pt x="58" y="33"/>
                      </a:cubicBezTo>
                      <a:cubicBezTo>
                        <a:pt x="58" y="33"/>
                        <a:pt x="55" y="31"/>
                        <a:pt x="57" y="32"/>
                      </a:cubicBezTo>
                      <a:cubicBezTo>
                        <a:pt x="57" y="32"/>
                        <a:pt x="58" y="32"/>
                        <a:pt x="58" y="33"/>
                      </a:cubicBezTo>
                      <a:cubicBezTo>
                        <a:pt x="57" y="31"/>
                        <a:pt x="56" y="29"/>
                        <a:pt x="57" y="30"/>
                      </a:cubicBezTo>
                      <a:cubicBezTo>
                        <a:pt x="60" y="31"/>
                        <a:pt x="60" y="31"/>
                        <a:pt x="60" y="31"/>
                      </a:cubicBezTo>
                      <a:cubicBezTo>
                        <a:pt x="60" y="31"/>
                        <a:pt x="59" y="29"/>
                        <a:pt x="58" y="29"/>
                      </a:cubicBezTo>
                      <a:cubicBezTo>
                        <a:pt x="60" y="30"/>
                        <a:pt x="60" y="29"/>
                        <a:pt x="62" y="31"/>
                      </a:cubicBezTo>
                      <a:cubicBezTo>
                        <a:pt x="59" y="26"/>
                        <a:pt x="60" y="24"/>
                        <a:pt x="61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4" y="24"/>
                        <a:pt x="61" y="22"/>
                        <a:pt x="62" y="22"/>
                      </a:cubicBezTo>
                      <a:cubicBezTo>
                        <a:pt x="63" y="23"/>
                        <a:pt x="64" y="24"/>
                        <a:pt x="65" y="25"/>
                      </a:cubicBezTo>
                      <a:cubicBezTo>
                        <a:pt x="67" y="26"/>
                        <a:pt x="64" y="23"/>
                        <a:pt x="64" y="22"/>
                      </a:cubicBezTo>
                      <a:cubicBezTo>
                        <a:pt x="62" y="21"/>
                        <a:pt x="64" y="23"/>
                        <a:pt x="63" y="22"/>
                      </a:cubicBezTo>
                      <a:cubicBezTo>
                        <a:pt x="62" y="21"/>
                        <a:pt x="64" y="22"/>
                        <a:pt x="62" y="20"/>
                      </a:cubicBezTo>
                      <a:cubicBezTo>
                        <a:pt x="63" y="21"/>
                        <a:pt x="65" y="22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7" y="23"/>
                        <a:pt x="68" y="26"/>
                        <a:pt x="72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4" y="29"/>
                        <a:pt x="73" y="31"/>
                        <a:pt x="75" y="31"/>
                      </a:cubicBezTo>
                      <a:cubicBezTo>
                        <a:pt x="74" y="29"/>
                        <a:pt x="71" y="27"/>
                        <a:pt x="70" y="26"/>
                      </a:cubicBezTo>
                      <a:cubicBezTo>
                        <a:pt x="70" y="25"/>
                        <a:pt x="65" y="21"/>
                        <a:pt x="66" y="21"/>
                      </a:cubicBezTo>
                      <a:cubicBezTo>
                        <a:pt x="68" y="22"/>
                        <a:pt x="66" y="22"/>
                        <a:pt x="68" y="23"/>
                      </a:cubicBezTo>
                      <a:cubicBezTo>
                        <a:pt x="70" y="24"/>
                        <a:pt x="67" y="22"/>
                        <a:pt x="68" y="22"/>
                      </a:cubicBezTo>
                      <a:cubicBezTo>
                        <a:pt x="67" y="21"/>
                        <a:pt x="65" y="19"/>
                        <a:pt x="65" y="19"/>
                      </a:cubicBezTo>
                      <a:cubicBezTo>
                        <a:pt x="66" y="19"/>
                        <a:pt x="67" y="21"/>
                        <a:pt x="68" y="20"/>
                      </a:cubicBezTo>
                      <a:cubicBezTo>
                        <a:pt x="66" y="19"/>
                        <a:pt x="66" y="18"/>
                        <a:pt x="65" y="18"/>
                      </a:cubicBezTo>
                      <a:cubicBezTo>
                        <a:pt x="62" y="15"/>
                        <a:pt x="66" y="18"/>
                        <a:pt x="64" y="16"/>
                      </a:cubicBezTo>
                      <a:cubicBezTo>
                        <a:pt x="66" y="17"/>
                        <a:pt x="68" y="20"/>
                        <a:pt x="70" y="20"/>
                      </a:cubicBezTo>
                      <a:cubicBezTo>
                        <a:pt x="68" y="19"/>
                        <a:pt x="68" y="18"/>
                        <a:pt x="65" y="15"/>
                      </a:cubicBezTo>
                      <a:cubicBezTo>
                        <a:pt x="65" y="16"/>
                        <a:pt x="67" y="17"/>
                        <a:pt x="68" y="18"/>
                      </a:cubicBezTo>
                      <a:cubicBezTo>
                        <a:pt x="69" y="19"/>
                        <a:pt x="65" y="14"/>
                        <a:pt x="69" y="17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68" y="16"/>
                        <a:pt x="68" y="16"/>
                        <a:pt x="70" y="17"/>
                      </a:cubicBezTo>
                      <a:cubicBezTo>
                        <a:pt x="70" y="17"/>
                        <a:pt x="68" y="14"/>
                        <a:pt x="71" y="17"/>
                      </a:cubicBezTo>
                      <a:cubicBezTo>
                        <a:pt x="70" y="16"/>
                        <a:pt x="71" y="16"/>
                        <a:pt x="69" y="14"/>
                      </a:cubicBezTo>
                      <a:cubicBezTo>
                        <a:pt x="67" y="14"/>
                        <a:pt x="70" y="16"/>
                        <a:pt x="67" y="14"/>
                      </a:cubicBezTo>
                      <a:cubicBezTo>
                        <a:pt x="70" y="15"/>
                        <a:pt x="67" y="13"/>
                        <a:pt x="67" y="12"/>
                      </a:cubicBezTo>
                      <a:cubicBezTo>
                        <a:pt x="68" y="13"/>
                        <a:pt x="68" y="13"/>
                        <a:pt x="68" y="13"/>
                      </a:cubicBezTo>
                      <a:cubicBezTo>
                        <a:pt x="68" y="12"/>
                        <a:pt x="68" y="12"/>
                        <a:pt x="67" y="11"/>
                      </a:cubicBezTo>
                      <a:cubicBezTo>
                        <a:pt x="68" y="12"/>
                        <a:pt x="68" y="13"/>
                        <a:pt x="69" y="13"/>
                      </a:cubicBezTo>
                      <a:cubicBezTo>
                        <a:pt x="67" y="11"/>
                        <a:pt x="67" y="11"/>
                        <a:pt x="67" y="11"/>
                      </a:cubicBezTo>
                      <a:cubicBezTo>
                        <a:pt x="67" y="10"/>
                        <a:pt x="70" y="13"/>
                        <a:pt x="70" y="13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3" y="15"/>
                        <a:pt x="72" y="14"/>
                      </a:cubicBezTo>
                      <a:cubicBezTo>
                        <a:pt x="71" y="13"/>
                        <a:pt x="69" y="11"/>
                        <a:pt x="68" y="10"/>
                      </a:cubicBezTo>
                      <a:cubicBezTo>
                        <a:pt x="68" y="9"/>
                        <a:pt x="70" y="11"/>
                        <a:pt x="69" y="10"/>
                      </a:cubicBezTo>
                      <a:cubicBezTo>
                        <a:pt x="70" y="12"/>
                        <a:pt x="70" y="12"/>
                        <a:pt x="70" y="12"/>
                      </a:cubicBezTo>
                      <a:cubicBezTo>
                        <a:pt x="71" y="12"/>
                        <a:pt x="73" y="14"/>
                        <a:pt x="73" y="13"/>
                      </a:cubicBezTo>
                      <a:cubicBezTo>
                        <a:pt x="73" y="12"/>
                        <a:pt x="71" y="10"/>
                        <a:pt x="70" y="10"/>
                      </a:cubicBezTo>
                      <a:cubicBezTo>
                        <a:pt x="70" y="9"/>
                        <a:pt x="72" y="10"/>
                        <a:pt x="72" y="11"/>
                      </a:cubicBezTo>
                      <a:cubicBezTo>
                        <a:pt x="72" y="10"/>
                        <a:pt x="71" y="10"/>
                        <a:pt x="70" y="9"/>
                      </a:cubicBezTo>
                      <a:cubicBezTo>
                        <a:pt x="71" y="9"/>
                        <a:pt x="73" y="10"/>
                        <a:pt x="75" y="11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7" y="14"/>
                        <a:pt x="77" y="14"/>
                        <a:pt x="77" y="14"/>
                      </a:cubicBezTo>
                      <a:cubicBezTo>
                        <a:pt x="79" y="16"/>
                        <a:pt x="79" y="15"/>
                        <a:pt x="81" y="17"/>
                      </a:cubicBezTo>
                      <a:cubicBezTo>
                        <a:pt x="81" y="17"/>
                        <a:pt x="81" y="16"/>
                        <a:pt x="80" y="16"/>
                      </a:cubicBezTo>
                      <a:cubicBezTo>
                        <a:pt x="77" y="13"/>
                        <a:pt x="76" y="11"/>
                        <a:pt x="73" y="8"/>
                      </a:cubicBezTo>
                      <a:cubicBezTo>
                        <a:pt x="73" y="6"/>
                        <a:pt x="81" y="15"/>
                        <a:pt x="77" y="9"/>
                      </a:cubicBezTo>
                      <a:cubicBezTo>
                        <a:pt x="76" y="9"/>
                        <a:pt x="74" y="6"/>
                        <a:pt x="75" y="7"/>
                      </a:cubicBezTo>
                      <a:cubicBezTo>
                        <a:pt x="76" y="7"/>
                        <a:pt x="72" y="4"/>
                        <a:pt x="74" y="5"/>
                      </a:cubicBezTo>
                      <a:cubicBezTo>
                        <a:pt x="75" y="6"/>
                        <a:pt x="77" y="7"/>
                        <a:pt x="78" y="10"/>
                      </a:cubicBezTo>
                      <a:cubicBezTo>
                        <a:pt x="77" y="9"/>
                        <a:pt x="77" y="9"/>
                        <a:pt x="78" y="10"/>
                      </a:cubicBezTo>
                      <a:cubicBezTo>
                        <a:pt x="79" y="11"/>
                        <a:pt x="80" y="13"/>
                        <a:pt x="81" y="12"/>
                      </a:cubicBezTo>
                      <a:cubicBezTo>
                        <a:pt x="81" y="12"/>
                        <a:pt x="81" y="11"/>
                        <a:pt x="80" y="10"/>
                      </a:cubicBezTo>
                      <a:cubicBezTo>
                        <a:pt x="78" y="8"/>
                        <a:pt x="79" y="10"/>
                        <a:pt x="78" y="8"/>
                      </a:cubicBezTo>
                      <a:cubicBezTo>
                        <a:pt x="78" y="7"/>
                        <a:pt x="80" y="10"/>
                        <a:pt x="78" y="7"/>
                      </a:cubicBezTo>
                      <a:cubicBezTo>
                        <a:pt x="78" y="7"/>
                        <a:pt x="76" y="5"/>
                        <a:pt x="75" y="4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7" y="5"/>
                        <a:pt x="74" y="2"/>
                        <a:pt x="75" y="2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9" y="6"/>
                        <a:pt x="75" y="4"/>
                        <a:pt x="78" y="7"/>
                      </a:cubicBezTo>
                      <a:cubicBezTo>
                        <a:pt x="79" y="7"/>
                        <a:pt x="78" y="5"/>
                        <a:pt x="79" y="5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6"/>
                        <a:pt x="83" y="10"/>
                        <a:pt x="82" y="7"/>
                      </a:cubicBezTo>
                      <a:cubicBezTo>
                        <a:pt x="81" y="6"/>
                        <a:pt x="81" y="6"/>
                        <a:pt x="80" y="5"/>
                      </a:cubicBezTo>
                      <a:cubicBezTo>
                        <a:pt x="80" y="4"/>
                        <a:pt x="79" y="2"/>
                        <a:pt x="79" y="2"/>
                      </a:cubicBezTo>
                      <a:cubicBezTo>
                        <a:pt x="81" y="4"/>
                        <a:pt x="80" y="1"/>
                        <a:pt x="82" y="4"/>
                      </a:cubicBezTo>
                      <a:cubicBezTo>
                        <a:pt x="81" y="3"/>
                        <a:pt x="80" y="4"/>
                        <a:pt x="82" y="6"/>
                      </a:cubicBezTo>
                      <a:cubicBezTo>
                        <a:pt x="84" y="9"/>
                        <a:pt x="81" y="6"/>
                        <a:pt x="83" y="9"/>
                      </a:cubicBezTo>
                      <a:cubicBezTo>
                        <a:pt x="84" y="9"/>
                        <a:pt x="86" y="12"/>
                        <a:pt x="88" y="13"/>
                      </a:cubicBezTo>
                      <a:cubicBezTo>
                        <a:pt x="88" y="13"/>
                        <a:pt x="88" y="12"/>
                        <a:pt x="88" y="12"/>
                      </a:cubicBezTo>
                      <a:cubicBezTo>
                        <a:pt x="86" y="10"/>
                        <a:pt x="86" y="11"/>
                        <a:pt x="84" y="9"/>
                      </a:cubicBezTo>
                      <a:cubicBezTo>
                        <a:pt x="85" y="9"/>
                        <a:pt x="85" y="7"/>
                        <a:pt x="84" y="5"/>
                      </a:cubicBezTo>
                      <a:cubicBezTo>
                        <a:pt x="85" y="6"/>
                        <a:pt x="86" y="8"/>
                        <a:pt x="86" y="8"/>
                      </a:cubicBezTo>
                      <a:cubicBezTo>
                        <a:pt x="86" y="7"/>
                        <a:pt x="87" y="6"/>
                        <a:pt x="89" y="6"/>
                      </a:cubicBezTo>
                      <a:cubicBezTo>
                        <a:pt x="86" y="4"/>
                        <a:pt x="89" y="5"/>
                        <a:pt x="86" y="3"/>
                      </a:cubicBezTo>
                      <a:cubicBezTo>
                        <a:pt x="85" y="3"/>
                        <a:pt x="83" y="1"/>
                        <a:pt x="82" y="0"/>
                      </a:cubicBezTo>
                      <a:cubicBezTo>
                        <a:pt x="83" y="0"/>
                        <a:pt x="83" y="1"/>
                        <a:pt x="84" y="1"/>
                      </a:cubicBezTo>
                      <a:cubicBezTo>
                        <a:pt x="83" y="0"/>
                        <a:pt x="87" y="3"/>
                        <a:pt x="85" y="1"/>
                      </a:cubicBezTo>
                      <a:cubicBezTo>
                        <a:pt x="85" y="2"/>
                        <a:pt x="88" y="4"/>
                        <a:pt x="90" y="6"/>
                      </a:cubicBezTo>
                      <a:cubicBezTo>
                        <a:pt x="89" y="5"/>
                        <a:pt x="91" y="8"/>
                        <a:pt x="91" y="8"/>
                      </a:cubicBezTo>
                      <a:cubicBezTo>
                        <a:pt x="91" y="6"/>
                        <a:pt x="91" y="4"/>
                        <a:pt x="91" y="4"/>
                      </a:cubicBezTo>
                      <a:cubicBezTo>
                        <a:pt x="93" y="5"/>
                        <a:pt x="92" y="2"/>
                        <a:pt x="93" y="1"/>
                      </a:cubicBezTo>
                      <a:cubicBezTo>
                        <a:pt x="94" y="2"/>
                        <a:pt x="96" y="5"/>
                        <a:pt x="97" y="5"/>
                      </a:cubicBezTo>
                      <a:cubicBezTo>
                        <a:pt x="97" y="5"/>
                        <a:pt x="94" y="3"/>
                        <a:pt x="96" y="3"/>
                      </a:cubicBezTo>
                      <a:cubicBezTo>
                        <a:pt x="96" y="4"/>
                        <a:pt x="96" y="4"/>
                        <a:pt x="96" y="4"/>
                      </a:cubicBezTo>
                      <a:cubicBezTo>
                        <a:pt x="96" y="3"/>
                        <a:pt x="99" y="5"/>
                        <a:pt x="96" y="1"/>
                      </a:cubicBezTo>
                      <a:cubicBezTo>
                        <a:pt x="98" y="4"/>
                        <a:pt x="98" y="4"/>
                        <a:pt x="98" y="4"/>
                      </a:cubicBezTo>
                      <a:cubicBezTo>
                        <a:pt x="98" y="4"/>
                        <a:pt x="98" y="3"/>
                        <a:pt x="98" y="3"/>
                      </a:cubicBezTo>
                      <a:cubicBezTo>
                        <a:pt x="99" y="4"/>
                        <a:pt x="99" y="5"/>
                        <a:pt x="100" y="5"/>
                      </a:cubicBezTo>
                      <a:cubicBezTo>
                        <a:pt x="102" y="7"/>
                        <a:pt x="100" y="4"/>
                        <a:pt x="100" y="4"/>
                      </a:cubicBezTo>
                      <a:cubicBezTo>
                        <a:pt x="99" y="3"/>
                        <a:pt x="99" y="3"/>
                        <a:pt x="99" y="3"/>
                      </a:cubicBezTo>
                      <a:cubicBezTo>
                        <a:pt x="99" y="1"/>
                        <a:pt x="100" y="2"/>
                        <a:pt x="101" y="1"/>
                      </a:cubicBezTo>
                      <a:cubicBezTo>
                        <a:pt x="102" y="3"/>
                        <a:pt x="102" y="3"/>
                        <a:pt x="102" y="3"/>
                      </a:cubicBezTo>
                      <a:cubicBezTo>
                        <a:pt x="101" y="1"/>
                        <a:pt x="101" y="1"/>
                        <a:pt x="101" y="1"/>
                      </a:cubicBezTo>
                      <a:cubicBezTo>
                        <a:pt x="103" y="3"/>
                        <a:pt x="104" y="4"/>
                        <a:pt x="103" y="2"/>
                      </a:cubicBezTo>
                      <a:cubicBezTo>
                        <a:pt x="105" y="7"/>
                        <a:pt x="105" y="7"/>
                        <a:pt x="105" y="7"/>
                      </a:cubicBezTo>
                      <a:cubicBezTo>
                        <a:pt x="104" y="6"/>
                        <a:pt x="104" y="5"/>
                        <a:pt x="102" y="3"/>
                      </a:cubicBezTo>
                      <a:cubicBezTo>
                        <a:pt x="101" y="2"/>
                        <a:pt x="101" y="3"/>
                        <a:pt x="102" y="5"/>
                      </a:cubicBezTo>
                      <a:cubicBezTo>
                        <a:pt x="102" y="5"/>
                        <a:pt x="102" y="4"/>
                        <a:pt x="102" y="3"/>
                      </a:cubicBezTo>
                      <a:cubicBezTo>
                        <a:pt x="104" y="6"/>
                        <a:pt x="103" y="6"/>
                        <a:pt x="104" y="8"/>
                      </a:cubicBezTo>
                      <a:cubicBezTo>
                        <a:pt x="104" y="7"/>
                        <a:pt x="105" y="8"/>
                        <a:pt x="104" y="7"/>
                      </a:cubicBezTo>
                      <a:cubicBezTo>
                        <a:pt x="105" y="8"/>
                        <a:pt x="105" y="9"/>
                        <a:pt x="105" y="9"/>
                      </a:cubicBezTo>
                      <a:cubicBezTo>
                        <a:pt x="104" y="8"/>
                        <a:pt x="103" y="8"/>
                        <a:pt x="103" y="7"/>
                      </a:cubicBezTo>
                      <a:cubicBezTo>
                        <a:pt x="104" y="9"/>
                        <a:pt x="105" y="10"/>
                        <a:pt x="104" y="10"/>
                      </a:cubicBezTo>
                      <a:cubicBezTo>
                        <a:pt x="102" y="8"/>
                        <a:pt x="104" y="12"/>
                        <a:pt x="103" y="12"/>
                      </a:cubicBezTo>
                      <a:cubicBezTo>
                        <a:pt x="102" y="10"/>
                        <a:pt x="101" y="8"/>
                        <a:pt x="100" y="7"/>
                      </a:cubicBezTo>
                      <a:cubicBezTo>
                        <a:pt x="99" y="6"/>
                        <a:pt x="100" y="7"/>
                        <a:pt x="99" y="6"/>
                      </a:cubicBezTo>
                      <a:cubicBezTo>
                        <a:pt x="100" y="8"/>
                        <a:pt x="101" y="10"/>
                        <a:pt x="102" y="12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1"/>
                        <a:pt x="103" y="13"/>
                        <a:pt x="102" y="13"/>
                      </a:cubicBezTo>
                      <a:cubicBezTo>
                        <a:pt x="100" y="14"/>
                        <a:pt x="99" y="14"/>
                        <a:pt x="99" y="15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100" y="17"/>
                        <a:pt x="97" y="16"/>
                        <a:pt x="98" y="17"/>
                      </a:cubicBezTo>
                      <a:cubicBezTo>
                        <a:pt x="96" y="17"/>
                        <a:pt x="97" y="20"/>
                        <a:pt x="95" y="18"/>
                      </a:cubicBezTo>
                      <a:cubicBezTo>
                        <a:pt x="94" y="21"/>
                        <a:pt x="94" y="23"/>
                        <a:pt x="92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2" y="23"/>
                        <a:pt x="89" y="21"/>
                        <a:pt x="89" y="21"/>
                      </a:cubicBezTo>
                      <a:cubicBezTo>
                        <a:pt x="91" y="22"/>
                        <a:pt x="91" y="24"/>
                        <a:pt x="92" y="25"/>
                      </a:cubicBezTo>
                      <a:cubicBezTo>
                        <a:pt x="90" y="24"/>
                        <a:pt x="91" y="26"/>
                        <a:pt x="91" y="28"/>
                      </a:cubicBezTo>
                      <a:cubicBezTo>
                        <a:pt x="90" y="27"/>
                        <a:pt x="90" y="27"/>
                        <a:pt x="90" y="27"/>
                      </a:cubicBezTo>
                      <a:cubicBezTo>
                        <a:pt x="92" y="30"/>
                        <a:pt x="89" y="29"/>
                        <a:pt x="88" y="29"/>
                      </a:cubicBezTo>
                      <a:cubicBezTo>
                        <a:pt x="87" y="28"/>
                        <a:pt x="86" y="27"/>
                        <a:pt x="86" y="28"/>
                      </a:cubicBezTo>
                      <a:cubicBezTo>
                        <a:pt x="88" y="30"/>
                        <a:pt x="87" y="30"/>
                        <a:pt x="88" y="32"/>
                      </a:cubicBezTo>
                      <a:cubicBezTo>
                        <a:pt x="88" y="33"/>
                        <a:pt x="87" y="33"/>
                        <a:pt x="85" y="32"/>
                      </a:cubicBezTo>
                      <a:cubicBezTo>
                        <a:pt x="87" y="37"/>
                        <a:pt x="84" y="37"/>
                        <a:pt x="84" y="40"/>
                      </a:cubicBezTo>
                      <a:cubicBezTo>
                        <a:pt x="82" y="39"/>
                        <a:pt x="82" y="39"/>
                        <a:pt x="82" y="39"/>
                      </a:cubicBezTo>
                      <a:cubicBezTo>
                        <a:pt x="85" y="44"/>
                        <a:pt x="80" y="43"/>
                        <a:pt x="80" y="46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6" y="43"/>
                        <a:pt x="77" y="45"/>
                        <a:pt x="80" y="47"/>
                      </a:cubicBezTo>
                      <a:cubicBezTo>
                        <a:pt x="78" y="46"/>
                        <a:pt x="80" y="49"/>
                        <a:pt x="78" y="47"/>
                      </a:cubicBezTo>
                      <a:cubicBezTo>
                        <a:pt x="77" y="47"/>
                        <a:pt x="78" y="49"/>
                        <a:pt x="79" y="50"/>
                      </a:cubicBezTo>
                      <a:cubicBezTo>
                        <a:pt x="77" y="50"/>
                        <a:pt x="77" y="50"/>
                        <a:pt x="77" y="52"/>
                      </a:cubicBezTo>
                      <a:cubicBezTo>
                        <a:pt x="77" y="51"/>
                        <a:pt x="77" y="51"/>
                        <a:pt x="77" y="51"/>
                      </a:cubicBezTo>
                      <a:cubicBezTo>
                        <a:pt x="76" y="51"/>
                        <a:pt x="75" y="50"/>
                        <a:pt x="75" y="50"/>
                      </a:cubicBezTo>
                      <a:cubicBezTo>
                        <a:pt x="75" y="51"/>
                        <a:pt x="73" y="51"/>
                        <a:pt x="77" y="53"/>
                      </a:cubicBezTo>
                      <a:cubicBezTo>
                        <a:pt x="74" y="52"/>
                        <a:pt x="77" y="57"/>
                        <a:pt x="73" y="55"/>
                      </a:cubicBezTo>
                      <a:cubicBezTo>
                        <a:pt x="74" y="56"/>
                        <a:pt x="74" y="56"/>
                        <a:pt x="75" y="57"/>
                      </a:cubicBezTo>
                      <a:cubicBezTo>
                        <a:pt x="74" y="58"/>
                        <a:pt x="72" y="57"/>
                        <a:pt x="73" y="59"/>
                      </a:cubicBezTo>
                      <a:cubicBezTo>
                        <a:pt x="72" y="59"/>
                        <a:pt x="71" y="58"/>
                        <a:pt x="71" y="58"/>
                      </a:cubicBezTo>
                      <a:cubicBezTo>
                        <a:pt x="71" y="58"/>
                        <a:pt x="72" y="59"/>
                        <a:pt x="73" y="60"/>
                      </a:cubicBezTo>
                      <a:cubicBezTo>
                        <a:pt x="73" y="62"/>
                        <a:pt x="69" y="61"/>
                        <a:pt x="68" y="63"/>
                      </a:cubicBezTo>
                      <a:cubicBezTo>
                        <a:pt x="69" y="66"/>
                        <a:pt x="66" y="68"/>
                        <a:pt x="65" y="71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6" y="73"/>
                        <a:pt x="60" y="70"/>
                        <a:pt x="64" y="73"/>
                      </a:cubicBezTo>
                      <a:cubicBezTo>
                        <a:pt x="63" y="73"/>
                        <a:pt x="63" y="74"/>
                        <a:pt x="62" y="73"/>
                      </a:cubicBezTo>
                      <a:cubicBezTo>
                        <a:pt x="63" y="75"/>
                        <a:pt x="59" y="73"/>
                        <a:pt x="61" y="76"/>
                      </a:cubicBezTo>
                      <a:cubicBezTo>
                        <a:pt x="61" y="76"/>
                        <a:pt x="61" y="75"/>
                        <a:pt x="60" y="75"/>
                      </a:cubicBezTo>
                      <a:cubicBezTo>
                        <a:pt x="58" y="75"/>
                        <a:pt x="60" y="77"/>
                        <a:pt x="58" y="77"/>
                      </a:cubicBezTo>
                      <a:cubicBezTo>
                        <a:pt x="58" y="77"/>
                        <a:pt x="57" y="77"/>
                        <a:pt x="57" y="76"/>
                      </a:cubicBezTo>
                      <a:cubicBezTo>
                        <a:pt x="55" y="75"/>
                        <a:pt x="59" y="79"/>
                        <a:pt x="56" y="77"/>
                      </a:cubicBezTo>
                      <a:cubicBezTo>
                        <a:pt x="55" y="77"/>
                        <a:pt x="57" y="78"/>
                        <a:pt x="57" y="78"/>
                      </a:cubicBezTo>
                      <a:cubicBezTo>
                        <a:pt x="55" y="79"/>
                        <a:pt x="56" y="83"/>
                        <a:pt x="55" y="85"/>
                      </a:cubicBezTo>
                      <a:cubicBezTo>
                        <a:pt x="52" y="86"/>
                        <a:pt x="49" y="82"/>
                        <a:pt x="51" y="85"/>
                      </a:cubicBezTo>
                      <a:cubicBezTo>
                        <a:pt x="50" y="84"/>
                        <a:pt x="52" y="86"/>
                        <a:pt x="51" y="85"/>
                      </a:cubicBezTo>
                      <a:cubicBezTo>
                        <a:pt x="52" y="86"/>
                        <a:pt x="47" y="83"/>
                        <a:pt x="48" y="85"/>
                      </a:cubicBezTo>
                      <a:cubicBezTo>
                        <a:pt x="51" y="86"/>
                        <a:pt x="50" y="86"/>
                        <a:pt x="51" y="87"/>
                      </a:cubicBezTo>
                      <a:cubicBezTo>
                        <a:pt x="49" y="87"/>
                        <a:pt x="47" y="86"/>
                        <a:pt x="48" y="87"/>
                      </a:cubicBezTo>
                      <a:cubicBezTo>
                        <a:pt x="47" y="87"/>
                        <a:pt x="47" y="87"/>
                        <a:pt x="47" y="87"/>
                      </a:cubicBezTo>
                      <a:cubicBezTo>
                        <a:pt x="50" y="90"/>
                        <a:pt x="47" y="90"/>
                        <a:pt x="51" y="93"/>
                      </a:cubicBezTo>
                      <a:cubicBezTo>
                        <a:pt x="49" y="98"/>
                        <a:pt x="48" y="104"/>
                        <a:pt x="46" y="109"/>
                      </a:cubicBezTo>
                      <a:cubicBezTo>
                        <a:pt x="42" y="113"/>
                        <a:pt x="42" y="119"/>
                        <a:pt x="37" y="123"/>
                      </a:cubicBezTo>
                      <a:cubicBezTo>
                        <a:pt x="33" y="122"/>
                        <a:pt x="33" y="122"/>
                        <a:pt x="34" y="124"/>
                      </a:cubicBezTo>
                      <a:cubicBezTo>
                        <a:pt x="33" y="124"/>
                        <a:pt x="33" y="124"/>
                        <a:pt x="33" y="124"/>
                      </a:cubicBezTo>
                      <a:cubicBezTo>
                        <a:pt x="35" y="125"/>
                        <a:pt x="32" y="125"/>
                        <a:pt x="35" y="126"/>
                      </a:cubicBezTo>
                      <a:cubicBezTo>
                        <a:pt x="33" y="128"/>
                        <a:pt x="33" y="130"/>
                        <a:pt x="32" y="132"/>
                      </a:cubicBezTo>
                      <a:cubicBezTo>
                        <a:pt x="32" y="131"/>
                        <a:pt x="30" y="130"/>
                        <a:pt x="30" y="130"/>
                      </a:cubicBezTo>
                      <a:cubicBezTo>
                        <a:pt x="32" y="132"/>
                        <a:pt x="32" y="132"/>
                        <a:pt x="32" y="132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132"/>
                        <a:pt x="32" y="133"/>
                        <a:pt x="33" y="133"/>
                      </a:cubicBezTo>
                      <a:cubicBezTo>
                        <a:pt x="33" y="139"/>
                        <a:pt x="25" y="141"/>
                        <a:pt x="24" y="146"/>
                      </a:cubicBezTo>
                      <a:cubicBezTo>
                        <a:pt x="22" y="146"/>
                        <a:pt x="22" y="148"/>
                        <a:pt x="22" y="150"/>
                      </a:cubicBezTo>
                      <a:cubicBezTo>
                        <a:pt x="17" y="152"/>
                        <a:pt x="12" y="154"/>
                        <a:pt x="13" y="159"/>
                      </a:cubicBezTo>
                      <a:cubicBezTo>
                        <a:pt x="13" y="159"/>
                        <a:pt x="6" y="155"/>
                        <a:pt x="5" y="1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5" name="Freeform 9"/>
                <p:cNvSpPr/>
                <p:nvPr/>
              </p:nvSpPr>
              <p:spPr bwMode="auto">
                <a:xfrm>
                  <a:off x="2580" y="1233"/>
                  <a:ext cx="0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6" name="Freeform 10"/>
                <p:cNvSpPr/>
                <p:nvPr/>
              </p:nvSpPr>
              <p:spPr bwMode="auto">
                <a:xfrm>
                  <a:off x="2576" y="1232"/>
                  <a:ext cx="0" cy="1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1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7" name="Freeform 11"/>
                <p:cNvSpPr/>
                <p:nvPr/>
              </p:nvSpPr>
              <p:spPr bwMode="auto">
                <a:xfrm>
                  <a:off x="2575" y="1233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8" name="Freeform 12"/>
                <p:cNvSpPr/>
                <p:nvPr/>
              </p:nvSpPr>
              <p:spPr bwMode="auto">
                <a:xfrm>
                  <a:off x="2574" y="1232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79" name="Freeform 13"/>
                <p:cNvSpPr/>
                <p:nvPr/>
              </p:nvSpPr>
              <p:spPr bwMode="auto">
                <a:xfrm>
                  <a:off x="2574" y="1233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1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0" name="Freeform 14"/>
                <p:cNvSpPr/>
                <p:nvPr/>
              </p:nvSpPr>
              <p:spPr bwMode="auto">
                <a:xfrm>
                  <a:off x="2572" y="1234"/>
                  <a:ext cx="1" cy="0"/>
                </a:xfrm>
                <a:custGeom>
                  <a:avLst/>
                  <a:gdLst>
                    <a:gd name="T0" fmla="*/ 1 w 2"/>
                    <a:gd name="T1" fmla="*/ 1 h 3"/>
                    <a:gd name="T2" fmla="*/ 0 w 2"/>
                    <a:gd name="T3" fmla="*/ 2 h 3"/>
                    <a:gd name="T4" fmla="*/ 1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2"/>
                        <a:pt x="2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1" name="Freeform 15"/>
                <p:cNvSpPr/>
                <p:nvPr/>
              </p:nvSpPr>
              <p:spPr bwMode="auto">
                <a:xfrm>
                  <a:off x="2572" y="1235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2" name="Freeform 16"/>
                <p:cNvSpPr/>
                <p:nvPr/>
              </p:nvSpPr>
              <p:spPr bwMode="auto">
                <a:xfrm>
                  <a:off x="2565" y="1246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3" name="Freeform 17"/>
                <p:cNvSpPr/>
                <p:nvPr/>
              </p:nvSpPr>
              <p:spPr bwMode="auto">
                <a:xfrm>
                  <a:off x="2562" y="1251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4" name="Freeform 18"/>
                <p:cNvSpPr/>
                <p:nvPr/>
              </p:nvSpPr>
              <p:spPr bwMode="auto">
                <a:xfrm>
                  <a:off x="2563" y="1254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5" name="Freeform 19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1 h 3"/>
                    <a:gd name="T4" fmla="*/ 2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3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6" name="Freeform 20"/>
                <p:cNvSpPr/>
                <p:nvPr/>
              </p:nvSpPr>
              <p:spPr bwMode="auto">
                <a:xfrm>
                  <a:off x="2926" y="1179"/>
                  <a:ext cx="22" cy="23"/>
                </a:xfrm>
                <a:custGeom>
                  <a:avLst/>
                  <a:gdLst>
                    <a:gd name="T0" fmla="*/ 13 w 99"/>
                    <a:gd name="T1" fmla="*/ 84 h 101"/>
                    <a:gd name="T2" fmla="*/ 16 w 99"/>
                    <a:gd name="T3" fmla="*/ 81 h 101"/>
                    <a:gd name="T4" fmla="*/ 18 w 99"/>
                    <a:gd name="T5" fmla="*/ 71 h 101"/>
                    <a:gd name="T6" fmla="*/ 20 w 99"/>
                    <a:gd name="T7" fmla="*/ 70 h 101"/>
                    <a:gd name="T8" fmla="*/ 28 w 99"/>
                    <a:gd name="T9" fmla="*/ 67 h 101"/>
                    <a:gd name="T10" fmla="*/ 30 w 99"/>
                    <a:gd name="T11" fmla="*/ 65 h 101"/>
                    <a:gd name="T12" fmla="*/ 32 w 99"/>
                    <a:gd name="T13" fmla="*/ 60 h 101"/>
                    <a:gd name="T14" fmla="*/ 35 w 99"/>
                    <a:gd name="T15" fmla="*/ 58 h 101"/>
                    <a:gd name="T16" fmla="*/ 38 w 99"/>
                    <a:gd name="T17" fmla="*/ 58 h 101"/>
                    <a:gd name="T18" fmla="*/ 37 w 99"/>
                    <a:gd name="T19" fmla="*/ 54 h 101"/>
                    <a:gd name="T20" fmla="*/ 38 w 99"/>
                    <a:gd name="T21" fmla="*/ 49 h 101"/>
                    <a:gd name="T22" fmla="*/ 40 w 99"/>
                    <a:gd name="T23" fmla="*/ 47 h 101"/>
                    <a:gd name="T24" fmla="*/ 40 w 99"/>
                    <a:gd name="T25" fmla="*/ 43 h 101"/>
                    <a:gd name="T26" fmla="*/ 44 w 99"/>
                    <a:gd name="T27" fmla="*/ 42 h 101"/>
                    <a:gd name="T28" fmla="*/ 46 w 99"/>
                    <a:gd name="T29" fmla="*/ 39 h 101"/>
                    <a:gd name="T30" fmla="*/ 51 w 99"/>
                    <a:gd name="T31" fmla="*/ 37 h 101"/>
                    <a:gd name="T32" fmla="*/ 51 w 99"/>
                    <a:gd name="T33" fmla="*/ 35 h 101"/>
                    <a:gd name="T34" fmla="*/ 54 w 99"/>
                    <a:gd name="T35" fmla="*/ 35 h 101"/>
                    <a:gd name="T36" fmla="*/ 53 w 99"/>
                    <a:gd name="T37" fmla="*/ 32 h 101"/>
                    <a:gd name="T38" fmla="*/ 54 w 99"/>
                    <a:gd name="T39" fmla="*/ 31 h 101"/>
                    <a:gd name="T40" fmla="*/ 55 w 99"/>
                    <a:gd name="T41" fmla="*/ 29 h 101"/>
                    <a:gd name="T42" fmla="*/ 59 w 99"/>
                    <a:gd name="T43" fmla="*/ 25 h 101"/>
                    <a:gd name="T44" fmla="*/ 61 w 99"/>
                    <a:gd name="T45" fmla="*/ 22 h 101"/>
                    <a:gd name="T46" fmla="*/ 63 w 99"/>
                    <a:gd name="T47" fmla="*/ 21 h 101"/>
                    <a:gd name="T48" fmla="*/ 67 w 99"/>
                    <a:gd name="T49" fmla="*/ 18 h 101"/>
                    <a:gd name="T50" fmla="*/ 73 w 99"/>
                    <a:gd name="T51" fmla="*/ 22 h 101"/>
                    <a:gd name="T52" fmla="*/ 69 w 99"/>
                    <a:gd name="T53" fmla="*/ 16 h 101"/>
                    <a:gd name="T54" fmla="*/ 66 w 99"/>
                    <a:gd name="T55" fmla="*/ 9 h 101"/>
                    <a:gd name="T56" fmla="*/ 70 w 99"/>
                    <a:gd name="T57" fmla="*/ 9 h 101"/>
                    <a:gd name="T58" fmla="*/ 68 w 99"/>
                    <a:gd name="T59" fmla="*/ 6 h 101"/>
                    <a:gd name="T60" fmla="*/ 71 w 99"/>
                    <a:gd name="T61" fmla="*/ 8 h 101"/>
                    <a:gd name="T62" fmla="*/ 76 w 99"/>
                    <a:gd name="T63" fmla="*/ 11 h 101"/>
                    <a:gd name="T64" fmla="*/ 74 w 99"/>
                    <a:gd name="T65" fmla="*/ 5 h 101"/>
                    <a:gd name="T66" fmla="*/ 77 w 99"/>
                    <a:gd name="T67" fmla="*/ 7 h 101"/>
                    <a:gd name="T68" fmla="*/ 76 w 99"/>
                    <a:gd name="T69" fmla="*/ 3 h 101"/>
                    <a:gd name="T70" fmla="*/ 77 w 99"/>
                    <a:gd name="T71" fmla="*/ 1 h 101"/>
                    <a:gd name="T72" fmla="*/ 82 w 99"/>
                    <a:gd name="T73" fmla="*/ 9 h 101"/>
                    <a:gd name="T74" fmla="*/ 81 w 99"/>
                    <a:gd name="T75" fmla="*/ 2 h 101"/>
                    <a:gd name="T76" fmla="*/ 92 w 99"/>
                    <a:gd name="T77" fmla="*/ 8 h 101"/>
                    <a:gd name="T78" fmla="*/ 94 w 99"/>
                    <a:gd name="T79" fmla="*/ 9 h 101"/>
                    <a:gd name="T80" fmla="*/ 96 w 99"/>
                    <a:gd name="T81" fmla="*/ 7 h 101"/>
                    <a:gd name="T82" fmla="*/ 98 w 99"/>
                    <a:gd name="T83" fmla="*/ 11 h 101"/>
                    <a:gd name="T84" fmla="*/ 94 w 99"/>
                    <a:gd name="T85" fmla="*/ 10 h 101"/>
                    <a:gd name="T86" fmla="*/ 94 w 99"/>
                    <a:gd name="T87" fmla="*/ 19 h 101"/>
                    <a:gd name="T88" fmla="*/ 89 w 99"/>
                    <a:gd name="T89" fmla="*/ 27 h 101"/>
                    <a:gd name="T90" fmla="*/ 84 w 99"/>
                    <a:gd name="T91" fmla="*/ 35 h 101"/>
                    <a:gd name="T92" fmla="*/ 79 w 99"/>
                    <a:gd name="T93" fmla="*/ 42 h 101"/>
                    <a:gd name="T94" fmla="*/ 76 w 99"/>
                    <a:gd name="T95" fmla="*/ 47 h 101"/>
                    <a:gd name="T96" fmla="*/ 66 w 99"/>
                    <a:gd name="T97" fmla="*/ 54 h 101"/>
                    <a:gd name="T98" fmla="*/ 60 w 99"/>
                    <a:gd name="T99" fmla="*/ 57 h 101"/>
                    <a:gd name="T100" fmla="*/ 52 w 99"/>
                    <a:gd name="T101" fmla="*/ 61 h 101"/>
                    <a:gd name="T102" fmla="*/ 36 w 99"/>
                    <a:gd name="T103" fmla="*/ 87 h 101"/>
                    <a:gd name="T104" fmla="*/ 29 w 99"/>
                    <a:gd name="T105" fmla="*/ 91 h 101"/>
                    <a:gd name="T106" fmla="*/ 2 w 99"/>
                    <a:gd name="T107" fmla="*/ 9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" h="101">
                      <a:moveTo>
                        <a:pt x="2" y="91"/>
                      </a:moveTo>
                      <a:cubicBezTo>
                        <a:pt x="0" y="84"/>
                        <a:pt x="6" y="89"/>
                        <a:pt x="5" y="85"/>
                      </a:cubicBezTo>
                      <a:cubicBezTo>
                        <a:pt x="5" y="84"/>
                        <a:pt x="7" y="88"/>
                        <a:pt x="7" y="87"/>
                      </a:cubicBezTo>
                      <a:cubicBezTo>
                        <a:pt x="5" y="81"/>
                        <a:pt x="9" y="83"/>
                        <a:pt x="13" y="86"/>
                      </a:cubicBezTo>
                      <a:cubicBezTo>
                        <a:pt x="14" y="87"/>
                        <a:pt x="14" y="87"/>
                        <a:pt x="14" y="87"/>
                      </a:cubicBezTo>
                      <a:cubicBezTo>
                        <a:pt x="14" y="87"/>
                        <a:pt x="13" y="84"/>
                        <a:pt x="13" y="84"/>
                      </a:cubicBezTo>
                      <a:cubicBezTo>
                        <a:pt x="14" y="85"/>
                        <a:pt x="14" y="85"/>
                        <a:pt x="14" y="86"/>
                      </a:cubicBezTo>
                      <a:cubicBezTo>
                        <a:pt x="13" y="84"/>
                        <a:pt x="15" y="84"/>
                        <a:pt x="14" y="83"/>
                      </a:cubicBezTo>
                      <a:cubicBezTo>
                        <a:pt x="14" y="84"/>
                        <a:pt x="15" y="85"/>
                        <a:pt x="16" y="86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2" y="78"/>
                        <a:pt x="16" y="83"/>
                        <a:pt x="15" y="80"/>
                      </a:cubicBezTo>
                      <a:cubicBezTo>
                        <a:pt x="16" y="80"/>
                        <a:pt x="16" y="81"/>
                        <a:pt x="16" y="81"/>
                      </a:cubicBezTo>
                      <a:cubicBezTo>
                        <a:pt x="15" y="77"/>
                        <a:pt x="17" y="77"/>
                        <a:pt x="17" y="75"/>
                      </a:cubicBezTo>
                      <a:cubicBezTo>
                        <a:pt x="18" y="76"/>
                        <a:pt x="19" y="77"/>
                        <a:pt x="19" y="78"/>
                      </a:cubicBezTo>
                      <a:cubicBezTo>
                        <a:pt x="18" y="76"/>
                        <a:pt x="18" y="75"/>
                        <a:pt x="18" y="74"/>
                      </a:cubicBezTo>
                      <a:cubicBezTo>
                        <a:pt x="20" y="76"/>
                        <a:pt x="17" y="72"/>
                        <a:pt x="18" y="73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71"/>
                        <a:pt x="20" y="74"/>
                        <a:pt x="18" y="71"/>
                      </a:cubicBezTo>
                      <a:cubicBezTo>
                        <a:pt x="20" y="73"/>
                        <a:pt x="20" y="73"/>
                        <a:pt x="20" y="73"/>
                      </a:cubicBezTo>
                      <a:cubicBezTo>
                        <a:pt x="17" y="70"/>
                        <a:pt x="21" y="74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19" y="71"/>
                        <a:pt x="21" y="72"/>
                        <a:pt x="21" y="72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2"/>
                        <a:pt x="20" y="70"/>
                      </a:cubicBezTo>
                      <a:cubicBezTo>
                        <a:pt x="22" y="72"/>
                        <a:pt x="21" y="71"/>
                        <a:pt x="23" y="74"/>
                      </a:cubicBezTo>
                      <a:cubicBezTo>
                        <a:pt x="23" y="70"/>
                        <a:pt x="25" y="69"/>
                        <a:pt x="26" y="68"/>
                      </a:cubicBezTo>
                      <a:cubicBezTo>
                        <a:pt x="27" y="69"/>
                        <a:pt x="27" y="69"/>
                        <a:pt x="28" y="70"/>
                      </a:cubicBezTo>
                      <a:cubicBezTo>
                        <a:pt x="28" y="69"/>
                        <a:pt x="28" y="69"/>
                        <a:pt x="28" y="67"/>
                      </a:cubicBezTo>
                      <a:cubicBezTo>
                        <a:pt x="28" y="68"/>
                        <a:pt x="29" y="69"/>
                        <a:pt x="29" y="69"/>
                      </a:cubicBezTo>
                      <a:cubicBezTo>
                        <a:pt x="30" y="69"/>
                        <a:pt x="27" y="66"/>
                        <a:pt x="28" y="67"/>
                      </a:cubicBezTo>
                      <a:cubicBezTo>
                        <a:pt x="29" y="67"/>
                        <a:pt x="29" y="68"/>
                        <a:pt x="30" y="69"/>
                      </a:cubicBezTo>
                      <a:cubicBezTo>
                        <a:pt x="29" y="67"/>
                        <a:pt x="29" y="67"/>
                        <a:pt x="29" y="66"/>
                      </a:cubicBezTo>
                      <a:cubicBezTo>
                        <a:pt x="29" y="66"/>
                        <a:pt x="30" y="67"/>
                        <a:pt x="30" y="67"/>
                      </a:cubicBezTo>
                      <a:cubicBezTo>
                        <a:pt x="29" y="65"/>
                        <a:pt x="31" y="67"/>
                        <a:pt x="30" y="66"/>
                      </a:cubicBezTo>
                      <a:cubicBezTo>
                        <a:pt x="31" y="67"/>
                        <a:pt x="31" y="67"/>
                        <a:pt x="31" y="67"/>
                      </a:cubicBezTo>
                      <a:cubicBezTo>
                        <a:pt x="33" y="68"/>
                        <a:pt x="29" y="64"/>
                        <a:pt x="30" y="65"/>
                      </a:cubicBezTo>
                      <a:cubicBezTo>
                        <a:pt x="31" y="65"/>
                        <a:pt x="31" y="66"/>
                        <a:pt x="32" y="66"/>
                      </a:cubicBezTo>
                      <a:cubicBezTo>
                        <a:pt x="30" y="64"/>
                        <a:pt x="31" y="64"/>
                        <a:pt x="31" y="63"/>
                      </a:cubicBezTo>
                      <a:cubicBezTo>
                        <a:pt x="31" y="63"/>
                        <a:pt x="31" y="63"/>
                        <a:pt x="31" y="63"/>
                      </a:cubicBezTo>
                      <a:cubicBezTo>
                        <a:pt x="31" y="63"/>
                        <a:pt x="32" y="63"/>
                        <a:pt x="32" y="62"/>
                      </a:cubicBezTo>
                      <a:cubicBezTo>
                        <a:pt x="33" y="62"/>
                        <a:pt x="35" y="65"/>
                        <a:pt x="35" y="64"/>
                      </a:cubicBezTo>
                      <a:cubicBezTo>
                        <a:pt x="32" y="61"/>
                        <a:pt x="35" y="62"/>
                        <a:pt x="32" y="60"/>
                      </a:cubicBezTo>
                      <a:cubicBezTo>
                        <a:pt x="32" y="60"/>
                        <a:pt x="34" y="60"/>
                        <a:pt x="33" y="59"/>
                      </a:cubicBezTo>
                      <a:cubicBezTo>
                        <a:pt x="34" y="60"/>
                        <a:pt x="36" y="62"/>
                        <a:pt x="36" y="63"/>
                      </a:cubicBezTo>
                      <a:cubicBezTo>
                        <a:pt x="38" y="64"/>
                        <a:pt x="38" y="64"/>
                        <a:pt x="38" y="64"/>
                      </a:cubicBezTo>
                      <a:cubicBezTo>
                        <a:pt x="39" y="65"/>
                        <a:pt x="37" y="64"/>
                        <a:pt x="39" y="65"/>
                      </a:cubicBezTo>
                      <a:cubicBezTo>
                        <a:pt x="39" y="65"/>
                        <a:pt x="38" y="63"/>
                        <a:pt x="39" y="64"/>
                      </a:cubicBezTo>
                      <a:cubicBezTo>
                        <a:pt x="38" y="62"/>
                        <a:pt x="35" y="59"/>
                        <a:pt x="35" y="58"/>
                      </a:cubicBezTo>
                      <a:cubicBezTo>
                        <a:pt x="36" y="59"/>
                        <a:pt x="38" y="61"/>
                        <a:pt x="38" y="61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5"/>
                        <a:pt x="36" y="58"/>
                        <a:pt x="36" y="57"/>
                      </a:cubicBezTo>
                      <a:cubicBezTo>
                        <a:pt x="35" y="56"/>
                        <a:pt x="35" y="56"/>
                        <a:pt x="35" y="55"/>
                      </a:cubicBezTo>
                      <a:cubicBezTo>
                        <a:pt x="35" y="55"/>
                        <a:pt x="35" y="54"/>
                        <a:pt x="37" y="56"/>
                      </a:cubicBezTo>
                      <a:cubicBezTo>
                        <a:pt x="38" y="57"/>
                        <a:pt x="37" y="57"/>
                        <a:pt x="38" y="58"/>
                      </a:cubicBezTo>
                      <a:cubicBezTo>
                        <a:pt x="38" y="58"/>
                        <a:pt x="38" y="57"/>
                        <a:pt x="38" y="56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9" y="57"/>
                        <a:pt x="38" y="55"/>
                        <a:pt x="36" y="54"/>
                      </a:cubicBezTo>
                      <a:cubicBezTo>
                        <a:pt x="36" y="54"/>
                        <a:pt x="38" y="55"/>
                        <a:pt x="37" y="55"/>
                      </a:cubicBezTo>
                      <a:cubicBezTo>
                        <a:pt x="36" y="53"/>
                        <a:pt x="36" y="53"/>
                        <a:pt x="36" y="52"/>
                      </a:cubicBezTo>
                      <a:cubicBezTo>
                        <a:pt x="36" y="53"/>
                        <a:pt x="37" y="53"/>
                        <a:pt x="37" y="54"/>
                      </a:cubicBezTo>
                      <a:cubicBezTo>
                        <a:pt x="36" y="52"/>
                        <a:pt x="36" y="51"/>
                        <a:pt x="35" y="50"/>
                      </a:cubicBezTo>
                      <a:cubicBezTo>
                        <a:pt x="34" y="48"/>
                        <a:pt x="37" y="52"/>
                        <a:pt x="37" y="51"/>
                      </a:cubicBezTo>
                      <a:cubicBezTo>
                        <a:pt x="39" y="53"/>
                        <a:pt x="35" y="48"/>
                        <a:pt x="38" y="50"/>
                      </a:cubicBezTo>
                      <a:cubicBezTo>
                        <a:pt x="38" y="50"/>
                        <a:pt x="37" y="48"/>
                        <a:pt x="37" y="49"/>
                      </a:cubicBezTo>
                      <a:cubicBezTo>
                        <a:pt x="37" y="49"/>
                        <a:pt x="39" y="50"/>
                        <a:pt x="38" y="50"/>
                      </a:cubicBezTo>
                      <a:cubicBezTo>
                        <a:pt x="39" y="51"/>
                        <a:pt x="38" y="49"/>
                        <a:pt x="38" y="49"/>
                      </a:cubicBezTo>
                      <a:cubicBezTo>
                        <a:pt x="38" y="48"/>
                        <a:pt x="39" y="49"/>
                        <a:pt x="39" y="49"/>
                      </a:cubicBezTo>
                      <a:cubicBezTo>
                        <a:pt x="38" y="48"/>
                        <a:pt x="38" y="46"/>
                        <a:pt x="39" y="47"/>
                      </a:cubicBezTo>
                      <a:cubicBezTo>
                        <a:pt x="39" y="46"/>
                        <a:pt x="38" y="44"/>
                        <a:pt x="38" y="44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40" y="46"/>
                        <a:pt x="39" y="45"/>
                        <a:pt x="41" y="46"/>
                      </a:cubicBezTo>
                      <a:cubicBezTo>
                        <a:pt x="39" y="44"/>
                        <a:pt x="41" y="49"/>
                        <a:pt x="40" y="47"/>
                      </a:cubicBezTo>
                      <a:cubicBezTo>
                        <a:pt x="42" y="48"/>
                        <a:pt x="38" y="44"/>
                        <a:pt x="40" y="46"/>
                      </a:cubicBezTo>
                      <a:cubicBezTo>
                        <a:pt x="40" y="46"/>
                        <a:pt x="39" y="44"/>
                        <a:pt x="41" y="45"/>
                      </a:cubicBezTo>
                      <a:cubicBezTo>
                        <a:pt x="40" y="45"/>
                        <a:pt x="43" y="48"/>
                        <a:pt x="43" y="47"/>
                      </a:cubicBezTo>
                      <a:cubicBezTo>
                        <a:pt x="43" y="47"/>
                        <a:pt x="42" y="46"/>
                        <a:pt x="42" y="46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0" y="43"/>
                        <a:pt x="42" y="45"/>
                        <a:pt x="40" y="43"/>
                      </a:cubicBezTo>
                      <a:cubicBezTo>
                        <a:pt x="41" y="44"/>
                        <a:pt x="40" y="42"/>
                        <a:pt x="42" y="44"/>
                      </a:cubicBezTo>
                      <a:cubicBezTo>
                        <a:pt x="44" y="46"/>
                        <a:pt x="44" y="46"/>
                        <a:pt x="44" y="46"/>
                      </a:cubicBezTo>
                      <a:cubicBezTo>
                        <a:pt x="44" y="46"/>
                        <a:pt x="42" y="44"/>
                        <a:pt x="42" y="43"/>
                      </a:cubicBezTo>
                      <a:cubicBezTo>
                        <a:pt x="42" y="43"/>
                        <a:pt x="42" y="44"/>
                        <a:pt x="43" y="44"/>
                      </a:cubicBezTo>
                      <a:cubicBezTo>
                        <a:pt x="40" y="41"/>
                        <a:pt x="43" y="44"/>
                        <a:pt x="41" y="41"/>
                      </a:cubicBezTo>
                      <a:cubicBezTo>
                        <a:pt x="42" y="42"/>
                        <a:pt x="42" y="41"/>
                        <a:pt x="44" y="42"/>
                      </a:cubicBezTo>
                      <a:cubicBezTo>
                        <a:pt x="43" y="41"/>
                        <a:pt x="43" y="40"/>
                        <a:pt x="43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5" y="42"/>
                        <a:pt x="45" y="41"/>
                        <a:pt x="44" y="41"/>
                      </a:cubicBezTo>
                      <a:cubicBezTo>
                        <a:pt x="45" y="41"/>
                        <a:pt x="46" y="42"/>
                        <a:pt x="48" y="43"/>
                      </a:cubicBezTo>
                      <a:cubicBezTo>
                        <a:pt x="47" y="42"/>
                        <a:pt x="45" y="40"/>
                        <a:pt x="44" y="39"/>
                      </a:cubicBezTo>
                      <a:cubicBezTo>
                        <a:pt x="47" y="42"/>
                        <a:pt x="43" y="37"/>
                        <a:pt x="46" y="39"/>
                      </a:cubicBezTo>
                      <a:cubicBezTo>
                        <a:pt x="46" y="40"/>
                        <a:pt x="47" y="41"/>
                        <a:pt x="48" y="41"/>
                      </a:cubicBezTo>
                      <a:cubicBezTo>
                        <a:pt x="51" y="44"/>
                        <a:pt x="46" y="39"/>
                        <a:pt x="48" y="40"/>
                      </a:cubicBezTo>
                      <a:cubicBezTo>
                        <a:pt x="46" y="38"/>
                        <a:pt x="46" y="38"/>
                        <a:pt x="46" y="38"/>
                      </a:cubicBezTo>
                      <a:cubicBezTo>
                        <a:pt x="47" y="39"/>
                        <a:pt x="45" y="36"/>
                        <a:pt x="47" y="38"/>
                      </a:cubicBezTo>
                      <a:cubicBezTo>
                        <a:pt x="47" y="37"/>
                        <a:pt x="48" y="38"/>
                        <a:pt x="46" y="36"/>
                      </a:cubicBezTo>
                      <a:cubicBezTo>
                        <a:pt x="49" y="38"/>
                        <a:pt x="46" y="34"/>
                        <a:pt x="51" y="37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49" y="35"/>
                        <a:pt x="51" y="37"/>
                        <a:pt x="50" y="36"/>
                      </a:cubicBezTo>
                      <a:cubicBezTo>
                        <a:pt x="50" y="36"/>
                        <a:pt x="49" y="35"/>
                        <a:pt x="49" y="35"/>
                      </a:cubicBezTo>
                      <a:cubicBezTo>
                        <a:pt x="50" y="35"/>
                        <a:pt x="50" y="35"/>
                        <a:pt x="52" y="38"/>
                      </a:cubicBezTo>
                      <a:cubicBezTo>
                        <a:pt x="53" y="39"/>
                        <a:pt x="48" y="33"/>
                        <a:pt x="50" y="34"/>
                      </a:cubicBezTo>
                      <a:cubicBezTo>
                        <a:pt x="51" y="35"/>
                        <a:pt x="51" y="35"/>
                        <a:pt x="51" y="35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0" y="33"/>
                        <a:pt x="52" y="35"/>
                        <a:pt x="54" y="36"/>
                      </a:cubicBezTo>
                      <a:cubicBezTo>
                        <a:pt x="53" y="36"/>
                        <a:pt x="54" y="36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5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5" y="35"/>
                        <a:pt x="54" y="35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2" y="33"/>
                        <a:pt x="52" y="33"/>
                        <a:pt x="51" y="32"/>
                      </a:cubicBezTo>
                      <a:cubicBezTo>
                        <a:pt x="53" y="33"/>
                        <a:pt x="53" y="33"/>
                        <a:pt x="53" y="33"/>
                      </a:cubicBezTo>
                      <a:cubicBezTo>
                        <a:pt x="54" y="33"/>
                        <a:pt x="52" y="31"/>
                        <a:pt x="52" y="31"/>
                      </a:cubicBezTo>
                      <a:cubicBezTo>
                        <a:pt x="53" y="32"/>
                        <a:pt x="52" y="31"/>
                        <a:pt x="53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3"/>
                        <a:pt x="55" y="34"/>
                        <a:pt x="54" y="33"/>
                      </a:cubicBezTo>
                      <a:cubicBezTo>
                        <a:pt x="54" y="32"/>
                        <a:pt x="51" y="30"/>
                        <a:pt x="53" y="31"/>
                      </a:cubicBezTo>
                      <a:cubicBezTo>
                        <a:pt x="53" y="31"/>
                        <a:pt x="54" y="32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3" y="30"/>
                        <a:pt x="54" y="31"/>
                        <a:pt x="53" y="29"/>
                      </a:cubicBezTo>
                      <a:cubicBezTo>
                        <a:pt x="53" y="29"/>
                        <a:pt x="54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1"/>
                        <a:pt x="55" y="30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6" y="29"/>
                        <a:pt x="60" y="33"/>
                        <a:pt x="58" y="31"/>
                      </a:cubicBezTo>
                      <a:cubicBezTo>
                        <a:pt x="59" y="31"/>
                        <a:pt x="56" y="28"/>
                        <a:pt x="55" y="27"/>
                      </a:cubicBezTo>
                      <a:cubicBezTo>
                        <a:pt x="57" y="28"/>
                        <a:pt x="55" y="25"/>
                        <a:pt x="57" y="27"/>
                      </a:cubicBezTo>
                      <a:cubicBezTo>
                        <a:pt x="57" y="26"/>
                        <a:pt x="56" y="26"/>
                        <a:pt x="56" y="25"/>
                      </a:cubicBezTo>
                      <a:cubicBezTo>
                        <a:pt x="57" y="25"/>
                        <a:pt x="56" y="22"/>
                        <a:pt x="59" y="25"/>
                      </a:cubicBezTo>
                      <a:cubicBezTo>
                        <a:pt x="60" y="25"/>
                        <a:pt x="61" y="26"/>
                        <a:pt x="62" y="27"/>
                      </a:cubicBezTo>
                      <a:cubicBezTo>
                        <a:pt x="60" y="25"/>
                        <a:pt x="63" y="28"/>
                        <a:pt x="61" y="26"/>
                      </a:cubicBezTo>
                      <a:cubicBezTo>
                        <a:pt x="60" y="24"/>
                        <a:pt x="59" y="24"/>
                        <a:pt x="58" y="23"/>
                      </a:cubicBezTo>
                      <a:cubicBezTo>
                        <a:pt x="58" y="22"/>
                        <a:pt x="59" y="22"/>
                        <a:pt x="60" y="23"/>
                      </a:cubicBezTo>
                      <a:cubicBezTo>
                        <a:pt x="59" y="22"/>
                        <a:pt x="59" y="22"/>
                        <a:pt x="59" y="21"/>
                      </a:cubicBezTo>
                      <a:cubicBezTo>
                        <a:pt x="61" y="23"/>
                        <a:pt x="61" y="23"/>
                        <a:pt x="61" y="2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59" y="19"/>
                        <a:pt x="60" y="21"/>
                      </a:cubicBezTo>
                      <a:cubicBezTo>
                        <a:pt x="61" y="21"/>
                        <a:pt x="61" y="22"/>
                        <a:pt x="61" y="22"/>
                      </a:cubicBezTo>
                      <a:cubicBezTo>
                        <a:pt x="61" y="21"/>
                        <a:pt x="59" y="18"/>
                        <a:pt x="61" y="19"/>
                      </a:cubicBezTo>
                      <a:cubicBezTo>
                        <a:pt x="63" y="21"/>
                        <a:pt x="63" y="21"/>
                        <a:pt x="63" y="21"/>
                      </a:cubicBezTo>
                      <a:cubicBezTo>
                        <a:pt x="63" y="21"/>
                        <a:pt x="62" y="19"/>
                        <a:pt x="61" y="19"/>
                      </a:cubicBezTo>
                      <a:cubicBezTo>
                        <a:pt x="62" y="20"/>
                        <a:pt x="63" y="20"/>
                        <a:pt x="65" y="21"/>
                      </a:cubicBezTo>
                      <a:cubicBezTo>
                        <a:pt x="61" y="16"/>
                        <a:pt x="63" y="15"/>
                        <a:pt x="64" y="15"/>
                      </a:cubicBezTo>
                      <a:cubicBezTo>
                        <a:pt x="65" y="16"/>
                        <a:pt x="65" y="16"/>
                        <a:pt x="65" y="16"/>
                      </a:cubicBezTo>
                      <a:cubicBezTo>
                        <a:pt x="66" y="16"/>
                        <a:pt x="63" y="14"/>
                        <a:pt x="64" y="14"/>
                      </a:cubicBezTo>
                      <a:cubicBezTo>
                        <a:pt x="65" y="15"/>
                        <a:pt x="66" y="16"/>
                        <a:pt x="67" y="18"/>
                      </a:cubicBezTo>
                      <a:cubicBezTo>
                        <a:pt x="68" y="18"/>
                        <a:pt x="66" y="15"/>
                        <a:pt x="66" y="15"/>
                      </a:cubicBezTo>
                      <a:cubicBezTo>
                        <a:pt x="64" y="13"/>
                        <a:pt x="66" y="16"/>
                        <a:pt x="65" y="14"/>
                      </a:cubicBezTo>
                      <a:cubicBezTo>
                        <a:pt x="64" y="14"/>
                        <a:pt x="66" y="15"/>
                        <a:pt x="64" y="13"/>
                      </a:cubicBezTo>
                      <a:cubicBezTo>
                        <a:pt x="65" y="13"/>
                        <a:pt x="66" y="15"/>
                        <a:pt x="67" y="16"/>
                      </a:cubicBezTo>
                      <a:cubicBezTo>
                        <a:pt x="67" y="15"/>
                        <a:pt x="67" y="15"/>
                        <a:pt x="67" y="15"/>
                      </a:cubicBezTo>
                      <a:cubicBezTo>
                        <a:pt x="69" y="17"/>
                        <a:pt x="70" y="19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5" y="23"/>
                        <a:pt x="74" y="24"/>
                        <a:pt x="75" y="25"/>
                      </a:cubicBezTo>
                      <a:cubicBezTo>
                        <a:pt x="75" y="23"/>
                        <a:pt x="72" y="20"/>
                        <a:pt x="71" y="20"/>
                      </a:cubicBezTo>
                      <a:cubicBezTo>
                        <a:pt x="71" y="19"/>
                        <a:pt x="67" y="15"/>
                        <a:pt x="68" y="14"/>
                      </a:cubicBezTo>
                      <a:cubicBezTo>
                        <a:pt x="69" y="15"/>
                        <a:pt x="68" y="15"/>
                        <a:pt x="69" y="17"/>
                      </a:cubicBezTo>
                      <a:cubicBezTo>
                        <a:pt x="71" y="18"/>
                        <a:pt x="69" y="15"/>
                        <a:pt x="69" y="16"/>
                      </a:cubicBezTo>
                      <a:cubicBezTo>
                        <a:pt x="69" y="15"/>
                        <a:pt x="67" y="13"/>
                        <a:pt x="67" y="12"/>
                      </a:cubicBezTo>
                      <a:cubicBezTo>
                        <a:pt x="68" y="13"/>
                        <a:pt x="68" y="14"/>
                        <a:pt x="69" y="14"/>
                      </a:cubicBezTo>
                      <a:cubicBezTo>
                        <a:pt x="68" y="13"/>
                        <a:pt x="67" y="12"/>
                        <a:pt x="66" y="11"/>
                      </a:cubicBezTo>
                      <a:cubicBezTo>
                        <a:pt x="64" y="9"/>
                        <a:pt x="67" y="12"/>
                        <a:pt x="66" y="10"/>
                      </a:cubicBezTo>
                      <a:cubicBezTo>
                        <a:pt x="68" y="11"/>
                        <a:pt x="69" y="14"/>
                        <a:pt x="70" y="15"/>
                      </a:cubicBezTo>
                      <a:cubicBezTo>
                        <a:pt x="69" y="13"/>
                        <a:pt x="69" y="12"/>
                        <a:pt x="66" y="9"/>
                      </a:cubicBezTo>
                      <a:cubicBezTo>
                        <a:pt x="67" y="10"/>
                        <a:pt x="68" y="11"/>
                        <a:pt x="69" y="12"/>
                      </a:cubicBezTo>
                      <a:cubicBezTo>
                        <a:pt x="70" y="13"/>
                        <a:pt x="67" y="9"/>
                        <a:pt x="70" y="12"/>
                      </a:cubicBezTo>
                      <a:cubicBezTo>
                        <a:pt x="68" y="10"/>
                        <a:pt x="68" y="10"/>
                        <a:pt x="68" y="10"/>
                      </a:cubicBezTo>
                      <a:cubicBezTo>
                        <a:pt x="69" y="11"/>
                        <a:pt x="69" y="11"/>
                        <a:pt x="70" y="12"/>
                      </a:cubicBezTo>
                      <a:cubicBezTo>
                        <a:pt x="71" y="12"/>
                        <a:pt x="69" y="9"/>
                        <a:pt x="71" y="12"/>
                      </a:cubicBezTo>
                      <a:cubicBezTo>
                        <a:pt x="71" y="11"/>
                        <a:pt x="72" y="11"/>
                        <a:pt x="70" y="9"/>
                      </a:cubicBezTo>
                      <a:cubicBezTo>
                        <a:pt x="68" y="8"/>
                        <a:pt x="71" y="11"/>
                        <a:pt x="68" y="9"/>
                      </a:cubicBezTo>
                      <a:cubicBezTo>
                        <a:pt x="70" y="11"/>
                        <a:pt x="68" y="8"/>
                        <a:pt x="68" y="7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69" y="8"/>
                        <a:pt x="69" y="8"/>
                        <a:pt x="68" y="7"/>
                      </a:cubicBezTo>
                      <a:cubicBezTo>
                        <a:pt x="69" y="7"/>
                        <a:pt x="69" y="8"/>
                        <a:pt x="70" y="8"/>
                      </a:cubicBezTo>
                      <a:cubicBezTo>
                        <a:pt x="68" y="6"/>
                        <a:pt x="68" y="6"/>
                        <a:pt x="68" y="6"/>
                      </a:cubicBezTo>
                      <a:cubicBezTo>
                        <a:pt x="68" y="5"/>
                        <a:pt x="71" y="9"/>
                        <a:pt x="71" y="8"/>
                      </a:cubicBezTo>
                      <a:cubicBezTo>
                        <a:pt x="72" y="10"/>
                        <a:pt x="72" y="10"/>
                        <a:pt x="72" y="10"/>
                      </a:cubicBezTo>
                      <a:cubicBezTo>
                        <a:pt x="71" y="10"/>
                        <a:pt x="73" y="11"/>
                        <a:pt x="73" y="10"/>
                      </a:cubicBezTo>
                      <a:cubicBezTo>
                        <a:pt x="71" y="9"/>
                        <a:pt x="70" y="7"/>
                        <a:pt x="69" y="6"/>
                      </a:cubicBezTo>
                      <a:cubicBezTo>
                        <a:pt x="69" y="5"/>
                        <a:pt x="71" y="7"/>
                        <a:pt x="69" y="6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0"/>
                        <a:pt x="73" y="10"/>
                      </a:cubicBezTo>
                      <a:cubicBezTo>
                        <a:pt x="73" y="9"/>
                        <a:pt x="71" y="7"/>
                        <a:pt x="70" y="6"/>
                      </a:cubicBezTo>
                      <a:cubicBezTo>
                        <a:pt x="71" y="6"/>
                        <a:pt x="72" y="7"/>
                        <a:pt x="72" y="8"/>
                      </a:cubicBezTo>
                      <a:cubicBezTo>
                        <a:pt x="72" y="7"/>
                        <a:pt x="71" y="6"/>
                        <a:pt x="70" y="5"/>
                      </a:cubicBezTo>
                      <a:cubicBezTo>
                        <a:pt x="71" y="6"/>
                        <a:pt x="73" y="7"/>
                        <a:pt x="74" y="8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8" y="13"/>
                        <a:pt x="78" y="12"/>
                        <a:pt x="80" y="15"/>
                      </a:cubicBezTo>
                      <a:cubicBezTo>
                        <a:pt x="80" y="15"/>
                        <a:pt x="80" y="14"/>
                        <a:pt x="79" y="13"/>
                      </a:cubicBezTo>
                      <a:cubicBezTo>
                        <a:pt x="76" y="10"/>
                        <a:pt x="76" y="8"/>
                        <a:pt x="73" y="5"/>
                      </a:cubicBezTo>
                      <a:cubicBezTo>
                        <a:pt x="73" y="4"/>
                        <a:pt x="80" y="13"/>
                        <a:pt x="76" y="7"/>
                      </a:cubicBezTo>
                      <a:cubicBezTo>
                        <a:pt x="75" y="6"/>
                        <a:pt x="74" y="4"/>
                        <a:pt x="74" y="5"/>
                      </a:cubicBezTo>
                      <a:cubicBezTo>
                        <a:pt x="75" y="5"/>
                        <a:pt x="72" y="2"/>
                        <a:pt x="73" y="3"/>
                      </a:cubicBezTo>
                      <a:cubicBezTo>
                        <a:pt x="74" y="4"/>
                        <a:pt x="76" y="6"/>
                        <a:pt x="77" y="8"/>
                      </a:cubicBezTo>
                      <a:cubicBezTo>
                        <a:pt x="76" y="7"/>
                        <a:pt x="76" y="7"/>
                        <a:pt x="76" y="8"/>
                      </a:cubicBezTo>
                      <a:cubicBezTo>
                        <a:pt x="78" y="9"/>
                        <a:pt x="79" y="11"/>
                        <a:pt x="79" y="11"/>
                      </a:cubicBezTo>
                      <a:cubicBezTo>
                        <a:pt x="79" y="10"/>
                        <a:pt x="80" y="10"/>
                        <a:pt x="78" y="8"/>
                      </a:cubicBezTo>
                      <a:cubicBezTo>
                        <a:pt x="77" y="6"/>
                        <a:pt x="78" y="9"/>
                        <a:pt x="77" y="7"/>
                      </a:cubicBezTo>
                      <a:cubicBezTo>
                        <a:pt x="77" y="6"/>
                        <a:pt x="79" y="8"/>
                        <a:pt x="76" y="5"/>
                      </a:cubicBezTo>
                      <a:cubicBezTo>
                        <a:pt x="76" y="6"/>
                        <a:pt x="75" y="4"/>
                        <a:pt x="74" y="2"/>
                      </a:cubicBezTo>
                      <a:cubicBezTo>
                        <a:pt x="73" y="1"/>
                        <a:pt x="73" y="1"/>
                        <a:pt x="73" y="1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6" y="3"/>
                        <a:pt x="73" y="0"/>
                        <a:pt x="74" y="0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5"/>
                        <a:pt x="74" y="2"/>
                        <a:pt x="77" y="5"/>
                      </a:cubicBezTo>
                      <a:cubicBezTo>
                        <a:pt x="77" y="5"/>
                        <a:pt x="76" y="4"/>
                        <a:pt x="77" y="4"/>
                      </a:cubicBezTo>
                      <a:cubicBezTo>
                        <a:pt x="77" y="5"/>
                        <a:pt x="77" y="5"/>
                        <a:pt x="78" y="5"/>
                      </a:cubicBezTo>
                      <a:cubicBezTo>
                        <a:pt x="78" y="5"/>
                        <a:pt x="81" y="9"/>
                        <a:pt x="80" y="7"/>
                      </a:cubicBezTo>
                      <a:cubicBezTo>
                        <a:pt x="79" y="5"/>
                        <a:pt x="79" y="5"/>
                        <a:pt x="78" y="4"/>
                      </a:cubicBezTo>
                      <a:cubicBezTo>
                        <a:pt x="78" y="3"/>
                        <a:pt x="77" y="2"/>
                        <a:pt x="77" y="1"/>
                      </a:cubicBezTo>
                      <a:cubicBezTo>
                        <a:pt x="79" y="4"/>
                        <a:pt x="78" y="1"/>
                        <a:pt x="80" y="4"/>
                      </a:cubicBezTo>
                      <a:cubicBezTo>
                        <a:pt x="79" y="3"/>
                        <a:pt x="78" y="3"/>
                        <a:pt x="80" y="6"/>
                      </a:cubicBezTo>
                      <a:cubicBezTo>
                        <a:pt x="82" y="9"/>
                        <a:pt x="79" y="6"/>
                        <a:pt x="81" y="9"/>
                      </a:cubicBezTo>
                      <a:cubicBezTo>
                        <a:pt x="82" y="9"/>
                        <a:pt x="84" y="11"/>
                        <a:pt x="85" y="13"/>
                      </a:cubicBezTo>
                      <a:cubicBezTo>
                        <a:pt x="86" y="13"/>
                        <a:pt x="85" y="12"/>
                        <a:pt x="85" y="12"/>
                      </a:cubicBezTo>
                      <a:cubicBezTo>
                        <a:pt x="84" y="10"/>
                        <a:pt x="83" y="10"/>
                        <a:pt x="82" y="9"/>
                      </a:cubicBezTo>
                      <a:cubicBezTo>
                        <a:pt x="83" y="9"/>
                        <a:pt x="82" y="7"/>
                        <a:pt x="81" y="5"/>
                      </a:cubicBezTo>
                      <a:cubicBezTo>
                        <a:pt x="82" y="6"/>
                        <a:pt x="84" y="8"/>
                        <a:pt x="83" y="8"/>
                      </a:cubicBezTo>
                      <a:cubicBezTo>
                        <a:pt x="84" y="7"/>
                        <a:pt x="84" y="7"/>
                        <a:pt x="85" y="7"/>
                      </a:cubicBezTo>
                      <a:cubicBezTo>
                        <a:pt x="83" y="5"/>
                        <a:pt x="85" y="6"/>
                        <a:pt x="83" y="4"/>
                      </a:cubicBezTo>
                      <a:cubicBezTo>
                        <a:pt x="82" y="4"/>
                        <a:pt x="81" y="2"/>
                        <a:pt x="80" y="0"/>
                      </a:cubicBezTo>
                      <a:cubicBezTo>
                        <a:pt x="80" y="0"/>
                        <a:pt x="81" y="1"/>
                        <a:pt x="81" y="2"/>
                      </a:cubicBezTo>
                      <a:cubicBezTo>
                        <a:pt x="80" y="0"/>
                        <a:pt x="84" y="4"/>
                        <a:pt x="82" y="2"/>
                      </a:cubicBezTo>
                      <a:cubicBezTo>
                        <a:pt x="82" y="3"/>
                        <a:pt x="85" y="5"/>
                        <a:pt x="86" y="8"/>
                      </a:cubicBezTo>
                      <a:cubicBezTo>
                        <a:pt x="86" y="6"/>
                        <a:pt x="87" y="9"/>
                        <a:pt x="88" y="9"/>
                      </a:cubicBezTo>
                      <a:cubicBezTo>
                        <a:pt x="87" y="8"/>
                        <a:pt x="87" y="6"/>
                        <a:pt x="87" y="5"/>
                      </a:cubicBezTo>
                      <a:cubicBezTo>
                        <a:pt x="89" y="7"/>
                        <a:pt x="88" y="5"/>
                        <a:pt x="89" y="4"/>
                      </a:cubicBezTo>
                      <a:cubicBezTo>
                        <a:pt x="90" y="5"/>
                        <a:pt x="91" y="8"/>
                        <a:pt x="92" y="8"/>
                      </a:cubicBezTo>
                      <a:cubicBezTo>
                        <a:pt x="92" y="8"/>
                        <a:pt x="90" y="6"/>
                        <a:pt x="91" y="6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6"/>
                        <a:pt x="93" y="8"/>
                        <a:pt x="91" y="4"/>
                      </a:cubicBezTo>
                      <a:cubicBezTo>
                        <a:pt x="93" y="7"/>
                        <a:pt x="93" y="7"/>
                        <a:pt x="93" y="7"/>
                      </a:cubicBezTo>
                      <a:cubicBezTo>
                        <a:pt x="93" y="7"/>
                        <a:pt x="93" y="7"/>
                        <a:pt x="92" y="6"/>
                      </a:cubicBezTo>
                      <a:cubicBezTo>
                        <a:pt x="93" y="7"/>
                        <a:pt x="94" y="8"/>
                        <a:pt x="94" y="9"/>
                      </a:cubicBezTo>
                      <a:cubicBezTo>
                        <a:pt x="96" y="11"/>
                        <a:pt x="94" y="8"/>
                        <a:pt x="95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3" y="5"/>
                        <a:pt x="94" y="6"/>
                        <a:pt x="94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5" y="6"/>
                        <a:pt x="95" y="6"/>
                        <a:pt x="95" y="6"/>
                      </a:cubicBezTo>
                      <a:cubicBezTo>
                        <a:pt x="96" y="7"/>
                        <a:pt x="97" y="8"/>
                        <a:pt x="96" y="7"/>
                      </a:cubicBez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10"/>
                        <a:pt x="97" y="9"/>
                        <a:pt x="96" y="7"/>
                      </a:cubicBezTo>
                      <a:cubicBezTo>
                        <a:pt x="95" y="6"/>
                        <a:pt x="95" y="7"/>
                        <a:pt x="96" y="9"/>
                      </a:cubicBezTo>
                      <a:cubicBezTo>
                        <a:pt x="96" y="9"/>
                        <a:pt x="96" y="8"/>
                        <a:pt x="96" y="8"/>
                      </a:cubicBezTo>
                      <a:cubicBezTo>
                        <a:pt x="97" y="10"/>
                        <a:pt x="97" y="10"/>
                        <a:pt x="98" y="12"/>
                      </a:cubicBezTo>
                      <a:cubicBezTo>
                        <a:pt x="98" y="11"/>
                        <a:pt x="99" y="12"/>
                        <a:pt x="98" y="11"/>
                      </a:cubicBezTo>
                      <a:cubicBezTo>
                        <a:pt x="99" y="13"/>
                        <a:pt x="99" y="13"/>
                        <a:pt x="99" y="13"/>
                      </a:cubicBezTo>
                      <a:cubicBezTo>
                        <a:pt x="98" y="12"/>
                        <a:pt x="97" y="12"/>
                        <a:pt x="97" y="11"/>
                      </a:cubicBezTo>
                      <a:cubicBezTo>
                        <a:pt x="98" y="13"/>
                        <a:pt x="99" y="14"/>
                        <a:pt x="98" y="14"/>
                      </a:cubicBezTo>
                      <a:cubicBezTo>
                        <a:pt x="96" y="11"/>
                        <a:pt x="98" y="16"/>
                        <a:pt x="98" y="15"/>
                      </a:cubicBezTo>
                      <a:cubicBezTo>
                        <a:pt x="96" y="13"/>
                        <a:pt x="95" y="11"/>
                        <a:pt x="95" y="10"/>
                      </a:cubicBezTo>
                      <a:cubicBezTo>
                        <a:pt x="94" y="9"/>
                        <a:pt x="95" y="11"/>
                        <a:pt x="94" y="10"/>
                      </a:cubicBezTo>
                      <a:cubicBezTo>
                        <a:pt x="95" y="11"/>
                        <a:pt x="96" y="14"/>
                        <a:pt x="97" y="15"/>
                      </a:cubicBezTo>
                      <a:cubicBezTo>
                        <a:pt x="95" y="13"/>
                        <a:pt x="95" y="13"/>
                        <a:pt x="95" y="13"/>
                      </a:cubicBezTo>
                      <a:cubicBezTo>
                        <a:pt x="96" y="14"/>
                        <a:pt x="97" y="17"/>
                        <a:pt x="97" y="17"/>
                      </a:cubicBezTo>
                      <a:cubicBezTo>
                        <a:pt x="95" y="16"/>
                        <a:pt x="95" y="17"/>
                        <a:pt x="94" y="17"/>
                      </a:cubicBezTo>
                      <a:cubicBezTo>
                        <a:pt x="93" y="15"/>
                        <a:pt x="93" y="15"/>
                        <a:pt x="93" y="15"/>
                      </a:cubicBezTo>
                      <a:cubicBezTo>
                        <a:pt x="95" y="19"/>
                        <a:pt x="93" y="17"/>
                        <a:pt x="94" y="19"/>
                      </a:cubicBezTo>
                      <a:cubicBezTo>
                        <a:pt x="92" y="18"/>
                        <a:pt x="94" y="21"/>
                        <a:pt x="91" y="19"/>
                      </a:cubicBezTo>
                      <a:cubicBezTo>
                        <a:pt x="91" y="21"/>
                        <a:pt x="91" y="23"/>
                        <a:pt x="89" y="23"/>
                      </a:cubicBezTo>
                      <a:cubicBezTo>
                        <a:pt x="88" y="21"/>
                        <a:pt x="88" y="21"/>
                        <a:pt x="88" y="21"/>
                      </a:cubicBezTo>
                      <a:cubicBezTo>
                        <a:pt x="89" y="23"/>
                        <a:pt x="87" y="20"/>
                        <a:pt x="87" y="20"/>
                      </a:cubicBezTo>
                      <a:cubicBezTo>
                        <a:pt x="88" y="22"/>
                        <a:pt x="88" y="23"/>
                        <a:pt x="89" y="24"/>
                      </a:cubicBezTo>
                      <a:cubicBezTo>
                        <a:pt x="87" y="23"/>
                        <a:pt x="88" y="25"/>
                        <a:pt x="89" y="27"/>
                      </a:cubicBezTo>
                      <a:cubicBezTo>
                        <a:pt x="88" y="26"/>
                        <a:pt x="88" y="26"/>
                        <a:pt x="88" y="26"/>
                      </a:cubicBezTo>
                      <a:cubicBezTo>
                        <a:pt x="90" y="29"/>
                        <a:pt x="87" y="27"/>
                        <a:pt x="86" y="27"/>
                      </a:cubicBezTo>
                      <a:cubicBezTo>
                        <a:pt x="86" y="26"/>
                        <a:pt x="85" y="25"/>
                        <a:pt x="85" y="25"/>
                      </a:cubicBezTo>
                      <a:cubicBezTo>
                        <a:pt x="86" y="28"/>
                        <a:pt x="86" y="28"/>
                        <a:pt x="87" y="30"/>
                      </a:cubicBezTo>
                      <a:cubicBezTo>
                        <a:pt x="86" y="30"/>
                        <a:pt x="85" y="30"/>
                        <a:pt x="84" y="29"/>
                      </a:cubicBezTo>
                      <a:cubicBezTo>
                        <a:pt x="86" y="33"/>
                        <a:pt x="83" y="32"/>
                        <a:pt x="84" y="35"/>
                      </a:cubicBezTo>
                      <a:cubicBezTo>
                        <a:pt x="82" y="34"/>
                        <a:pt x="82" y="34"/>
                        <a:pt x="82" y="34"/>
                      </a:cubicBezTo>
                      <a:cubicBezTo>
                        <a:pt x="84" y="38"/>
                        <a:pt x="80" y="36"/>
                        <a:pt x="80" y="39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7" y="36"/>
                        <a:pt x="78" y="37"/>
                        <a:pt x="80" y="39"/>
                      </a:cubicBezTo>
                      <a:cubicBezTo>
                        <a:pt x="79" y="39"/>
                        <a:pt x="80" y="41"/>
                        <a:pt x="78" y="39"/>
                      </a:cubicBezTo>
                      <a:cubicBezTo>
                        <a:pt x="77" y="39"/>
                        <a:pt x="79" y="41"/>
                        <a:pt x="79" y="42"/>
                      </a:cubicBezTo>
                      <a:cubicBezTo>
                        <a:pt x="77" y="41"/>
                        <a:pt x="77" y="42"/>
                        <a:pt x="77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77" y="42"/>
                        <a:pt x="76" y="41"/>
                        <a:pt x="76" y="41"/>
                      </a:cubicBezTo>
                      <a:cubicBezTo>
                        <a:pt x="76" y="42"/>
                        <a:pt x="74" y="41"/>
                        <a:pt x="77" y="44"/>
                      </a:cubicBezTo>
                      <a:cubicBezTo>
                        <a:pt x="75" y="43"/>
                        <a:pt x="77" y="47"/>
                        <a:pt x="74" y="45"/>
                      </a:cubicBezTo>
                      <a:cubicBezTo>
                        <a:pt x="75" y="46"/>
                        <a:pt x="75" y="46"/>
                        <a:pt x="76" y="47"/>
                      </a:cubicBezTo>
                      <a:cubicBezTo>
                        <a:pt x="75" y="47"/>
                        <a:pt x="73" y="46"/>
                        <a:pt x="74" y="48"/>
                      </a:cubicBezTo>
                      <a:cubicBezTo>
                        <a:pt x="74" y="48"/>
                        <a:pt x="73" y="46"/>
                        <a:pt x="72" y="46"/>
                      </a:cubicBezTo>
                      <a:cubicBezTo>
                        <a:pt x="73" y="47"/>
                        <a:pt x="74" y="48"/>
                        <a:pt x="74" y="48"/>
                      </a:cubicBezTo>
                      <a:cubicBezTo>
                        <a:pt x="75" y="51"/>
                        <a:pt x="70" y="48"/>
                        <a:pt x="70" y="49"/>
                      </a:cubicBezTo>
                      <a:cubicBezTo>
                        <a:pt x="70" y="53"/>
                        <a:pt x="68" y="53"/>
                        <a:pt x="67" y="55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8" y="57"/>
                        <a:pt x="63" y="53"/>
                        <a:pt x="66" y="57"/>
                      </a:cubicBezTo>
                      <a:cubicBezTo>
                        <a:pt x="65" y="56"/>
                        <a:pt x="65" y="57"/>
                        <a:pt x="64" y="56"/>
                      </a:cubicBezTo>
                      <a:cubicBezTo>
                        <a:pt x="65" y="58"/>
                        <a:pt x="61" y="55"/>
                        <a:pt x="63" y="58"/>
                      </a:cubicBezTo>
                      <a:cubicBezTo>
                        <a:pt x="63" y="58"/>
                        <a:pt x="63" y="57"/>
                        <a:pt x="63" y="57"/>
                      </a:cubicBezTo>
                      <a:cubicBezTo>
                        <a:pt x="61" y="56"/>
                        <a:pt x="62" y="59"/>
                        <a:pt x="60" y="58"/>
                      </a:cubicBezTo>
                      <a:cubicBezTo>
                        <a:pt x="60" y="58"/>
                        <a:pt x="60" y="57"/>
                        <a:pt x="60" y="57"/>
                      </a:cubicBezTo>
                      <a:cubicBezTo>
                        <a:pt x="58" y="56"/>
                        <a:pt x="62" y="60"/>
                        <a:pt x="59" y="57"/>
                      </a:cubicBezTo>
                      <a:cubicBezTo>
                        <a:pt x="58" y="57"/>
                        <a:pt x="60" y="58"/>
                        <a:pt x="60" y="58"/>
                      </a:cubicBezTo>
                      <a:cubicBezTo>
                        <a:pt x="58" y="58"/>
                        <a:pt x="58" y="62"/>
                        <a:pt x="57" y="64"/>
                      </a:cubicBezTo>
                      <a:cubicBezTo>
                        <a:pt x="55" y="63"/>
                        <a:pt x="52" y="58"/>
                        <a:pt x="54" y="61"/>
                      </a:cubicBezTo>
                      <a:cubicBezTo>
                        <a:pt x="53" y="61"/>
                        <a:pt x="55" y="63"/>
                        <a:pt x="54" y="62"/>
                      </a:cubicBezTo>
                      <a:cubicBezTo>
                        <a:pt x="55" y="63"/>
                        <a:pt x="50" y="59"/>
                        <a:pt x="52" y="61"/>
                      </a:cubicBezTo>
                      <a:cubicBezTo>
                        <a:pt x="54" y="63"/>
                        <a:pt x="53" y="62"/>
                        <a:pt x="54" y="63"/>
                      </a:cubicBezTo>
                      <a:cubicBezTo>
                        <a:pt x="52" y="63"/>
                        <a:pt x="50" y="61"/>
                        <a:pt x="51" y="63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cubicBezTo>
                        <a:pt x="52" y="65"/>
                        <a:pt x="50" y="64"/>
                        <a:pt x="53" y="68"/>
                      </a:cubicBezTo>
                      <a:cubicBezTo>
                        <a:pt x="51" y="71"/>
                        <a:pt x="50" y="76"/>
                        <a:pt x="47" y="79"/>
                      </a:cubicBezTo>
                      <a:cubicBezTo>
                        <a:pt x="43" y="81"/>
                        <a:pt x="41" y="86"/>
                        <a:pt x="36" y="87"/>
                      </a:cubicBezTo>
                      <a:cubicBezTo>
                        <a:pt x="33" y="84"/>
                        <a:pt x="33" y="84"/>
                        <a:pt x="33" y="86"/>
                      </a:cubicBezTo>
                      <a:cubicBezTo>
                        <a:pt x="33" y="86"/>
                        <a:pt x="33" y="86"/>
                        <a:pt x="32" y="85"/>
                      </a:cubicBezTo>
                      <a:cubicBezTo>
                        <a:pt x="34" y="88"/>
                        <a:pt x="32" y="86"/>
                        <a:pt x="34" y="88"/>
                      </a:cubicBezTo>
                      <a:cubicBezTo>
                        <a:pt x="32" y="89"/>
                        <a:pt x="31" y="90"/>
                        <a:pt x="30" y="91"/>
                      </a:cubicBezTo>
                      <a:cubicBezTo>
                        <a:pt x="30" y="91"/>
                        <a:pt x="29" y="89"/>
                        <a:pt x="28" y="89"/>
                      </a:cubicBezTo>
                      <a:cubicBezTo>
                        <a:pt x="29" y="91"/>
                        <a:pt x="29" y="91"/>
                        <a:pt x="29" y="91"/>
                      </a:cubicBezTo>
                      <a:cubicBezTo>
                        <a:pt x="29" y="90"/>
                        <a:pt x="29" y="90"/>
                        <a:pt x="29" y="90"/>
                      </a:cubicBezTo>
                      <a:cubicBezTo>
                        <a:pt x="29" y="91"/>
                        <a:pt x="30" y="92"/>
                        <a:pt x="30" y="93"/>
                      </a:cubicBezTo>
                      <a:cubicBezTo>
                        <a:pt x="29" y="98"/>
                        <a:pt x="22" y="95"/>
                        <a:pt x="18" y="98"/>
                      </a:cubicBezTo>
                      <a:cubicBezTo>
                        <a:pt x="17" y="97"/>
                        <a:pt x="16" y="99"/>
                        <a:pt x="16" y="100"/>
                      </a:cubicBezTo>
                      <a:cubicBezTo>
                        <a:pt x="11" y="98"/>
                        <a:pt x="7" y="97"/>
                        <a:pt x="6" y="101"/>
                      </a:cubicBezTo>
                      <a:cubicBezTo>
                        <a:pt x="6" y="101"/>
                        <a:pt x="2" y="93"/>
                        <a:pt x="2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7" name="Freeform 21"/>
                <p:cNvSpPr/>
                <p:nvPr/>
              </p:nvSpPr>
              <p:spPr bwMode="auto">
                <a:xfrm>
                  <a:off x="2948" y="1181"/>
                  <a:ext cx="0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8" name="Freeform 22"/>
                <p:cNvSpPr/>
                <p:nvPr/>
              </p:nvSpPr>
              <p:spPr bwMode="auto">
                <a:xfrm>
                  <a:off x="2944" y="1179"/>
                  <a:ext cx="1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0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1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89" name="Freeform 23"/>
                <p:cNvSpPr/>
                <p:nvPr/>
              </p:nvSpPr>
              <p:spPr bwMode="auto">
                <a:xfrm>
                  <a:off x="2944" y="1179"/>
                  <a:ext cx="0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0" name="Freeform 24"/>
                <p:cNvSpPr/>
                <p:nvPr/>
              </p:nvSpPr>
              <p:spPr bwMode="auto">
                <a:xfrm>
                  <a:off x="2943" y="1179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1" name="Freeform 25"/>
                <p:cNvSpPr/>
                <p:nvPr/>
              </p:nvSpPr>
              <p:spPr bwMode="auto">
                <a:xfrm>
                  <a:off x="2943" y="1180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2" name="Freeform 26"/>
                <p:cNvSpPr/>
                <p:nvPr/>
              </p:nvSpPr>
              <p:spPr bwMode="auto">
                <a:xfrm>
                  <a:off x="2942" y="1180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2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3" name="Freeform 27"/>
                <p:cNvSpPr/>
                <p:nvPr/>
              </p:nvSpPr>
              <p:spPr bwMode="auto">
                <a:xfrm>
                  <a:off x="2942" y="118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4" name="Freeform 28"/>
                <p:cNvSpPr/>
                <p:nvPr/>
              </p:nvSpPr>
              <p:spPr bwMode="auto">
                <a:xfrm>
                  <a:off x="2936" y="1188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5" name="Freeform 29"/>
                <p:cNvSpPr/>
                <p:nvPr/>
              </p:nvSpPr>
              <p:spPr bwMode="auto">
                <a:xfrm>
                  <a:off x="2933" y="1190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6" name="Freeform 30"/>
                <p:cNvSpPr/>
                <p:nvPr/>
              </p:nvSpPr>
              <p:spPr bwMode="auto">
                <a:xfrm>
                  <a:off x="2933" y="11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7" name="Freeform 31"/>
                <p:cNvSpPr/>
                <p:nvPr/>
              </p:nvSpPr>
              <p:spPr bwMode="auto">
                <a:xfrm>
                  <a:off x="3026" y="1229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8" name="Freeform 32"/>
                <p:cNvSpPr/>
                <p:nvPr/>
              </p:nvSpPr>
              <p:spPr bwMode="auto">
                <a:xfrm>
                  <a:off x="2999" y="1228"/>
                  <a:ext cx="27" cy="34"/>
                </a:xfrm>
                <a:custGeom>
                  <a:avLst/>
                  <a:gdLst>
                    <a:gd name="T0" fmla="*/ 16 w 124"/>
                    <a:gd name="T1" fmla="*/ 126 h 148"/>
                    <a:gd name="T2" fmla="*/ 19 w 124"/>
                    <a:gd name="T3" fmla="*/ 121 h 148"/>
                    <a:gd name="T4" fmla="*/ 22 w 124"/>
                    <a:gd name="T5" fmla="*/ 109 h 148"/>
                    <a:gd name="T6" fmla="*/ 25 w 124"/>
                    <a:gd name="T7" fmla="*/ 106 h 148"/>
                    <a:gd name="T8" fmla="*/ 35 w 124"/>
                    <a:gd name="T9" fmla="*/ 99 h 148"/>
                    <a:gd name="T10" fmla="*/ 38 w 124"/>
                    <a:gd name="T11" fmla="*/ 97 h 148"/>
                    <a:gd name="T12" fmla="*/ 40 w 124"/>
                    <a:gd name="T13" fmla="*/ 90 h 148"/>
                    <a:gd name="T14" fmla="*/ 45 w 124"/>
                    <a:gd name="T15" fmla="*/ 87 h 148"/>
                    <a:gd name="T16" fmla="*/ 48 w 124"/>
                    <a:gd name="T17" fmla="*/ 85 h 148"/>
                    <a:gd name="T18" fmla="*/ 48 w 124"/>
                    <a:gd name="T19" fmla="*/ 81 h 148"/>
                    <a:gd name="T20" fmla="*/ 49 w 124"/>
                    <a:gd name="T21" fmla="*/ 74 h 148"/>
                    <a:gd name="T22" fmla="*/ 52 w 124"/>
                    <a:gd name="T23" fmla="*/ 72 h 148"/>
                    <a:gd name="T24" fmla="*/ 53 w 124"/>
                    <a:gd name="T25" fmla="*/ 67 h 148"/>
                    <a:gd name="T26" fmla="*/ 57 w 124"/>
                    <a:gd name="T27" fmla="*/ 65 h 148"/>
                    <a:gd name="T28" fmla="*/ 60 w 124"/>
                    <a:gd name="T29" fmla="*/ 60 h 148"/>
                    <a:gd name="T30" fmla="*/ 66 w 124"/>
                    <a:gd name="T31" fmla="*/ 57 h 148"/>
                    <a:gd name="T32" fmla="*/ 67 w 124"/>
                    <a:gd name="T33" fmla="*/ 53 h 148"/>
                    <a:gd name="T34" fmla="*/ 70 w 124"/>
                    <a:gd name="T35" fmla="*/ 53 h 148"/>
                    <a:gd name="T36" fmla="*/ 70 w 124"/>
                    <a:gd name="T37" fmla="*/ 49 h 148"/>
                    <a:gd name="T38" fmla="*/ 70 w 124"/>
                    <a:gd name="T39" fmla="*/ 48 h 148"/>
                    <a:gd name="T40" fmla="*/ 72 w 124"/>
                    <a:gd name="T41" fmla="*/ 46 h 148"/>
                    <a:gd name="T42" fmla="*/ 78 w 124"/>
                    <a:gd name="T43" fmla="*/ 39 h 148"/>
                    <a:gd name="T44" fmla="*/ 80 w 124"/>
                    <a:gd name="T45" fmla="*/ 36 h 148"/>
                    <a:gd name="T46" fmla="*/ 82 w 124"/>
                    <a:gd name="T47" fmla="*/ 33 h 148"/>
                    <a:gd name="T48" fmla="*/ 87 w 124"/>
                    <a:gd name="T49" fmla="*/ 28 h 148"/>
                    <a:gd name="T50" fmla="*/ 93 w 124"/>
                    <a:gd name="T51" fmla="*/ 31 h 148"/>
                    <a:gd name="T52" fmla="*/ 90 w 124"/>
                    <a:gd name="T53" fmla="*/ 24 h 148"/>
                    <a:gd name="T54" fmla="*/ 86 w 124"/>
                    <a:gd name="T55" fmla="*/ 18 h 148"/>
                    <a:gd name="T56" fmla="*/ 90 w 124"/>
                    <a:gd name="T57" fmla="*/ 17 h 148"/>
                    <a:gd name="T58" fmla="*/ 88 w 124"/>
                    <a:gd name="T59" fmla="*/ 14 h 148"/>
                    <a:gd name="T60" fmla="*/ 91 w 124"/>
                    <a:gd name="T61" fmla="*/ 14 h 148"/>
                    <a:gd name="T62" fmla="*/ 97 w 124"/>
                    <a:gd name="T63" fmla="*/ 16 h 148"/>
                    <a:gd name="T64" fmla="*/ 94 w 124"/>
                    <a:gd name="T65" fmla="*/ 10 h 148"/>
                    <a:gd name="T66" fmla="*/ 98 w 124"/>
                    <a:gd name="T67" fmla="*/ 11 h 148"/>
                    <a:gd name="T68" fmla="*/ 96 w 124"/>
                    <a:gd name="T69" fmla="*/ 7 h 148"/>
                    <a:gd name="T70" fmla="*/ 98 w 124"/>
                    <a:gd name="T71" fmla="*/ 5 h 148"/>
                    <a:gd name="T72" fmla="*/ 104 w 124"/>
                    <a:gd name="T73" fmla="*/ 11 h 148"/>
                    <a:gd name="T74" fmla="*/ 102 w 124"/>
                    <a:gd name="T75" fmla="*/ 4 h 148"/>
                    <a:gd name="T76" fmla="*/ 115 w 124"/>
                    <a:gd name="T77" fmla="*/ 5 h 148"/>
                    <a:gd name="T78" fmla="*/ 118 w 124"/>
                    <a:gd name="T79" fmla="*/ 5 h 148"/>
                    <a:gd name="T80" fmla="*/ 120 w 124"/>
                    <a:gd name="T81" fmla="*/ 1 h 148"/>
                    <a:gd name="T82" fmla="*/ 123 w 124"/>
                    <a:gd name="T83" fmla="*/ 5 h 148"/>
                    <a:gd name="T84" fmla="*/ 117 w 124"/>
                    <a:gd name="T85" fmla="*/ 6 h 148"/>
                    <a:gd name="T86" fmla="*/ 119 w 124"/>
                    <a:gd name="T87" fmla="*/ 17 h 148"/>
                    <a:gd name="T88" fmla="*/ 113 w 124"/>
                    <a:gd name="T89" fmla="*/ 29 h 148"/>
                    <a:gd name="T90" fmla="*/ 106 w 124"/>
                    <a:gd name="T91" fmla="*/ 42 h 148"/>
                    <a:gd name="T92" fmla="*/ 100 w 124"/>
                    <a:gd name="T93" fmla="*/ 52 h 148"/>
                    <a:gd name="T94" fmla="*/ 95 w 124"/>
                    <a:gd name="T95" fmla="*/ 60 h 148"/>
                    <a:gd name="T96" fmla="*/ 83 w 124"/>
                    <a:gd name="T97" fmla="*/ 72 h 148"/>
                    <a:gd name="T98" fmla="*/ 74 w 124"/>
                    <a:gd name="T99" fmla="*/ 78 h 148"/>
                    <a:gd name="T100" fmla="*/ 64 w 124"/>
                    <a:gd name="T101" fmla="*/ 85 h 148"/>
                    <a:gd name="T102" fmla="*/ 43 w 124"/>
                    <a:gd name="T103" fmla="*/ 120 h 148"/>
                    <a:gd name="T104" fmla="*/ 35 w 124"/>
                    <a:gd name="T105" fmla="*/ 127 h 148"/>
                    <a:gd name="T106" fmla="*/ 4 w 124"/>
                    <a:gd name="T107" fmla="*/ 14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24" h="148">
                      <a:moveTo>
                        <a:pt x="4" y="140"/>
                      </a:moveTo>
                      <a:cubicBezTo>
                        <a:pt x="0" y="133"/>
                        <a:pt x="7" y="136"/>
                        <a:pt x="6" y="131"/>
                      </a:cubicBezTo>
                      <a:cubicBezTo>
                        <a:pt x="6" y="131"/>
                        <a:pt x="8" y="134"/>
                        <a:pt x="8" y="133"/>
                      </a:cubicBezTo>
                      <a:cubicBezTo>
                        <a:pt x="6" y="127"/>
                        <a:pt x="11" y="127"/>
                        <a:pt x="16" y="128"/>
                      </a:cubicBezTo>
                      <a:cubicBezTo>
                        <a:pt x="16" y="129"/>
                        <a:pt x="16" y="129"/>
                        <a:pt x="16" y="129"/>
                      </a:cubicBezTo>
                      <a:cubicBezTo>
                        <a:pt x="17" y="129"/>
                        <a:pt x="15" y="126"/>
                        <a:pt x="16" y="126"/>
                      </a:cubicBezTo>
                      <a:cubicBezTo>
                        <a:pt x="17" y="126"/>
                        <a:pt x="17" y="127"/>
                        <a:pt x="17" y="127"/>
                      </a:cubicBezTo>
                      <a:cubicBezTo>
                        <a:pt x="16" y="126"/>
                        <a:pt x="17" y="126"/>
                        <a:pt x="16" y="124"/>
                      </a:cubicBezTo>
                      <a:cubicBezTo>
                        <a:pt x="17" y="125"/>
                        <a:pt x="18" y="126"/>
                        <a:pt x="19" y="127"/>
                      </a:cubicBezTo>
                      <a:cubicBezTo>
                        <a:pt x="18" y="125"/>
                        <a:pt x="18" y="125"/>
                        <a:pt x="18" y="125"/>
                      </a:cubicBezTo>
                      <a:cubicBezTo>
                        <a:pt x="14" y="120"/>
                        <a:pt x="20" y="123"/>
                        <a:pt x="18" y="120"/>
                      </a:cubicBezTo>
                      <a:cubicBezTo>
                        <a:pt x="19" y="121"/>
                        <a:pt x="19" y="121"/>
                        <a:pt x="19" y="121"/>
                      </a:cubicBezTo>
                      <a:cubicBezTo>
                        <a:pt x="18" y="117"/>
                        <a:pt x="20" y="116"/>
                        <a:pt x="21" y="114"/>
                      </a:cubicBezTo>
                      <a:cubicBezTo>
                        <a:pt x="22" y="114"/>
                        <a:pt x="23" y="116"/>
                        <a:pt x="23" y="116"/>
                      </a:cubicBezTo>
                      <a:cubicBezTo>
                        <a:pt x="22" y="114"/>
                        <a:pt x="22" y="113"/>
                        <a:pt x="22" y="112"/>
                      </a:cubicBezTo>
                      <a:cubicBezTo>
                        <a:pt x="24" y="114"/>
                        <a:pt x="21" y="110"/>
                        <a:pt x="22" y="111"/>
                      </a:cubicBezTo>
                      <a:cubicBezTo>
                        <a:pt x="23" y="111"/>
                        <a:pt x="23" y="111"/>
                        <a:pt x="23" y="111"/>
                      </a:cubicBezTo>
                      <a:cubicBezTo>
                        <a:pt x="21" y="109"/>
                        <a:pt x="24" y="112"/>
                        <a:pt x="22" y="109"/>
                      </a:cubicBezTo>
                      <a:cubicBezTo>
                        <a:pt x="24" y="110"/>
                        <a:pt x="24" y="110"/>
                        <a:pt x="24" y="110"/>
                      </a:cubicBezTo>
                      <a:cubicBezTo>
                        <a:pt x="21" y="107"/>
                        <a:pt x="26" y="111"/>
                        <a:pt x="25" y="109"/>
                      </a:cubicBezTo>
                      <a:cubicBezTo>
                        <a:pt x="24" y="109"/>
                        <a:pt x="24" y="109"/>
                        <a:pt x="24" y="109"/>
                      </a:cubicBezTo>
                      <a:cubicBezTo>
                        <a:pt x="24" y="108"/>
                        <a:pt x="25" y="109"/>
                        <a:pt x="25" y="108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5" y="107"/>
                        <a:pt x="27" y="108"/>
                        <a:pt x="25" y="106"/>
                      </a:cubicBezTo>
                      <a:cubicBezTo>
                        <a:pt x="27" y="108"/>
                        <a:pt x="25" y="108"/>
                        <a:pt x="28" y="110"/>
                      </a:cubicBezTo>
                      <a:cubicBezTo>
                        <a:pt x="28" y="106"/>
                        <a:pt x="30" y="104"/>
                        <a:pt x="32" y="102"/>
                      </a:cubicBezTo>
                      <a:cubicBezTo>
                        <a:pt x="33" y="102"/>
                        <a:pt x="34" y="102"/>
                        <a:pt x="35" y="103"/>
                      </a:cubicBezTo>
                      <a:cubicBezTo>
                        <a:pt x="34" y="103"/>
                        <a:pt x="35" y="102"/>
                        <a:pt x="34" y="101"/>
                      </a:cubicBezTo>
                      <a:cubicBezTo>
                        <a:pt x="34" y="101"/>
                        <a:pt x="35" y="102"/>
                        <a:pt x="36" y="102"/>
                      </a:cubicBezTo>
                      <a:cubicBezTo>
                        <a:pt x="37" y="102"/>
                        <a:pt x="34" y="99"/>
                        <a:pt x="35" y="99"/>
                      </a:cubicBezTo>
                      <a:cubicBezTo>
                        <a:pt x="35" y="100"/>
                        <a:pt x="36" y="101"/>
                        <a:pt x="37" y="102"/>
                      </a:cubicBezTo>
                      <a:cubicBezTo>
                        <a:pt x="35" y="100"/>
                        <a:pt x="36" y="99"/>
                        <a:pt x="36" y="98"/>
                      </a:cubicBezTo>
                      <a:cubicBezTo>
                        <a:pt x="36" y="99"/>
                        <a:pt x="36" y="99"/>
                        <a:pt x="37" y="100"/>
                      </a:cubicBezTo>
                      <a:cubicBezTo>
                        <a:pt x="36" y="98"/>
                        <a:pt x="38" y="99"/>
                        <a:pt x="38" y="98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41" y="100"/>
                        <a:pt x="36" y="96"/>
                        <a:pt x="38" y="97"/>
                      </a:cubicBezTo>
                      <a:cubicBezTo>
                        <a:pt x="38" y="97"/>
                        <a:pt x="38" y="98"/>
                        <a:pt x="39" y="98"/>
                      </a:cubicBezTo>
                      <a:cubicBezTo>
                        <a:pt x="37" y="95"/>
                        <a:pt x="39" y="95"/>
                        <a:pt x="38" y="94"/>
                      </a:cubicBezTo>
                      <a:cubicBezTo>
                        <a:pt x="39" y="94"/>
                        <a:pt x="39" y="95"/>
                        <a:pt x="39" y="95"/>
                      </a:cubicBezTo>
                      <a:cubicBezTo>
                        <a:pt x="39" y="94"/>
                        <a:pt x="40" y="94"/>
                        <a:pt x="40" y="92"/>
                      </a:cubicBezTo>
                      <a:cubicBezTo>
                        <a:pt x="41" y="93"/>
                        <a:pt x="43" y="95"/>
                        <a:pt x="43" y="94"/>
                      </a:cubicBezTo>
                      <a:cubicBezTo>
                        <a:pt x="41" y="92"/>
                        <a:pt x="43" y="92"/>
                        <a:pt x="40" y="90"/>
                      </a:cubicBezTo>
                      <a:cubicBezTo>
                        <a:pt x="41" y="90"/>
                        <a:pt x="43" y="90"/>
                        <a:pt x="42" y="89"/>
                      </a:cubicBezTo>
                      <a:cubicBezTo>
                        <a:pt x="43" y="90"/>
                        <a:pt x="45" y="91"/>
                        <a:pt x="45" y="92"/>
                      </a:cubicBezTo>
                      <a:cubicBezTo>
                        <a:pt x="47" y="93"/>
                        <a:pt x="47" y="93"/>
                        <a:pt x="47" y="93"/>
                      </a:cubicBezTo>
                      <a:cubicBezTo>
                        <a:pt x="48" y="94"/>
                        <a:pt x="46" y="93"/>
                        <a:pt x="48" y="94"/>
                      </a:cubicBezTo>
                      <a:cubicBezTo>
                        <a:pt x="48" y="94"/>
                        <a:pt x="47" y="92"/>
                        <a:pt x="48" y="92"/>
                      </a:cubicBezTo>
                      <a:cubicBezTo>
                        <a:pt x="47" y="91"/>
                        <a:pt x="44" y="87"/>
                        <a:pt x="45" y="87"/>
                      </a:cubicBezTo>
                      <a:cubicBezTo>
                        <a:pt x="45" y="88"/>
                        <a:pt x="47" y="89"/>
                        <a:pt x="48" y="90"/>
                      </a:cubicBezTo>
                      <a:cubicBezTo>
                        <a:pt x="44" y="84"/>
                        <a:pt x="44" y="84"/>
                        <a:pt x="44" y="84"/>
                      </a:cubicBezTo>
                      <a:cubicBezTo>
                        <a:pt x="44" y="84"/>
                        <a:pt x="46" y="86"/>
                        <a:pt x="45" y="85"/>
                      </a:cubicBezTo>
                      <a:cubicBezTo>
                        <a:pt x="45" y="84"/>
                        <a:pt x="44" y="84"/>
                        <a:pt x="44" y="83"/>
                      </a:cubicBezTo>
                      <a:cubicBezTo>
                        <a:pt x="44" y="83"/>
                        <a:pt x="44" y="82"/>
                        <a:pt x="47" y="84"/>
                      </a:cubicBezTo>
                      <a:cubicBezTo>
                        <a:pt x="48" y="85"/>
                        <a:pt x="47" y="85"/>
                        <a:pt x="48" y="85"/>
                      </a:cubicBezTo>
                      <a:cubicBezTo>
                        <a:pt x="48" y="85"/>
                        <a:pt x="48" y="84"/>
                        <a:pt x="48" y="84"/>
                      </a:cubicBezTo>
                      <a:cubicBezTo>
                        <a:pt x="48" y="84"/>
                        <a:pt x="48" y="84"/>
                        <a:pt x="48" y="84"/>
                      </a:cubicBezTo>
                      <a:cubicBezTo>
                        <a:pt x="49" y="84"/>
                        <a:pt x="48" y="82"/>
                        <a:pt x="46" y="81"/>
                      </a:cubicBezTo>
                      <a:cubicBezTo>
                        <a:pt x="46" y="81"/>
                        <a:pt x="48" y="83"/>
                        <a:pt x="47" y="82"/>
                      </a:cubicBezTo>
                      <a:cubicBezTo>
                        <a:pt x="46" y="81"/>
                        <a:pt x="46" y="80"/>
                        <a:pt x="46" y="79"/>
                      </a:cubicBezTo>
                      <a:cubicBezTo>
                        <a:pt x="46" y="80"/>
                        <a:pt x="47" y="81"/>
                        <a:pt x="48" y="81"/>
                      </a:cubicBezTo>
                      <a:cubicBezTo>
                        <a:pt x="46" y="79"/>
                        <a:pt x="46" y="78"/>
                        <a:pt x="46" y="76"/>
                      </a:cubicBezTo>
                      <a:cubicBezTo>
                        <a:pt x="45" y="75"/>
                        <a:pt x="48" y="79"/>
                        <a:pt x="47" y="78"/>
                      </a:cubicBezTo>
                      <a:cubicBezTo>
                        <a:pt x="49" y="79"/>
                        <a:pt x="46" y="74"/>
                        <a:pt x="49" y="76"/>
                      </a:cubicBezTo>
                      <a:cubicBezTo>
                        <a:pt x="49" y="76"/>
                        <a:pt x="47" y="74"/>
                        <a:pt x="48" y="75"/>
                      </a:cubicBezTo>
                      <a:cubicBezTo>
                        <a:pt x="48" y="75"/>
                        <a:pt x="50" y="76"/>
                        <a:pt x="50" y="75"/>
                      </a:cubicBezTo>
                      <a:cubicBezTo>
                        <a:pt x="51" y="76"/>
                        <a:pt x="50" y="75"/>
                        <a:pt x="49" y="74"/>
                      </a:cubicBezTo>
                      <a:cubicBezTo>
                        <a:pt x="49" y="73"/>
                        <a:pt x="50" y="75"/>
                        <a:pt x="50" y="75"/>
                      </a:cubicBezTo>
                      <a:cubicBezTo>
                        <a:pt x="49" y="74"/>
                        <a:pt x="49" y="71"/>
                        <a:pt x="51" y="72"/>
                      </a:cubicBezTo>
                      <a:cubicBezTo>
                        <a:pt x="51" y="71"/>
                        <a:pt x="49" y="69"/>
                        <a:pt x="50" y="69"/>
                      </a:cubicBezTo>
                      <a:cubicBezTo>
                        <a:pt x="51" y="70"/>
                        <a:pt x="51" y="70"/>
                        <a:pt x="51" y="70"/>
                      </a:cubicBezTo>
                      <a:cubicBezTo>
                        <a:pt x="52" y="71"/>
                        <a:pt x="51" y="69"/>
                        <a:pt x="53" y="71"/>
                      </a:cubicBezTo>
                      <a:cubicBezTo>
                        <a:pt x="51" y="68"/>
                        <a:pt x="53" y="74"/>
                        <a:pt x="52" y="72"/>
                      </a:cubicBezTo>
                      <a:cubicBezTo>
                        <a:pt x="54" y="73"/>
                        <a:pt x="50" y="69"/>
                        <a:pt x="52" y="71"/>
                      </a:cubicBezTo>
                      <a:cubicBezTo>
                        <a:pt x="53" y="70"/>
                        <a:pt x="51" y="68"/>
                        <a:pt x="53" y="69"/>
                      </a:cubicBezTo>
                      <a:cubicBezTo>
                        <a:pt x="53" y="69"/>
                        <a:pt x="55" y="72"/>
                        <a:pt x="55" y="71"/>
                      </a:cubicBezTo>
                      <a:cubicBezTo>
                        <a:pt x="55" y="70"/>
                        <a:pt x="54" y="70"/>
                        <a:pt x="54" y="70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52" y="67"/>
                        <a:pt x="55" y="68"/>
                        <a:pt x="53" y="67"/>
                      </a:cubicBezTo>
                      <a:cubicBezTo>
                        <a:pt x="54" y="68"/>
                        <a:pt x="53" y="66"/>
                        <a:pt x="55" y="68"/>
                      </a:cubicBezTo>
                      <a:cubicBezTo>
                        <a:pt x="57" y="70"/>
                        <a:pt x="57" y="70"/>
                        <a:pt x="57" y="70"/>
                      </a:cubicBezTo>
                      <a:cubicBezTo>
                        <a:pt x="57" y="69"/>
                        <a:pt x="55" y="68"/>
                        <a:pt x="55" y="67"/>
                      </a:cubicBezTo>
                      <a:cubicBezTo>
                        <a:pt x="55" y="67"/>
                        <a:pt x="55" y="67"/>
                        <a:pt x="56" y="67"/>
                      </a:cubicBezTo>
                      <a:cubicBezTo>
                        <a:pt x="52" y="64"/>
                        <a:pt x="56" y="67"/>
                        <a:pt x="54" y="65"/>
                      </a:cubicBezTo>
                      <a:cubicBezTo>
                        <a:pt x="56" y="65"/>
                        <a:pt x="55" y="63"/>
                        <a:pt x="57" y="65"/>
                      </a:cubicBezTo>
                      <a:cubicBezTo>
                        <a:pt x="57" y="64"/>
                        <a:pt x="56" y="62"/>
                        <a:pt x="57" y="63"/>
                      </a:cubicBezTo>
                      <a:cubicBezTo>
                        <a:pt x="57" y="63"/>
                        <a:pt x="57" y="63"/>
                        <a:pt x="58" y="64"/>
                      </a:cubicBezTo>
                      <a:cubicBezTo>
                        <a:pt x="59" y="64"/>
                        <a:pt x="58" y="63"/>
                        <a:pt x="58" y="63"/>
                      </a:cubicBezTo>
                      <a:cubicBezTo>
                        <a:pt x="58" y="63"/>
                        <a:pt x="60" y="64"/>
                        <a:pt x="62" y="65"/>
                      </a:cubicBezTo>
                      <a:cubicBezTo>
                        <a:pt x="61" y="63"/>
                        <a:pt x="59" y="62"/>
                        <a:pt x="58" y="61"/>
                      </a:cubicBezTo>
                      <a:cubicBezTo>
                        <a:pt x="62" y="63"/>
                        <a:pt x="57" y="58"/>
                        <a:pt x="60" y="60"/>
                      </a:cubicBezTo>
                      <a:cubicBezTo>
                        <a:pt x="61" y="61"/>
                        <a:pt x="61" y="62"/>
                        <a:pt x="62" y="63"/>
                      </a:cubicBezTo>
                      <a:cubicBezTo>
                        <a:pt x="66" y="65"/>
                        <a:pt x="61" y="60"/>
                        <a:pt x="63" y="61"/>
                      </a:cubicBezTo>
                      <a:cubicBezTo>
                        <a:pt x="60" y="58"/>
                        <a:pt x="60" y="58"/>
                        <a:pt x="60" y="58"/>
                      </a:cubicBezTo>
                      <a:cubicBezTo>
                        <a:pt x="62" y="60"/>
                        <a:pt x="59" y="56"/>
                        <a:pt x="62" y="59"/>
                      </a:cubicBezTo>
                      <a:cubicBezTo>
                        <a:pt x="61" y="58"/>
                        <a:pt x="63" y="59"/>
                        <a:pt x="61" y="57"/>
                      </a:cubicBezTo>
                      <a:cubicBezTo>
                        <a:pt x="64" y="58"/>
                        <a:pt x="61" y="53"/>
                        <a:pt x="66" y="57"/>
                      </a:cubicBezTo>
                      <a:cubicBezTo>
                        <a:pt x="66" y="56"/>
                        <a:pt x="67" y="56"/>
                        <a:pt x="65" y="55"/>
                      </a:cubicBezTo>
                      <a:cubicBezTo>
                        <a:pt x="64" y="54"/>
                        <a:pt x="66" y="56"/>
                        <a:pt x="65" y="56"/>
                      </a:cubicBezTo>
                      <a:cubicBezTo>
                        <a:pt x="65" y="55"/>
                        <a:pt x="64" y="55"/>
                        <a:pt x="64" y="54"/>
                      </a:cubicBezTo>
                      <a:cubicBezTo>
                        <a:pt x="65" y="55"/>
                        <a:pt x="65" y="55"/>
                        <a:pt x="67" y="57"/>
                      </a:cubicBezTo>
                      <a:cubicBezTo>
                        <a:pt x="69" y="57"/>
                        <a:pt x="63" y="52"/>
                        <a:pt x="65" y="52"/>
                      </a:cubicBezTo>
                      <a:cubicBezTo>
                        <a:pt x="66" y="53"/>
                        <a:pt x="67" y="54"/>
                        <a:pt x="67" y="53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6" y="51"/>
                        <a:pt x="68" y="53"/>
                        <a:pt x="70" y="55"/>
                      </a:cubicBezTo>
                      <a:cubicBezTo>
                        <a:pt x="70" y="54"/>
                        <a:pt x="70" y="54"/>
                        <a:pt x="69" y="53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69" y="53"/>
                        <a:pt x="70" y="53"/>
                        <a:pt x="70" y="52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1" y="54"/>
                        <a:pt x="71" y="53"/>
                        <a:pt x="71" y="52"/>
                      </a:cubicBezTo>
                      <a:cubicBezTo>
                        <a:pt x="70" y="52"/>
                        <a:pt x="69" y="52"/>
                        <a:pt x="69" y="51"/>
                      </a:cubicBezTo>
                      <a:cubicBezTo>
                        <a:pt x="68" y="51"/>
                        <a:pt x="68" y="51"/>
                        <a:pt x="68" y="50"/>
                      </a:cubicBezTo>
                      <a:cubicBezTo>
                        <a:pt x="69" y="51"/>
                        <a:pt x="69" y="50"/>
                        <a:pt x="70" y="50"/>
                      </a:cubicBezTo>
                      <a:cubicBezTo>
                        <a:pt x="70" y="50"/>
                        <a:pt x="68" y="48"/>
                        <a:pt x="68" y="48"/>
                      </a:cubicBezTo>
                      <a:cubicBezTo>
                        <a:pt x="69" y="49"/>
                        <a:pt x="69" y="48"/>
                        <a:pt x="70" y="49"/>
                      </a:cubicBezTo>
                      <a:cubicBezTo>
                        <a:pt x="70" y="50"/>
                        <a:pt x="69" y="49"/>
                        <a:pt x="70" y="50"/>
                      </a:cubicBezTo>
                      <a:cubicBezTo>
                        <a:pt x="70" y="50"/>
                        <a:pt x="72" y="52"/>
                        <a:pt x="71" y="50"/>
                      </a:cubicBezTo>
                      <a:cubicBezTo>
                        <a:pt x="70" y="49"/>
                        <a:pt x="68" y="47"/>
                        <a:pt x="69" y="48"/>
                      </a:cubicBezTo>
                      <a:cubicBezTo>
                        <a:pt x="69" y="48"/>
                        <a:pt x="70" y="49"/>
                        <a:pt x="71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0" y="47"/>
                        <a:pt x="71" y="48"/>
                        <a:pt x="70" y="46"/>
                      </a:cubicBezTo>
                      <a:cubicBezTo>
                        <a:pt x="70" y="46"/>
                        <a:pt x="71" y="47"/>
                        <a:pt x="71" y="47"/>
                      </a:cubicBezTo>
                      <a:cubicBezTo>
                        <a:pt x="71" y="47"/>
                        <a:pt x="71" y="47"/>
                        <a:pt x="71" y="47"/>
                      </a:cubicBezTo>
                      <a:cubicBezTo>
                        <a:pt x="73" y="47"/>
                        <a:pt x="72" y="46"/>
                        <a:pt x="71" y="45"/>
                      </a:cubicBezTo>
                      <a:cubicBezTo>
                        <a:pt x="72" y="46"/>
                        <a:pt x="72" y="46"/>
                        <a:pt x="72" y="46"/>
                      </a:cubicBezTo>
                      <a:cubicBezTo>
                        <a:pt x="72" y="46"/>
                        <a:pt x="72" y="45"/>
                        <a:pt x="71" y="44"/>
                      </a:cubicBezTo>
                      <a:cubicBezTo>
                        <a:pt x="73" y="45"/>
                        <a:pt x="77" y="49"/>
                        <a:pt x="76" y="47"/>
                      </a:cubicBezTo>
                      <a:cubicBezTo>
                        <a:pt x="76" y="46"/>
                        <a:pt x="73" y="44"/>
                        <a:pt x="72" y="43"/>
                      </a:cubicBezTo>
                      <a:cubicBezTo>
                        <a:pt x="74" y="43"/>
                        <a:pt x="72" y="40"/>
                        <a:pt x="75" y="42"/>
                      </a:cubicBezTo>
                      <a:cubicBezTo>
                        <a:pt x="74" y="41"/>
                        <a:pt x="74" y="41"/>
                        <a:pt x="74" y="40"/>
                      </a:cubicBezTo>
                      <a:cubicBezTo>
                        <a:pt x="75" y="40"/>
                        <a:pt x="74" y="37"/>
                        <a:pt x="78" y="39"/>
                      </a:cubicBezTo>
                      <a:cubicBezTo>
                        <a:pt x="78" y="39"/>
                        <a:pt x="79" y="40"/>
                        <a:pt x="80" y="41"/>
                      </a:cubicBezTo>
                      <a:cubicBezTo>
                        <a:pt x="79" y="39"/>
                        <a:pt x="82" y="42"/>
                        <a:pt x="79" y="39"/>
                      </a:cubicBezTo>
                      <a:cubicBezTo>
                        <a:pt x="78" y="38"/>
                        <a:pt x="77" y="38"/>
                        <a:pt x="76" y="37"/>
                      </a:cubicBezTo>
                      <a:cubicBezTo>
                        <a:pt x="76" y="36"/>
                        <a:pt x="77" y="35"/>
                        <a:pt x="79" y="36"/>
                      </a:cubicBezTo>
                      <a:cubicBezTo>
                        <a:pt x="78" y="36"/>
                        <a:pt x="78" y="35"/>
                        <a:pt x="77" y="35"/>
                      </a:cubicBezTo>
                      <a:cubicBezTo>
                        <a:pt x="79" y="37"/>
                        <a:pt x="80" y="37"/>
                        <a:pt x="80" y="36"/>
                      </a:cubicBezTo>
                      <a:cubicBezTo>
                        <a:pt x="78" y="34"/>
                        <a:pt x="78" y="34"/>
                        <a:pt x="78" y="34"/>
                      </a:cubicBezTo>
                      <a:cubicBezTo>
                        <a:pt x="80" y="35"/>
                        <a:pt x="80" y="35"/>
                        <a:pt x="80" y="35"/>
                      </a:cubicBezTo>
                      <a:cubicBezTo>
                        <a:pt x="80" y="35"/>
                        <a:pt x="77" y="33"/>
                        <a:pt x="79" y="33"/>
                      </a:cubicBezTo>
                      <a:cubicBezTo>
                        <a:pt x="79" y="34"/>
                        <a:pt x="80" y="34"/>
                        <a:pt x="80" y="35"/>
                      </a:cubicBezTo>
                      <a:cubicBezTo>
                        <a:pt x="79" y="33"/>
                        <a:pt x="78" y="31"/>
                        <a:pt x="79" y="32"/>
                      </a:cubicBezTo>
                      <a:cubicBezTo>
                        <a:pt x="82" y="33"/>
                        <a:pt x="82" y="33"/>
                        <a:pt x="82" y="33"/>
                      </a:cubicBezTo>
                      <a:cubicBezTo>
                        <a:pt x="82" y="33"/>
                        <a:pt x="81" y="32"/>
                        <a:pt x="80" y="31"/>
                      </a:cubicBezTo>
                      <a:cubicBezTo>
                        <a:pt x="82" y="32"/>
                        <a:pt x="82" y="32"/>
                        <a:pt x="84" y="33"/>
                      </a:cubicBezTo>
                      <a:cubicBezTo>
                        <a:pt x="81" y="28"/>
                        <a:pt x="82" y="26"/>
                        <a:pt x="83" y="25"/>
                      </a:cubicBezTo>
                      <a:cubicBezTo>
                        <a:pt x="84" y="26"/>
                        <a:pt x="84" y="26"/>
                        <a:pt x="84" y="26"/>
                      </a:cubicBezTo>
                      <a:cubicBezTo>
                        <a:pt x="86" y="27"/>
                        <a:pt x="83" y="25"/>
                        <a:pt x="83" y="25"/>
                      </a:cubicBezTo>
                      <a:cubicBezTo>
                        <a:pt x="84" y="26"/>
                        <a:pt x="86" y="26"/>
                        <a:pt x="87" y="28"/>
                      </a:cubicBezTo>
                      <a:cubicBezTo>
                        <a:pt x="88" y="28"/>
                        <a:pt x="86" y="26"/>
                        <a:pt x="85" y="25"/>
                      </a:cubicBezTo>
                      <a:cubicBezTo>
                        <a:pt x="84" y="24"/>
                        <a:pt x="86" y="26"/>
                        <a:pt x="84" y="24"/>
                      </a:cubicBezTo>
                      <a:cubicBezTo>
                        <a:pt x="84" y="24"/>
                        <a:pt x="86" y="24"/>
                        <a:pt x="84" y="23"/>
                      </a:cubicBezTo>
                      <a:cubicBezTo>
                        <a:pt x="85" y="23"/>
                        <a:pt x="86" y="25"/>
                        <a:pt x="87" y="25"/>
                      </a:cubicBezTo>
                      <a:cubicBezTo>
                        <a:pt x="86" y="24"/>
                        <a:pt x="86" y="24"/>
                        <a:pt x="86" y="24"/>
                      </a:cubicBezTo>
                      <a:cubicBezTo>
                        <a:pt x="89" y="26"/>
                        <a:pt x="90" y="29"/>
                        <a:pt x="93" y="31"/>
                      </a:cubicBezTo>
                      <a:cubicBezTo>
                        <a:pt x="93" y="30"/>
                        <a:pt x="93" y="30"/>
                        <a:pt x="93" y="30"/>
                      </a:cubicBezTo>
                      <a:cubicBezTo>
                        <a:pt x="96" y="32"/>
                        <a:pt x="95" y="33"/>
                        <a:pt x="96" y="33"/>
                      </a:cubicBezTo>
                      <a:cubicBezTo>
                        <a:pt x="96" y="32"/>
                        <a:pt x="93" y="29"/>
                        <a:pt x="92" y="28"/>
                      </a:cubicBezTo>
                      <a:cubicBezTo>
                        <a:pt x="92" y="27"/>
                        <a:pt x="87" y="24"/>
                        <a:pt x="88" y="24"/>
                      </a:cubicBezTo>
                      <a:cubicBezTo>
                        <a:pt x="89" y="24"/>
                        <a:pt x="88" y="24"/>
                        <a:pt x="89" y="26"/>
                      </a:cubicBezTo>
                      <a:cubicBezTo>
                        <a:pt x="91" y="27"/>
                        <a:pt x="89" y="24"/>
                        <a:pt x="90" y="24"/>
                      </a:cubicBezTo>
                      <a:cubicBezTo>
                        <a:pt x="89" y="24"/>
                        <a:pt x="87" y="22"/>
                        <a:pt x="87" y="22"/>
                      </a:cubicBezTo>
                      <a:cubicBezTo>
                        <a:pt x="88" y="22"/>
                        <a:pt x="88" y="23"/>
                        <a:pt x="89" y="23"/>
                      </a:cubicBezTo>
                      <a:cubicBezTo>
                        <a:pt x="88" y="22"/>
                        <a:pt x="87" y="21"/>
                        <a:pt x="86" y="20"/>
                      </a:cubicBezTo>
                      <a:cubicBezTo>
                        <a:pt x="83" y="18"/>
                        <a:pt x="87" y="21"/>
                        <a:pt x="85" y="19"/>
                      </a:cubicBezTo>
                      <a:cubicBezTo>
                        <a:pt x="87" y="20"/>
                        <a:pt x="89" y="23"/>
                        <a:pt x="91" y="23"/>
                      </a:cubicBezTo>
                      <a:cubicBezTo>
                        <a:pt x="89" y="22"/>
                        <a:pt x="89" y="20"/>
                        <a:pt x="86" y="18"/>
                      </a:cubicBezTo>
                      <a:cubicBezTo>
                        <a:pt x="87" y="18"/>
                        <a:pt x="88" y="20"/>
                        <a:pt x="89" y="21"/>
                      </a:cubicBezTo>
                      <a:cubicBezTo>
                        <a:pt x="90" y="21"/>
                        <a:pt x="86" y="17"/>
                        <a:pt x="90" y="20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89" y="19"/>
                        <a:pt x="89" y="19"/>
                        <a:pt x="91" y="20"/>
                      </a:cubicBezTo>
                      <a:cubicBezTo>
                        <a:pt x="91" y="20"/>
                        <a:pt x="89" y="17"/>
                        <a:pt x="92" y="19"/>
                      </a:cubicBezTo>
                      <a:cubicBezTo>
                        <a:pt x="91" y="19"/>
                        <a:pt x="92" y="18"/>
                        <a:pt x="90" y="17"/>
                      </a:cubicBezTo>
                      <a:cubicBezTo>
                        <a:pt x="88" y="16"/>
                        <a:pt x="91" y="19"/>
                        <a:pt x="88" y="17"/>
                      </a:cubicBezTo>
                      <a:cubicBezTo>
                        <a:pt x="90" y="18"/>
                        <a:pt x="88" y="16"/>
                        <a:pt x="88" y="15"/>
                      </a:cubicBezTo>
                      <a:cubicBezTo>
                        <a:pt x="89" y="16"/>
                        <a:pt x="89" y="16"/>
                        <a:pt x="89" y="16"/>
                      </a:cubicBezTo>
                      <a:cubicBezTo>
                        <a:pt x="88" y="15"/>
                        <a:pt x="89" y="15"/>
                        <a:pt x="88" y="14"/>
                      </a:cubicBezTo>
                      <a:cubicBezTo>
                        <a:pt x="88" y="15"/>
                        <a:pt x="89" y="15"/>
                        <a:pt x="89" y="1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87" y="13"/>
                        <a:pt x="91" y="16"/>
                        <a:pt x="91" y="15"/>
                      </a:cubicBezTo>
                      <a:cubicBezTo>
                        <a:pt x="92" y="17"/>
                        <a:pt x="92" y="17"/>
                        <a:pt x="92" y="17"/>
                      </a:cubicBezTo>
                      <a:cubicBezTo>
                        <a:pt x="92" y="17"/>
                        <a:pt x="93" y="18"/>
                        <a:pt x="93" y="17"/>
                      </a:cubicBezTo>
                      <a:cubicBezTo>
                        <a:pt x="92" y="16"/>
                        <a:pt x="90" y="14"/>
                        <a:pt x="89" y="13"/>
                      </a:cubicBezTo>
                      <a:cubicBezTo>
                        <a:pt x="88" y="12"/>
                        <a:pt x="91" y="14"/>
                        <a:pt x="89" y="13"/>
                      </a:cubicBezTo>
                      <a:cubicBezTo>
                        <a:pt x="91" y="14"/>
                        <a:pt x="91" y="14"/>
                        <a:pt x="91" y="14"/>
                      </a:cubicBezTo>
                      <a:cubicBezTo>
                        <a:pt x="91" y="15"/>
                        <a:pt x="94" y="16"/>
                        <a:pt x="94" y="16"/>
                      </a:cubicBezTo>
                      <a:cubicBezTo>
                        <a:pt x="93" y="15"/>
                        <a:pt x="92" y="13"/>
                        <a:pt x="90" y="13"/>
                      </a:cubicBezTo>
                      <a:cubicBezTo>
                        <a:pt x="90" y="12"/>
                        <a:pt x="92" y="13"/>
                        <a:pt x="93" y="14"/>
                      </a:cubicBezTo>
                      <a:cubicBezTo>
                        <a:pt x="92" y="13"/>
                        <a:pt x="91" y="13"/>
                        <a:pt x="90" y="12"/>
                      </a:cubicBezTo>
                      <a:cubicBezTo>
                        <a:pt x="91" y="12"/>
                        <a:pt x="93" y="13"/>
                        <a:pt x="95" y="14"/>
                      </a:cubicBezTo>
                      <a:cubicBezTo>
                        <a:pt x="97" y="16"/>
                        <a:pt x="97" y="16"/>
                        <a:pt x="97" y="16"/>
                      </a:cubicBezTo>
                      <a:cubicBezTo>
                        <a:pt x="98" y="16"/>
                        <a:pt x="98" y="16"/>
                        <a:pt x="98" y="16"/>
                      </a:cubicBezTo>
                      <a:cubicBezTo>
                        <a:pt x="99" y="18"/>
                        <a:pt x="99" y="17"/>
                        <a:pt x="101" y="19"/>
                      </a:cubicBezTo>
                      <a:cubicBezTo>
                        <a:pt x="102" y="19"/>
                        <a:pt x="101" y="18"/>
                        <a:pt x="101" y="18"/>
                      </a:cubicBezTo>
                      <a:cubicBezTo>
                        <a:pt x="97" y="15"/>
                        <a:pt x="97" y="13"/>
                        <a:pt x="93" y="11"/>
                      </a:cubicBezTo>
                      <a:cubicBezTo>
                        <a:pt x="93" y="9"/>
                        <a:pt x="101" y="17"/>
                        <a:pt x="97" y="12"/>
                      </a:cubicBezTo>
                      <a:cubicBezTo>
                        <a:pt x="96" y="11"/>
                        <a:pt x="94" y="9"/>
                        <a:pt x="94" y="10"/>
                      </a:cubicBezTo>
                      <a:cubicBezTo>
                        <a:pt x="95" y="10"/>
                        <a:pt x="91" y="7"/>
                        <a:pt x="93" y="8"/>
                      </a:cubicBezTo>
                      <a:cubicBezTo>
                        <a:pt x="94" y="9"/>
                        <a:pt x="97" y="10"/>
                        <a:pt x="98" y="12"/>
                      </a:cubicBezTo>
                      <a:cubicBezTo>
                        <a:pt x="97" y="11"/>
                        <a:pt x="97" y="12"/>
                        <a:pt x="97" y="12"/>
                      </a:cubicBezTo>
                      <a:cubicBezTo>
                        <a:pt x="99" y="13"/>
                        <a:pt x="101" y="15"/>
                        <a:pt x="101" y="14"/>
                      </a:cubicBezTo>
                      <a:cubicBezTo>
                        <a:pt x="101" y="14"/>
                        <a:pt x="101" y="13"/>
                        <a:pt x="99" y="12"/>
                      </a:cubicBezTo>
                      <a:cubicBezTo>
                        <a:pt x="98" y="11"/>
                        <a:pt x="99" y="13"/>
                        <a:pt x="98" y="11"/>
                      </a:cubicBezTo>
                      <a:cubicBezTo>
                        <a:pt x="97" y="10"/>
                        <a:pt x="100" y="12"/>
                        <a:pt x="97" y="9"/>
                      </a:cubicBezTo>
                      <a:cubicBezTo>
                        <a:pt x="97" y="10"/>
                        <a:pt x="95" y="8"/>
                        <a:pt x="94" y="7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5" y="7"/>
                        <a:pt x="95" y="7"/>
                        <a:pt x="95" y="7"/>
                      </a:cubicBezTo>
                      <a:cubicBezTo>
                        <a:pt x="96" y="7"/>
                        <a:pt x="92" y="5"/>
                        <a:pt x="93" y="5"/>
                      </a:cubicBezTo>
                      <a:cubicBezTo>
                        <a:pt x="96" y="7"/>
                        <a:pt x="96" y="7"/>
                        <a:pt x="96" y="7"/>
                      </a:cubicBezTo>
                      <a:cubicBezTo>
                        <a:pt x="98" y="8"/>
                        <a:pt x="94" y="7"/>
                        <a:pt x="98" y="9"/>
                      </a:cubicBezTo>
                      <a:cubicBezTo>
                        <a:pt x="98" y="9"/>
                        <a:pt x="97" y="8"/>
                        <a:pt x="98" y="8"/>
                      </a:cubicBezTo>
                      <a:cubicBezTo>
                        <a:pt x="98" y="8"/>
                        <a:pt x="98" y="8"/>
                        <a:pt x="98" y="9"/>
                      </a:cubicBezTo>
                      <a:cubicBezTo>
                        <a:pt x="99" y="9"/>
                        <a:pt x="103" y="12"/>
                        <a:pt x="101" y="9"/>
                      </a:cubicBezTo>
                      <a:cubicBezTo>
                        <a:pt x="100" y="8"/>
                        <a:pt x="100" y="8"/>
                        <a:pt x="99" y="7"/>
                      </a:cubicBezTo>
                      <a:cubicBezTo>
                        <a:pt x="99" y="6"/>
                        <a:pt x="98" y="5"/>
                        <a:pt x="98" y="5"/>
                      </a:cubicBezTo>
                      <a:cubicBezTo>
                        <a:pt x="100" y="7"/>
                        <a:pt x="99" y="4"/>
                        <a:pt x="101" y="6"/>
                      </a:cubicBezTo>
                      <a:cubicBezTo>
                        <a:pt x="99" y="6"/>
                        <a:pt x="98" y="7"/>
                        <a:pt x="101" y="9"/>
                      </a:cubicBezTo>
                      <a:cubicBezTo>
                        <a:pt x="104" y="11"/>
                        <a:pt x="100" y="9"/>
                        <a:pt x="103" y="11"/>
                      </a:cubicBezTo>
                      <a:cubicBezTo>
                        <a:pt x="103" y="11"/>
                        <a:pt x="106" y="13"/>
                        <a:pt x="108" y="15"/>
                      </a:cubicBezTo>
                      <a:cubicBezTo>
                        <a:pt x="108" y="15"/>
                        <a:pt x="108" y="14"/>
                        <a:pt x="107" y="13"/>
                      </a:cubicBezTo>
                      <a:cubicBezTo>
                        <a:pt x="106" y="12"/>
                        <a:pt x="106" y="12"/>
                        <a:pt x="104" y="11"/>
                      </a:cubicBezTo>
                      <a:cubicBezTo>
                        <a:pt x="105" y="11"/>
                        <a:pt x="104" y="9"/>
                        <a:pt x="103" y="7"/>
                      </a:cubicBezTo>
                      <a:cubicBezTo>
                        <a:pt x="104" y="8"/>
                        <a:pt x="105" y="9"/>
                        <a:pt x="105" y="10"/>
                      </a:cubicBezTo>
                      <a:cubicBezTo>
                        <a:pt x="105" y="9"/>
                        <a:pt x="106" y="8"/>
                        <a:pt x="107" y="8"/>
                      </a:cubicBezTo>
                      <a:cubicBezTo>
                        <a:pt x="104" y="6"/>
                        <a:pt x="107" y="6"/>
                        <a:pt x="105" y="5"/>
                      </a:cubicBezTo>
                      <a:cubicBezTo>
                        <a:pt x="104" y="5"/>
                        <a:pt x="101" y="3"/>
                        <a:pt x="100" y="2"/>
                      </a:cubicBezTo>
                      <a:cubicBezTo>
                        <a:pt x="101" y="2"/>
                        <a:pt x="101" y="3"/>
                        <a:pt x="102" y="4"/>
                      </a:cubicBezTo>
                      <a:cubicBezTo>
                        <a:pt x="101" y="2"/>
                        <a:pt x="105" y="5"/>
                        <a:pt x="103" y="3"/>
                      </a:cubicBezTo>
                      <a:cubicBezTo>
                        <a:pt x="103" y="4"/>
                        <a:pt x="106" y="6"/>
                        <a:pt x="109" y="8"/>
                      </a:cubicBezTo>
                      <a:cubicBezTo>
                        <a:pt x="108" y="6"/>
                        <a:pt x="110" y="9"/>
                        <a:pt x="111" y="9"/>
                      </a:cubicBezTo>
                      <a:cubicBezTo>
                        <a:pt x="110" y="7"/>
                        <a:pt x="109" y="6"/>
                        <a:pt x="109" y="5"/>
                      </a:cubicBezTo>
                      <a:cubicBezTo>
                        <a:pt x="112" y="6"/>
                        <a:pt x="110" y="3"/>
                        <a:pt x="111" y="2"/>
                      </a:cubicBezTo>
                      <a:cubicBezTo>
                        <a:pt x="112" y="3"/>
                        <a:pt x="115" y="5"/>
                        <a:pt x="115" y="5"/>
                      </a:cubicBezTo>
                      <a:cubicBezTo>
                        <a:pt x="116" y="5"/>
                        <a:pt x="112" y="3"/>
                        <a:pt x="114" y="4"/>
                      </a:cubicBezTo>
                      <a:cubicBezTo>
                        <a:pt x="114" y="4"/>
                        <a:pt x="114" y="4"/>
                        <a:pt x="114" y="4"/>
                      </a:cubicBezTo>
                      <a:cubicBezTo>
                        <a:pt x="114" y="4"/>
                        <a:pt x="117" y="4"/>
                        <a:pt x="113" y="1"/>
                      </a:cubicBezTo>
                      <a:cubicBezTo>
                        <a:pt x="116" y="4"/>
                        <a:pt x="116" y="4"/>
                        <a:pt x="116" y="4"/>
                      </a:cubicBezTo>
                      <a:cubicBezTo>
                        <a:pt x="116" y="4"/>
                        <a:pt x="116" y="3"/>
                        <a:pt x="116" y="3"/>
                      </a:cubicBezTo>
                      <a:cubicBezTo>
                        <a:pt x="117" y="4"/>
                        <a:pt x="118" y="4"/>
                        <a:pt x="118" y="5"/>
                      </a:cubicBezTo>
                      <a:cubicBezTo>
                        <a:pt x="120" y="6"/>
                        <a:pt x="118" y="4"/>
                        <a:pt x="119" y="3"/>
                      </a:cubicBezTo>
                      <a:cubicBezTo>
                        <a:pt x="117" y="2"/>
                        <a:pt x="117" y="2"/>
                        <a:pt x="117" y="2"/>
                      </a:cubicBezTo>
                      <a:cubicBezTo>
                        <a:pt x="116" y="1"/>
                        <a:pt x="118" y="1"/>
                        <a:pt x="118" y="0"/>
                      </a:cubicBezTo>
                      <a:cubicBezTo>
                        <a:pt x="119" y="2"/>
                        <a:pt x="119" y="2"/>
                        <a:pt x="119" y="2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20" y="2"/>
                        <a:pt x="122" y="2"/>
                        <a:pt x="120" y="1"/>
                      </a:cubicBezTo>
                      <a:cubicBezTo>
                        <a:pt x="124" y="5"/>
                        <a:pt x="124" y="5"/>
                        <a:pt x="124" y="5"/>
                      </a:cubicBezTo>
                      <a:cubicBezTo>
                        <a:pt x="122" y="5"/>
                        <a:pt x="122" y="3"/>
                        <a:pt x="120" y="2"/>
                      </a:cubicBezTo>
                      <a:cubicBezTo>
                        <a:pt x="119" y="1"/>
                        <a:pt x="119" y="2"/>
                        <a:pt x="120" y="3"/>
                      </a:cubicBezTo>
                      <a:cubicBezTo>
                        <a:pt x="120" y="3"/>
                        <a:pt x="120" y="3"/>
                        <a:pt x="120" y="2"/>
                      </a:cubicBezTo>
                      <a:cubicBezTo>
                        <a:pt x="122" y="4"/>
                        <a:pt x="122" y="4"/>
                        <a:pt x="123" y="6"/>
                      </a:cubicBezTo>
                      <a:cubicBezTo>
                        <a:pt x="123" y="5"/>
                        <a:pt x="124" y="6"/>
                        <a:pt x="123" y="5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3" y="6"/>
                        <a:pt x="122" y="6"/>
                        <a:pt x="122" y="6"/>
                      </a:cubicBezTo>
                      <a:cubicBezTo>
                        <a:pt x="124" y="7"/>
                        <a:pt x="124" y="8"/>
                        <a:pt x="123" y="8"/>
                      </a:cubicBezTo>
                      <a:cubicBezTo>
                        <a:pt x="120" y="7"/>
                        <a:pt x="124" y="10"/>
                        <a:pt x="123" y="10"/>
                      </a:cubicBezTo>
                      <a:cubicBezTo>
                        <a:pt x="121" y="9"/>
                        <a:pt x="119" y="7"/>
                        <a:pt x="119" y="6"/>
                      </a:cubicBezTo>
                      <a:cubicBezTo>
                        <a:pt x="118" y="6"/>
                        <a:pt x="119" y="6"/>
                        <a:pt x="117" y="6"/>
                      </a:cubicBezTo>
                      <a:cubicBezTo>
                        <a:pt x="119" y="7"/>
                        <a:pt x="121" y="9"/>
                        <a:pt x="122" y="10"/>
                      </a:cubicBezTo>
                      <a:cubicBezTo>
                        <a:pt x="120" y="9"/>
                        <a:pt x="120" y="9"/>
                        <a:pt x="120" y="9"/>
                      </a:cubicBezTo>
                      <a:cubicBezTo>
                        <a:pt x="120" y="10"/>
                        <a:pt x="123" y="12"/>
                        <a:pt x="122" y="12"/>
                      </a:cubicBezTo>
                      <a:cubicBezTo>
                        <a:pt x="120" y="13"/>
                        <a:pt x="120" y="14"/>
                        <a:pt x="119" y="14"/>
                      </a:cubicBezTo>
                      <a:cubicBezTo>
                        <a:pt x="117" y="13"/>
                        <a:pt x="117" y="13"/>
                        <a:pt x="117" y="13"/>
                      </a:cubicBezTo>
                      <a:cubicBezTo>
                        <a:pt x="120" y="16"/>
                        <a:pt x="118" y="15"/>
                        <a:pt x="119" y="17"/>
                      </a:cubicBezTo>
                      <a:cubicBezTo>
                        <a:pt x="116" y="17"/>
                        <a:pt x="118" y="20"/>
                        <a:pt x="115" y="18"/>
                      </a:cubicBezTo>
                      <a:cubicBezTo>
                        <a:pt x="115" y="21"/>
                        <a:pt x="115" y="23"/>
                        <a:pt x="114" y="24"/>
                      </a:cubicBezTo>
                      <a:cubicBezTo>
                        <a:pt x="112" y="22"/>
                        <a:pt x="112" y="22"/>
                        <a:pt x="112" y="22"/>
                      </a:cubicBezTo>
                      <a:cubicBezTo>
                        <a:pt x="113" y="24"/>
                        <a:pt x="110" y="22"/>
                        <a:pt x="110" y="22"/>
                      </a:cubicBezTo>
                      <a:cubicBezTo>
                        <a:pt x="112" y="23"/>
                        <a:pt x="112" y="24"/>
                        <a:pt x="113" y="26"/>
                      </a:cubicBezTo>
                      <a:cubicBezTo>
                        <a:pt x="111" y="25"/>
                        <a:pt x="112" y="27"/>
                        <a:pt x="113" y="29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4" y="31"/>
                        <a:pt x="111" y="30"/>
                        <a:pt x="110" y="30"/>
                      </a:cubicBezTo>
                      <a:cubicBezTo>
                        <a:pt x="109" y="30"/>
                        <a:pt x="108" y="29"/>
                        <a:pt x="108" y="29"/>
                      </a:cubicBezTo>
                      <a:cubicBezTo>
                        <a:pt x="110" y="32"/>
                        <a:pt x="109" y="32"/>
                        <a:pt x="110" y="34"/>
                      </a:cubicBezTo>
                      <a:cubicBezTo>
                        <a:pt x="110" y="34"/>
                        <a:pt x="109" y="35"/>
                        <a:pt x="107" y="34"/>
                      </a:cubicBezTo>
                      <a:cubicBezTo>
                        <a:pt x="109" y="39"/>
                        <a:pt x="106" y="39"/>
                        <a:pt x="106" y="42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7" y="46"/>
                        <a:pt x="101" y="45"/>
                        <a:pt x="102" y="49"/>
                      </a:cubicBezTo>
                      <a:cubicBezTo>
                        <a:pt x="99" y="46"/>
                        <a:pt x="99" y="46"/>
                        <a:pt x="99" y="46"/>
                      </a:cubicBezTo>
                      <a:cubicBezTo>
                        <a:pt x="98" y="46"/>
                        <a:pt x="99" y="48"/>
                        <a:pt x="101" y="49"/>
                      </a:cubicBezTo>
                      <a:cubicBezTo>
                        <a:pt x="100" y="49"/>
                        <a:pt x="102" y="52"/>
                        <a:pt x="99" y="50"/>
                      </a:cubicBezTo>
                      <a:cubicBezTo>
                        <a:pt x="98" y="50"/>
                        <a:pt x="100" y="52"/>
                        <a:pt x="100" y="52"/>
                      </a:cubicBezTo>
                      <a:cubicBezTo>
                        <a:pt x="98" y="52"/>
                        <a:pt x="98" y="53"/>
                        <a:pt x="98" y="54"/>
                      </a:cubicBezTo>
                      <a:cubicBezTo>
                        <a:pt x="98" y="54"/>
                        <a:pt x="98" y="54"/>
                        <a:pt x="98" y="54"/>
                      </a:cubicBezTo>
                      <a:cubicBezTo>
                        <a:pt x="97" y="54"/>
                        <a:pt x="96" y="53"/>
                        <a:pt x="96" y="53"/>
                      </a:cubicBezTo>
                      <a:cubicBezTo>
                        <a:pt x="96" y="54"/>
                        <a:pt x="94" y="53"/>
                        <a:pt x="98" y="56"/>
                      </a:cubicBezTo>
                      <a:cubicBezTo>
                        <a:pt x="95" y="55"/>
                        <a:pt x="97" y="59"/>
                        <a:pt x="94" y="58"/>
                      </a:cubicBezTo>
                      <a:cubicBezTo>
                        <a:pt x="95" y="59"/>
                        <a:pt x="95" y="59"/>
                        <a:pt x="95" y="60"/>
                      </a:cubicBezTo>
                      <a:cubicBezTo>
                        <a:pt x="95" y="61"/>
                        <a:pt x="92" y="60"/>
                        <a:pt x="93" y="62"/>
                      </a:cubicBezTo>
                      <a:cubicBezTo>
                        <a:pt x="92" y="62"/>
                        <a:pt x="92" y="60"/>
                        <a:pt x="91" y="61"/>
                      </a:cubicBezTo>
                      <a:cubicBezTo>
                        <a:pt x="91" y="61"/>
                        <a:pt x="92" y="62"/>
                        <a:pt x="93" y="62"/>
                      </a:cubicBezTo>
                      <a:cubicBezTo>
                        <a:pt x="93" y="65"/>
                        <a:pt x="88" y="64"/>
                        <a:pt x="88" y="65"/>
                      </a:cubicBezTo>
                      <a:cubicBezTo>
                        <a:pt x="88" y="69"/>
                        <a:pt x="85" y="71"/>
                        <a:pt x="83" y="73"/>
                      </a:cubicBezTo>
                      <a:cubicBezTo>
                        <a:pt x="83" y="72"/>
                        <a:pt x="83" y="72"/>
                        <a:pt x="83" y="72"/>
                      </a:cubicBezTo>
                      <a:cubicBezTo>
                        <a:pt x="85" y="75"/>
                        <a:pt x="78" y="72"/>
                        <a:pt x="82" y="76"/>
                      </a:cubicBezTo>
                      <a:cubicBezTo>
                        <a:pt x="81" y="75"/>
                        <a:pt x="81" y="76"/>
                        <a:pt x="80" y="75"/>
                      </a:cubicBezTo>
                      <a:cubicBezTo>
                        <a:pt x="81" y="77"/>
                        <a:pt x="77" y="75"/>
                        <a:pt x="78" y="78"/>
                      </a:cubicBezTo>
                      <a:cubicBezTo>
                        <a:pt x="78" y="78"/>
                        <a:pt x="78" y="78"/>
                        <a:pt x="78" y="77"/>
                      </a:cubicBezTo>
                      <a:cubicBezTo>
                        <a:pt x="76" y="77"/>
                        <a:pt x="77" y="79"/>
                        <a:pt x="75" y="79"/>
                      </a:cubicBezTo>
                      <a:cubicBezTo>
                        <a:pt x="75" y="79"/>
                        <a:pt x="75" y="78"/>
                        <a:pt x="74" y="78"/>
                      </a:cubicBezTo>
                      <a:cubicBezTo>
                        <a:pt x="73" y="77"/>
                        <a:pt x="76" y="81"/>
                        <a:pt x="73" y="78"/>
                      </a:cubicBezTo>
                      <a:cubicBezTo>
                        <a:pt x="73" y="79"/>
                        <a:pt x="74" y="80"/>
                        <a:pt x="74" y="80"/>
                      </a:cubicBezTo>
                      <a:cubicBezTo>
                        <a:pt x="72" y="81"/>
                        <a:pt x="72" y="84"/>
                        <a:pt x="71" y="87"/>
                      </a:cubicBezTo>
                      <a:cubicBezTo>
                        <a:pt x="67" y="87"/>
                        <a:pt x="65" y="82"/>
                        <a:pt x="67" y="85"/>
                      </a:cubicBezTo>
                      <a:cubicBezTo>
                        <a:pt x="66" y="85"/>
                        <a:pt x="68" y="87"/>
                        <a:pt x="67" y="86"/>
                      </a:cubicBezTo>
                      <a:cubicBezTo>
                        <a:pt x="68" y="87"/>
                        <a:pt x="63" y="83"/>
                        <a:pt x="64" y="85"/>
                      </a:cubicBezTo>
                      <a:cubicBezTo>
                        <a:pt x="66" y="87"/>
                        <a:pt x="65" y="86"/>
                        <a:pt x="66" y="87"/>
                      </a:cubicBezTo>
                      <a:cubicBezTo>
                        <a:pt x="64" y="87"/>
                        <a:pt x="62" y="86"/>
                        <a:pt x="63" y="88"/>
                      </a:cubicBezTo>
                      <a:cubicBezTo>
                        <a:pt x="62" y="87"/>
                        <a:pt x="62" y="87"/>
                        <a:pt x="62" y="87"/>
                      </a:cubicBezTo>
                      <a:cubicBezTo>
                        <a:pt x="64" y="90"/>
                        <a:pt x="62" y="90"/>
                        <a:pt x="65" y="93"/>
                      </a:cubicBezTo>
                      <a:cubicBezTo>
                        <a:pt x="61" y="98"/>
                        <a:pt x="59" y="104"/>
                        <a:pt x="56" y="109"/>
                      </a:cubicBezTo>
                      <a:cubicBezTo>
                        <a:pt x="51" y="112"/>
                        <a:pt x="49" y="118"/>
                        <a:pt x="43" y="120"/>
                      </a:cubicBezTo>
                      <a:cubicBezTo>
                        <a:pt x="40" y="119"/>
                        <a:pt x="40" y="119"/>
                        <a:pt x="40" y="121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1" y="122"/>
                        <a:pt x="38" y="121"/>
                        <a:pt x="40" y="123"/>
                      </a:cubicBezTo>
                      <a:cubicBezTo>
                        <a:pt x="38" y="124"/>
                        <a:pt x="38" y="126"/>
                        <a:pt x="36" y="128"/>
                      </a:cubicBezTo>
                      <a:cubicBezTo>
                        <a:pt x="36" y="127"/>
                        <a:pt x="34" y="125"/>
                        <a:pt x="34" y="126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5" y="127"/>
                        <a:pt x="35" y="127"/>
                      </a:cubicBezTo>
                      <a:cubicBezTo>
                        <a:pt x="35" y="127"/>
                        <a:pt x="36" y="129"/>
                        <a:pt x="37" y="129"/>
                      </a:cubicBezTo>
                      <a:cubicBezTo>
                        <a:pt x="35" y="135"/>
                        <a:pt x="27" y="135"/>
                        <a:pt x="23" y="139"/>
                      </a:cubicBezTo>
                      <a:cubicBezTo>
                        <a:pt x="22" y="139"/>
                        <a:pt x="21" y="141"/>
                        <a:pt x="21" y="143"/>
                      </a:cubicBezTo>
                      <a:cubicBezTo>
                        <a:pt x="15" y="143"/>
                        <a:pt x="10" y="143"/>
                        <a:pt x="9" y="148"/>
                      </a:cubicBezTo>
                      <a:cubicBezTo>
                        <a:pt x="9" y="148"/>
                        <a:pt x="4" y="142"/>
                        <a:pt x="4" y="1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99" name="Freeform 33"/>
                <p:cNvSpPr/>
                <p:nvPr/>
              </p:nvSpPr>
              <p:spPr bwMode="auto">
                <a:xfrm>
                  <a:off x="3026" y="1229"/>
                  <a:ext cx="0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0" name="Freeform 34"/>
                <p:cNvSpPr/>
                <p:nvPr/>
              </p:nvSpPr>
              <p:spPr bwMode="auto">
                <a:xfrm>
                  <a:off x="3022" y="1229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1" name="Freeform 35"/>
                <p:cNvSpPr/>
                <p:nvPr/>
              </p:nvSpPr>
              <p:spPr bwMode="auto">
                <a:xfrm>
                  <a:off x="3021" y="1229"/>
                  <a:ext cx="0" cy="1"/>
                </a:xfrm>
                <a:custGeom>
                  <a:avLst/>
                  <a:gdLst>
                    <a:gd name="T0" fmla="*/ 2 w 2"/>
                    <a:gd name="T1" fmla="*/ 3 h 3"/>
                    <a:gd name="T2" fmla="*/ 1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0" y="1"/>
                        <a:pt x="1" y="0"/>
                      </a:cubicBezTo>
                      <a:lnTo>
                        <a:pt x="2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2" name="Freeform 36"/>
                <p:cNvSpPr/>
                <p:nvPr/>
              </p:nvSpPr>
              <p:spPr bwMode="auto">
                <a:xfrm>
                  <a:off x="3020" y="1229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3" name="Freeform 37"/>
                <p:cNvSpPr/>
                <p:nvPr/>
              </p:nvSpPr>
              <p:spPr bwMode="auto">
                <a:xfrm>
                  <a:off x="3020" y="1230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4" name="Freeform 38"/>
                <p:cNvSpPr/>
                <p:nvPr/>
              </p:nvSpPr>
              <p:spPr bwMode="auto">
                <a:xfrm>
                  <a:off x="3019" y="1230"/>
                  <a:ext cx="0" cy="1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2"/>
                        <a:pt x="3" y="3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5" name="Freeform 39"/>
                <p:cNvSpPr/>
                <p:nvPr/>
              </p:nvSpPr>
              <p:spPr bwMode="auto">
                <a:xfrm>
                  <a:off x="3019" y="1231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6" name="Rectangle 40"/>
                <p:cNvSpPr>
                  <a:spLocks noChangeArrowheads="1"/>
                </p:cNvSpPr>
                <p:nvPr/>
              </p:nvSpPr>
              <p:spPr bwMode="auto">
                <a:xfrm>
                  <a:off x="3012" y="124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7" name="Freeform 41"/>
                <p:cNvSpPr/>
                <p:nvPr/>
              </p:nvSpPr>
              <p:spPr bwMode="auto">
                <a:xfrm>
                  <a:off x="3008" y="124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8" name="Freeform 42"/>
                <p:cNvSpPr/>
                <p:nvPr/>
              </p:nvSpPr>
              <p:spPr bwMode="auto">
                <a:xfrm>
                  <a:off x="3007" y="124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09" name="Freeform 43"/>
                <p:cNvSpPr/>
                <p:nvPr/>
              </p:nvSpPr>
              <p:spPr bwMode="auto">
                <a:xfrm>
                  <a:off x="3657" y="1238"/>
                  <a:ext cx="1" cy="0"/>
                </a:xfrm>
                <a:custGeom>
                  <a:avLst/>
                  <a:gdLst>
                    <a:gd name="T0" fmla="*/ 3 w 4"/>
                    <a:gd name="T1" fmla="*/ 1 h 1"/>
                    <a:gd name="T2" fmla="*/ 2 w 4"/>
                    <a:gd name="T3" fmla="*/ 0 h 1"/>
                    <a:gd name="T4" fmla="*/ 3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3" y="1"/>
                      </a:moveTo>
                      <a:cubicBezTo>
                        <a:pt x="3" y="0"/>
                        <a:pt x="0" y="0"/>
                        <a:pt x="2" y="0"/>
                      </a:cubicBezTo>
                      <a:cubicBezTo>
                        <a:pt x="3" y="1"/>
                        <a:pt x="4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0" name="Freeform 44"/>
                <p:cNvSpPr/>
                <p:nvPr/>
              </p:nvSpPr>
              <p:spPr bwMode="auto">
                <a:xfrm>
                  <a:off x="3617" y="1238"/>
                  <a:ext cx="40" cy="60"/>
                </a:xfrm>
                <a:custGeom>
                  <a:avLst/>
                  <a:gdLst>
                    <a:gd name="T0" fmla="*/ 26 w 180"/>
                    <a:gd name="T1" fmla="*/ 230 h 260"/>
                    <a:gd name="T2" fmla="*/ 33 w 180"/>
                    <a:gd name="T3" fmla="*/ 224 h 260"/>
                    <a:gd name="T4" fmla="*/ 44 w 180"/>
                    <a:gd name="T5" fmla="*/ 207 h 260"/>
                    <a:gd name="T6" fmla="*/ 49 w 180"/>
                    <a:gd name="T7" fmla="*/ 203 h 260"/>
                    <a:gd name="T8" fmla="*/ 66 w 180"/>
                    <a:gd name="T9" fmla="*/ 191 h 260"/>
                    <a:gd name="T10" fmla="*/ 70 w 180"/>
                    <a:gd name="T11" fmla="*/ 187 h 260"/>
                    <a:gd name="T12" fmla="*/ 76 w 180"/>
                    <a:gd name="T13" fmla="*/ 177 h 260"/>
                    <a:gd name="T14" fmla="*/ 84 w 180"/>
                    <a:gd name="T15" fmla="*/ 171 h 260"/>
                    <a:gd name="T16" fmla="*/ 89 w 180"/>
                    <a:gd name="T17" fmla="*/ 168 h 260"/>
                    <a:gd name="T18" fmla="*/ 89 w 180"/>
                    <a:gd name="T19" fmla="*/ 162 h 260"/>
                    <a:gd name="T20" fmla="*/ 94 w 180"/>
                    <a:gd name="T21" fmla="*/ 152 h 260"/>
                    <a:gd name="T22" fmla="*/ 98 w 180"/>
                    <a:gd name="T23" fmla="*/ 147 h 260"/>
                    <a:gd name="T24" fmla="*/ 99 w 180"/>
                    <a:gd name="T25" fmla="*/ 140 h 260"/>
                    <a:gd name="T26" fmla="*/ 105 w 180"/>
                    <a:gd name="T27" fmla="*/ 135 h 260"/>
                    <a:gd name="T28" fmla="*/ 110 w 180"/>
                    <a:gd name="T29" fmla="*/ 127 h 260"/>
                    <a:gd name="T30" fmla="*/ 118 w 180"/>
                    <a:gd name="T31" fmla="*/ 119 h 260"/>
                    <a:gd name="T32" fmla="*/ 118 w 180"/>
                    <a:gd name="T33" fmla="*/ 114 h 260"/>
                    <a:gd name="T34" fmla="*/ 123 w 180"/>
                    <a:gd name="T35" fmla="*/ 111 h 260"/>
                    <a:gd name="T36" fmla="*/ 122 w 180"/>
                    <a:gd name="T37" fmla="*/ 106 h 260"/>
                    <a:gd name="T38" fmla="*/ 123 w 180"/>
                    <a:gd name="T39" fmla="*/ 105 h 260"/>
                    <a:gd name="T40" fmla="*/ 124 w 180"/>
                    <a:gd name="T41" fmla="*/ 100 h 260"/>
                    <a:gd name="T42" fmla="*/ 130 w 180"/>
                    <a:gd name="T43" fmla="*/ 86 h 260"/>
                    <a:gd name="T44" fmla="*/ 132 w 180"/>
                    <a:gd name="T45" fmla="*/ 80 h 260"/>
                    <a:gd name="T46" fmla="*/ 133 w 180"/>
                    <a:gd name="T47" fmla="*/ 75 h 260"/>
                    <a:gd name="T48" fmla="*/ 138 w 180"/>
                    <a:gd name="T49" fmla="*/ 63 h 260"/>
                    <a:gd name="T50" fmla="*/ 145 w 180"/>
                    <a:gd name="T51" fmla="*/ 62 h 260"/>
                    <a:gd name="T52" fmla="*/ 140 w 180"/>
                    <a:gd name="T53" fmla="*/ 56 h 260"/>
                    <a:gd name="T54" fmla="*/ 135 w 180"/>
                    <a:gd name="T55" fmla="*/ 50 h 260"/>
                    <a:gd name="T56" fmla="*/ 140 w 180"/>
                    <a:gd name="T57" fmla="*/ 44 h 260"/>
                    <a:gd name="T58" fmla="*/ 137 w 180"/>
                    <a:gd name="T59" fmla="*/ 41 h 260"/>
                    <a:gd name="T60" fmla="*/ 140 w 180"/>
                    <a:gd name="T61" fmla="*/ 40 h 260"/>
                    <a:gd name="T62" fmla="*/ 148 w 180"/>
                    <a:gd name="T63" fmla="*/ 37 h 260"/>
                    <a:gd name="T64" fmla="*/ 144 w 180"/>
                    <a:gd name="T65" fmla="*/ 30 h 260"/>
                    <a:gd name="T66" fmla="*/ 148 w 180"/>
                    <a:gd name="T67" fmla="*/ 29 h 260"/>
                    <a:gd name="T68" fmla="*/ 146 w 180"/>
                    <a:gd name="T69" fmla="*/ 23 h 260"/>
                    <a:gd name="T70" fmla="*/ 148 w 180"/>
                    <a:gd name="T71" fmla="*/ 18 h 260"/>
                    <a:gd name="T72" fmla="*/ 155 w 180"/>
                    <a:gd name="T73" fmla="*/ 24 h 260"/>
                    <a:gd name="T74" fmla="*/ 154 w 180"/>
                    <a:gd name="T75" fmla="*/ 14 h 260"/>
                    <a:gd name="T76" fmla="*/ 170 w 180"/>
                    <a:gd name="T77" fmla="*/ 9 h 260"/>
                    <a:gd name="T78" fmla="*/ 173 w 180"/>
                    <a:gd name="T79" fmla="*/ 7 h 260"/>
                    <a:gd name="T80" fmla="*/ 177 w 180"/>
                    <a:gd name="T81" fmla="*/ 0 h 260"/>
                    <a:gd name="T82" fmla="*/ 179 w 180"/>
                    <a:gd name="T83" fmla="*/ 6 h 260"/>
                    <a:gd name="T84" fmla="*/ 172 w 180"/>
                    <a:gd name="T85" fmla="*/ 9 h 260"/>
                    <a:gd name="T86" fmla="*/ 172 w 180"/>
                    <a:gd name="T87" fmla="*/ 24 h 260"/>
                    <a:gd name="T88" fmla="*/ 167 w 180"/>
                    <a:gd name="T89" fmla="*/ 45 h 260"/>
                    <a:gd name="T90" fmla="*/ 161 w 180"/>
                    <a:gd name="T91" fmla="*/ 69 h 260"/>
                    <a:gd name="T92" fmla="*/ 156 w 180"/>
                    <a:gd name="T93" fmla="*/ 89 h 260"/>
                    <a:gd name="T94" fmla="*/ 152 w 180"/>
                    <a:gd name="T95" fmla="*/ 103 h 260"/>
                    <a:gd name="T96" fmla="*/ 137 w 180"/>
                    <a:gd name="T97" fmla="*/ 133 h 260"/>
                    <a:gd name="T98" fmla="*/ 125 w 180"/>
                    <a:gd name="T99" fmla="*/ 146 h 260"/>
                    <a:gd name="T100" fmla="*/ 113 w 180"/>
                    <a:gd name="T101" fmla="*/ 160 h 260"/>
                    <a:gd name="T102" fmla="*/ 108 w 180"/>
                    <a:gd name="T103" fmla="*/ 172 h 260"/>
                    <a:gd name="T104" fmla="*/ 61 w 180"/>
                    <a:gd name="T105" fmla="*/ 218 h 260"/>
                    <a:gd name="T106" fmla="*/ 53 w 180"/>
                    <a:gd name="T107" fmla="*/ 231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80" h="260">
                      <a:moveTo>
                        <a:pt x="2" y="250"/>
                      </a:moveTo>
                      <a:cubicBezTo>
                        <a:pt x="0" y="242"/>
                        <a:pt x="9" y="245"/>
                        <a:pt x="9" y="239"/>
                      </a:cubicBezTo>
                      <a:cubicBezTo>
                        <a:pt x="9" y="238"/>
                        <a:pt x="11" y="242"/>
                        <a:pt x="12" y="241"/>
                      </a:cubicBezTo>
                      <a:cubicBezTo>
                        <a:pt x="12" y="234"/>
                        <a:pt x="19" y="233"/>
                        <a:pt x="25" y="233"/>
                      </a:cubicBezTo>
                      <a:cubicBezTo>
                        <a:pt x="25" y="234"/>
                        <a:pt x="25" y="234"/>
                        <a:pt x="25" y="234"/>
                      </a:cubicBezTo>
                      <a:cubicBezTo>
                        <a:pt x="27" y="234"/>
                        <a:pt x="25" y="230"/>
                        <a:pt x="26" y="230"/>
                      </a:cubicBezTo>
                      <a:cubicBezTo>
                        <a:pt x="27" y="231"/>
                        <a:pt x="27" y="231"/>
                        <a:pt x="28" y="232"/>
                      </a:cubicBezTo>
                      <a:cubicBezTo>
                        <a:pt x="26" y="230"/>
                        <a:pt x="28" y="230"/>
                        <a:pt x="28" y="228"/>
                      </a:cubicBezTo>
                      <a:cubicBezTo>
                        <a:pt x="29" y="229"/>
                        <a:pt x="30" y="230"/>
                        <a:pt x="31" y="231"/>
                      </a:cubicBezTo>
                      <a:cubicBezTo>
                        <a:pt x="29" y="228"/>
                        <a:pt x="29" y="228"/>
                        <a:pt x="29" y="228"/>
                      </a:cubicBezTo>
                      <a:cubicBezTo>
                        <a:pt x="27" y="223"/>
                        <a:pt x="33" y="226"/>
                        <a:pt x="32" y="223"/>
                      </a:cubicBezTo>
                      <a:cubicBezTo>
                        <a:pt x="33" y="223"/>
                        <a:pt x="33" y="224"/>
                        <a:pt x="33" y="224"/>
                      </a:cubicBezTo>
                      <a:cubicBezTo>
                        <a:pt x="34" y="219"/>
                        <a:pt x="37" y="217"/>
                        <a:pt x="40" y="213"/>
                      </a:cubicBezTo>
                      <a:cubicBezTo>
                        <a:pt x="40" y="214"/>
                        <a:pt x="41" y="216"/>
                        <a:pt x="42" y="216"/>
                      </a:cubicBezTo>
                      <a:cubicBezTo>
                        <a:pt x="40" y="214"/>
                        <a:pt x="41" y="213"/>
                        <a:pt x="41" y="212"/>
                      </a:cubicBezTo>
                      <a:cubicBezTo>
                        <a:pt x="43" y="214"/>
                        <a:pt x="41" y="209"/>
                        <a:pt x="43" y="209"/>
                      </a:cubicBezTo>
                      <a:cubicBezTo>
                        <a:pt x="43" y="210"/>
                        <a:pt x="43" y="210"/>
                        <a:pt x="43" y="210"/>
                      </a:cubicBezTo>
                      <a:cubicBezTo>
                        <a:pt x="42" y="207"/>
                        <a:pt x="45" y="210"/>
                        <a:pt x="44" y="207"/>
                      </a:cubicBezTo>
                      <a:cubicBezTo>
                        <a:pt x="45" y="208"/>
                        <a:pt x="45" y="208"/>
                        <a:pt x="45" y="208"/>
                      </a:cubicBezTo>
                      <a:cubicBezTo>
                        <a:pt x="43" y="205"/>
                        <a:pt x="48" y="209"/>
                        <a:pt x="47" y="207"/>
                      </a:cubicBezTo>
                      <a:cubicBezTo>
                        <a:pt x="46" y="206"/>
                        <a:pt x="46" y="206"/>
                        <a:pt x="46" y="206"/>
                      </a:cubicBezTo>
                      <a:cubicBezTo>
                        <a:pt x="46" y="205"/>
                        <a:pt x="48" y="207"/>
                        <a:pt x="48" y="206"/>
                      </a:cubicBezTo>
                      <a:cubicBezTo>
                        <a:pt x="48" y="206"/>
                        <a:pt x="48" y="206"/>
                        <a:pt x="48" y="206"/>
                      </a:cubicBezTo>
                      <a:cubicBezTo>
                        <a:pt x="49" y="204"/>
                        <a:pt x="51" y="205"/>
                        <a:pt x="49" y="203"/>
                      </a:cubicBezTo>
                      <a:cubicBezTo>
                        <a:pt x="51" y="204"/>
                        <a:pt x="48" y="205"/>
                        <a:pt x="51" y="207"/>
                      </a:cubicBezTo>
                      <a:cubicBezTo>
                        <a:pt x="53" y="201"/>
                        <a:pt x="57" y="198"/>
                        <a:pt x="61" y="195"/>
                      </a:cubicBezTo>
                      <a:cubicBezTo>
                        <a:pt x="62" y="196"/>
                        <a:pt x="63" y="196"/>
                        <a:pt x="64" y="196"/>
                      </a:cubicBezTo>
                      <a:cubicBezTo>
                        <a:pt x="64" y="196"/>
                        <a:pt x="65" y="195"/>
                        <a:pt x="64" y="193"/>
                      </a:cubicBezTo>
                      <a:cubicBezTo>
                        <a:pt x="64" y="193"/>
                        <a:pt x="65" y="194"/>
                        <a:pt x="66" y="194"/>
                      </a:cubicBezTo>
                      <a:cubicBezTo>
                        <a:pt x="67" y="194"/>
                        <a:pt x="64" y="191"/>
                        <a:pt x="66" y="191"/>
                      </a:cubicBezTo>
                      <a:cubicBezTo>
                        <a:pt x="66" y="192"/>
                        <a:pt x="66" y="193"/>
                        <a:pt x="67" y="194"/>
                      </a:cubicBezTo>
                      <a:cubicBezTo>
                        <a:pt x="66" y="191"/>
                        <a:pt x="67" y="191"/>
                        <a:pt x="68" y="190"/>
                      </a:cubicBezTo>
                      <a:cubicBezTo>
                        <a:pt x="68" y="190"/>
                        <a:pt x="68" y="191"/>
                        <a:pt x="69" y="191"/>
                      </a:cubicBezTo>
                      <a:cubicBezTo>
                        <a:pt x="68" y="189"/>
                        <a:pt x="70" y="190"/>
                        <a:pt x="70" y="188"/>
                      </a:cubicBezTo>
                      <a:cubicBezTo>
                        <a:pt x="71" y="190"/>
                        <a:pt x="71" y="190"/>
                        <a:pt x="71" y="190"/>
                      </a:cubicBezTo>
                      <a:cubicBezTo>
                        <a:pt x="73" y="190"/>
                        <a:pt x="69" y="187"/>
                        <a:pt x="70" y="187"/>
                      </a:cubicBezTo>
                      <a:cubicBezTo>
                        <a:pt x="71" y="188"/>
                        <a:pt x="71" y="188"/>
                        <a:pt x="72" y="188"/>
                      </a:cubicBezTo>
                      <a:cubicBezTo>
                        <a:pt x="70" y="185"/>
                        <a:pt x="73" y="185"/>
                        <a:pt x="73" y="183"/>
                      </a:cubicBezTo>
                      <a:cubicBezTo>
                        <a:pt x="73" y="183"/>
                        <a:pt x="73" y="184"/>
                        <a:pt x="73" y="184"/>
                      </a:cubicBezTo>
                      <a:cubicBezTo>
                        <a:pt x="74" y="182"/>
                        <a:pt x="76" y="182"/>
                        <a:pt x="76" y="180"/>
                      </a:cubicBezTo>
                      <a:cubicBezTo>
                        <a:pt x="77" y="180"/>
                        <a:pt x="78" y="183"/>
                        <a:pt x="79" y="182"/>
                      </a:cubicBezTo>
                      <a:cubicBezTo>
                        <a:pt x="77" y="179"/>
                        <a:pt x="80" y="179"/>
                        <a:pt x="76" y="177"/>
                      </a:cubicBezTo>
                      <a:cubicBezTo>
                        <a:pt x="78" y="176"/>
                        <a:pt x="80" y="176"/>
                        <a:pt x="80" y="175"/>
                      </a:cubicBezTo>
                      <a:cubicBezTo>
                        <a:pt x="80" y="176"/>
                        <a:pt x="83" y="177"/>
                        <a:pt x="83" y="178"/>
                      </a:cubicBezTo>
                      <a:cubicBezTo>
                        <a:pt x="85" y="179"/>
                        <a:pt x="85" y="179"/>
                        <a:pt x="85" y="179"/>
                      </a:cubicBezTo>
                      <a:cubicBezTo>
                        <a:pt x="86" y="180"/>
                        <a:pt x="84" y="179"/>
                        <a:pt x="85" y="180"/>
                      </a:cubicBezTo>
                      <a:cubicBezTo>
                        <a:pt x="85" y="180"/>
                        <a:pt x="85" y="178"/>
                        <a:pt x="86" y="178"/>
                      </a:cubicBezTo>
                      <a:cubicBezTo>
                        <a:pt x="85" y="176"/>
                        <a:pt x="83" y="172"/>
                        <a:pt x="84" y="171"/>
                      </a:cubicBezTo>
                      <a:cubicBezTo>
                        <a:pt x="84" y="172"/>
                        <a:pt x="87" y="173"/>
                        <a:pt x="87" y="174"/>
                      </a:cubicBezTo>
                      <a:cubicBezTo>
                        <a:pt x="83" y="168"/>
                        <a:pt x="83" y="168"/>
                        <a:pt x="83" y="168"/>
                      </a:cubicBezTo>
                      <a:cubicBezTo>
                        <a:pt x="84" y="167"/>
                        <a:pt x="86" y="170"/>
                        <a:pt x="85" y="168"/>
                      </a:cubicBezTo>
                      <a:cubicBezTo>
                        <a:pt x="85" y="168"/>
                        <a:pt x="84" y="167"/>
                        <a:pt x="84" y="167"/>
                      </a:cubicBezTo>
                      <a:cubicBezTo>
                        <a:pt x="84" y="167"/>
                        <a:pt x="85" y="164"/>
                        <a:pt x="87" y="167"/>
                      </a:cubicBezTo>
                      <a:cubicBezTo>
                        <a:pt x="89" y="167"/>
                        <a:pt x="87" y="168"/>
                        <a:pt x="89" y="168"/>
                      </a:cubicBezTo>
                      <a:cubicBezTo>
                        <a:pt x="89" y="167"/>
                        <a:pt x="89" y="166"/>
                        <a:pt x="89" y="166"/>
                      </a:cubicBezTo>
                      <a:cubicBezTo>
                        <a:pt x="89" y="166"/>
                        <a:pt x="89" y="166"/>
                        <a:pt x="89" y="166"/>
                      </a:cubicBezTo>
                      <a:cubicBezTo>
                        <a:pt x="90" y="166"/>
                        <a:pt x="90" y="164"/>
                        <a:pt x="88" y="163"/>
                      </a:cubicBezTo>
                      <a:cubicBezTo>
                        <a:pt x="87" y="163"/>
                        <a:pt x="89" y="164"/>
                        <a:pt x="88" y="164"/>
                      </a:cubicBezTo>
                      <a:cubicBezTo>
                        <a:pt x="87" y="162"/>
                        <a:pt x="87" y="161"/>
                        <a:pt x="88" y="161"/>
                      </a:cubicBezTo>
                      <a:cubicBezTo>
                        <a:pt x="88" y="161"/>
                        <a:pt x="89" y="162"/>
                        <a:pt x="89" y="162"/>
                      </a:cubicBezTo>
                      <a:cubicBezTo>
                        <a:pt x="88" y="160"/>
                        <a:pt x="88" y="158"/>
                        <a:pt x="88" y="156"/>
                      </a:cubicBezTo>
                      <a:cubicBezTo>
                        <a:pt x="87" y="155"/>
                        <a:pt x="90" y="159"/>
                        <a:pt x="90" y="158"/>
                      </a:cubicBezTo>
                      <a:cubicBezTo>
                        <a:pt x="92" y="158"/>
                        <a:pt x="89" y="153"/>
                        <a:pt x="93" y="154"/>
                      </a:cubicBezTo>
                      <a:cubicBezTo>
                        <a:pt x="93" y="155"/>
                        <a:pt x="91" y="153"/>
                        <a:pt x="91" y="153"/>
                      </a:cubicBezTo>
                      <a:cubicBezTo>
                        <a:pt x="92" y="153"/>
                        <a:pt x="94" y="154"/>
                        <a:pt x="94" y="153"/>
                      </a:cubicBezTo>
                      <a:cubicBezTo>
                        <a:pt x="95" y="154"/>
                        <a:pt x="94" y="153"/>
                        <a:pt x="94" y="152"/>
                      </a:cubicBezTo>
                      <a:cubicBezTo>
                        <a:pt x="93" y="151"/>
                        <a:pt x="94" y="152"/>
                        <a:pt x="94" y="153"/>
                      </a:cubicBezTo>
                      <a:cubicBezTo>
                        <a:pt x="94" y="151"/>
                        <a:pt x="94" y="147"/>
                        <a:pt x="97" y="147"/>
                      </a:cubicBezTo>
                      <a:cubicBezTo>
                        <a:pt x="96" y="147"/>
                        <a:pt x="95" y="144"/>
                        <a:pt x="95" y="144"/>
                      </a:cubicBezTo>
                      <a:cubicBezTo>
                        <a:pt x="97" y="146"/>
                        <a:pt x="97" y="146"/>
                        <a:pt x="97" y="146"/>
                      </a:cubicBezTo>
                      <a:cubicBezTo>
                        <a:pt x="98" y="146"/>
                        <a:pt x="97" y="144"/>
                        <a:pt x="99" y="145"/>
                      </a:cubicBezTo>
                      <a:cubicBezTo>
                        <a:pt x="97" y="143"/>
                        <a:pt x="98" y="149"/>
                        <a:pt x="98" y="147"/>
                      </a:cubicBezTo>
                      <a:cubicBezTo>
                        <a:pt x="99" y="148"/>
                        <a:pt x="96" y="144"/>
                        <a:pt x="98" y="146"/>
                      </a:cubicBezTo>
                      <a:cubicBezTo>
                        <a:pt x="99" y="145"/>
                        <a:pt x="97" y="143"/>
                        <a:pt x="99" y="144"/>
                      </a:cubicBezTo>
                      <a:cubicBezTo>
                        <a:pt x="99" y="144"/>
                        <a:pt x="101" y="146"/>
                        <a:pt x="102" y="145"/>
                      </a:cubicBezTo>
                      <a:cubicBezTo>
                        <a:pt x="102" y="144"/>
                        <a:pt x="101" y="144"/>
                        <a:pt x="101" y="143"/>
                      </a:cubicBezTo>
                      <a:cubicBezTo>
                        <a:pt x="101" y="142"/>
                        <a:pt x="101" y="142"/>
                        <a:pt x="101" y="142"/>
                      </a:cubicBezTo>
                      <a:cubicBezTo>
                        <a:pt x="99" y="141"/>
                        <a:pt x="101" y="141"/>
                        <a:pt x="99" y="140"/>
                      </a:cubicBezTo>
                      <a:cubicBezTo>
                        <a:pt x="101" y="141"/>
                        <a:pt x="99" y="138"/>
                        <a:pt x="102" y="141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4" y="142"/>
                        <a:pt x="102" y="140"/>
                        <a:pt x="102" y="139"/>
                      </a:cubicBezTo>
                      <a:cubicBezTo>
                        <a:pt x="102" y="139"/>
                        <a:pt x="102" y="139"/>
                        <a:pt x="103" y="139"/>
                      </a:cubicBezTo>
                      <a:cubicBezTo>
                        <a:pt x="99" y="137"/>
                        <a:pt x="104" y="139"/>
                        <a:pt x="101" y="136"/>
                      </a:cubicBezTo>
                      <a:cubicBezTo>
                        <a:pt x="103" y="136"/>
                        <a:pt x="103" y="134"/>
                        <a:pt x="105" y="135"/>
                      </a:cubicBezTo>
                      <a:cubicBezTo>
                        <a:pt x="105" y="134"/>
                        <a:pt x="104" y="132"/>
                        <a:pt x="105" y="132"/>
                      </a:cubicBezTo>
                      <a:cubicBezTo>
                        <a:pt x="106" y="132"/>
                        <a:pt x="106" y="132"/>
                        <a:pt x="106" y="133"/>
                      </a:cubicBezTo>
                      <a:cubicBezTo>
                        <a:pt x="108" y="133"/>
                        <a:pt x="107" y="132"/>
                        <a:pt x="107" y="132"/>
                      </a:cubicBezTo>
                      <a:cubicBezTo>
                        <a:pt x="107" y="132"/>
                        <a:pt x="109" y="132"/>
                        <a:pt x="111" y="132"/>
                      </a:cubicBezTo>
                      <a:cubicBezTo>
                        <a:pt x="110" y="131"/>
                        <a:pt x="108" y="130"/>
                        <a:pt x="107" y="129"/>
                      </a:cubicBezTo>
                      <a:cubicBezTo>
                        <a:pt x="111" y="131"/>
                        <a:pt x="106" y="126"/>
                        <a:pt x="110" y="127"/>
                      </a:cubicBezTo>
                      <a:cubicBezTo>
                        <a:pt x="110" y="127"/>
                        <a:pt x="111" y="129"/>
                        <a:pt x="112" y="129"/>
                      </a:cubicBezTo>
                      <a:cubicBezTo>
                        <a:pt x="116" y="131"/>
                        <a:pt x="110" y="126"/>
                        <a:pt x="113" y="126"/>
                      </a:cubicBezTo>
                      <a:cubicBezTo>
                        <a:pt x="110" y="124"/>
                        <a:pt x="110" y="124"/>
                        <a:pt x="110" y="124"/>
                      </a:cubicBezTo>
                      <a:cubicBezTo>
                        <a:pt x="112" y="125"/>
                        <a:pt x="109" y="122"/>
                        <a:pt x="112" y="124"/>
                      </a:cubicBezTo>
                      <a:cubicBezTo>
                        <a:pt x="111" y="123"/>
                        <a:pt x="114" y="123"/>
                        <a:pt x="111" y="122"/>
                      </a:cubicBezTo>
                      <a:cubicBezTo>
                        <a:pt x="114" y="121"/>
                        <a:pt x="112" y="117"/>
                        <a:pt x="118" y="119"/>
                      </a:cubicBezTo>
                      <a:cubicBezTo>
                        <a:pt x="117" y="118"/>
                        <a:pt x="118" y="118"/>
                        <a:pt x="117" y="117"/>
                      </a:cubicBezTo>
                      <a:cubicBezTo>
                        <a:pt x="115" y="117"/>
                        <a:pt x="118" y="118"/>
                        <a:pt x="116" y="118"/>
                      </a:cubicBezTo>
                      <a:cubicBezTo>
                        <a:pt x="116" y="118"/>
                        <a:pt x="116" y="117"/>
                        <a:pt x="115" y="117"/>
                      </a:cubicBezTo>
                      <a:cubicBezTo>
                        <a:pt x="116" y="117"/>
                        <a:pt x="117" y="116"/>
                        <a:pt x="119" y="118"/>
                      </a:cubicBezTo>
                      <a:cubicBezTo>
                        <a:pt x="121" y="118"/>
                        <a:pt x="115" y="114"/>
                        <a:pt x="117" y="113"/>
                      </a:cubicBezTo>
                      <a:cubicBezTo>
                        <a:pt x="118" y="114"/>
                        <a:pt x="118" y="114"/>
                        <a:pt x="118" y="114"/>
                      </a:cubicBezTo>
                      <a:cubicBezTo>
                        <a:pt x="117" y="112"/>
                        <a:pt x="117" y="112"/>
                        <a:pt x="117" y="112"/>
                      </a:cubicBezTo>
                      <a:cubicBezTo>
                        <a:pt x="118" y="111"/>
                        <a:pt x="120" y="113"/>
                        <a:pt x="122" y="114"/>
                      </a:cubicBezTo>
                      <a:cubicBezTo>
                        <a:pt x="122" y="113"/>
                        <a:pt x="122" y="113"/>
                        <a:pt x="121" y="111"/>
                      </a:cubicBezTo>
                      <a:cubicBezTo>
                        <a:pt x="124" y="112"/>
                        <a:pt x="124" y="112"/>
                        <a:pt x="124" y="112"/>
                      </a:cubicBezTo>
                      <a:cubicBezTo>
                        <a:pt x="122" y="112"/>
                        <a:pt x="123" y="111"/>
                        <a:pt x="122" y="111"/>
                      </a:cubicBezTo>
                      <a:cubicBezTo>
                        <a:pt x="123" y="111"/>
                        <a:pt x="123" y="111"/>
                        <a:pt x="123" y="111"/>
                      </a:cubicBezTo>
                      <a:cubicBezTo>
                        <a:pt x="124" y="111"/>
                        <a:pt x="124" y="111"/>
                        <a:pt x="123" y="110"/>
                      </a:cubicBezTo>
                      <a:cubicBezTo>
                        <a:pt x="122" y="110"/>
                        <a:pt x="121" y="110"/>
                        <a:pt x="121" y="110"/>
                      </a:cubicBezTo>
                      <a:cubicBezTo>
                        <a:pt x="120" y="109"/>
                        <a:pt x="120" y="109"/>
                        <a:pt x="120" y="108"/>
                      </a:cubicBezTo>
                      <a:cubicBezTo>
                        <a:pt x="121" y="109"/>
                        <a:pt x="121" y="108"/>
                        <a:pt x="122" y="108"/>
                      </a:cubicBezTo>
                      <a:cubicBezTo>
                        <a:pt x="122" y="107"/>
                        <a:pt x="120" y="106"/>
                        <a:pt x="120" y="106"/>
                      </a:cubicBezTo>
                      <a:cubicBezTo>
                        <a:pt x="121" y="107"/>
                        <a:pt x="121" y="105"/>
                        <a:pt x="122" y="106"/>
                      </a:cubicBezTo>
                      <a:cubicBezTo>
                        <a:pt x="123" y="107"/>
                        <a:pt x="121" y="106"/>
                        <a:pt x="122" y="107"/>
                      </a:cubicBezTo>
                      <a:cubicBezTo>
                        <a:pt x="123" y="107"/>
                        <a:pt x="125" y="108"/>
                        <a:pt x="124" y="107"/>
                      </a:cubicBezTo>
                      <a:cubicBezTo>
                        <a:pt x="123" y="106"/>
                        <a:pt x="120" y="105"/>
                        <a:pt x="121" y="105"/>
                      </a:cubicBezTo>
                      <a:cubicBezTo>
                        <a:pt x="122" y="105"/>
                        <a:pt x="122" y="106"/>
                        <a:pt x="123" y="106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23" y="105"/>
                        <a:pt x="123" y="105"/>
                        <a:pt x="124" y="105"/>
                      </a:cubicBezTo>
                      <a:cubicBezTo>
                        <a:pt x="122" y="104"/>
                        <a:pt x="124" y="103"/>
                        <a:pt x="122" y="102"/>
                      </a:cubicBezTo>
                      <a:cubicBezTo>
                        <a:pt x="122" y="102"/>
                        <a:pt x="123" y="102"/>
                        <a:pt x="124" y="101"/>
                      </a:cubicBezTo>
                      <a:cubicBezTo>
                        <a:pt x="124" y="102"/>
                        <a:pt x="124" y="102"/>
                        <a:pt x="124" y="102"/>
                      </a:cubicBezTo>
                      <a:cubicBezTo>
                        <a:pt x="125" y="102"/>
                        <a:pt x="125" y="101"/>
                        <a:pt x="124" y="100"/>
                      </a:cubicBezTo>
                      <a:cubicBezTo>
                        <a:pt x="124" y="100"/>
                        <a:pt x="124" y="100"/>
                        <a:pt x="124" y="100"/>
                      </a:cubicBezTo>
                      <a:cubicBezTo>
                        <a:pt x="125" y="100"/>
                        <a:pt x="125" y="99"/>
                        <a:pt x="124" y="98"/>
                      </a:cubicBezTo>
                      <a:cubicBezTo>
                        <a:pt x="125" y="98"/>
                        <a:pt x="131" y="101"/>
                        <a:pt x="129" y="99"/>
                      </a:cubicBezTo>
                      <a:cubicBezTo>
                        <a:pt x="129" y="98"/>
                        <a:pt x="126" y="96"/>
                        <a:pt x="125" y="96"/>
                      </a:cubicBezTo>
                      <a:cubicBezTo>
                        <a:pt x="126" y="95"/>
                        <a:pt x="124" y="92"/>
                        <a:pt x="127" y="92"/>
                      </a:cubicBezTo>
                      <a:cubicBezTo>
                        <a:pt x="127" y="92"/>
                        <a:pt x="126" y="92"/>
                        <a:pt x="126" y="91"/>
                      </a:cubicBezTo>
                      <a:cubicBezTo>
                        <a:pt x="128" y="89"/>
                        <a:pt x="125" y="86"/>
                        <a:pt x="130" y="86"/>
                      </a:cubicBezTo>
                      <a:cubicBezTo>
                        <a:pt x="130" y="87"/>
                        <a:pt x="132" y="87"/>
                        <a:pt x="133" y="87"/>
                      </a:cubicBezTo>
                      <a:cubicBezTo>
                        <a:pt x="131" y="86"/>
                        <a:pt x="135" y="87"/>
                        <a:pt x="132" y="86"/>
                      </a:cubicBezTo>
                      <a:cubicBezTo>
                        <a:pt x="130" y="85"/>
                        <a:pt x="129" y="85"/>
                        <a:pt x="128" y="85"/>
                      </a:cubicBezTo>
                      <a:cubicBezTo>
                        <a:pt x="128" y="83"/>
                        <a:pt x="129" y="82"/>
                        <a:pt x="131" y="81"/>
                      </a:cubicBezTo>
                      <a:cubicBezTo>
                        <a:pt x="130" y="82"/>
                        <a:pt x="129" y="81"/>
                        <a:pt x="129" y="81"/>
                      </a:cubicBezTo>
                      <a:cubicBezTo>
                        <a:pt x="132" y="82"/>
                        <a:pt x="132" y="81"/>
                        <a:pt x="132" y="80"/>
                      </a:cubicBezTo>
                      <a:cubicBezTo>
                        <a:pt x="130" y="79"/>
                        <a:pt x="130" y="79"/>
                        <a:pt x="130" y="79"/>
                      </a:cubicBezTo>
                      <a:cubicBezTo>
                        <a:pt x="132" y="79"/>
                        <a:pt x="132" y="79"/>
                        <a:pt x="132" y="79"/>
                      </a:cubicBezTo>
                      <a:cubicBezTo>
                        <a:pt x="131" y="79"/>
                        <a:pt x="128" y="78"/>
                        <a:pt x="130" y="78"/>
                      </a:cubicBezTo>
                      <a:cubicBezTo>
                        <a:pt x="131" y="78"/>
                        <a:pt x="132" y="78"/>
                        <a:pt x="132" y="78"/>
                      </a:cubicBezTo>
                      <a:cubicBezTo>
                        <a:pt x="131" y="77"/>
                        <a:pt x="129" y="75"/>
                        <a:pt x="131" y="75"/>
                      </a:cubicBezTo>
                      <a:cubicBezTo>
                        <a:pt x="133" y="75"/>
                        <a:pt x="133" y="75"/>
                        <a:pt x="133" y="75"/>
                      </a:cubicBezTo>
                      <a:cubicBezTo>
                        <a:pt x="133" y="75"/>
                        <a:pt x="132" y="73"/>
                        <a:pt x="131" y="74"/>
                      </a:cubicBezTo>
                      <a:cubicBezTo>
                        <a:pt x="133" y="73"/>
                        <a:pt x="133" y="72"/>
                        <a:pt x="136" y="73"/>
                      </a:cubicBezTo>
                      <a:cubicBezTo>
                        <a:pt x="131" y="68"/>
                        <a:pt x="132" y="65"/>
                        <a:pt x="133" y="62"/>
                      </a:cubicBezTo>
                      <a:cubicBezTo>
                        <a:pt x="135" y="63"/>
                        <a:pt x="135" y="63"/>
                        <a:pt x="135" y="63"/>
                      </a:cubicBezTo>
                      <a:cubicBezTo>
                        <a:pt x="136" y="62"/>
                        <a:pt x="133" y="62"/>
                        <a:pt x="134" y="61"/>
                      </a:cubicBezTo>
                      <a:cubicBezTo>
                        <a:pt x="135" y="62"/>
                        <a:pt x="137" y="62"/>
                        <a:pt x="138" y="63"/>
                      </a:cubicBezTo>
                      <a:cubicBezTo>
                        <a:pt x="140" y="62"/>
                        <a:pt x="136" y="61"/>
                        <a:pt x="136" y="60"/>
                      </a:cubicBezTo>
                      <a:cubicBezTo>
                        <a:pt x="134" y="59"/>
                        <a:pt x="137" y="61"/>
                        <a:pt x="135" y="60"/>
                      </a:cubicBezTo>
                      <a:cubicBezTo>
                        <a:pt x="134" y="60"/>
                        <a:pt x="136" y="59"/>
                        <a:pt x="134" y="58"/>
                      </a:cubicBezTo>
                      <a:cubicBezTo>
                        <a:pt x="135" y="58"/>
                        <a:pt x="137" y="59"/>
                        <a:pt x="138" y="59"/>
                      </a:cubicBezTo>
                      <a:cubicBezTo>
                        <a:pt x="137" y="58"/>
                        <a:pt x="137" y="58"/>
                        <a:pt x="137" y="58"/>
                      </a:cubicBezTo>
                      <a:cubicBezTo>
                        <a:pt x="140" y="58"/>
                        <a:pt x="141" y="62"/>
                        <a:pt x="145" y="62"/>
                      </a:cubicBezTo>
                      <a:cubicBezTo>
                        <a:pt x="145" y="61"/>
                        <a:pt x="145" y="61"/>
                        <a:pt x="145" y="61"/>
                      </a:cubicBezTo>
                      <a:cubicBezTo>
                        <a:pt x="148" y="62"/>
                        <a:pt x="148" y="64"/>
                        <a:pt x="149" y="63"/>
                      </a:cubicBezTo>
                      <a:cubicBezTo>
                        <a:pt x="148" y="62"/>
                        <a:pt x="145" y="60"/>
                        <a:pt x="143" y="60"/>
                      </a:cubicBezTo>
                      <a:cubicBezTo>
                        <a:pt x="143" y="59"/>
                        <a:pt x="137" y="57"/>
                        <a:pt x="138" y="56"/>
                      </a:cubicBezTo>
                      <a:cubicBezTo>
                        <a:pt x="140" y="56"/>
                        <a:pt x="138" y="57"/>
                        <a:pt x="140" y="58"/>
                      </a:cubicBezTo>
                      <a:cubicBezTo>
                        <a:pt x="143" y="58"/>
                        <a:pt x="140" y="56"/>
                        <a:pt x="140" y="56"/>
                      </a:cubicBezTo>
                      <a:cubicBezTo>
                        <a:pt x="139" y="56"/>
                        <a:pt x="137" y="55"/>
                        <a:pt x="137" y="54"/>
                      </a:cubicBezTo>
                      <a:cubicBezTo>
                        <a:pt x="138" y="54"/>
                        <a:pt x="139" y="55"/>
                        <a:pt x="139" y="54"/>
                      </a:cubicBezTo>
                      <a:cubicBezTo>
                        <a:pt x="138" y="54"/>
                        <a:pt x="137" y="52"/>
                        <a:pt x="136" y="53"/>
                      </a:cubicBezTo>
                      <a:cubicBezTo>
                        <a:pt x="133" y="51"/>
                        <a:pt x="137" y="52"/>
                        <a:pt x="135" y="50"/>
                      </a:cubicBezTo>
                      <a:cubicBezTo>
                        <a:pt x="137" y="51"/>
                        <a:pt x="140" y="53"/>
                        <a:pt x="141" y="53"/>
                      </a:cubicBezTo>
                      <a:cubicBezTo>
                        <a:pt x="139" y="52"/>
                        <a:pt x="139" y="50"/>
                        <a:pt x="135" y="50"/>
                      </a:cubicBezTo>
                      <a:cubicBezTo>
                        <a:pt x="136" y="49"/>
                        <a:pt x="138" y="50"/>
                        <a:pt x="139" y="51"/>
                      </a:cubicBezTo>
                      <a:cubicBezTo>
                        <a:pt x="141" y="51"/>
                        <a:pt x="136" y="48"/>
                        <a:pt x="140" y="49"/>
                      </a:cubicBezTo>
                      <a:cubicBezTo>
                        <a:pt x="138" y="48"/>
                        <a:pt x="138" y="48"/>
                        <a:pt x="138" y="48"/>
                      </a:cubicBezTo>
                      <a:cubicBezTo>
                        <a:pt x="139" y="48"/>
                        <a:pt x="139" y="48"/>
                        <a:pt x="141" y="48"/>
                      </a:cubicBezTo>
                      <a:cubicBezTo>
                        <a:pt x="141" y="48"/>
                        <a:pt x="138" y="45"/>
                        <a:pt x="142" y="46"/>
                      </a:cubicBezTo>
                      <a:cubicBezTo>
                        <a:pt x="141" y="46"/>
                        <a:pt x="142" y="45"/>
                        <a:pt x="140" y="44"/>
                      </a:cubicBezTo>
                      <a:cubicBezTo>
                        <a:pt x="138" y="45"/>
                        <a:pt x="141" y="46"/>
                        <a:pt x="137" y="45"/>
                      </a:cubicBezTo>
                      <a:cubicBezTo>
                        <a:pt x="140" y="46"/>
                        <a:pt x="138" y="44"/>
                        <a:pt x="137" y="43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7" y="42"/>
                      </a:cubicBezTo>
                      <a:cubicBezTo>
                        <a:pt x="138" y="42"/>
                        <a:pt x="139" y="43"/>
                        <a:pt x="139" y="42"/>
                      </a:cubicBezTo>
                      <a:cubicBezTo>
                        <a:pt x="137" y="41"/>
                        <a:pt x="137" y="41"/>
                        <a:pt x="137" y="41"/>
                      </a:cubicBezTo>
                      <a:cubicBezTo>
                        <a:pt x="136" y="40"/>
                        <a:pt x="141" y="42"/>
                        <a:pt x="141" y="41"/>
                      </a:cubicBezTo>
                      <a:cubicBezTo>
                        <a:pt x="142" y="43"/>
                        <a:pt x="142" y="43"/>
                        <a:pt x="142" y="43"/>
                      </a:cubicBezTo>
                      <a:cubicBezTo>
                        <a:pt x="142" y="42"/>
                        <a:pt x="144" y="43"/>
                        <a:pt x="143" y="42"/>
                      </a:cubicBezTo>
                      <a:cubicBezTo>
                        <a:pt x="141" y="41"/>
                        <a:pt x="139" y="40"/>
                        <a:pt x="138" y="39"/>
                      </a:cubicBezTo>
                      <a:cubicBezTo>
                        <a:pt x="137" y="38"/>
                        <a:pt x="140" y="39"/>
                        <a:pt x="138" y="38"/>
                      </a:cubicBezTo>
                      <a:cubicBezTo>
                        <a:pt x="140" y="40"/>
                        <a:pt x="140" y="40"/>
                        <a:pt x="140" y="40"/>
                      </a:cubicBezTo>
                      <a:cubicBezTo>
                        <a:pt x="141" y="40"/>
                        <a:pt x="144" y="40"/>
                        <a:pt x="144" y="39"/>
                      </a:cubicBezTo>
                      <a:cubicBezTo>
                        <a:pt x="143" y="39"/>
                        <a:pt x="141" y="37"/>
                        <a:pt x="140" y="37"/>
                      </a:cubicBezTo>
                      <a:cubicBezTo>
                        <a:pt x="140" y="37"/>
                        <a:pt x="141" y="37"/>
                        <a:pt x="142" y="38"/>
                      </a:cubicBezTo>
                      <a:cubicBezTo>
                        <a:pt x="142" y="36"/>
                        <a:pt x="140" y="37"/>
                        <a:pt x="140" y="36"/>
                      </a:cubicBezTo>
                      <a:cubicBezTo>
                        <a:pt x="141" y="36"/>
                        <a:pt x="143" y="35"/>
                        <a:pt x="145" y="35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48" y="37"/>
                        <a:pt x="148" y="37"/>
                        <a:pt x="148" y="37"/>
                      </a:cubicBezTo>
                      <a:cubicBezTo>
                        <a:pt x="150" y="39"/>
                        <a:pt x="150" y="37"/>
                        <a:pt x="153" y="39"/>
                      </a:cubicBezTo>
                      <a:cubicBezTo>
                        <a:pt x="153" y="38"/>
                        <a:pt x="153" y="38"/>
                        <a:pt x="152" y="37"/>
                      </a:cubicBezTo>
                      <a:cubicBezTo>
                        <a:pt x="147" y="36"/>
                        <a:pt x="147" y="33"/>
                        <a:pt x="143" y="32"/>
                      </a:cubicBezTo>
                      <a:cubicBezTo>
                        <a:pt x="142" y="30"/>
                        <a:pt x="153" y="35"/>
                        <a:pt x="147" y="31"/>
                      </a:cubicBezTo>
                      <a:cubicBezTo>
                        <a:pt x="146" y="31"/>
                        <a:pt x="144" y="29"/>
                        <a:pt x="144" y="30"/>
                      </a:cubicBezTo>
                      <a:cubicBezTo>
                        <a:pt x="145" y="29"/>
                        <a:pt x="141" y="28"/>
                        <a:pt x="143" y="27"/>
                      </a:cubicBezTo>
                      <a:cubicBezTo>
                        <a:pt x="144" y="29"/>
                        <a:pt x="147" y="28"/>
                        <a:pt x="149" y="30"/>
                      </a:cubicBezTo>
                      <a:cubicBezTo>
                        <a:pt x="148" y="30"/>
                        <a:pt x="147" y="31"/>
                        <a:pt x="148" y="31"/>
                      </a:cubicBezTo>
                      <a:cubicBezTo>
                        <a:pt x="149" y="31"/>
                        <a:pt x="152" y="33"/>
                        <a:pt x="152" y="32"/>
                      </a:cubicBezTo>
                      <a:cubicBezTo>
                        <a:pt x="152" y="31"/>
                        <a:pt x="152" y="30"/>
                        <a:pt x="150" y="29"/>
                      </a:cubicBezTo>
                      <a:cubicBezTo>
                        <a:pt x="148" y="28"/>
                        <a:pt x="150" y="30"/>
                        <a:pt x="148" y="29"/>
                      </a:cubicBezTo>
                      <a:cubicBezTo>
                        <a:pt x="148" y="27"/>
                        <a:pt x="151" y="29"/>
                        <a:pt x="147" y="26"/>
                      </a:cubicBezTo>
                      <a:cubicBezTo>
                        <a:pt x="147" y="27"/>
                        <a:pt x="145" y="27"/>
                        <a:pt x="144" y="26"/>
                      </a:cubicBezTo>
                      <a:cubicBezTo>
                        <a:pt x="143" y="25"/>
                        <a:pt x="143" y="25"/>
                        <a:pt x="143" y="25"/>
                      </a:cubicBezTo>
                      <a:cubicBezTo>
                        <a:pt x="144" y="25"/>
                        <a:pt x="144" y="25"/>
                        <a:pt x="144" y="25"/>
                      </a:cubicBezTo>
                      <a:cubicBezTo>
                        <a:pt x="146" y="24"/>
                        <a:pt x="142" y="24"/>
                        <a:pt x="143" y="23"/>
                      </a:cubicBezTo>
                      <a:cubicBezTo>
                        <a:pt x="146" y="23"/>
                        <a:pt x="146" y="23"/>
                        <a:pt x="146" y="23"/>
                      </a:cubicBezTo>
                      <a:cubicBezTo>
                        <a:pt x="148" y="25"/>
                        <a:pt x="144" y="25"/>
                        <a:pt x="148" y="26"/>
                      </a:cubicBezTo>
                      <a:cubicBezTo>
                        <a:pt x="149" y="25"/>
                        <a:pt x="147" y="24"/>
                        <a:pt x="148" y="24"/>
                      </a:cubicBezTo>
                      <a:cubicBezTo>
                        <a:pt x="149" y="24"/>
                        <a:pt x="149" y="24"/>
                        <a:pt x="149" y="25"/>
                      </a:cubicBezTo>
                      <a:cubicBezTo>
                        <a:pt x="149" y="25"/>
                        <a:pt x="155" y="27"/>
                        <a:pt x="152" y="24"/>
                      </a:cubicBezTo>
                      <a:cubicBezTo>
                        <a:pt x="151" y="23"/>
                        <a:pt x="151" y="23"/>
                        <a:pt x="149" y="22"/>
                      </a:cubicBezTo>
                      <a:cubicBezTo>
                        <a:pt x="149" y="21"/>
                        <a:pt x="148" y="20"/>
                        <a:pt x="148" y="18"/>
                      </a:cubicBezTo>
                      <a:cubicBezTo>
                        <a:pt x="151" y="20"/>
                        <a:pt x="149" y="17"/>
                        <a:pt x="152" y="19"/>
                      </a:cubicBezTo>
                      <a:cubicBezTo>
                        <a:pt x="150" y="19"/>
                        <a:pt x="149" y="21"/>
                        <a:pt x="152" y="23"/>
                      </a:cubicBezTo>
                      <a:cubicBezTo>
                        <a:pt x="155" y="24"/>
                        <a:pt x="151" y="24"/>
                        <a:pt x="154" y="26"/>
                      </a:cubicBezTo>
                      <a:cubicBezTo>
                        <a:pt x="155" y="25"/>
                        <a:pt x="158" y="26"/>
                        <a:pt x="160" y="27"/>
                      </a:cubicBezTo>
                      <a:cubicBezTo>
                        <a:pt x="161" y="27"/>
                        <a:pt x="160" y="26"/>
                        <a:pt x="159" y="26"/>
                      </a:cubicBezTo>
                      <a:cubicBezTo>
                        <a:pt x="157" y="25"/>
                        <a:pt x="157" y="25"/>
                        <a:pt x="155" y="24"/>
                      </a:cubicBezTo>
                      <a:cubicBezTo>
                        <a:pt x="156" y="23"/>
                        <a:pt x="156" y="21"/>
                        <a:pt x="154" y="20"/>
                      </a:cubicBezTo>
                      <a:cubicBezTo>
                        <a:pt x="155" y="20"/>
                        <a:pt x="157" y="21"/>
                        <a:pt x="157" y="22"/>
                      </a:cubicBezTo>
                      <a:cubicBezTo>
                        <a:pt x="157" y="20"/>
                        <a:pt x="158" y="18"/>
                        <a:pt x="160" y="17"/>
                      </a:cubicBezTo>
                      <a:cubicBezTo>
                        <a:pt x="156" y="16"/>
                        <a:pt x="160" y="15"/>
                        <a:pt x="157" y="14"/>
                      </a:cubicBezTo>
                      <a:cubicBezTo>
                        <a:pt x="156" y="15"/>
                        <a:pt x="153" y="14"/>
                        <a:pt x="152" y="13"/>
                      </a:cubicBezTo>
                      <a:cubicBezTo>
                        <a:pt x="152" y="13"/>
                        <a:pt x="153" y="14"/>
                        <a:pt x="154" y="14"/>
                      </a:cubicBezTo>
                      <a:cubicBezTo>
                        <a:pt x="152" y="12"/>
                        <a:pt x="157" y="14"/>
                        <a:pt x="155" y="12"/>
                      </a:cubicBezTo>
                      <a:cubicBezTo>
                        <a:pt x="155" y="14"/>
                        <a:pt x="159" y="15"/>
                        <a:pt x="161" y="16"/>
                      </a:cubicBezTo>
                      <a:cubicBezTo>
                        <a:pt x="160" y="15"/>
                        <a:pt x="163" y="17"/>
                        <a:pt x="163" y="16"/>
                      </a:cubicBezTo>
                      <a:cubicBezTo>
                        <a:pt x="163" y="15"/>
                        <a:pt x="162" y="13"/>
                        <a:pt x="162" y="11"/>
                      </a:cubicBezTo>
                      <a:cubicBezTo>
                        <a:pt x="165" y="11"/>
                        <a:pt x="164" y="8"/>
                        <a:pt x="165" y="7"/>
                      </a:cubicBezTo>
                      <a:cubicBezTo>
                        <a:pt x="166" y="7"/>
                        <a:pt x="169" y="9"/>
                        <a:pt x="170" y="9"/>
                      </a:cubicBezTo>
                      <a:cubicBezTo>
                        <a:pt x="170" y="8"/>
                        <a:pt x="166" y="7"/>
                        <a:pt x="168" y="7"/>
                      </a:cubicBezTo>
                      <a:cubicBezTo>
                        <a:pt x="169" y="8"/>
                        <a:pt x="169" y="8"/>
                        <a:pt x="169" y="8"/>
                      </a:cubicBezTo>
                      <a:cubicBezTo>
                        <a:pt x="169" y="7"/>
                        <a:pt x="172" y="7"/>
                        <a:pt x="168" y="4"/>
                      </a:cubicBezTo>
                      <a:cubicBezTo>
                        <a:pt x="171" y="6"/>
                        <a:pt x="171" y="6"/>
                        <a:pt x="171" y="6"/>
                      </a:cubicBezTo>
                      <a:cubicBezTo>
                        <a:pt x="172" y="6"/>
                        <a:pt x="171" y="5"/>
                        <a:pt x="171" y="5"/>
                      </a:cubicBezTo>
                      <a:cubicBezTo>
                        <a:pt x="172" y="6"/>
                        <a:pt x="173" y="6"/>
                        <a:pt x="173" y="7"/>
                      </a:cubicBezTo>
                      <a:cubicBezTo>
                        <a:pt x="176" y="8"/>
                        <a:pt x="174" y="5"/>
                        <a:pt x="174" y="4"/>
                      </a:cubicBezTo>
                      <a:cubicBezTo>
                        <a:pt x="172" y="4"/>
                        <a:pt x="172" y="4"/>
                        <a:pt x="172" y="4"/>
                      </a:cubicBezTo>
                      <a:cubicBezTo>
                        <a:pt x="172" y="2"/>
                        <a:pt x="174" y="2"/>
                        <a:pt x="174" y="0"/>
                      </a:cubicBezTo>
                      <a:cubicBezTo>
                        <a:pt x="176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7" y="1"/>
                        <a:pt x="178" y="2"/>
                        <a:pt x="177" y="0"/>
                      </a:cubicBezTo>
                      <a:cubicBezTo>
                        <a:pt x="180" y="5"/>
                        <a:pt x="180" y="5"/>
                        <a:pt x="180" y="5"/>
                      </a:cubicBezTo>
                      <a:cubicBezTo>
                        <a:pt x="179" y="5"/>
                        <a:pt x="179" y="3"/>
                        <a:pt x="177" y="2"/>
                      </a:cubicBezTo>
                      <a:cubicBezTo>
                        <a:pt x="175" y="1"/>
                        <a:pt x="175" y="3"/>
                        <a:pt x="176" y="4"/>
                      </a:cubicBezTo>
                      <a:cubicBezTo>
                        <a:pt x="177" y="4"/>
                        <a:pt x="176" y="4"/>
                        <a:pt x="176" y="3"/>
                      </a:cubicBezTo>
                      <a:cubicBezTo>
                        <a:pt x="178" y="4"/>
                        <a:pt x="178" y="5"/>
                        <a:pt x="179" y="6"/>
                      </a:cubicBezTo>
                      <a:cubicBezTo>
                        <a:pt x="179" y="6"/>
                        <a:pt x="180" y="6"/>
                        <a:pt x="179" y="6"/>
                      </a:cubicBezTo>
                      <a:cubicBezTo>
                        <a:pt x="180" y="7"/>
                        <a:pt x="180" y="7"/>
                        <a:pt x="180" y="8"/>
                      </a:cubicBezTo>
                      <a:cubicBezTo>
                        <a:pt x="179" y="7"/>
                        <a:pt x="178" y="7"/>
                        <a:pt x="178" y="7"/>
                      </a:cubicBezTo>
                      <a:cubicBezTo>
                        <a:pt x="180" y="8"/>
                        <a:pt x="180" y="9"/>
                        <a:pt x="179" y="10"/>
                      </a:cubicBezTo>
                      <a:cubicBezTo>
                        <a:pt x="176" y="9"/>
                        <a:pt x="179" y="12"/>
                        <a:pt x="178" y="13"/>
                      </a:cubicBezTo>
                      <a:cubicBezTo>
                        <a:pt x="176" y="11"/>
                        <a:pt x="175" y="10"/>
                        <a:pt x="174" y="8"/>
                      </a:cubicBezTo>
                      <a:cubicBezTo>
                        <a:pt x="173" y="8"/>
                        <a:pt x="174" y="9"/>
                        <a:pt x="172" y="9"/>
                      </a:cubicBezTo>
                      <a:cubicBezTo>
                        <a:pt x="174" y="10"/>
                        <a:pt x="176" y="12"/>
                        <a:pt x="176" y="14"/>
                      </a:cubicBezTo>
                      <a:cubicBezTo>
                        <a:pt x="175" y="13"/>
                        <a:pt x="175" y="13"/>
                        <a:pt x="175" y="13"/>
                      </a:cubicBezTo>
                      <a:cubicBezTo>
                        <a:pt x="175" y="14"/>
                        <a:pt x="177" y="15"/>
                        <a:pt x="176" y="16"/>
                      </a:cubicBezTo>
                      <a:cubicBezTo>
                        <a:pt x="175" y="17"/>
                        <a:pt x="174" y="19"/>
                        <a:pt x="173" y="20"/>
                      </a:cubicBezTo>
                      <a:cubicBezTo>
                        <a:pt x="171" y="19"/>
                        <a:pt x="171" y="19"/>
                        <a:pt x="171" y="19"/>
                      </a:cubicBezTo>
                      <a:cubicBezTo>
                        <a:pt x="174" y="22"/>
                        <a:pt x="171" y="23"/>
                        <a:pt x="172" y="24"/>
                      </a:cubicBezTo>
                      <a:cubicBezTo>
                        <a:pt x="170" y="25"/>
                        <a:pt x="172" y="29"/>
                        <a:pt x="169" y="28"/>
                      </a:cubicBezTo>
                      <a:cubicBezTo>
                        <a:pt x="168" y="32"/>
                        <a:pt x="169" y="35"/>
                        <a:pt x="167" y="38"/>
                      </a:cubicBezTo>
                      <a:cubicBezTo>
                        <a:pt x="164" y="37"/>
                        <a:pt x="164" y="37"/>
                        <a:pt x="164" y="37"/>
                      </a:cubicBezTo>
                      <a:cubicBezTo>
                        <a:pt x="166" y="38"/>
                        <a:pt x="163" y="36"/>
                        <a:pt x="163" y="37"/>
                      </a:cubicBezTo>
                      <a:cubicBezTo>
                        <a:pt x="165" y="37"/>
                        <a:pt x="165" y="39"/>
                        <a:pt x="167" y="40"/>
                      </a:cubicBezTo>
                      <a:cubicBezTo>
                        <a:pt x="164" y="41"/>
                        <a:pt x="166" y="43"/>
                        <a:pt x="167" y="45"/>
                      </a:cubicBezTo>
                      <a:cubicBezTo>
                        <a:pt x="165" y="45"/>
                        <a:pt x="165" y="45"/>
                        <a:pt x="165" y="45"/>
                      </a:cubicBezTo>
                      <a:cubicBezTo>
                        <a:pt x="168" y="47"/>
                        <a:pt x="164" y="48"/>
                        <a:pt x="163" y="49"/>
                      </a:cubicBezTo>
                      <a:cubicBezTo>
                        <a:pt x="163" y="49"/>
                        <a:pt x="161" y="49"/>
                        <a:pt x="161" y="49"/>
                      </a:cubicBezTo>
                      <a:cubicBezTo>
                        <a:pt x="163" y="51"/>
                        <a:pt x="163" y="52"/>
                        <a:pt x="164" y="54"/>
                      </a:cubicBezTo>
                      <a:cubicBezTo>
                        <a:pt x="164" y="55"/>
                        <a:pt x="163" y="56"/>
                        <a:pt x="161" y="56"/>
                      </a:cubicBezTo>
                      <a:cubicBezTo>
                        <a:pt x="164" y="62"/>
                        <a:pt x="160" y="64"/>
                        <a:pt x="161" y="69"/>
                      </a:cubicBezTo>
                      <a:cubicBezTo>
                        <a:pt x="159" y="69"/>
                        <a:pt x="159" y="69"/>
                        <a:pt x="159" y="69"/>
                      </a:cubicBezTo>
                      <a:cubicBezTo>
                        <a:pt x="163" y="74"/>
                        <a:pt x="157" y="77"/>
                        <a:pt x="158" y="81"/>
                      </a:cubicBezTo>
                      <a:cubicBezTo>
                        <a:pt x="155" y="80"/>
                        <a:pt x="155" y="80"/>
                        <a:pt x="155" y="80"/>
                      </a:cubicBezTo>
                      <a:cubicBezTo>
                        <a:pt x="153" y="80"/>
                        <a:pt x="155" y="82"/>
                        <a:pt x="157" y="83"/>
                      </a:cubicBezTo>
                      <a:cubicBezTo>
                        <a:pt x="156" y="84"/>
                        <a:pt x="158" y="86"/>
                        <a:pt x="155" y="86"/>
                      </a:cubicBezTo>
                      <a:cubicBezTo>
                        <a:pt x="154" y="87"/>
                        <a:pt x="156" y="88"/>
                        <a:pt x="156" y="89"/>
                      </a:cubicBezTo>
                      <a:cubicBezTo>
                        <a:pt x="154" y="90"/>
                        <a:pt x="154" y="91"/>
                        <a:pt x="154" y="93"/>
                      </a:cubicBezTo>
                      <a:cubicBezTo>
                        <a:pt x="155" y="93"/>
                        <a:pt x="155" y="93"/>
                        <a:pt x="155" y="93"/>
                      </a:cubicBezTo>
                      <a:cubicBezTo>
                        <a:pt x="154" y="92"/>
                        <a:pt x="152" y="92"/>
                        <a:pt x="152" y="92"/>
                      </a:cubicBezTo>
                      <a:cubicBezTo>
                        <a:pt x="153" y="93"/>
                        <a:pt x="150" y="95"/>
                        <a:pt x="154" y="96"/>
                      </a:cubicBezTo>
                      <a:cubicBezTo>
                        <a:pt x="151" y="97"/>
                        <a:pt x="155" y="101"/>
                        <a:pt x="150" y="102"/>
                      </a:cubicBezTo>
                      <a:cubicBezTo>
                        <a:pt x="152" y="102"/>
                        <a:pt x="152" y="103"/>
                        <a:pt x="152" y="103"/>
                      </a:cubicBezTo>
                      <a:cubicBezTo>
                        <a:pt x="151" y="105"/>
                        <a:pt x="148" y="106"/>
                        <a:pt x="150" y="109"/>
                      </a:cubicBezTo>
                      <a:cubicBezTo>
                        <a:pt x="149" y="109"/>
                        <a:pt x="148" y="107"/>
                        <a:pt x="147" y="108"/>
                      </a:cubicBezTo>
                      <a:cubicBezTo>
                        <a:pt x="148" y="109"/>
                        <a:pt x="149" y="109"/>
                        <a:pt x="149" y="110"/>
                      </a:cubicBezTo>
                      <a:cubicBezTo>
                        <a:pt x="150" y="114"/>
                        <a:pt x="144" y="115"/>
                        <a:pt x="143" y="118"/>
                      </a:cubicBezTo>
                      <a:cubicBezTo>
                        <a:pt x="143" y="121"/>
                        <a:pt x="142" y="123"/>
                        <a:pt x="141" y="126"/>
                      </a:cubicBezTo>
                      <a:cubicBezTo>
                        <a:pt x="140" y="128"/>
                        <a:pt x="138" y="130"/>
                        <a:pt x="137" y="133"/>
                      </a:cubicBezTo>
                      <a:cubicBezTo>
                        <a:pt x="136" y="132"/>
                        <a:pt x="136" y="132"/>
                        <a:pt x="136" y="132"/>
                      </a:cubicBezTo>
                      <a:cubicBezTo>
                        <a:pt x="138" y="135"/>
                        <a:pt x="131" y="133"/>
                        <a:pt x="135" y="137"/>
                      </a:cubicBezTo>
                      <a:cubicBezTo>
                        <a:pt x="134" y="137"/>
                        <a:pt x="133" y="138"/>
                        <a:pt x="132" y="137"/>
                      </a:cubicBezTo>
                      <a:cubicBezTo>
                        <a:pt x="133" y="140"/>
                        <a:pt x="128" y="139"/>
                        <a:pt x="130" y="142"/>
                      </a:cubicBezTo>
                      <a:cubicBezTo>
                        <a:pt x="130" y="142"/>
                        <a:pt x="130" y="142"/>
                        <a:pt x="129" y="142"/>
                      </a:cubicBezTo>
                      <a:cubicBezTo>
                        <a:pt x="127" y="142"/>
                        <a:pt x="128" y="145"/>
                        <a:pt x="125" y="146"/>
                      </a:cubicBezTo>
                      <a:cubicBezTo>
                        <a:pt x="125" y="145"/>
                        <a:pt x="125" y="145"/>
                        <a:pt x="124" y="144"/>
                      </a:cubicBezTo>
                      <a:cubicBezTo>
                        <a:pt x="123" y="144"/>
                        <a:pt x="127" y="148"/>
                        <a:pt x="123" y="146"/>
                      </a:cubicBezTo>
                      <a:cubicBezTo>
                        <a:pt x="123" y="146"/>
                        <a:pt x="124" y="147"/>
                        <a:pt x="124" y="147"/>
                      </a:cubicBezTo>
                      <a:cubicBezTo>
                        <a:pt x="122" y="149"/>
                        <a:pt x="121" y="151"/>
                        <a:pt x="121" y="153"/>
                      </a:cubicBezTo>
                      <a:cubicBezTo>
                        <a:pt x="120" y="155"/>
                        <a:pt x="119" y="158"/>
                        <a:pt x="118" y="160"/>
                      </a:cubicBezTo>
                      <a:cubicBezTo>
                        <a:pt x="114" y="161"/>
                        <a:pt x="112" y="156"/>
                        <a:pt x="113" y="160"/>
                      </a:cubicBezTo>
                      <a:cubicBezTo>
                        <a:pt x="112" y="159"/>
                        <a:pt x="114" y="161"/>
                        <a:pt x="114" y="160"/>
                      </a:cubicBezTo>
                      <a:cubicBezTo>
                        <a:pt x="114" y="162"/>
                        <a:pt x="109" y="158"/>
                        <a:pt x="110" y="160"/>
                      </a:cubicBezTo>
                      <a:cubicBezTo>
                        <a:pt x="112" y="162"/>
                        <a:pt x="111" y="162"/>
                        <a:pt x="112" y="163"/>
                      </a:cubicBezTo>
                      <a:cubicBezTo>
                        <a:pt x="110" y="163"/>
                        <a:pt x="107" y="162"/>
                        <a:pt x="108" y="165"/>
                      </a:cubicBezTo>
                      <a:cubicBezTo>
                        <a:pt x="107" y="164"/>
                        <a:pt x="107" y="164"/>
                        <a:pt x="107" y="164"/>
                      </a:cubicBezTo>
                      <a:cubicBezTo>
                        <a:pt x="109" y="168"/>
                        <a:pt x="106" y="168"/>
                        <a:pt x="108" y="172"/>
                      </a:cubicBezTo>
                      <a:cubicBezTo>
                        <a:pt x="106" y="177"/>
                        <a:pt x="102" y="181"/>
                        <a:pt x="100" y="185"/>
                      </a:cubicBezTo>
                      <a:cubicBezTo>
                        <a:pt x="97" y="190"/>
                        <a:pt x="94" y="194"/>
                        <a:pt x="90" y="198"/>
                      </a:cubicBezTo>
                      <a:cubicBezTo>
                        <a:pt x="86" y="201"/>
                        <a:pt x="83" y="205"/>
                        <a:pt x="79" y="208"/>
                      </a:cubicBezTo>
                      <a:cubicBezTo>
                        <a:pt x="76" y="212"/>
                        <a:pt x="72" y="215"/>
                        <a:pt x="67" y="217"/>
                      </a:cubicBezTo>
                      <a:cubicBezTo>
                        <a:pt x="63" y="216"/>
                        <a:pt x="63" y="216"/>
                        <a:pt x="62" y="219"/>
                      </a:cubicBezTo>
                      <a:cubicBezTo>
                        <a:pt x="62" y="219"/>
                        <a:pt x="62" y="218"/>
                        <a:pt x="61" y="218"/>
                      </a:cubicBezTo>
                      <a:cubicBezTo>
                        <a:pt x="63" y="220"/>
                        <a:pt x="60" y="219"/>
                        <a:pt x="62" y="222"/>
                      </a:cubicBezTo>
                      <a:cubicBezTo>
                        <a:pt x="58" y="224"/>
                        <a:pt x="56" y="227"/>
                        <a:pt x="53" y="229"/>
                      </a:cubicBezTo>
                      <a:cubicBezTo>
                        <a:pt x="54" y="228"/>
                        <a:pt x="52" y="226"/>
                        <a:pt x="52" y="227"/>
                      </a:cubicBezTo>
                      <a:cubicBezTo>
                        <a:pt x="52" y="229"/>
                        <a:pt x="52" y="229"/>
                        <a:pt x="52" y="229"/>
                      </a:cubicBezTo>
                      <a:cubicBezTo>
                        <a:pt x="52" y="228"/>
                        <a:pt x="52" y="228"/>
                        <a:pt x="52" y="228"/>
                      </a:cubicBezTo>
                      <a:cubicBezTo>
                        <a:pt x="52" y="229"/>
                        <a:pt x="52" y="230"/>
                        <a:pt x="53" y="231"/>
                      </a:cubicBezTo>
                      <a:cubicBezTo>
                        <a:pt x="47" y="239"/>
                        <a:pt x="36" y="240"/>
                        <a:pt x="29" y="246"/>
                      </a:cubicBezTo>
                      <a:cubicBezTo>
                        <a:pt x="27" y="247"/>
                        <a:pt x="25" y="249"/>
                        <a:pt x="24" y="251"/>
                      </a:cubicBezTo>
                      <a:cubicBezTo>
                        <a:pt x="16" y="252"/>
                        <a:pt x="9" y="254"/>
                        <a:pt x="5" y="260"/>
                      </a:cubicBezTo>
                      <a:cubicBezTo>
                        <a:pt x="5" y="260"/>
                        <a:pt x="0" y="254"/>
                        <a:pt x="2" y="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1" name="Freeform 45"/>
                <p:cNvSpPr/>
                <p:nvPr/>
              </p:nvSpPr>
              <p:spPr bwMode="auto">
                <a:xfrm>
                  <a:off x="3656" y="1238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2" name="Freeform 46"/>
                <p:cNvSpPr/>
                <p:nvPr/>
              </p:nvSpPr>
              <p:spPr bwMode="auto">
                <a:xfrm>
                  <a:off x="3651" y="1240"/>
                  <a:ext cx="1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2 h 2"/>
                    <a:gd name="T4" fmla="*/ 1 w 2"/>
                    <a:gd name="T5" fmla="*/ 1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3" name="Freeform 47"/>
                <p:cNvSpPr/>
                <p:nvPr/>
              </p:nvSpPr>
              <p:spPr bwMode="auto">
                <a:xfrm>
                  <a:off x="3651" y="1241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3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4" name="Freeform 48"/>
                <p:cNvSpPr/>
                <p:nvPr/>
              </p:nvSpPr>
              <p:spPr bwMode="auto">
                <a:xfrm>
                  <a:off x="3649" y="1242"/>
                  <a:ext cx="0" cy="1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5" name="Freeform 49"/>
                <p:cNvSpPr/>
                <p:nvPr/>
              </p:nvSpPr>
              <p:spPr bwMode="auto">
                <a:xfrm>
                  <a:off x="3650" y="1243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6" name="Freeform 50"/>
                <p:cNvSpPr/>
                <p:nvPr/>
              </p:nvSpPr>
              <p:spPr bwMode="auto">
                <a:xfrm>
                  <a:off x="3648" y="1245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2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1" y="2"/>
                      </a:cubicBezTo>
                      <a:cubicBezTo>
                        <a:pt x="2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7" name="Freeform 51"/>
                <p:cNvSpPr/>
                <p:nvPr/>
              </p:nvSpPr>
              <p:spPr bwMode="auto">
                <a:xfrm>
                  <a:off x="3648" y="1246"/>
                  <a:ext cx="0" cy="1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8" name="Rectangle 52"/>
                <p:cNvSpPr>
                  <a:spLocks noChangeArrowheads="1"/>
                </p:cNvSpPr>
                <p:nvPr/>
              </p:nvSpPr>
              <p:spPr bwMode="auto">
                <a:xfrm>
                  <a:off x="3641" y="126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19" name="Freeform 53"/>
                <p:cNvSpPr/>
                <p:nvPr/>
              </p:nvSpPr>
              <p:spPr bwMode="auto">
                <a:xfrm>
                  <a:off x="3636" y="1274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1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0" name="Rectangle 54"/>
                <p:cNvSpPr>
                  <a:spLocks noChangeArrowheads="1"/>
                </p:cNvSpPr>
                <p:nvPr/>
              </p:nvSpPr>
              <p:spPr bwMode="auto">
                <a:xfrm>
                  <a:off x="3634" y="127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1" name="Freeform 55"/>
                <p:cNvSpPr/>
                <p:nvPr/>
              </p:nvSpPr>
              <p:spPr bwMode="auto">
                <a:xfrm>
                  <a:off x="3683" y="1271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0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2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2" name="Freeform 56"/>
                <p:cNvSpPr/>
                <p:nvPr/>
              </p:nvSpPr>
              <p:spPr bwMode="auto">
                <a:xfrm>
                  <a:off x="3650" y="1270"/>
                  <a:ext cx="33" cy="32"/>
                </a:xfrm>
                <a:custGeom>
                  <a:avLst/>
                  <a:gdLst>
                    <a:gd name="T0" fmla="*/ 18 w 151"/>
                    <a:gd name="T1" fmla="*/ 121 h 141"/>
                    <a:gd name="T2" fmla="*/ 23 w 151"/>
                    <a:gd name="T3" fmla="*/ 117 h 141"/>
                    <a:gd name="T4" fmla="*/ 29 w 151"/>
                    <a:gd name="T5" fmla="*/ 105 h 141"/>
                    <a:gd name="T6" fmla="*/ 33 w 151"/>
                    <a:gd name="T7" fmla="*/ 103 h 141"/>
                    <a:gd name="T8" fmla="*/ 45 w 151"/>
                    <a:gd name="T9" fmla="*/ 97 h 141"/>
                    <a:gd name="T10" fmla="*/ 48 w 151"/>
                    <a:gd name="T11" fmla="*/ 95 h 141"/>
                    <a:gd name="T12" fmla="*/ 51 w 151"/>
                    <a:gd name="T13" fmla="*/ 88 h 141"/>
                    <a:gd name="T14" fmla="*/ 57 w 151"/>
                    <a:gd name="T15" fmla="*/ 85 h 141"/>
                    <a:gd name="T16" fmla="*/ 61 w 151"/>
                    <a:gd name="T17" fmla="*/ 84 h 141"/>
                    <a:gd name="T18" fmla="*/ 61 w 151"/>
                    <a:gd name="T19" fmla="*/ 80 h 141"/>
                    <a:gd name="T20" fmla="*/ 64 w 151"/>
                    <a:gd name="T21" fmla="*/ 73 h 141"/>
                    <a:gd name="T22" fmla="*/ 67 w 151"/>
                    <a:gd name="T23" fmla="*/ 70 h 141"/>
                    <a:gd name="T24" fmla="*/ 68 w 151"/>
                    <a:gd name="T25" fmla="*/ 66 h 141"/>
                    <a:gd name="T26" fmla="*/ 73 w 151"/>
                    <a:gd name="T27" fmla="*/ 64 h 141"/>
                    <a:gd name="T28" fmla="*/ 76 w 151"/>
                    <a:gd name="T29" fmla="*/ 59 h 141"/>
                    <a:gd name="T30" fmla="*/ 83 w 151"/>
                    <a:gd name="T31" fmla="*/ 55 h 141"/>
                    <a:gd name="T32" fmla="*/ 84 w 151"/>
                    <a:gd name="T33" fmla="*/ 52 h 141"/>
                    <a:gd name="T34" fmla="*/ 88 w 151"/>
                    <a:gd name="T35" fmla="*/ 52 h 141"/>
                    <a:gd name="T36" fmla="*/ 88 w 151"/>
                    <a:gd name="T37" fmla="*/ 48 h 141"/>
                    <a:gd name="T38" fmla="*/ 88 w 151"/>
                    <a:gd name="T39" fmla="*/ 47 h 141"/>
                    <a:gd name="T40" fmla="*/ 90 w 151"/>
                    <a:gd name="T41" fmla="*/ 44 h 141"/>
                    <a:gd name="T42" fmla="*/ 97 w 151"/>
                    <a:gd name="T43" fmla="*/ 37 h 141"/>
                    <a:gd name="T44" fmla="*/ 99 w 151"/>
                    <a:gd name="T45" fmla="*/ 34 h 141"/>
                    <a:gd name="T46" fmla="*/ 102 w 151"/>
                    <a:gd name="T47" fmla="*/ 31 h 141"/>
                    <a:gd name="T48" fmla="*/ 108 w 151"/>
                    <a:gd name="T49" fmla="*/ 26 h 141"/>
                    <a:gd name="T50" fmla="*/ 114 w 151"/>
                    <a:gd name="T51" fmla="*/ 29 h 141"/>
                    <a:gd name="T52" fmla="*/ 112 w 151"/>
                    <a:gd name="T53" fmla="*/ 23 h 141"/>
                    <a:gd name="T54" fmla="*/ 109 w 151"/>
                    <a:gd name="T55" fmla="*/ 16 h 141"/>
                    <a:gd name="T56" fmla="*/ 113 w 151"/>
                    <a:gd name="T57" fmla="*/ 15 h 141"/>
                    <a:gd name="T58" fmla="*/ 112 w 151"/>
                    <a:gd name="T59" fmla="*/ 12 h 141"/>
                    <a:gd name="T60" fmla="*/ 115 w 151"/>
                    <a:gd name="T61" fmla="*/ 12 h 141"/>
                    <a:gd name="T62" fmla="*/ 122 w 151"/>
                    <a:gd name="T63" fmla="*/ 15 h 141"/>
                    <a:gd name="T64" fmla="*/ 120 w 151"/>
                    <a:gd name="T65" fmla="*/ 8 h 141"/>
                    <a:gd name="T66" fmla="*/ 123 w 151"/>
                    <a:gd name="T67" fmla="*/ 9 h 141"/>
                    <a:gd name="T68" fmla="*/ 122 w 151"/>
                    <a:gd name="T69" fmla="*/ 5 h 141"/>
                    <a:gd name="T70" fmla="*/ 125 w 151"/>
                    <a:gd name="T71" fmla="*/ 3 h 141"/>
                    <a:gd name="T72" fmla="*/ 129 w 151"/>
                    <a:gd name="T73" fmla="*/ 10 h 141"/>
                    <a:gd name="T74" fmla="*/ 130 w 151"/>
                    <a:gd name="T75" fmla="*/ 2 h 141"/>
                    <a:gd name="T76" fmla="*/ 143 w 151"/>
                    <a:gd name="T77" fmla="*/ 6 h 141"/>
                    <a:gd name="T78" fmla="*/ 146 w 151"/>
                    <a:gd name="T79" fmla="*/ 6 h 141"/>
                    <a:gd name="T80" fmla="*/ 149 w 151"/>
                    <a:gd name="T81" fmla="*/ 3 h 141"/>
                    <a:gd name="T82" fmla="*/ 151 w 151"/>
                    <a:gd name="T83" fmla="*/ 8 h 141"/>
                    <a:gd name="T84" fmla="*/ 145 w 151"/>
                    <a:gd name="T85" fmla="*/ 7 h 141"/>
                    <a:gd name="T86" fmla="*/ 143 w 151"/>
                    <a:gd name="T87" fmla="*/ 18 h 141"/>
                    <a:gd name="T88" fmla="*/ 135 w 151"/>
                    <a:gd name="T89" fmla="*/ 30 h 141"/>
                    <a:gd name="T90" fmla="*/ 126 w 151"/>
                    <a:gd name="T91" fmla="*/ 43 h 141"/>
                    <a:gd name="T92" fmla="*/ 118 w 151"/>
                    <a:gd name="T93" fmla="*/ 52 h 141"/>
                    <a:gd name="T94" fmla="*/ 113 w 151"/>
                    <a:gd name="T95" fmla="*/ 60 h 141"/>
                    <a:gd name="T96" fmla="*/ 98 w 151"/>
                    <a:gd name="T97" fmla="*/ 72 h 141"/>
                    <a:gd name="T98" fmla="*/ 89 w 151"/>
                    <a:gd name="T99" fmla="*/ 77 h 141"/>
                    <a:gd name="T100" fmla="*/ 77 w 151"/>
                    <a:gd name="T101" fmla="*/ 85 h 141"/>
                    <a:gd name="T102" fmla="*/ 48 w 151"/>
                    <a:gd name="T103" fmla="*/ 120 h 141"/>
                    <a:gd name="T104" fmla="*/ 38 w 151"/>
                    <a:gd name="T105" fmla="*/ 126 h 141"/>
                    <a:gd name="T106" fmla="*/ 3 w 151"/>
                    <a:gd name="T107" fmla="*/ 141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1" h="141">
                      <a:moveTo>
                        <a:pt x="1" y="131"/>
                      </a:moveTo>
                      <a:cubicBezTo>
                        <a:pt x="0" y="123"/>
                        <a:pt x="6" y="128"/>
                        <a:pt x="6" y="123"/>
                      </a:cubicBezTo>
                      <a:cubicBezTo>
                        <a:pt x="6" y="123"/>
                        <a:pt x="8" y="127"/>
                        <a:pt x="8" y="125"/>
                      </a:cubicBezTo>
                      <a:cubicBezTo>
                        <a:pt x="8" y="119"/>
                        <a:pt x="13" y="120"/>
                        <a:pt x="17" y="123"/>
                      </a:cubicBezTo>
                      <a:cubicBezTo>
                        <a:pt x="18" y="124"/>
                        <a:pt x="18" y="124"/>
                        <a:pt x="18" y="124"/>
                      </a:cubicBezTo>
                      <a:cubicBezTo>
                        <a:pt x="19" y="124"/>
                        <a:pt x="18" y="120"/>
                        <a:pt x="18" y="121"/>
                      </a:cubicBezTo>
                      <a:cubicBezTo>
                        <a:pt x="19" y="121"/>
                        <a:pt x="19" y="122"/>
                        <a:pt x="19" y="122"/>
                      </a:cubicBezTo>
                      <a:cubicBezTo>
                        <a:pt x="18" y="120"/>
                        <a:pt x="20" y="121"/>
                        <a:pt x="19" y="119"/>
                      </a:cubicBezTo>
                      <a:cubicBezTo>
                        <a:pt x="20" y="120"/>
                        <a:pt x="21" y="122"/>
                        <a:pt x="22" y="122"/>
                      </a:cubicBezTo>
                      <a:cubicBezTo>
                        <a:pt x="21" y="120"/>
                        <a:pt x="21" y="120"/>
                        <a:pt x="21" y="120"/>
                      </a:cubicBezTo>
                      <a:cubicBezTo>
                        <a:pt x="18" y="114"/>
                        <a:pt x="23" y="119"/>
                        <a:pt x="22" y="116"/>
                      </a:cubicBezTo>
                      <a:cubicBezTo>
                        <a:pt x="23" y="116"/>
                        <a:pt x="23" y="117"/>
                        <a:pt x="23" y="117"/>
                      </a:cubicBezTo>
                      <a:cubicBezTo>
                        <a:pt x="23" y="113"/>
                        <a:pt x="26" y="112"/>
                        <a:pt x="27" y="110"/>
                      </a:cubicBezTo>
                      <a:cubicBezTo>
                        <a:pt x="27" y="110"/>
                        <a:pt x="28" y="112"/>
                        <a:pt x="29" y="113"/>
                      </a:cubicBezTo>
                      <a:cubicBezTo>
                        <a:pt x="28" y="110"/>
                        <a:pt x="28" y="109"/>
                        <a:pt x="28" y="109"/>
                      </a:cubicBezTo>
                      <a:cubicBezTo>
                        <a:pt x="30" y="111"/>
                        <a:pt x="28" y="106"/>
                        <a:pt x="29" y="107"/>
                      </a:cubicBezTo>
                      <a:cubicBezTo>
                        <a:pt x="29" y="107"/>
                        <a:pt x="29" y="107"/>
                        <a:pt x="29" y="107"/>
                      </a:cubicBezTo>
                      <a:cubicBezTo>
                        <a:pt x="28" y="105"/>
                        <a:pt x="31" y="108"/>
                        <a:pt x="29" y="105"/>
                      </a:cubicBezTo>
                      <a:cubicBezTo>
                        <a:pt x="31" y="107"/>
                        <a:pt x="31" y="107"/>
                        <a:pt x="31" y="107"/>
                      </a:cubicBezTo>
                      <a:cubicBezTo>
                        <a:pt x="29" y="103"/>
                        <a:pt x="33" y="108"/>
                        <a:pt x="32" y="106"/>
                      </a:cubicBezTo>
                      <a:cubicBezTo>
                        <a:pt x="31" y="105"/>
                        <a:pt x="31" y="105"/>
                        <a:pt x="31" y="105"/>
                      </a:cubicBezTo>
                      <a:cubicBezTo>
                        <a:pt x="31" y="104"/>
                        <a:pt x="33" y="106"/>
                        <a:pt x="33" y="105"/>
                      </a:cubicBezTo>
                      <a:cubicBezTo>
                        <a:pt x="33" y="105"/>
                        <a:pt x="33" y="105"/>
                        <a:pt x="33" y="105"/>
                      </a:cubicBezTo>
                      <a:cubicBezTo>
                        <a:pt x="33" y="104"/>
                        <a:pt x="35" y="105"/>
                        <a:pt x="33" y="103"/>
                      </a:cubicBezTo>
                      <a:cubicBezTo>
                        <a:pt x="35" y="105"/>
                        <a:pt x="33" y="104"/>
                        <a:pt x="35" y="107"/>
                      </a:cubicBezTo>
                      <a:cubicBezTo>
                        <a:pt x="36" y="103"/>
                        <a:pt x="39" y="101"/>
                        <a:pt x="41" y="99"/>
                      </a:cubicBezTo>
                      <a:cubicBezTo>
                        <a:pt x="42" y="100"/>
                        <a:pt x="43" y="100"/>
                        <a:pt x="44" y="101"/>
                      </a:cubicBezTo>
                      <a:cubicBezTo>
                        <a:pt x="43" y="100"/>
                        <a:pt x="44" y="100"/>
                        <a:pt x="43" y="99"/>
                      </a:cubicBezTo>
                      <a:cubicBezTo>
                        <a:pt x="43" y="99"/>
                        <a:pt x="45" y="100"/>
                        <a:pt x="45" y="100"/>
                      </a:cubicBezTo>
                      <a:cubicBezTo>
                        <a:pt x="46" y="100"/>
                        <a:pt x="43" y="97"/>
                        <a:pt x="45" y="97"/>
                      </a:cubicBezTo>
                      <a:cubicBezTo>
                        <a:pt x="45" y="98"/>
                        <a:pt x="45" y="99"/>
                        <a:pt x="46" y="100"/>
                      </a:cubicBezTo>
                      <a:cubicBezTo>
                        <a:pt x="45" y="98"/>
                        <a:pt x="46" y="98"/>
                        <a:pt x="46" y="97"/>
                      </a:cubicBezTo>
                      <a:cubicBezTo>
                        <a:pt x="46" y="97"/>
                        <a:pt x="46" y="97"/>
                        <a:pt x="47" y="98"/>
                      </a:cubicBezTo>
                      <a:cubicBezTo>
                        <a:pt x="46" y="96"/>
                        <a:pt x="48" y="98"/>
                        <a:pt x="48" y="96"/>
                      </a:cubicBezTo>
                      <a:cubicBezTo>
                        <a:pt x="49" y="98"/>
                        <a:pt x="49" y="98"/>
                        <a:pt x="49" y="98"/>
                      </a:cubicBezTo>
                      <a:cubicBezTo>
                        <a:pt x="51" y="99"/>
                        <a:pt x="47" y="95"/>
                        <a:pt x="48" y="95"/>
                      </a:cubicBezTo>
                      <a:cubicBezTo>
                        <a:pt x="48" y="96"/>
                        <a:pt x="49" y="96"/>
                        <a:pt x="49" y="97"/>
                      </a:cubicBezTo>
                      <a:cubicBezTo>
                        <a:pt x="48" y="94"/>
                        <a:pt x="49" y="94"/>
                        <a:pt x="49" y="92"/>
                      </a:cubicBezTo>
                      <a:cubicBezTo>
                        <a:pt x="49" y="93"/>
                        <a:pt x="50" y="93"/>
                        <a:pt x="50" y="93"/>
                      </a:cubicBezTo>
                      <a:cubicBezTo>
                        <a:pt x="50" y="92"/>
                        <a:pt x="51" y="92"/>
                        <a:pt x="51" y="91"/>
                      </a:cubicBezTo>
                      <a:cubicBezTo>
                        <a:pt x="52" y="91"/>
                        <a:pt x="54" y="94"/>
                        <a:pt x="54" y="93"/>
                      </a:cubicBezTo>
                      <a:cubicBezTo>
                        <a:pt x="52" y="90"/>
                        <a:pt x="54" y="91"/>
                        <a:pt x="51" y="88"/>
                      </a:cubicBezTo>
                      <a:cubicBezTo>
                        <a:pt x="52" y="88"/>
                        <a:pt x="54" y="88"/>
                        <a:pt x="54" y="87"/>
                      </a:cubicBezTo>
                      <a:cubicBezTo>
                        <a:pt x="54" y="88"/>
                        <a:pt x="57" y="90"/>
                        <a:pt x="57" y="91"/>
                      </a:cubicBezTo>
                      <a:cubicBezTo>
                        <a:pt x="58" y="92"/>
                        <a:pt x="58" y="92"/>
                        <a:pt x="58" y="92"/>
                      </a:cubicBezTo>
                      <a:cubicBezTo>
                        <a:pt x="59" y="93"/>
                        <a:pt x="58" y="92"/>
                        <a:pt x="59" y="93"/>
                      </a:cubicBezTo>
                      <a:cubicBezTo>
                        <a:pt x="59" y="93"/>
                        <a:pt x="59" y="91"/>
                        <a:pt x="59" y="92"/>
                      </a:cubicBezTo>
                      <a:cubicBezTo>
                        <a:pt x="59" y="90"/>
                        <a:pt x="56" y="86"/>
                        <a:pt x="57" y="85"/>
                      </a:cubicBezTo>
                      <a:cubicBezTo>
                        <a:pt x="57" y="87"/>
                        <a:pt x="59" y="88"/>
                        <a:pt x="60" y="89"/>
                      </a:cubicBezTo>
                      <a:cubicBezTo>
                        <a:pt x="56" y="83"/>
                        <a:pt x="56" y="83"/>
                        <a:pt x="56" y="83"/>
                      </a:cubicBezTo>
                      <a:cubicBezTo>
                        <a:pt x="56" y="82"/>
                        <a:pt x="58" y="85"/>
                        <a:pt x="58" y="84"/>
                      </a:cubicBezTo>
                      <a:cubicBezTo>
                        <a:pt x="57" y="83"/>
                        <a:pt x="57" y="82"/>
                        <a:pt x="57" y="82"/>
                      </a:cubicBezTo>
                      <a:cubicBezTo>
                        <a:pt x="57" y="82"/>
                        <a:pt x="57" y="80"/>
                        <a:pt x="59" y="83"/>
                      </a:cubicBezTo>
                      <a:cubicBezTo>
                        <a:pt x="60" y="84"/>
                        <a:pt x="60" y="84"/>
                        <a:pt x="61" y="84"/>
                      </a:cubicBezTo>
                      <a:cubicBezTo>
                        <a:pt x="61" y="84"/>
                        <a:pt x="60" y="83"/>
                        <a:pt x="61" y="83"/>
                      </a:cubicBezTo>
                      <a:cubicBezTo>
                        <a:pt x="61" y="83"/>
                        <a:pt x="61" y="83"/>
                        <a:pt x="61" y="83"/>
                      </a:cubicBezTo>
                      <a:cubicBezTo>
                        <a:pt x="62" y="83"/>
                        <a:pt x="61" y="81"/>
                        <a:pt x="59" y="80"/>
                      </a:cubicBezTo>
                      <a:cubicBezTo>
                        <a:pt x="59" y="80"/>
                        <a:pt x="61" y="81"/>
                        <a:pt x="60" y="81"/>
                      </a:cubicBezTo>
                      <a:cubicBezTo>
                        <a:pt x="59" y="79"/>
                        <a:pt x="59" y="78"/>
                        <a:pt x="59" y="78"/>
                      </a:cubicBezTo>
                      <a:cubicBezTo>
                        <a:pt x="59" y="79"/>
                        <a:pt x="60" y="79"/>
                        <a:pt x="61" y="80"/>
                      </a:cubicBezTo>
                      <a:cubicBezTo>
                        <a:pt x="59" y="77"/>
                        <a:pt x="60" y="76"/>
                        <a:pt x="59" y="75"/>
                      </a:cubicBezTo>
                      <a:cubicBezTo>
                        <a:pt x="58" y="74"/>
                        <a:pt x="61" y="77"/>
                        <a:pt x="61" y="77"/>
                      </a:cubicBezTo>
                      <a:cubicBezTo>
                        <a:pt x="63" y="78"/>
                        <a:pt x="60" y="73"/>
                        <a:pt x="63" y="75"/>
                      </a:cubicBezTo>
                      <a:cubicBezTo>
                        <a:pt x="63" y="75"/>
                        <a:pt x="61" y="73"/>
                        <a:pt x="62" y="73"/>
                      </a:cubicBezTo>
                      <a:cubicBezTo>
                        <a:pt x="62" y="73"/>
                        <a:pt x="64" y="75"/>
                        <a:pt x="63" y="74"/>
                      </a:cubicBezTo>
                      <a:cubicBezTo>
                        <a:pt x="64" y="75"/>
                        <a:pt x="64" y="73"/>
                        <a:pt x="64" y="73"/>
                      </a:cubicBezTo>
                      <a:cubicBezTo>
                        <a:pt x="63" y="72"/>
                        <a:pt x="64" y="73"/>
                        <a:pt x="64" y="74"/>
                      </a:cubicBezTo>
                      <a:cubicBezTo>
                        <a:pt x="63" y="72"/>
                        <a:pt x="64" y="69"/>
                        <a:pt x="66" y="70"/>
                      </a:cubicBezTo>
                      <a:cubicBezTo>
                        <a:pt x="65" y="69"/>
                        <a:pt x="64" y="67"/>
                        <a:pt x="64" y="67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7" y="69"/>
                        <a:pt x="66" y="68"/>
                        <a:pt x="67" y="69"/>
                      </a:cubicBezTo>
                      <a:cubicBezTo>
                        <a:pt x="66" y="67"/>
                        <a:pt x="67" y="72"/>
                        <a:pt x="67" y="70"/>
                      </a:cubicBezTo>
                      <a:cubicBezTo>
                        <a:pt x="68" y="72"/>
                        <a:pt x="65" y="67"/>
                        <a:pt x="67" y="69"/>
                      </a:cubicBezTo>
                      <a:cubicBezTo>
                        <a:pt x="67" y="69"/>
                        <a:pt x="66" y="67"/>
                        <a:pt x="68" y="68"/>
                      </a:cubicBezTo>
                      <a:cubicBezTo>
                        <a:pt x="67" y="68"/>
                        <a:pt x="69" y="70"/>
                        <a:pt x="70" y="70"/>
                      </a:cubicBezTo>
                      <a:cubicBezTo>
                        <a:pt x="70" y="69"/>
                        <a:pt x="69" y="69"/>
                        <a:pt x="69" y="68"/>
                      </a:cubicBezTo>
                      <a:cubicBezTo>
                        <a:pt x="69" y="67"/>
                        <a:pt x="69" y="67"/>
                        <a:pt x="69" y="67"/>
                      </a:cubicBezTo>
                      <a:cubicBezTo>
                        <a:pt x="67" y="66"/>
                        <a:pt x="69" y="67"/>
                        <a:pt x="68" y="66"/>
                      </a:cubicBezTo>
                      <a:cubicBezTo>
                        <a:pt x="69" y="67"/>
                        <a:pt x="68" y="64"/>
                        <a:pt x="70" y="67"/>
                      </a:cubicBezTo>
                      <a:cubicBezTo>
                        <a:pt x="72" y="69"/>
                        <a:pt x="72" y="69"/>
                        <a:pt x="72" y="69"/>
                      </a:cubicBezTo>
                      <a:cubicBezTo>
                        <a:pt x="72" y="68"/>
                        <a:pt x="70" y="66"/>
                        <a:pt x="70" y="65"/>
                      </a:cubicBezTo>
                      <a:cubicBezTo>
                        <a:pt x="70" y="65"/>
                        <a:pt x="70" y="66"/>
                        <a:pt x="71" y="66"/>
                      </a:cubicBezTo>
                      <a:cubicBezTo>
                        <a:pt x="68" y="63"/>
                        <a:pt x="71" y="66"/>
                        <a:pt x="69" y="63"/>
                      </a:cubicBezTo>
                      <a:cubicBezTo>
                        <a:pt x="71" y="64"/>
                        <a:pt x="71" y="62"/>
                        <a:pt x="73" y="64"/>
                      </a:cubicBezTo>
                      <a:cubicBezTo>
                        <a:pt x="72" y="62"/>
                        <a:pt x="72" y="61"/>
                        <a:pt x="73" y="61"/>
                      </a:cubicBezTo>
                      <a:cubicBezTo>
                        <a:pt x="73" y="61"/>
                        <a:pt x="73" y="62"/>
                        <a:pt x="73" y="62"/>
                      </a:cubicBezTo>
                      <a:cubicBezTo>
                        <a:pt x="75" y="63"/>
                        <a:pt x="74" y="62"/>
                        <a:pt x="74" y="61"/>
                      </a:cubicBezTo>
                      <a:cubicBezTo>
                        <a:pt x="74" y="62"/>
                        <a:pt x="76" y="63"/>
                        <a:pt x="77" y="63"/>
                      </a:cubicBezTo>
                      <a:cubicBezTo>
                        <a:pt x="77" y="62"/>
                        <a:pt x="75" y="61"/>
                        <a:pt x="74" y="60"/>
                      </a:cubicBezTo>
                      <a:cubicBezTo>
                        <a:pt x="77" y="62"/>
                        <a:pt x="73" y="57"/>
                        <a:pt x="76" y="59"/>
                      </a:cubicBezTo>
                      <a:cubicBezTo>
                        <a:pt x="77" y="59"/>
                        <a:pt x="77" y="61"/>
                        <a:pt x="78" y="61"/>
                      </a:cubicBezTo>
                      <a:cubicBezTo>
                        <a:pt x="81" y="64"/>
                        <a:pt x="77" y="58"/>
                        <a:pt x="79" y="59"/>
                      </a:cubicBezTo>
                      <a:cubicBezTo>
                        <a:pt x="76" y="57"/>
                        <a:pt x="76" y="57"/>
                        <a:pt x="76" y="57"/>
                      </a:cubicBezTo>
                      <a:cubicBezTo>
                        <a:pt x="78" y="58"/>
                        <a:pt x="76" y="55"/>
                        <a:pt x="78" y="57"/>
                      </a:cubicBezTo>
                      <a:cubicBezTo>
                        <a:pt x="77" y="56"/>
                        <a:pt x="80" y="57"/>
                        <a:pt x="77" y="55"/>
                      </a:cubicBezTo>
                      <a:cubicBezTo>
                        <a:pt x="80" y="56"/>
                        <a:pt x="78" y="52"/>
                        <a:pt x="83" y="55"/>
                      </a:cubicBezTo>
                      <a:cubicBezTo>
                        <a:pt x="83" y="55"/>
                        <a:pt x="83" y="55"/>
                        <a:pt x="82" y="54"/>
                      </a:cubicBezTo>
                      <a:cubicBezTo>
                        <a:pt x="81" y="53"/>
                        <a:pt x="83" y="55"/>
                        <a:pt x="82" y="54"/>
                      </a:cubicBezTo>
                      <a:cubicBezTo>
                        <a:pt x="82" y="54"/>
                        <a:pt x="81" y="53"/>
                        <a:pt x="81" y="53"/>
                      </a:cubicBezTo>
                      <a:cubicBezTo>
                        <a:pt x="82" y="53"/>
                        <a:pt x="82" y="53"/>
                        <a:pt x="84" y="55"/>
                      </a:cubicBezTo>
                      <a:cubicBezTo>
                        <a:pt x="86" y="56"/>
                        <a:pt x="81" y="51"/>
                        <a:pt x="82" y="51"/>
                      </a:cubicBezTo>
                      <a:cubicBezTo>
                        <a:pt x="83" y="52"/>
                        <a:pt x="84" y="52"/>
                        <a:pt x="84" y="52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50"/>
                        <a:pt x="85" y="52"/>
                        <a:pt x="87" y="53"/>
                      </a:cubicBezTo>
                      <a:cubicBezTo>
                        <a:pt x="87" y="53"/>
                        <a:pt x="87" y="52"/>
                        <a:pt x="86" y="51"/>
                      </a:cubicBezTo>
                      <a:cubicBezTo>
                        <a:pt x="88" y="53"/>
                        <a:pt x="88" y="53"/>
                        <a:pt x="88" y="53"/>
                      </a:cubicBezTo>
                      <a:cubicBezTo>
                        <a:pt x="87" y="52"/>
                        <a:pt x="88" y="52"/>
                        <a:pt x="87" y="51"/>
                      </a:cubicBezTo>
                      <a:cubicBezTo>
                        <a:pt x="88" y="52"/>
                        <a:pt x="88" y="52"/>
                        <a:pt x="88" y="52"/>
                      </a:cubicBezTo>
                      <a:cubicBezTo>
                        <a:pt x="88" y="52"/>
                        <a:pt x="88" y="52"/>
                        <a:pt x="88" y="51"/>
                      </a:cubicBezTo>
                      <a:cubicBezTo>
                        <a:pt x="87" y="50"/>
                        <a:pt x="86" y="50"/>
                        <a:pt x="86" y="50"/>
                      </a:cubicBezTo>
                      <a:cubicBezTo>
                        <a:pt x="85" y="49"/>
                        <a:pt x="86" y="49"/>
                        <a:pt x="85" y="48"/>
                      </a:cubicBezTo>
                      <a:cubicBezTo>
                        <a:pt x="87" y="50"/>
                        <a:pt x="87" y="49"/>
                        <a:pt x="87" y="49"/>
                      </a:cubicBezTo>
                      <a:cubicBezTo>
                        <a:pt x="88" y="49"/>
                        <a:pt x="86" y="47"/>
                        <a:pt x="86" y="47"/>
                      </a:cubicBezTo>
                      <a:cubicBezTo>
                        <a:pt x="87" y="48"/>
                        <a:pt x="87" y="47"/>
                        <a:pt x="88" y="48"/>
                      </a:cubicBezTo>
                      <a:cubicBezTo>
                        <a:pt x="88" y="48"/>
                        <a:pt x="87" y="47"/>
                        <a:pt x="87" y="48"/>
                      </a:cubicBezTo>
                      <a:cubicBezTo>
                        <a:pt x="88" y="49"/>
                        <a:pt x="89" y="50"/>
                        <a:pt x="89" y="49"/>
                      </a:cubicBezTo>
                      <a:cubicBezTo>
                        <a:pt x="88" y="48"/>
                        <a:pt x="85" y="46"/>
                        <a:pt x="87" y="46"/>
                      </a:cubicBezTo>
                      <a:cubicBezTo>
                        <a:pt x="87" y="47"/>
                        <a:pt x="88" y="47"/>
                        <a:pt x="88" y="48"/>
                      </a:cubicBezTo>
                      <a:cubicBezTo>
                        <a:pt x="90" y="48"/>
                        <a:pt x="90" y="48"/>
                        <a:pt x="90" y="48"/>
                      </a:cubicBezTo>
                      <a:cubicBezTo>
                        <a:pt x="88" y="47"/>
                        <a:pt x="88" y="47"/>
                        <a:pt x="88" y="47"/>
                      </a:cubicBezTo>
                      <a:cubicBezTo>
                        <a:pt x="89" y="47"/>
                        <a:pt x="89" y="47"/>
                        <a:pt x="89" y="48"/>
                      </a:cubicBezTo>
                      <a:cubicBezTo>
                        <a:pt x="88" y="46"/>
                        <a:pt x="89" y="46"/>
                        <a:pt x="88" y="45"/>
                      </a:cubicBezTo>
                      <a:cubicBezTo>
                        <a:pt x="88" y="44"/>
                        <a:pt x="89" y="45"/>
                        <a:pt x="89" y="45"/>
                      </a:cubicBezTo>
                      <a:cubicBezTo>
                        <a:pt x="90" y="45"/>
                        <a:pt x="90" y="45"/>
                        <a:pt x="90" y="45"/>
                      </a:cubicBezTo>
                      <a:cubicBezTo>
                        <a:pt x="91" y="46"/>
                        <a:pt x="91" y="45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3"/>
                        <a:pt x="90" y="42"/>
                      </a:cubicBezTo>
                      <a:cubicBezTo>
                        <a:pt x="91" y="43"/>
                        <a:pt x="95" y="48"/>
                        <a:pt x="94" y="45"/>
                      </a:cubicBezTo>
                      <a:cubicBezTo>
                        <a:pt x="94" y="45"/>
                        <a:pt x="92" y="42"/>
                        <a:pt x="91" y="41"/>
                      </a:cubicBezTo>
                      <a:cubicBezTo>
                        <a:pt x="93" y="42"/>
                        <a:pt x="91" y="38"/>
                        <a:pt x="94" y="40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4" y="38"/>
                        <a:pt x="93" y="35"/>
                        <a:pt x="97" y="37"/>
                      </a:cubicBezTo>
                      <a:cubicBezTo>
                        <a:pt x="97" y="38"/>
                        <a:pt x="98" y="38"/>
                        <a:pt x="99" y="39"/>
                      </a:cubicBezTo>
                      <a:cubicBezTo>
                        <a:pt x="98" y="38"/>
                        <a:pt x="101" y="40"/>
                        <a:pt x="99" y="38"/>
                      </a:cubicBezTo>
                      <a:cubicBezTo>
                        <a:pt x="97" y="36"/>
                        <a:pt x="97" y="36"/>
                        <a:pt x="96" y="36"/>
                      </a:cubicBezTo>
                      <a:cubicBezTo>
                        <a:pt x="96" y="34"/>
                        <a:pt x="97" y="33"/>
                        <a:pt x="98" y="34"/>
                      </a:cubicBezTo>
                      <a:cubicBezTo>
                        <a:pt x="98" y="34"/>
                        <a:pt x="97" y="33"/>
                        <a:pt x="97" y="33"/>
                      </a:cubicBezTo>
                      <a:cubicBezTo>
                        <a:pt x="99" y="35"/>
                        <a:pt x="100" y="35"/>
                        <a:pt x="99" y="34"/>
                      </a:cubicBezTo>
                      <a:cubicBezTo>
                        <a:pt x="98" y="32"/>
                        <a:pt x="98" y="32"/>
                        <a:pt x="98" y="32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99" y="33"/>
                        <a:pt x="97" y="31"/>
                        <a:pt x="99" y="31"/>
                      </a:cubicBezTo>
                      <a:cubicBezTo>
                        <a:pt x="99" y="32"/>
                        <a:pt x="100" y="32"/>
                        <a:pt x="100" y="33"/>
                      </a:cubicBezTo>
                      <a:cubicBezTo>
                        <a:pt x="100" y="31"/>
                        <a:pt x="98" y="29"/>
                        <a:pt x="100" y="30"/>
                      </a:cubicBezTo>
                      <a:cubicBezTo>
                        <a:pt x="102" y="31"/>
                        <a:pt x="102" y="31"/>
                        <a:pt x="102" y="31"/>
                      </a:cubicBezTo>
                      <a:cubicBezTo>
                        <a:pt x="102" y="31"/>
                        <a:pt x="101" y="30"/>
                        <a:pt x="100" y="29"/>
                      </a:cubicBezTo>
                      <a:cubicBezTo>
                        <a:pt x="102" y="30"/>
                        <a:pt x="103" y="30"/>
                        <a:pt x="104" y="31"/>
                      </a:cubicBezTo>
                      <a:cubicBezTo>
                        <a:pt x="102" y="26"/>
                        <a:pt x="103" y="24"/>
                        <a:pt x="105" y="23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7" y="25"/>
                        <a:pt x="104" y="22"/>
                        <a:pt x="105" y="23"/>
                      </a:cubicBezTo>
                      <a:cubicBezTo>
                        <a:pt x="106" y="24"/>
                        <a:pt x="107" y="24"/>
                        <a:pt x="108" y="26"/>
                      </a:cubicBezTo>
                      <a:cubicBezTo>
                        <a:pt x="110" y="26"/>
                        <a:pt x="107" y="23"/>
                        <a:pt x="107" y="23"/>
                      </a:cubicBezTo>
                      <a:cubicBezTo>
                        <a:pt x="106" y="21"/>
                        <a:pt x="108" y="24"/>
                        <a:pt x="106" y="22"/>
                      </a:cubicBezTo>
                      <a:cubicBezTo>
                        <a:pt x="106" y="22"/>
                        <a:pt x="108" y="22"/>
                        <a:pt x="106" y="20"/>
                      </a:cubicBezTo>
                      <a:cubicBezTo>
                        <a:pt x="107" y="21"/>
                        <a:pt x="108" y="22"/>
                        <a:pt x="109" y="23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1" y="24"/>
                        <a:pt x="111" y="27"/>
                        <a:pt x="114" y="29"/>
                      </a:cubicBezTo>
                      <a:cubicBezTo>
                        <a:pt x="114" y="29"/>
                        <a:pt x="114" y="29"/>
                        <a:pt x="114" y="29"/>
                      </a:cubicBezTo>
                      <a:cubicBezTo>
                        <a:pt x="117" y="31"/>
                        <a:pt x="116" y="32"/>
                        <a:pt x="117" y="32"/>
                      </a:cubicBezTo>
                      <a:cubicBezTo>
                        <a:pt x="117" y="31"/>
                        <a:pt x="114" y="28"/>
                        <a:pt x="113" y="27"/>
                      </a:cubicBezTo>
                      <a:cubicBezTo>
                        <a:pt x="113" y="26"/>
                        <a:pt x="109" y="22"/>
                        <a:pt x="110" y="21"/>
                      </a:cubicBezTo>
                      <a:cubicBezTo>
                        <a:pt x="111" y="22"/>
                        <a:pt x="110" y="22"/>
                        <a:pt x="111" y="24"/>
                      </a:cubicBezTo>
                      <a:cubicBezTo>
                        <a:pt x="113" y="25"/>
                        <a:pt x="111" y="22"/>
                        <a:pt x="112" y="23"/>
                      </a:cubicBezTo>
                      <a:cubicBezTo>
                        <a:pt x="111" y="22"/>
                        <a:pt x="109" y="20"/>
                        <a:pt x="109" y="19"/>
                      </a:cubicBezTo>
                      <a:cubicBezTo>
                        <a:pt x="110" y="20"/>
                        <a:pt x="111" y="21"/>
                        <a:pt x="111" y="21"/>
                      </a:cubicBezTo>
                      <a:cubicBezTo>
                        <a:pt x="110" y="20"/>
                        <a:pt x="110" y="19"/>
                        <a:pt x="109" y="18"/>
                      </a:cubicBezTo>
                      <a:cubicBezTo>
                        <a:pt x="107" y="15"/>
                        <a:pt x="110" y="18"/>
                        <a:pt x="108" y="16"/>
                      </a:cubicBezTo>
                      <a:cubicBezTo>
                        <a:pt x="110" y="18"/>
                        <a:pt x="112" y="21"/>
                        <a:pt x="113" y="21"/>
                      </a:cubicBezTo>
                      <a:cubicBezTo>
                        <a:pt x="112" y="19"/>
                        <a:pt x="112" y="18"/>
                        <a:pt x="109" y="16"/>
                      </a:cubicBezTo>
                      <a:cubicBezTo>
                        <a:pt x="110" y="16"/>
                        <a:pt x="111" y="17"/>
                        <a:pt x="112" y="19"/>
                      </a:cubicBezTo>
                      <a:cubicBezTo>
                        <a:pt x="113" y="19"/>
                        <a:pt x="110" y="15"/>
                        <a:pt x="113" y="18"/>
                      </a:cubicBezTo>
                      <a:cubicBezTo>
                        <a:pt x="111" y="16"/>
                        <a:pt x="111" y="16"/>
                        <a:pt x="111" y="16"/>
                      </a:cubicBezTo>
                      <a:cubicBezTo>
                        <a:pt x="112" y="17"/>
                        <a:pt x="113" y="17"/>
                        <a:pt x="114" y="18"/>
                      </a:cubicBezTo>
                      <a:cubicBezTo>
                        <a:pt x="114" y="18"/>
                        <a:pt x="112" y="15"/>
                        <a:pt x="115" y="17"/>
                      </a:cubicBezTo>
                      <a:cubicBezTo>
                        <a:pt x="115" y="17"/>
                        <a:pt x="115" y="16"/>
                        <a:pt x="113" y="15"/>
                      </a:cubicBezTo>
                      <a:cubicBezTo>
                        <a:pt x="112" y="14"/>
                        <a:pt x="114" y="17"/>
                        <a:pt x="112" y="14"/>
                      </a:cubicBezTo>
                      <a:cubicBezTo>
                        <a:pt x="114" y="16"/>
                        <a:pt x="112" y="13"/>
                        <a:pt x="112" y="13"/>
                      </a:cubicBezTo>
                      <a:cubicBezTo>
                        <a:pt x="113" y="14"/>
                        <a:pt x="113" y="14"/>
                        <a:pt x="113" y="14"/>
                      </a:cubicBezTo>
                      <a:cubicBezTo>
                        <a:pt x="112" y="13"/>
                        <a:pt x="113" y="13"/>
                        <a:pt x="112" y="12"/>
                      </a:cubicBezTo>
                      <a:cubicBezTo>
                        <a:pt x="112" y="12"/>
                        <a:pt x="113" y="13"/>
                        <a:pt x="113" y="13"/>
                      </a:cubicBezTo>
                      <a:cubicBezTo>
                        <a:pt x="112" y="12"/>
                        <a:pt x="112" y="12"/>
                        <a:pt x="112" y="12"/>
                      </a:cubicBezTo>
                      <a:cubicBezTo>
                        <a:pt x="112" y="10"/>
                        <a:pt x="115" y="14"/>
                        <a:pt x="115" y="13"/>
                      </a:cubicBezTo>
                      <a:cubicBezTo>
                        <a:pt x="116" y="15"/>
                        <a:pt x="116" y="15"/>
                        <a:pt x="116" y="15"/>
                      </a:cubicBezTo>
                      <a:cubicBezTo>
                        <a:pt x="116" y="15"/>
                        <a:pt x="117" y="16"/>
                        <a:pt x="117" y="15"/>
                      </a:cubicBezTo>
                      <a:cubicBezTo>
                        <a:pt x="116" y="14"/>
                        <a:pt x="114" y="12"/>
                        <a:pt x="113" y="10"/>
                      </a:cubicBezTo>
                      <a:cubicBezTo>
                        <a:pt x="113" y="9"/>
                        <a:pt x="115" y="12"/>
                        <a:pt x="114" y="10"/>
                      </a:cubicBezTo>
                      <a:cubicBezTo>
                        <a:pt x="115" y="12"/>
                        <a:pt x="115" y="12"/>
                        <a:pt x="115" y="12"/>
                      </a:cubicBezTo>
                      <a:cubicBezTo>
                        <a:pt x="115" y="13"/>
                        <a:pt x="118" y="14"/>
                        <a:pt x="118" y="14"/>
                      </a:cubicBezTo>
                      <a:cubicBezTo>
                        <a:pt x="118" y="13"/>
                        <a:pt x="116" y="11"/>
                        <a:pt x="115" y="10"/>
                      </a:cubicBezTo>
                      <a:cubicBezTo>
                        <a:pt x="115" y="10"/>
                        <a:pt x="116" y="11"/>
                        <a:pt x="117" y="12"/>
                      </a:cubicBezTo>
                      <a:cubicBezTo>
                        <a:pt x="117" y="11"/>
                        <a:pt x="116" y="10"/>
                        <a:pt x="115" y="9"/>
                      </a:cubicBezTo>
                      <a:cubicBezTo>
                        <a:pt x="116" y="10"/>
                        <a:pt x="118" y="11"/>
                        <a:pt x="120" y="12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2" y="15"/>
                        <a:pt x="122" y="15"/>
                        <a:pt x="122" y="15"/>
                      </a:cubicBezTo>
                      <a:cubicBezTo>
                        <a:pt x="123" y="17"/>
                        <a:pt x="123" y="16"/>
                        <a:pt x="125" y="18"/>
                      </a:cubicBezTo>
                      <a:cubicBezTo>
                        <a:pt x="126" y="18"/>
                        <a:pt x="125" y="17"/>
                        <a:pt x="125" y="17"/>
                      </a:cubicBezTo>
                      <a:cubicBezTo>
                        <a:pt x="121" y="14"/>
                        <a:pt x="121" y="12"/>
                        <a:pt x="118" y="9"/>
                      </a:cubicBezTo>
                      <a:cubicBezTo>
                        <a:pt x="118" y="7"/>
                        <a:pt x="126" y="16"/>
                        <a:pt x="122" y="10"/>
                      </a:cubicBezTo>
                      <a:cubicBezTo>
                        <a:pt x="121" y="9"/>
                        <a:pt x="120" y="7"/>
                        <a:pt x="120" y="8"/>
                      </a:cubicBezTo>
                      <a:cubicBezTo>
                        <a:pt x="121" y="8"/>
                        <a:pt x="117" y="5"/>
                        <a:pt x="119" y="6"/>
                      </a:cubicBezTo>
                      <a:cubicBezTo>
                        <a:pt x="120" y="7"/>
                        <a:pt x="122" y="8"/>
                        <a:pt x="123" y="11"/>
                      </a:cubicBezTo>
                      <a:cubicBezTo>
                        <a:pt x="123" y="10"/>
                        <a:pt x="122" y="10"/>
                        <a:pt x="123" y="11"/>
                      </a:cubicBezTo>
                      <a:cubicBezTo>
                        <a:pt x="124" y="11"/>
                        <a:pt x="125" y="14"/>
                        <a:pt x="126" y="13"/>
                      </a:cubicBezTo>
                      <a:cubicBezTo>
                        <a:pt x="126" y="13"/>
                        <a:pt x="126" y="12"/>
                        <a:pt x="125" y="11"/>
                      </a:cubicBezTo>
                      <a:cubicBezTo>
                        <a:pt x="123" y="9"/>
                        <a:pt x="124" y="11"/>
                        <a:pt x="123" y="9"/>
                      </a:cubicBezTo>
                      <a:cubicBezTo>
                        <a:pt x="123" y="8"/>
                        <a:pt x="126" y="11"/>
                        <a:pt x="123" y="7"/>
                      </a:cubicBezTo>
                      <a:cubicBezTo>
                        <a:pt x="123" y="8"/>
                        <a:pt x="121" y="6"/>
                        <a:pt x="120" y="5"/>
                      </a:cubicBezTo>
                      <a:cubicBezTo>
                        <a:pt x="120" y="4"/>
                        <a:pt x="120" y="4"/>
                        <a:pt x="120" y="4"/>
                      </a:cubicBezTo>
                      <a:cubicBezTo>
                        <a:pt x="121" y="5"/>
                        <a:pt x="121" y="5"/>
                        <a:pt x="121" y="5"/>
                      </a:cubicBezTo>
                      <a:cubicBezTo>
                        <a:pt x="122" y="5"/>
                        <a:pt x="119" y="3"/>
                        <a:pt x="120" y="3"/>
                      </a:cubicBezTo>
                      <a:cubicBezTo>
                        <a:pt x="122" y="5"/>
                        <a:pt x="122" y="5"/>
                        <a:pt x="122" y="5"/>
                      </a:cubicBezTo>
                      <a:cubicBezTo>
                        <a:pt x="124" y="7"/>
                        <a:pt x="121" y="5"/>
                        <a:pt x="124" y="8"/>
                      </a:cubicBezTo>
                      <a:cubicBezTo>
                        <a:pt x="124" y="7"/>
                        <a:pt x="123" y="6"/>
                        <a:pt x="124" y="6"/>
                      </a:cubicBezTo>
                      <a:cubicBezTo>
                        <a:pt x="124" y="6"/>
                        <a:pt x="124" y="7"/>
                        <a:pt x="124" y="7"/>
                      </a:cubicBezTo>
                      <a:cubicBezTo>
                        <a:pt x="125" y="7"/>
                        <a:pt x="129" y="11"/>
                        <a:pt x="127" y="8"/>
                      </a:cubicBezTo>
                      <a:cubicBezTo>
                        <a:pt x="127" y="7"/>
                        <a:pt x="126" y="7"/>
                        <a:pt x="125" y="6"/>
                      </a:cubicBezTo>
                      <a:cubicBezTo>
                        <a:pt x="125" y="5"/>
                        <a:pt x="125" y="3"/>
                        <a:pt x="125" y="3"/>
                      </a:cubicBezTo>
                      <a:cubicBezTo>
                        <a:pt x="127" y="5"/>
                        <a:pt x="126" y="2"/>
                        <a:pt x="128" y="5"/>
                      </a:cubicBezTo>
                      <a:cubicBezTo>
                        <a:pt x="126" y="4"/>
                        <a:pt x="125" y="5"/>
                        <a:pt x="127" y="7"/>
                      </a:cubicBezTo>
                      <a:cubicBezTo>
                        <a:pt x="130" y="10"/>
                        <a:pt x="126" y="7"/>
                        <a:pt x="128" y="10"/>
                      </a:cubicBezTo>
                      <a:cubicBezTo>
                        <a:pt x="129" y="10"/>
                        <a:pt x="131" y="13"/>
                        <a:pt x="133" y="14"/>
                      </a:cubicBezTo>
                      <a:cubicBezTo>
                        <a:pt x="133" y="14"/>
                        <a:pt x="133" y="14"/>
                        <a:pt x="133" y="13"/>
                      </a:cubicBezTo>
                      <a:cubicBezTo>
                        <a:pt x="131" y="11"/>
                        <a:pt x="131" y="12"/>
                        <a:pt x="129" y="10"/>
                      </a:cubicBezTo>
                      <a:cubicBezTo>
                        <a:pt x="131" y="10"/>
                        <a:pt x="130" y="8"/>
                        <a:pt x="129" y="6"/>
                      </a:cubicBezTo>
                      <a:cubicBezTo>
                        <a:pt x="130" y="7"/>
                        <a:pt x="132" y="9"/>
                        <a:pt x="132" y="9"/>
                      </a:cubicBezTo>
                      <a:cubicBezTo>
                        <a:pt x="132" y="8"/>
                        <a:pt x="133" y="7"/>
                        <a:pt x="134" y="7"/>
                      </a:cubicBezTo>
                      <a:cubicBezTo>
                        <a:pt x="131" y="5"/>
                        <a:pt x="134" y="6"/>
                        <a:pt x="132" y="4"/>
                      </a:cubicBezTo>
                      <a:cubicBezTo>
                        <a:pt x="131" y="4"/>
                        <a:pt x="129" y="2"/>
                        <a:pt x="128" y="0"/>
                      </a:cubicBezTo>
                      <a:cubicBezTo>
                        <a:pt x="128" y="0"/>
                        <a:pt x="129" y="2"/>
                        <a:pt x="130" y="2"/>
                      </a:cubicBezTo>
                      <a:cubicBezTo>
                        <a:pt x="129" y="0"/>
                        <a:pt x="132" y="4"/>
                        <a:pt x="131" y="2"/>
                      </a:cubicBezTo>
                      <a:cubicBezTo>
                        <a:pt x="131" y="3"/>
                        <a:pt x="133" y="5"/>
                        <a:pt x="135" y="7"/>
                      </a:cubicBezTo>
                      <a:cubicBezTo>
                        <a:pt x="135" y="6"/>
                        <a:pt x="137" y="9"/>
                        <a:pt x="137" y="9"/>
                      </a:cubicBezTo>
                      <a:cubicBezTo>
                        <a:pt x="136" y="7"/>
                        <a:pt x="136" y="5"/>
                        <a:pt x="136" y="4"/>
                      </a:cubicBezTo>
                      <a:cubicBezTo>
                        <a:pt x="139" y="6"/>
                        <a:pt x="138" y="3"/>
                        <a:pt x="139" y="2"/>
                      </a:cubicBezTo>
                      <a:cubicBezTo>
                        <a:pt x="140" y="3"/>
                        <a:pt x="142" y="6"/>
                        <a:pt x="143" y="6"/>
                      </a:cubicBezTo>
                      <a:cubicBezTo>
                        <a:pt x="143" y="6"/>
                        <a:pt x="140" y="4"/>
                        <a:pt x="142" y="4"/>
                      </a:cubicBezTo>
                      <a:cubicBezTo>
                        <a:pt x="142" y="5"/>
                        <a:pt x="142" y="5"/>
                        <a:pt x="142" y="5"/>
                      </a:cubicBezTo>
                      <a:cubicBezTo>
                        <a:pt x="142" y="4"/>
                        <a:pt x="145" y="6"/>
                        <a:pt x="142" y="2"/>
                      </a:cubicBezTo>
                      <a:cubicBezTo>
                        <a:pt x="144" y="5"/>
                        <a:pt x="144" y="5"/>
                        <a:pt x="144" y="5"/>
                      </a:cubicBezTo>
                      <a:cubicBezTo>
                        <a:pt x="144" y="5"/>
                        <a:pt x="144" y="4"/>
                        <a:pt x="144" y="4"/>
                      </a:cubicBezTo>
                      <a:cubicBezTo>
                        <a:pt x="144" y="5"/>
                        <a:pt x="145" y="5"/>
                        <a:pt x="146" y="6"/>
                      </a:cubicBezTo>
                      <a:cubicBezTo>
                        <a:pt x="148" y="8"/>
                        <a:pt x="146" y="5"/>
                        <a:pt x="147" y="5"/>
                      </a:cubicBezTo>
                      <a:cubicBezTo>
                        <a:pt x="145" y="3"/>
                        <a:pt x="145" y="3"/>
                        <a:pt x="145" y="3"/>
                      </a:cubicBezTo>
                      <a:cubicBezTo>
                        <a:pt x="145" y="1"/>
                        <a:pt x="146" y="3"/>
                        <a:pt x="147" y="1"/>
                      </a:cubicBezTo>
                      <a:cubicBezTo>
                        <a:pt x="148" y="3"/>
                        <a:pt x="148" y="3"/>
                        <a:pt x="148" y="3"/>
                      </a:cubicBez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9" y="3"/>
                        <a:pt x="150" y="4"/>
                        <a:pt x="149" y="3"/>
                      </a:cubicBezTo>
                      <a:cubicBezTo>
                        <a:pt x="151" y="7"/>
                        <a:pt x="151" y="7"/>
                        <a:pt x="151" y="7"/>
                      </a:cubicBezTo>
                      <a:cubicBezTo>
                        <a:pt x="150" y="7"/>
                        <a:pt x="150" y="5"/>
                        <a:pt x="148" y="4"/>
                      </a:cubicBezTo>
                      <a:cubicBezTo>
                        <a:pt x="147" y="2"/>
                        <a:pt x="147" y="3"/>
                        <a:pt x="148" y="5"/>
                      </a:cubicBezTo>
                      <a:cubicBezTo>
                        <a:pt x="148" y="5"/>
                        <a:pt x="148" y="5"/>
                        <a:pt x="148" y="4"/>
                      </a:cubicBezTo>
                      <a:cubicBezTo>
                        <a:pt x="150" y="6"/>
                        <a:pt x="149" y="6"/>
                        <a:pt x="150" y="8"/>
                      </a:cubicBezTo>
                      <a:cubicBezTo>
                        <a:pt x="150" y="8"/>
                        <a:pt x="151" y="8"/>
                        <a:pt x="151" y="8"/>
                      </a:cubicBezTo>
                      <a:cubicBezTo>
                        <a:pt x="151" y="9"/>
                        <a:pt x="151" y="9"/>
                        <a:pt x="151" y="10"/>
                      </a:cubicBezTo>
                      <a:cubicBezTo>
                        <a:pt x="150" y="9"/>
                        <a:pt x="149" y="8"/>
                        <a:pt x="149" y="8"/>
                      </a:cubicBezTo>
                      <a:cubicBezTo>
                        <a:pt x="151" y="10"/>
                        <a:pt x="151" y="11"/>
                        <a:pt x="150" y="10"/>
                      </a:cubicBezTo>
                      <a:cubicBezTo>
                        <a:pt x="148" y="9"/>
                        <a:pt x="150" y="13"/>
                        <a:pt x="149" y="13"/>
                      </a:cubicBezTo>
                      <a:cubicBezTo>
                        <a:pt x="147" y="10"/>
                        <a:pt x="146" y="9"/>
                        <a:pt x="146" y="8"/>
                      </a:cubicBezTo>
                      <a:cubicBezTo>
                        <a:pt x="145" y="7"/>
                        <a:pt x="146" y="8"/>
                        <a:pt x="145" y="7"/>
                      </a:cubicBezTo>
                      <a:cubicBezTo>
                        <a:pt x="146" y="9"/>
                        <a:pt x="147" y="11"/>
                        <a:pt x="148" y="13"/>
                      </a:cubicBezTo>
                      <a:cubicBezTo>
                        <a:pt x="146" y="11"/>
                        <a:pt x="146" y="11"/>
                        <a:pt x="146" y="11"/>
                      </a:cubicBezTo>
                      <a:cubicBezTo>
                        <a:pt x="147" y="12"/>
                        <a:pt x="148" y="14"/>
                        <a:pt x="147" y="14"/>
                      </a:cubicBezTo>
                      <a:cubicBezTo>
                        <a:pt x="146" y="14"/>
                        <a:pt x="145" y="15"/>
                        <a:pt x="144" y="16"/>
                      </a:cubicBezTo>
                      <a:cubicBezTo>
                        <a:pt x="143" y="14"/>
                        <a:pt x="143" y="14"/>
                        <a:pt x="143" y="14"/>
                      </a:cubicBezTo>
                      <a:cubicBezTo>
                        <a:pt x="145" y="18"/>
                        <a:pt x="142" y="17"/>
                        <a:pt x="143" y="18"/>
                      </a:cubicBezTo>
                      <a:cubicBezTo>
                        <a:pt x="141" y="18"/>
                        <a:pt x="142" y="22"/>
                        <a:pt x="140" y="20"/>
                      </a:cubicBezTo>
                      <a:cubicBezTo>
                        <a:pt x="139" y="22"/>
                        <a:pt x="139" y="24"/>
                        <a:pt x="136" y="25"/>
                      </a:cubicBezTo>
                      <a:cubicBezTo>
                        <a:pt x="135" y="23"/>
                        <a:pt x="135" y="23"/>
                        <a:pt x="135" y="23"/>
                      </a:cubicBezTo>
                      <a:cubicBezTo>
                        <a:pt x="136" y="25"/>
                        <a:pt x="134" y="22"/>
                        <a:pt x="134" y="23"/>
                      </a:cubicBezTo>
                      <a:cubicBezTo>
                        <a:pt x="135" y="24"/>
                        <a:pt x="135" y="25"/>
                        <a:pt x="136" y="27"/>
                      </a:cubicBezTo>
                      <a:cubicBezTo>
                        <a:pt x="134" y="26"/>
                        <a:pt x="134" y="28"/>
                        <a:pt x="135" y="30"/>
                      </a:cubicBezTo>
                      <a:cubicBezTo>
                        <a:pt x="134" y="29"/>
                        <a:pt x="134" y="29"/>
                        <a:pt x="134" y="29"/>
                      </a:cubicBezTo>
                      <a:cubicBezTo>
                        <a:pt x="136" y="32"/>
                        <a:pt x="133" y="31"/>
                        <a:pt x="131" y="31"/>
                      </a:cubicBezTo>
                      <a:cubicBezTo>
                        <a:pt x="131" y="30"/>
                        <a:pt x="129" y="29"/>
                        <a:pt x="129" y="30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30" y="35"/>
                        <a:pt x="128" y="34"/>
                      </a:cubicBezTo>
                      <a:cubicBezTo>
                        <a:pt x="129" y="39"/>
                        <a:pt x="126" y="39"/>
                        <a:pt x="126" y="43"/>
                      </a:cubicBezTo>
                      <a:cubicBezTo>
                        <a:pt x="124" y="41"/>
                        <a:pt x="124" y="41"/>
                        <a:pt x="124" y="41"/>
                      </a:cubicBezTo>
                      <a:cubicBezTo>
                        <a:pt x="126" y="46"/>
                        <a:pt x="120" y="45"/>
                        <a:pt x="121" y="48"/>
                      </a:cubicBezTo>
                      <a:cubicBezTo>
                        <a:pt x="118" y="46"/>
                        <a:pt x="118" y="46"/>
                        <a:pt x="118" y="46"/>
                      </a:cubicBezTo>
                      <a:cubicBezTo>
                        <a:pt x="117" y="45"/>
                        <a:pt x="118" y="47"/>
                        <a:pt x="120" y="49"/>
                      </a:cubicBezTo>
                      <a:cubicBezTo>
                        <a:pt x="119" y="49"/>
                        <a:pt x="120" y="52"/>
                        <a:pt x="117" y="50"/>
                      </a:cubicBezTo>
                      <a:cubicBezTo>
                        <a:pt x="116" y="50"/>
                        <a:pt x="118" y="52"/>
                        <a:pt x="118" y="52"/>
                      </a:cubicBezTo>
                      <a:cubicBezTo>
                        <a:pt x="116" y="52"/>
                        <a:pt x="116" y="53"/>
                        <a:pt x="116" y="54"/>
                      </a:cubicBezTo>
                      <a:cubicBezTo>
                        <a:pt x="116" y="54"/>
                        <a:pt x="116" y="54"/>
                        <a:pt x="116" y="54"/>
                      </a:cubicBezTo>
                      <a:cubicBezTo>
                        <a:pt x="115" y="53"/>
                        <a:pt x="114" y="52"/>
                        <a:pt x="114" y="52"/>
                      </a:cubicBezTo>
                      <a:cubicBezTo>
                        <a:pt x="114" y="53"/>
                        <a:pt x="112" y="53"/>
                        <a:pt x="115" y="56"/>
                      </a:cubicBezTo>
                      <a:cubicBezTo>
                        <a:pt x="113" y="55"/>
                        <a:pt x="115" y="59"/>
                        <a:pt x="111" y="58"/>
                      </a:cubicBezTo>
                      <a:cubicBezTo>
                        <a:pt x="112" y="59"/>
                        <a:pt x="112" y="59"/>
                        <a:pt x="113" y="60"/>
                      </a:cubicBezTo>
                      <a:cubicBezTo>
                        <a:pt x="112" y="61"/>
                        <a:pt x="109" y="60"/>
                        <a:pt x="110" y="62"/>
                      </a:cubicBezTo>
                      <a:cubicBezTo>
                        <a:pt x="109" y="62"/>
                        <a:pt x="109" y="60"/>
                        <a:pt x="108" y="60"/>
                      </a:cubicBezTo>
                      <a:cubicBezTo>
                        <a:pt x="108" y="61"/>
                        <a:pt x="109" y="62"/>
                        <a:pt x="110" y="62"/>
                      </a:cubicBezTo>
                      <a:cubicBezTo>
                        <a:pt x="110" y="65"/>
                        <a:pt x="105" y="63"/>
                        <a:pt x="104" y="65"/>
                      </a:cubicBezTo>
                      <a:cubicBezTo>
                        <a:pt x="104" y="69"/>
                        <a:pt x="101" y="71"/>
                        <a:pt x="99" y="73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100" y="76"/>
                        <a:pt x="94" y="71"/>
                        <a:pt x="97" y="76"/>
                      </a:cubicBezTo>
                      <a:cubicBezTo>
                        <a:pt x="96" y="75"/>
                        <a:pt x="96" y="76"/>
                        <a:pt x="95" y="75"/>
                      </a:cubicBezTo>
                      <a:cubicBezTo>
                        <a:pt x="96" y="77"/>
                        <a:pt x="92" y="75"/>
                        <a:pt x="93" y="78"/>
                      </a:cubicBezTo>
                      <a:cubicBezTo>
                        <a:pt x="93" y="78"/>
                        <a:pt x="93" y="78"/>
                        <a:pt x="93" y="77"/>
                      </a:cubicBezTo>
                      <a:cubicBezTo>
                        <a:pt x="91" y="77"/>
                        <a:pt x="92" y="79"/>
                        <a:pt x="90" y="79"/>
                      </a:cubicBezTo>
                      <a:cubicBezTo>
                        <a:pt x="89" y="78"/>
                        <a:pt x="89" y="78"/>
                        <a:pt x="89" y="77"/>
                      </a:cubicBezTo>
                      <a:cubicBezTo>
                        <a:pt x="87" y="76"/>
                        <a:pt x="91" y="81"/>
                        <a:pt x="87" y="78"/>
                      </a:cubicBezTo>
                      <a:cubicBezTo>
                        <a:pt x="87" y="78"/>
                        <a:pt x="89" y="80"/>
                        <a:pt x="89" y="80"/>
                      </a:cubicBezTo>
                      <a:cubicBezTo>
                        <a:pt x="86" y="80"/>
                        <a:pt x="85" y="84"/>
                        <a:pt x="84" y="87"/>
                      </a:cubicBezTo>
                      <a:cubicBezTo>
                        <a:pt x="81" y="86"/>
                        <a:pt x="79" y="82"/>
                        <a:pt x="80" y="85"/>
                      </a:cubicBezTo>
                      <a:cubicBezTo>
                        <a:pt x="79" y="85"/>
                        <a:pt x="81" y="86"/>
                        <a:pt x="80" y="86"/>
                      </a:cubicBezTo>
                      <a:cubicBezTo>
                        <a:pt x="81" y="87"/>
                        <a:pt x="76" y="83"/>
                        <a:pt x="77" y="85"/>
                      </a:cubicBezTo>
                      <a:cubicBezTo>
                        <a:pt x="79" y="87"/>
                        <a:pt x="78" y="86"/>
                        <a:pt x="79" y="87"/>
                      </a:cubicBezTo>
                      <a:cubicBezTo>
                        <a:pt x="77" y="87"/>
                        <a:pt x="75" y="85"/>
                        <a:pt x="76" y="87"/>
                      </a:cubicBezTo>
                      <a:cubicBezTo>
                        <a:pt x="75" y="86"/>
                        <a:pt x="75" y="86"/>
                        <a:pt x="75" y="86"/>
                      </a:cubicBezTo>
                      <a:cubicBezTo>
                        <a:pt x="77" y="90"/>
                        <a:pt x="74" y="89"/>
                        <a:pt x="77" y="94"/>
                      </a:cubicBezTo>
                      <a:cubicBezTo>
                        <a:pt x="73" y="99"/>
                        <a:pt x="69" y="105"/>
                        <a:pt x="65" y="109"/>
                      </a:cubicBezTo>
                      <a:cubicBezTo>
                        <a:pt x="59" y="112"/>
                        <a:pt x="55" y="118"/>
                        <a:pt x="48" y="120"/>
                      </a:cubicBezTo>
                      <a:cubicBezTo>
                        <a:pt x="45" y="118"/>
                        <a:pt x="45" y="118"/>
                        <a:pt x="44" y="120"/>
                      </a:cubicBezTo>
                      <a:cubicBezTo>
                        <a:pt x="44" y="120"/>
                        <a:pt x="44" y="119"/>
                        <a:pt x="44" y="119"/>
                      </a:cubicBezTo>
                      <a:cubicBezTo>
                        <a:pt x="45" y="122"/>
                        <a:pt x="43" y="120"/>
                        <a:pt x="45" y="122"/>
                      </a:cubicBezTo>
                      <a:cubicBezTo>
                        <a:pt x="42" y="123"/>
                        <a:pt x="41" y="125"/>
                        <a:pt x="39" y="127"/>
                      </a:cubicBezTo>
                      <a:cubicBezTo>
                        <a:pt x="39" y="126"/>
                        <a:pt x="38" y="124"/>
                        <a:pt x="37" y="124"/>
                      </a:cubicBezTo>
                      <a:cubicBezTo>
                        <a:pt x="38" y="126"/>
                        <a:pt x="38" y="126"/>
                        <a:pt x="38" y="126"/>
                      </a:cubicBezTo>
                      <a:cubicBezTo>
                        <a:pt x="37" y="126"/>
                        <a:pt x="37" y="126"/>
                        <a:pt x="37" y="126"/>
                      </a:cubicBezTo>
                      <a:cubicBezTo>
                        <a:pt x="37" y="126"/>
                        <a:pt x="38" y="128"/>
                        <a:pt x="39" y="128"/>
                      </a:cubicBezTo>
                      <a:cubicBezTo>
                        <a:pt x="37" y="131"/>
                        <a:pt x="34" y="132"/>
                        <a:pt x="30" y="133"/>
                      </a:cubicBezTo>
                      <a:cubicBezTo>
                        <a:pt x="27" y="133"/>
                        <a:pt x="24" y="134"/>
                        <a:pt x="21" y="136"/>
                      </a:cubicBezTo>
                      <a:cubicBezTo>
                        <a:pt x="19" y="135"/>
                        <a:pt x="18" y="137"/>
                        <a:pt x="17" y="139"/>
                      </a:cubicBezTo>
                      <a:cubicBezTo>
                        <a:pt x="11" y="137"/>
                        <a:pt x="6" y="136"/>
                        <a:pt x="3" y="141"/>
                      </a:cubicBezTo>
                      <a:cubicBezTo>
                        <a:pt x="3" y="141"/>
                        <a:pt x="0" y="133"/>
                        <a:pt x="1" y="1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3" name="Freeform 57"/>
                <p:cNvSpPr/>
                <p:nvPr/>
              </p:nvSpPr>
              <p:spPr bwMode="auto">
                <a:xfrm>
                  <a:off x="3683" y="1270"/>
                  <a:ext cx="1" cy="1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4" name="Freeform 58"/>
                <p:cNvSpPr/>
                <p:nvPr/>
              </p:nvSpPr>
              <p:spPr bwMode="auto">
                <a:xfrm>
                  <a:off x="3679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5" name="Freeform 59"/>
                <p:cNvSpPr/>
                <p:nvPr/>
              </p:nvSpPr>
              <p:spPr bwMode="auto">
                <a:xfrm>
                  <a:off x="3678" y="1270"/>
                  <a:ext cx="1" cy="1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6" name="Freeform 60"/>
                <p:cNvSpPr/>
                <p:nvPr/>
              </p:nvSpPr>
              <p:spPr bwMode="auto">
                <a:xfrm>
                  <a:off x="3677" y="1270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7" name="Freeform 61"/>
                <p:cNvSpPr/>
                <p:nvPr/>
              </p:nvSpPr>
              <p:spPr bwMode="auto">
                <a:xfrm>
                  <a:off x="3677" y="127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8" name="Freeform 62"/>
                <p:cNvSpPr/>
                <p:nvPr/>
              </p:nvSpPr>
              <p:spPr bwMode="auto">
                <a:xfrm>
                  <a:off x="3675" y="1271"/>
                  <a:ext cx="1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2" y="2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29" name="Freeform 63"/>
                <p:cNvSpPr/>
                <p:nvPr/>
              </p:nvSpPr>
              <p:spPr bwMode="auto">
                <a:xfrm>
                  <a:off x="3675" y="1272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0" name="Rectangle 64"/>
                <p:cNvSpPr>
                  <a:spLocks noChangeArrowheads="1"/>
                </p:cNvSpPr>
                <p:nvPr/>
              </p:nvSpPr>
              <p:spPr bwMode="auto">
                <a:xfrm>
                  <a:off x="3667" y="12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1" name="Freeform 65"/>
                <p:cNvSpPr/>
                <p:nvPr/>
              </p:nvSpPr>
              <p:spPr bwMode="auto">
                <a:xfrm>
                  <a:off x="3662" y="1287"/>
                  <a:ext cx="1" cy="0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2" name="Freeform 66"/>
                <p:cNvSpPr/>
                <p:nvPr/>
              </p:nvSpPr>
              <p:spPr bwMode="auto">
                <a:xfrm>
                  <a:off x="3661" y="1290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3" name="Freeform 67"/>
                <p:cNvSpPr/>
                <p:nvPr/>
              </p:nvSpPr>
              <p:spPr bwMode="auto">
                <a:xfrm>
                  <a:off x="3878" y="1191"/>
                  <a:ext cx="1" cy="0"/>
                </a:xfrm>
                <a:custGeom>
                  <a:avLst/>
                  <a:gdLst>
                    <a:gd name="T0" fmla="*/ 0 w 1"/>
                    <a:gd name="T1" fmla="*/ 2 h 3"/>
                    <a:gd name="T2" fmla="*/ 0 w 1"/>
                    <a:gd name="T3" fmla="*/ 1 h 3"/>
                    <a:gd name="T4" fmla="*/ 0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0" y="2"/>
                      </a:moveTo>
                      <a:cubicBezTo>
                        <a:pt x="1" y="1"/>
                        <a:pt x="0" y="0"/>
                        <a:pt x="0" y="1"/>
                      </a:cubicBezTo>
                      <a:cubicBezTo>
                        <a:pt x="0" y="2"/>
                        <a:pt x="0" y="3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4" name="Freeform 68"/>
                <p:cNvSpPr/>
                <p:nvPr/>
              </p:nvSpPr>
              <p:spPr bwMode="auto">
                <a:xfrm>
                  <a:off x="3866" y="1185"/>
                  <a:ext cx="12" cy="12"/>
                </a:xfrm>
                <a:custGeom>
                  <a:avLst/>
                  <a:gdLst>
                    <a:gd name="T0" fmla="*/ 7 w 56"/>
                    <a:gd name="T1" fmla="*/ 32 h 49"/>
                    <a:gd name="T2" fmla="*/ 9 w 56"/>
                    <a:gd name="T3" fmla="*/ 31 h 49"/>
                    <a:gd name="T4" fmla="*/ 9 w 56"/>
                    <a:gd name="T5" fmla="*/ 23 h 49"/>
                    <a:gd name="T6" fmla="*/ 10 w 56"/>
                    <a:gd name="T7" fmla="*/ 23 h 49"/>
                    <a:gd name="T8" fmla="*/ 15 w 56"/>
                    <a:gd name="T9" fmla="*/ 24 h 49"/>
                    <a:gd name="T10" fmla="*/ 16 w 56"/>
                    <a:gd name="T11" fmla="*/ 23 h 49"/>
                    <a:gd name="T12" fmla="*/ 17 w 56"/>
                    <a:gd name="T13" fmla="*/ 20 h 49"/>
                    <a:gd name="T14" fmla="*/ 19 w 56"/>
                    <a:gd name="T15" fmla="*/ 20 h 49"/>
                    <a:gd name="T16" fmla="*/ 21 w 56"/>
                    <a:gd name="T17" fmla="*/ 22 h 49"/>
                    <a:gd name="T18" fmla="*/ 21 w 56"/>
                    <a:gd name="T19" fmla="*/ 18 h 49"/>
                    <a:gd name="T20" fmla="*/ 22 w 56"/>
                    <a:gd name="T21" fmla="*/ 15 h 49"/>
                    <a:gd name="T22" fmla="*/ 23 w 56"/>
                    <a:gd name="T23" fmla="*/ 15 h 49"/>
                    <a:gd name="T24" fmla="*/ 24 w 56"/>
                    <a:gd name="T25" fmla="*/ 11 h 49"/>
                    <a:gd name="T26" fmla="*/ 26 w 56"/>
                    <a:gd name="T27" fmla="*/ 13 h 49"/>
                    <a:gd name="T28" fmla="*/ 28 w 56"/>
                    <a:gd name="T29" fmla="*/ 12 h 49"/>
                    <a:gd name="T30" fmla="*/ 30 w 56"/>
                    <a:gd name="T31" fmla="*/ 14 h 49"/>
                    <a:gd name="T32" fmla="*/ 31 w 56"/>
                    <a:gd name="T33" fmla="*/ 12 h 49"/>
                    <a:gd name="T34" fmla="*/ 32 w 56"/>
                    <a:gd name="T35" fmla="*/ 14 h 49"/>
                    <a:gd name="T36" fmla="*/ 33 w 56"/>
                    <a:gd name="T37" fmla="*/ 11 h 49"/>
                    <a:gd name="T38" fmla="*/ 33 w 56"/>
                    <a:gd name="T39" fmla="*/ 11 h 49"/>
                    <a:gd name="T40" fmla="*/ 34 w 56"/>
                    <a:gd name="T41" fmla="*/ 10 h 49"/>
                    <a:gd name="T42" fmla="*/ 37 w 56"/>
                    <a:gd name="T43" fmla="*/ 10 h 49"/>
                    <a:gd name="T44" fmla="*/ 38 w 56"/>
                    <a:gd name="T45" fmla="*/ 9 h 49"/>
                    <a:gd name="T46" fmla="*/ 39 w 56"/>
                    <a:gd name="T47" fmla="*/ 9 h 49"/>
                    <a:gd name="T48" fmla="*/ 42 w 56"/>
                    <a:gd name="T49" fmla="*/ 9 h 49"/>
                    <a:gd name="T50" fmla="*/ 43 w 56"/>
                    <a:gd name="T51" fmla="*/ 16 h 49"/>
                    <a:gd name="T52" fmla="*/ 43 w 56"/>
                    <a:gd name="T53" fmla="*/ 9 h 49"/>
                    <a:gd name="T54" fmla="*/ 44 w 56"/>
                    <a:gd name="T55" fmla="*/ 2 h 49"/>
                    <a:gd name="T56" fmla="*/ 45 w 56"/>
                    <a:gd name="T57" fmla="*/ 5 h 49"/>
                    <a:gd name="T58" fmla="*/ 45 w 56"/>
                    <a:gd name="T59" fmla="*/ 1 h 49"/>
                    <a:gd name="T60" fmla="*/ 46 w 56"/>
                    <a:gd name="T61" fmla="*/ 4 h 49"/>
                    <a:gd name="T62" fmla="*/ 47 w 56"/>
                    <a:gd name="T63" fmla="*/ 10 h 49"/>
                    <a:gd name="T64" fmla="*/ 48 w 56"/>
                    <a:gd name="T65" fmla="*/ 4 h 49"/>
                    <a:gd name="T66" fmla="*/ 49 w 56"/>
                    <a:gd name="T67" fmla="*/ 7 h 49"/>
                    <a:gd name="T68" fmla="*/ 49 w 56"/>
                    <a:gd name="T69" fmla="*/ 3 h 49"/>
                    <a:gd name="T70" fmla="*/ 50 w 56"/>
                    <a:gd name="T71" fmla="*/ 3 h 49"/>
                    <a:gd name="T72" fmla="*/ 50 w 56"/>
                    <a:gd name="T73" fmla="*/ 12 h 49"/>
                    <a:gd name="T74" fmla="*/ 51 w 56"/>
                    <a:gd name="T75" fmla="*/ 6 h 49"/>
                    <a:gd name="T76" fmla="*/ 54 w 56"/>
                    <a:gd name="T77" fmla="*/ 17 h 49"/>
                    <a:gd name="T78" fmla="*/ 54 w 56"/>
                    <a:gd name="T79" fmla="*/ 19 h 49"/>
                    <a:gd name="T80" fmla="*/ 56 w 56"/>
                    <a:gd name="T81" fmla="*/ 19 h 49"/>
                    <a:gd name="T82" fmla="*/ 55 w 56"/>
                    <a:gd name="T83" fmla="*/ 24 h 49"/>
                    <a:gd name="T84" fmla="*/ 54 w 56"/>
                    <a:gd name="T85" fmla="*/ 20 h 49"/>
                    <a:gd name="T86" fmla="*/ 52 w 56"/>
                    <a:gd name="T87" fmla="*/ 27 h 49"/>
                    <a:gd name="T88" fmla="*/ 48 w 56"/>
                    <a:gd name="T89" fmla="*/ 31 h 49"/>
                    <a:gd name="T90" fmla="*/ 44 w 56"/>
                    <a:gd name="T91" fmla="*/ 33 h 49"/>
                    <a:gd name="T92" fmla="*/ 40 w 56"/>
                    <a:gd name="T93" fmla="*/ 35 h 49"/>
                    <a:gd name="T94" fmla="*/ 38 w 56"/>
                    <a:gd name="T95" fmla="*/ 37 h 49"/>
                    <a:gd name="T96" fmla="*/ 33 w 56"/>
                    <a:gd name="T97" fmla="*/ 36 h 49"/>
                    <a:gd name="T98" fmla="*/ 30 w 56"/>
                    <a:gd name="T99" fmla="*/ 34 h 49"/>
                    <a:gd name="T100" fmla="*/ 27 w 56"/>
                    <a:gd name="T101" fmla="*/ 32 h 49"/>
                    <a:gd name="T102" fmla="*/ 20 w 56"/>
                    <a:gd name="T103" fmla="*/ 44 h 49"/>
                    <a:gd name="T104" fmla="*/ 17 w 56"/>
                    <a:gd name="T105" fmla="*/ 44 h 49"/>
                    <a:gd name="T106" fmla="*/ 3 w 56"/>
                    <a:gd name="T107" fmla="*/ 36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6" h="49">
                      <a:moveTo>
                        <a:pt x="3" y="36"/>
                      </a:moveTo>
                      <a:cubicBezTo>
                        <a:pt x="0" y="29"/>
                        <a:pt x="4" y="35"/>
                        <a:pt x="3" y="31"/>
                      </a:cubicBezTo>
                      <a:cubicBezTo>
                        <a:pt x="3" y="30"/>
                        <a:pt x="5" y="34"/>
                        <a:pt x="4" y="33"/>
                      </a:cubicBezTo>
                      <a:cubicBezTo>
                        <a:pt x="2" y="28"/>
                        <a:pt x="5" y="30"/>
                        <a:pt x="8" y="33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9" y="35"/>
                        <a:pt x="7" y="32"/>
                        <a:pt x="7" y="32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7" y="32"/>
                        <a:pt x="8" y="33"/>
                        <a:pt x="7" y="31"/>
                      </a:cubicBezTo>
                      <a:cubicBezTo>
                        <a:pt x="8" y="32"/>
                        <a:pt x="9" y="34"/>
                        <a:pt x="9" y="34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6" y="27"/>
                        <a:pt x="9" y="32"/>
                        <a:pt x="8" y="29"/>
                      </a:cubicBezTo>
                      <a:cubicBezTo>
                        <a:pt x="8" y="30"/>
                        <a:pt x="8" y="30"/>
                        <a:pt x="9" y="31"/>
                      </a:cubicBezTo>
                      <a:cubicBezTo>
                        <a:pt x="7" y="27"/>
                        <a:pt x="9" y="28"/>
                        <a:pt x="9" y="26"/>
                      </a:cubicBezTo>
                      <a:cubicBezTo>
                        <a:pt x="9" y="27"/>
                        <a:pt x="10" y="28"/>
                        <a:pt x="10" y="29"/>
                      </a:cubicBezTo>
                      <a:cubicBezTo>
                        <a:pt x="9" y="27"/>
                        <a:pt x="9" y="26"/>
                        <a:pt x="9" y="26"/>
                      </a:cubicBezTo>
                      <a:cubicBezTo>
                        <a:pt x="10" y="28"/>
                        <a:pt x="8" y="23"/>
                        <a:pt x="9" y="24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8" y="22"/>
                        <a:pt x="10" y="26"/>
                        <a:pt x="9" y="23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8" y="22"/>
                        <a:pt x="11" y="27"/>
                        <a:pt x="10" y="25"/>
                      </a:cubicBezTo>
                      <a:cubicBezTo>
                        <a:pt x="10" y="24"/>
                        <a:pt x="10" y="24"/>
                        <a:pt x="10" y="24"/>
                      </a:cubicBezTo>
                      <a:cubicBezTo>
                        <a:pt x="10" y="23"/>
                        <a:pt x="10" y="25"/>
                        <a:pt x="10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4"/>
                        <a:pt x="11" y="26"/>
                        <a:pt x="10" y="23"/>
                      </a:cubicBezTo>
                      <a:cubicBezTo>
                        <a:pt x="11" y="25"/>
                        <a:pt x="10" y="24"/>
                        <a:pt x="12" y="27"/>
                      </a:cubicBezTo>
                      <a:cubicBezTo>
                        <a:pt x="11" y="24"/>
                        <a:pt x="13" y="24"/>
                        <a:pt x="13" y="24"/>
                      </a:cubicBezTo>
                      <a:cubicBezTo>
                        <a:pt x="14" y="25"/>
                        <a:pt x="14" y="25"/>
                        <a:pt x="15" y="26"/>
                      </a:cubicBezTo>
                      <a:cubicBezTo>
                        <a:pt x="14" y="26"/>
                        <a:pt x="15" y="26"/>
                        <a:pt x="14" y="24"/>
                      </a:cubicBezTo>
                      <a:cubicBezTo>
                        <a:pt x="14" y="24"/>
                        <a:pt x="15" y="25"/>
                        <a:pt x="15" y="26"/>
                      </a:cubicBezTo>
                      <a:cubicBezTo>
                        <a:pt x="15" y="27"/>
                        <a:pt x="14" y="22"/>
                        <a:pt x="15" y="24"/>
                      </a:cubicBezTo>
                      <a:cubicBezTo>
                        <a:pt x="15" y="24"/>
                        <a:pt x="15" y="25"/>
                        <a:pt x="16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4"/>
                        <a:pt x="16" y="25"/>
                      </a:cubicBezTo>
                      <a:cubicBezTo>
                        <a:pt x="15" y="23"/>
                        <a:pt x="16" y="26"/>
                        <a:pt x="16" y="24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8"/>
                        <a:pt x="15" y="22"/>
                        <a:pt x="16" y="23"/>
                      </a:cubicBezTo>
                      <a:cubicBezTo>
                        <a:pt x="16" y="24"/>
                        <a:pt x="16" y="25"/>
                        <a:pt x="16" y="25"/>
                      </a:cubicBezTo>
                      <a:cubicBezTo>
                        <a:pt x="16" y="22"/>
                        <a:pt x="16" y="23"/>
                        <a:pt x="16" y="22"/>
                      </a:cubicBezTo>
                      <a:cubicBezTo>
                        <a:pt x="16" y="22"/>
                        <a:pt x="16" y="23"/>
                        <a:pt x="16" y="23"/>
                      </a:cubicBezTo>
                      <a:cubicBezTo>
                        <a:pt x="17" y="22"/>
                        <a:pt x="17" y="23"/>
                        <a:pt x="17" y="22"/>
                      </a:cubicBezTo>
                      <a:cubicBezTo>
                        <a:pt x="17" y="22"/>
                        <a:pt x="18" y="26"/>
                        <a:pt x="18" y="25"/>
                      </a:cubicBezTo>
                      <a:cubicBezTo>
                        <a:pt x="17" y="22"/>
                        <a:pt x="18" y="23"/>
                        <a:pt x="17" y="20"/>
                      </a:cubicBezTo>
                      <a:cubicBezTo>
                        <a:pt x="17" y="20"/>
                        <a:pt x="18" y="21"/>
                        <a:pt x="18" y="20"/>
                      </a:cubicBezTo>
                      <a:cubicBezTo>
                        <a:pt x="18" y="21"/>
                        <a:pt x="19" y="24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20" y="28"/>
                        <a:pt x="20" y="26"/>
                        <a:pt x="20" y="28"/>
                      </a:cubicBezTo>
                      <a:cubicBezTo>
                        <a:pt x="20" y="28"/>
                        <a:pt x="20" y="26"/>
                        <a:pt x="20" y="27"/>
                      </a:cubicBezTo>
                      <a:cubicBezTo>
                        <a:pt x="20" y="25"/>
                        <a:pt x="19" y="21"/>
                        <a:pt x="19" y="20"/>
                      </a:cubicBezTo>
                      <a:cubicBezTo>
                        <a:pt x="19" y="22"/>
                        <a:pt x="20" y="24"/>
                        <a:pt x="20" y="25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8"/>
                        <a:pt x="20" y="21"/>
                        <a:pt x="19" y="20"/>
                      </a:cubicBezTo>
                      <a:cubicBezTo>
                        <a:pt x="19" y="19"/>
                        <a:pt x="19" y="18"/>
                        <a:pt x="19" y="18"/>
                      </a:cubicBezTo>
                      <a:cubicBezTo>
                        <a:pt x="19" y="18"/>
                        <a:pt x="19" y="17"/>
                        <a:pt x="20" y="20"/>
                      </a:cubicBezTo>
                      <a:cubicBezTo>
                        <a:pt x="20" y="21"/>
                        <a:pt x="20" y="21"/>
                        <a:pt x="21" y="22"/>
                      </a:cubicBezTo>
                      <a:cubicBezTo>
                        <a:pt x="21" y="22"/>
                        <a:pt x="20" y="21"/>
                        <a:pt x="21" y="20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1"/>
                        <a:pt x="21" y="19"/>
                        <a:pt x="20" y="18"/>
                      </a:cubicBezTo>
                      <a:cubicBezTo>
                        <a:pt x="20" y="18"/>
                        <a:pt x="21" y="20"/>
                        <a:pt x="20" y="19"/>
                      </a:cubicBezTo>
                      <a:cubicBezTo>
                        <a:pt x="20" y="17"/>
                        <a:pt x="20" y="16"/>
                        <a:pt x="20" y="16"/>
                      </a:cubicBezTo>
                      <a:cubicBezTo>
                        <a:pt x="20" y="17"/>
                        <a:pt x="20" y="17"/>
                        <a:pt x="21" y="18"/>
                      </a:cubicBezTo>
                      <a:cubicBezTo>
                        <a:pt x="20" y="16"/>
                        <a:pt x="20" y="15"/>
                        <a:pt x="20" y="14"/>
                      </a:cubicBezTo>
                      <a:cubicBezTo>
                        <a:pt x="20" y="12"/>
                        <a:pt x="21" y="17"/>
                        <a:pt x="20" y="16"/>
                      </a:cubicBezTo>
                      <a:cubicBezTo>
                        <a:pt x="21" y="18"/>
                        <a:pt x="20" y="13"/>
                        <a:pt x="22" y="16"/>
                      </a:cubicBezTo>
                      <a:cubicBezTo>
                        <a:pt x="22" y="16"/>
                        <a:pt x="21" y="13"/>
                        <a:pt x="21" y="14"/>
                      </a:cubicBezTo>
                      <a:cubicBezTo>
                        <a:pt x="21" y="14"/>
                        <a:pt x="22" y="16"/>
                        <a:pt x="22" y="15"/>
                      </a:cubicBezTo>
                      <a:cubicBezTo>
                        <a:pt x="22" y="17"/>
                        <a:pt x="22" y="15"/>
                        <a:pt x="22" y="15"/>
                      </a:cubicBezTo>
                      <a:cubicBezTo>
                        <a:pt x="22" y="14"/>
                        <a:pt x="22" y="15"/>
                        <a:pt x="22" y="15"/>
                      </a:cubicBezTo>
                      <a:cubicBezTo>
                        <a:pt x="22" y="14"/>
                        <a:pt x="22" y="12"/>
                        <a:pt x="23" y="14"/>
                      </a:cubicBezTo>
                      <a:cubicBezTo>
                        <a:pt x="23" y="13"/>
                        <a:pt x="22" y="11"/>
                        <a:pt x="22" y="11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3" y="14"/>
                        <a:pt x="23" y="12"/>
                        <a:pt x="24" y="14"/>
                      </a:cubicBezTo>
                      <a:cubicBezTo>
                        <a:pt x="23" y="12"/>
                        <a:pt x="23" y="17"/>
                        <a:pt x="23" y="15"/>
                      </a:cubicBezTo>
                      <a:cubicBezTo>
                        <a:pt x="24" y="16"/>
                        <a:pt x="23" y="11"/>
                        <a:pt x="23" y="14"/>
                      </a:cubicBezTo>
                      <a:cubicBezTo>
                        <a:pt x="23" y="14"/>
                        <a:pt x="23" y="11"/>
                        <a:pt x="24" y="13"/>
                      </a:cubicBezTo>
                      <a:cubicBezTo>
                        <a:pt x="24" y="13"/>
                        <a:pt x="24" y="16"/>
                        <a:pt x="24" y="16"/>
                      </a:cubicBezTo>
                      <a:cubicBezTo>
                        <a:pt x="24" y="16"/>
                        <a:pt x="24" y="15"/>
                        <a:pt x="24" y="14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4" y="11"/>
                        <a:pt x="24" y="14"/>
                        <a:pt x="24" y="11"/>
                      </a:cubicBezTo>
                      <a:cubicBezTo>
                        <a:pt x="24" y="13"/>
                        <a:pt x="24" y="10"/>
                        <a:pt x="25" y="14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5" y="16"/>
                        <a:pt x="25" y="14"/>
                        <a:pt x="25" y="12"/>
                      </a:cubicBezTo>
                      <a:cubicBezTo>
                        <a:pt x="25" y="13"/>
                        <a:pt x="25" y="13"/>
                        <a:pt x="25" y="14"/>
                      </a:cubicBezTo>
                      <a:cubicBezTo>
                        <a:pt x="24" y="10"/>
                        <a:pt x="25" y="14"/>
                        <a:pt x="25" y="11"/>
                      </a:cubicBezTo>
                      <a:cubicBezTo>
                        <a:pt x="25" y="12"/>
                        <a:pt x="25" y="11"/>
                        <a:pt x="26" y="13"/>
                      </a:cubicBezTo>
                      <a:cubicBezTo>
                        <a:pt x="26" y="12"/>
                        <a:pt x="26" y="10"/>
                        <a:pt x="26" y="11"/>
                      </a:cubicBezTo>
                      <a:cubicBezTo>
                        <a:pt x="26" y="12"/>
                        <a:pt x="26" y="12"/>
                        <a:pt x="26" y="13"/>
                      </a:cubicBezTo>
                      <a:cubicBezTo>
                        <a:pt x="27" y="14"/>
                        <a:pt x="26" y="13"/>
                        <a:pt x="26" y="12"/>
                      </a:cubicBezTo>
                      <a:cubicBezTo>
                        <a:pt x="27" y="13"/>
                        <a:pt x="27" y="14"/>
                        <a:pt x="28" y="16"/>
                      </a:cubicBezTo>
                      <a:cubicBezTo>
                        <a:pt x="27" y="15"/>
                        <a:pt x="27" y="12"/>
                        <a:pt x="27" y="11"/>
                      </a:cubicBezTo>
                      <a:cubicBezTo>
                        <a:pt x="28" y="15"/>
                        <a:pt x="27" y="8"/>
                        <a:pt x="28" y="12"/>
                      </a:cubicBezTo>
                      <a:cubicBezTo>
                        <a:pt x="28" y="13"/>
                        <a:pt x="28" y="14"/>
                        <a:pt x="28" y="15"/>
                      </a:cubicBezTo>
                      <a:cubicBezTo>
                        <a:pt x="29" y="19"/>
                        <a:pt x="28" y="12"/>
                        <a:pt x="28" y="14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3"/>
                        <a:pt x="28" y="9"/>
                        <a:pt x="28" y="12"/>
                      </a:cubicBezTo>
                      <a:cubicBezTo>
                        <a:pt x="28" y="11"/>
                        <a:pt x="29" y="13"/>
                        <a:pt x="28" y="10"/>
                      </a:cubicBezTo>
                      <a:cubicBezTo>
                        <a:pt x="29" y="12"/>
                        <a:pt x="29" y="8"/>
                        <a:pt x="30" y="14"/>
                      </a:cubicBezTo>
                      <a:cubicBezTo>
                        <a:pt x="30" y="13"/>
                        <a:pt x="30" y="14"/>
                        <a:pt x="30" y="12"/>
                      </a:cubicBezTo>
                      <a:cubicBezTo>
                        <a:pt x="30" y="10"/>
                        <a:pt x="30" y="13"/>
                        <a:pt x="30" y="12"/>
                      </a:cubicBezTo>
                      <a:cubicBezTo>
                        <a:pt x="30" y="12"/>
                        <a:pt x="30" y="11"/>
                        <a:pt x="30" y="11"/>
                      </a:cubicBezTo>
                      <a:cubicBezTo>
                        <a:pt x="30" y="11"/>
                        <a:pt x="30" y="12"/>
                        <a:pt x="31" y="14"/>
                      </a:cubicBezTo>
                      <a:cubicBezTo>
                        <a:pt x="31" y="16"/>
                        <a:pt x="30" y="9"/>
                        <a:pt x="31" y="10"/>
                      </a:cubicBezTo>
                      <a:cubicBezTo>
                        <a:pt x="31" y="11"/>
                        <a:pt x="31" y="12"/>
                        <a:pt x="31" y="12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1" y="10"/>
                        <a:pt x="31" y="12"/>
                        <a:pt x="32" y="15"/>
                      </a:cubicBezTo>
                      <a:cubicBezTo>
                        <a:pt x="32" y="14"/>
                        <a:pt x="32" y="14"/>
                        <a:pt x="32" y="13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3"/>
                        <a:pt x="32" y="14"/>
                        <a:pt x="32" y="14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5"/>
                        <a:pt x="32" y="14"/>
                        <a:pt x="32" y="14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2" y="10"/>
                      </a:cubicBezTo>
                      <a:cubicBezTo>
                        <a:pt x="32" y="12"/>
                        <a:pt x="32" y="11"/>
                        <a:pt x="32" y="12"/>
                      </a:cubicBezTo>
                      <a:cubicBezTo>
                        <a:pt x="33" y="12"/>
                        <a:pt x="32" y="10"/>
                        <a:pt x="32" y="10"/>
                      </a:cubicBezTo>
                      <a:cubicBezTo>
                        <a:pt x="32" y="11"/>
                        <a:pt x="33" y="10"/>
                        <a:pt x="33" y="11"/>
                      </a:cubicBezTo>
                      <a:cubicBezTo>
                        <a:pt x="33" y="12"/>
                        <a:pt x="32" y="10"/>
                        <a:pt x="32" y="11"/>
                      </a:cubicBezTo>
                      <a:cubicBezTo>
                        <a:pt x="33" y="12"/>
                        <a:pt x="33" y="14"/>
                        <a:pt x="33" y="13"/>
                      </a:cubicBezTo>
                      <a:cubicBezTo>
                        <a:pt x="33" y="12"/>
                        <a:pt x="32" y="8"/>
                        <a:pt x="33" y="10"/>
                      </a:cubicBezTo>
                      <a:cubicBezTo>
                        <a:pt x="33" y="10"/>
                        <a:pt x="33" y="11"/>
                        <a:pt x="33" y="12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12"/>
                        <a:pt x="33" y="12"/>
                        <a:pt x="33" y="12"/>
                      </a:cubicBezTo>
                      <a:cubicBezTo>
                        <a:pt x="33" y="10"/>
                        <a:pt x="33" y="11"/>
                        <a:pt x="33" y="9"/>
                      </a:cubicBezTo>
                      <a:cubicBezTo>
                        <a:pt x="33" y="9"/>
                        <a:pt x="34" y="10"/>
                        <a:pt x="34" y="10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2"/>
                        <a:pt x="34" y="11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9"/>
                      </a:cubicBezTo>
                      <a:cubicBezTo>
                        <a:pt x="34" y="10"/>
                        <a:pt x="35" y="16"/>
                        <a:pt x="35" y="14"/>
                      </a:cubicBezTo>
                      <a:cubicBezTo>
                        <a:pt x="35" y="14"/>
                        <a:pt x="35" y="10"/>
                        <a:pt x="35" y="9"/>
                      </a:cubicBezTo>
                      <a:cubicBezTo>
                        <a:pt x="35" y="10"/>
                        <a:pt x="35" y="7"/>
                        <a:pt x="36" y="10"/>
                      </a:cubicBezTo>
                      <a:cubicBezTo>
                        <a:pt x="36" y="9"/>
                        <a:pt x="36" y="9"/>
                        <a:pt x="36" y="8"/>
                      </a:cubicBezTo>
                      <a:cubicBezTo>
                        <a:pt x="36" y="9"/>
                        <a:pt x="36" y="5"/>
                        <a:pt x="37" y="10"/>
                      </a:cubicBezTo>
                      <a:cubicBezTo>
                        <a:pt x="37" y="10"/>
                        <a:pt x="37" y="12"/>
                        <a:pt x="37" y="13"/>
                      </a:cubicBezTo>
                      <a:cubicBezTo>
                        <a:pt x="37" y="11"/>
                        <a:pt x="38" y="15"/>
                        <a:pt x="37" y="12"/>
                      </a:cubicBezTo>
                      <a:cubicBezTo>
                        <a:pt x="37" y="10"/>
                        <a:pt x="37" y="9"/>
                        <a:pt x="37" y="8"/>
                      </a:cubicBezTo>
                      <a:cubicBezTo>
                        <a:pt x="37" y="7"/>
                        <a:pt x="38" y="7"/>
                        <a:pt x="38" y="9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8" y="10"/>
                        <a:pt x="38" y="10"/>
                        <a:pt x="38" y="9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8" y="8"/>
                        <a:pt x="38" y="5"/>
                        <a:pt x="38" y="7"/>
                      </a:cubicBezTo>
                      <a:cubicBezTo>
                        <a:pt x="39" y="8"/>
                        <a:pt x="39" y="8"/>
                        <a:pt x="39" y="9"/>
                      </a:cubicBezTo>
                      <a:cubicBezTo>
                        <a:pt x="39" y="7"/>
                        <a:pt x="39" y="5"/>
                        <a:pt x="39" y="6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9"/>
                        <a:pt x="39" y="7"/>
                        <a:pt x="39" y="6"/>
                      </a:cubicBezTo>
                      <a:cubicBezTo>
                        <a:pt x="40" y="8"/>
                        <a:pt x="40" y="8"/>
                        <a:pt x="40" y="10"/>
                      </a:cubicBezTo>
                      <a:cubicBezTo>
                        <a:pt x="40" y="5"/>
                        <a:pt x="41" y="4"/>
                        <a:pt x="42" y="5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8"/>
                        <a:pt x="42" y="4"/>
                        <a:pt x="42" y="5"/>
                      </a:cubicBezTo>
                      <a:cubicBezTo>
                        <a:pt x="42" y="6"/>
                        <a:pt x="42" y="8"/>
                        <a:pt x="42" y="9"/>
                      </a:cubicBezTo>
                      <a:cubicBezTo>
                        <a:pt x="42" y="11"/>
                        <a:pt x="42" y="7"/>
                        <a:pt x="42" y="6"/>
                      </a:cubicBezTo>
                      <a:cubicBezTo>
                        <a:pt x="42" y="4"/>
                        <a:pt x="42" y="7"/>
                        <a:pt x="42" y="5"/>
                      </a:cubicBezTo>
                      <a:cubicBezTo>
                        <a:pt x="42" y="4"/>
                        <a:pt x="42" y="6"/>
                        <a:pt x="42" y="4"/>
                      </a:cubicBezTo>
                      <a:cubicBezTo>
                        <a:pt x="42" y="5"/>
                        <a:pt x="43" y="7"/>
                        <a:pt x="43" y="8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10"/>
                        <a:pt x="43" y="12"/>
                        <a:pt x="43" y="16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43" y="19"/>
                        <a:pt x="43" y="19"/>
                        <a:pt x="43" y="20"/>
                      </a:cubicBezTo>
                      <a:cubicBezTo>
                        <a:pt x="43" y="19"/>
                        <a:pt x="43" y="15"/>
                        <a:pt x="43" y="13"/>
                      </a:cubicBezTo>
                      <a:cubicBezTo>
                        <a:pt x="43" y="13"/>
                        <a:pt x="43" y="7"/>
                        <a:pt x="43" y="7"/>
                      </a:cubicBezTo>
                      <a:cubicBezTo>
                        <a:pt x="43" y="9"/>
                        <a:pt x="43" y="8"/>
                        <a:pt x="43" y="10"/>
                      </a:cubicBezTo>
                      <a:cubicBezTo>
                        <a:pt x="43" y="12"/>
                        <a:pt x="43" y="9"/>
                        <a:pt x="43" y="9"/>
                      </a:cubicBezTo>
                      <a:cubicBezTo>
                        <a:pt x="43" y="8"/>
                        <a:pt x="43" y="6"/>
                        <a:pt x="43" y="5"/>
                      </a:cubicBezTo>
                      <a:cubicBezTo>
                        <a:pt x="44" y="6"/>
                        <a:pt x="43" y="8"/>
                        <a:pt x="44" y="8"/>
                      </a:cubicBezTo>
                      <a:cubicBezTo>
                        <a:pt x="44" y="6"/>
                        <a:pt x="44" y="5"/>
                        <a:pt x="43" y="4"/>
                      </a:cubicBezTo>
                      <a:cubicBezTo>
                        <a:pt x="43" y="1"/>
                        <a:pt x="44" y="5"/>
                        <a:pt x="44" y="2"/>
                      </a:cubicBezTo>
                      <a:cubicBezTo>
                        <a:pt x="44" y="5"/>
                        <a:pt x="44" y="8"/>
                        <a:pt x="44" y="9"/>
                      </a:cubicBezTo>
                      <a:cubicBezTo>
                        <a:pt x="44" y="7"/>
                        <a:pt x="44" y="6"/>
                        <a:pt x="44" y="2"/>
                      </a:cubicBezTo>
                      <a:cubicBezTo>
                        <a:pt x="44" y="3"/>
                        <a:pt x="44" y="5"/>
                        <a:pt x="44" y="7"/>
                      </a:cubicBezTo>
                      <a:cubicBezTo>
                        <a:pt x="44" y="8"/>
                        <a:pt x="44" y="2"/>
                        <a:pt x="45" y="7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5" y="5"/>
                        <a:pt x="45" y="6"/>
                        <a:pt x="45" y="7"/>
                      </a:cubicBezTo>
                      <a:cubicBezTo>
                        <a:pt x="45" y="7"/>
                        <a:pt x="45" y="4"/>
                        <a:pt x="45" y="8"/>
                      </a:cubicBezTo>
                      <a:cubicBezTo>
                        <a:pt x="45" y="7"/>
                        <a:pt x="45" y="7"/>
                        <a:pt x="45" y="5"/>
                      </a:cubicBezTo>
                      <a:cubicBezTo>
                        <a:pt x="45" y="3"/>
                        <a:pt x="45" y="7"/>
                        <a:pt x="45" y="3"/>
                      </a:cubicBezTo>
                      <a:cubicBezTo>
                        <a:pt x="45" y="6"/>
                        <a:pt x="45" y="3"/>
                        <a:pt x="45" y="2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45" y="3"/>
                        <a:pt x="45" y="3"/>
                        <a:pt x="45" y="1"/>
                      </a:cubicBezTo>
                      <a:cubicBezTo>
                        <a:pt x="45" y="2"/>
                        <a:pt x="45" y="3"/>
                        <a:pt x="46" y="4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6" y="0"/>
                        <a:pt x="46" y="5"/>
                        <a:pt x="46" y="5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6" y="6"/>
                        <a:pt x="46" y="8"/>
                        <a:pt x="46" y="7"/>
                      </a:cubicBezTo>
                      <a:cubicBezTo>
                        <a:pt x="46" y="5"/>
                        <a:pt x="46" y="3"/>
                        <a:pt x="46" y="1"/>
                      </a:cubicBezTo>
                      <a:cubicBezTo>
                        <a:pt x="46" y="0"/>
                        <a:pt x="46" y="4"/>
                        <a:pt x="46" y="2"/>
                      </a:cubicBezTo>
                      <a:cubicBezTo>
                        <a:pt x="46" y="4"/>
                        <a:pt x="46" y="4"/>
                        <a:pt x="46" y="4"/>
                      </a:cubicBezTo>
                      <a:cubicBezTo>
                        <a:pt x="46" y="5"/>
                        <a:pt x="46" y="7"/>
                        <a:pt x="46" y="7"/>
                      </a:cubicBezTo>
                      <a:cubicBezTo>
                        <a:pt x="47" y="7"/>
                        <a:pt x="47" y="4"/>
                        <a:pt x="46" y="3"/>
                      </a:cubicBezTo>
                      <a:cubicBezTo>
                        <a:pt x="47" y="2"/>
                        <a:pt x="47" y="4"/>
                        <a:pt x="47" y="5"/>
                      </a:cubicBezTo>
                      <a:cubicBezTo>
                        <a:pt x="47" y="4"/>
                        <a:pt x="47" y="3"/>
                        <a:pt x="47" y="2"/>
                      </a:cubicBezTo>
                      <a:cubicBezTo>
                        <a:pt x="47" y="3"/>
                        <a:pt x="47" y="5"/>
                        <a:pt x="47" y="7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13"/>
                        <a:pt x="47" y="12"/>
                        <a:pt x="47" y="15"/>
                      </a:cubicBezTo>
                      <a:cubicBezTo>
                        <a:pt x="48" y="16"/>
                        <a:pt x="48" y="15"/>
                        <a:pt x="48" y="14"/>
                      </a:cubicBezTo>
                      <a:cubicBezTo>
                        <a:pt x="47" y="9"/>
                        <a:pt x="48" y="8"/>
                        <a:pt x="48" y="4"/>
                      </a:cubicBezTo>
                      <a:cubicBezTo>
                        <a:pt x="48" y="2"/>
                        <a:pt x="48" y="14"/>
                        <a:pt x="48" y="7"/>
                      </a:cubicBezTo>
                      <a:cubicBezTo>
                        <a:pt x="48" y="6"/>
                        <a:pt x="48" y="3"/>
                        <a:pt x="48" y="4"/>
                      </a:cubicBezTo>
                      <a:cubicBezTo>
                        <a:pt x="48" y="5"/>
                        <a:pt x="48" y="0"/>
                        <a:pt x="48" y="2"/>
                      </a:cubicBezTo>
                      <a:cubicBezTo>
                        <a:pt x="48" y="3"/>
                        <a:pt x="49" y="6"/>
                        <a:pt x="48" y="8"/>
                      </a:cubicBezTo>
                      <a:cubicBezTo>
                        <a:pt x="48" y="7"/>
                        <a:pt x="48" y="7"/>
                        <a:pt x="48" y="8"/>
                      </a:cubicBezTo>
                      <a:cubicBezTo>
                        <a:pt x="48" y="9"/>
                        <a:pt x="48" y="12"/>
                        <a:pt x="49" y="12"/>
                      </a:cubicBezTo>
                      <a:cubicBezTo>
                        <a:pt x="49" y="11"/>
                        <a:pt x="49" y="11"/>
                        <a:pt x="49" y="9"/>
                      </a:cubicBezTo>
                      <a:cubicBezTo>
                        <a:pt x="49" y="7"/>
                        <a:pt x="49" y="9"/>
                        <a:pt x="49" y="7"/>
                      </a:cubicBezTo>
                      <a:cubicBezTo>
                        <a:pt x="49" y="6"/>
                        <a:pt x="49" y="10"/>
                        <a:pt x="49" y="6"/>
                      </a:cubicBezTo>
                      <a:cubicBezTo>
                        <a:pt x="49" y="6"/>
                        <a:pt x="49" y="4"/>
                        <a:pt x="49" y="2"/>
                      </a:cubicBezTo>
                      <a:cubicBezTo>
                        <a:pt x="49" y="1"/>
                        <a:pt x="49" y="1"/>
                        <a:pt x="49" y="1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49" y="4"/>
                        <a:pt x="49" y="0"/>
                        <a:pt x="49" y="0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49" y="6"/>
                        <a:pt x="49" y="2"/>
                        <a:pt x="49" y="6"/>
                      </a:cubicBezTo>
                      <a:cubicBezTo>
                        <a:pt x="49" y="6"/>
                        <a:pt x="49" y="4"/>
                        <a:pt x="49" y="5"/>
                      </a:cubicBezTo>
                      <a:cubicBezTo>
                        <a:pt x="49" y="6"/>
                        <a:pt x="49" y="6"/>
                        <a:pt x="49" y="6"/>
                      </a:cubicBezTo>
                      <a:cubicBezTo>
                        <a:pt x="49" y="6"/>
                        <a:pt x="50" y="12"/>
                        <a:pt x="50" y="9"/>
                      </a:cubicBezTo>
                      <a:cubicBezTo>
                        <a:pt x="50" y="7"/>
                        <a:pt x="50" y="7"/>
                        <a:pt x="50" y="6"/>
                      </a:cubicBezTo>
                      <a:cubicBezTo>
                        <a:pt x="50" y="5"/>
                        <a:pt x="50" y="3"/>
                        <a:pt x="50" y="3"/>
                      </a:cubicBezTo>
                      <a:cubicBezTo>
                        <a:pt x="50" y="6"/>
                        <a:pt x="51" y="4"/>
                        <a:pt x="50" y="7"/>
                      </a:cubicBezTo>
                      <a:cubicBezTo>
                        <a:pt x="50" y="5"/>
                        <a:pt x="50" y="5"/>
                        <a:pt x="50" y="8"/>
                      </a:cubicBezTo>
                      <a:cubicBezTo>
                        <a:pt x="50" y="12"/>
                        <a:pt x="50" y="8"/>
                        <a:pt x="50" y="11"/>
                      </a:cubicBezTo>
                      <a:cubicBezTo>
                        <a:pt x="50" y="11"/>
                        <a:pt x="50" y="15"/>
                        <a:pt x="50" y="18"/>
                      </a:cubicBezTo>
                      <a:cubicBezTo>
                        <a:pt x="50" y="18"/>
                        <a:pt x="50" y="17"/>
                        <a:pt x="50" y="16"/>
                      </a:cubicBezTo>
                      <a:cubicBezTo>
                        <a:pt x="50" y="14"/>
                        <a:pt x="50" y="14"/>
                        <a:pt x="50" y="12"/>
                      </a:cubicBezTo>
                      <a:cubicBezTo>
                        <a:pt x="50" y="12"/>
                        <a:pt x="50" y="11"/>
                        <a:pt x="51" y="9"/>
                      </a:cubicBezTo>
                      <a:cubicBezTo>
                        <a:pt x="51" y="10"/>
                        <a:pt x="51" y="12"/>
                        <a:pt x="51" y="13"/>
                      </a:cubicBezTo>
                      <a:cubicBezTo>
                        <a:pt x="51" y="12"/>
                        <a:pt x="51" y="12"/>
                        <a:pt x="51" y="13"/>
                      </a:cubicBezTo>
                      <a:cubicBezTo>
                        <a:pt x="51" y="9"/>
                        <a:pt x="52" y="12"/>
                        <a:pt x="52" y="9"/>
                      </a:cubicBezTo>
                      <a:cubicBezTo>
                        <a:pt x="51" y="8"/>
                        <a:pt x="51" y="5"/>
                        <a:pt x="51" y="4"/>
                      </a:cubicBezTo>
                      <a:cubicBezTo>
                        <a:pt x="51" y="4"/>
                        <a:pt x="51" y="5"/>
                        <a:pt x="51" y="6"/>
                      </a:cubicBezTo>
                      <a:cubicBezTo>
                        <a:pt x="51" y="4"/>
                        <a:pt x="52" y="9"/>
                        <a:pt x="52" y="6"/>
                      </a:cubicBezTo>
                      <a:cubicBezTo>
                        <a:pt x="51" y="7"/>
                        <a:pt x="52" y="11"/>
                        <a:pt x="52" y="14"/>
                      </a:cubicBezTo>
                      <a:cubicBezTo>
                        <a:pt x="52" y="12"/>
                        <a:pt x="52" y="16"/>
                        <a:pt x="52" y="16"/>
                      </a:cubicBezTo>
                      <a:cubicBezTo>
                        <a:pt x="52" y="14"/>
                        <a:pt x="52" y="13"/>
                        <a:pt x="53" y="12"/>
                      </a:cubicBezTo>
                      <a:cubicBezTo>
                        <a:pt x="53" y="15"/>
                        <a:pt x="53" y="12"/>
                        <a:pt x="53" y="12"/>
                      </a:cubicBezTo>
                      <a:cubicBezTo>
                        <a:pt x="54" y="14"/>
                        <a:pt x="54" y="17"/>
                        <a:pt x="54" y="17"/>
                      </a:cubicBezTo>
                      <a:cubicBezTo>
                        <a:pt x="54" y="17"/>
                        <a:pt x="54" y="14"/>
                        <a:pt x="54" y="15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5"/>
                        <a:pt x="54" y="18"/>
                        <a:pt x="54" y="14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6"/>
                      </a:cubicBezTo>
                      <a:cubicBezTo>
                        <a:pt x="54" y="17"/>
                        <a:pt x="54" y="18"/>
                        <a:pt x="54" y="19"/>
                      </a:cubicBezTo>
                      <a:cubicBezTo>
                        <a:pt x="55" y="22"/>
                        <a:pt x="55" y="19"/>
                        <a:pt x="55" y="19"/>
                      </a:cubicBezTo>
                      <a:cubicBezTo>
                        <a:pt x="55" y="17"/>
                        <a:pt x="55" y="17"/>
                        <a:pt x="55" y="17"/>
                      </a:cubicBezTo>
                      <a:cubicBezTo>
                        <a:pt x="55" y="15"/>
                        <a:pt x="55" y="17"/>
                        <a:pt x="55" y="16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6" y="17"/>
                        <a:pt x="56" y="17"/>
                        <a:pt x="56" y="17"/>
                      </a:cubicBezTo>
                      <a:cubicBezTo>
                        <a:pt x="56" y="19"/>
                        <a:pt x="56" y="20"/>
                        <a:pt x="56" y="19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55" y="23"/>
                        <a:pt x="56" y="21"/>
                        <a:pt x="55" y="19"/>
                      </a:cubicBezTo>
                      <a:cubicBezTo>
                        <a:pt x="55" y="18"/>
                        <a:pt x="55" y="18"/>
                        <a:pt x="55" y="20"/>
                      </a:cubicBezTo>
                      <a:cubicBezTo>
                        <a:pt x="55" y="20"/>
                        <a:pt x="55" y="20"/>
                        <a:pt x="55" y="19"/>
                      </a:cubicBezTo>
                      <a:cubicBezTo>
                        <a:pt x="55" y="22"/>
                        <a:pt x="55" y="22"/>
                        <a:pt x="55" y="24"/>
                      </a:cubicBezTo>
                      <a:cubicBezTo>
                        <a:pt x="55" y="24"/>
                        <a:pt x="55" y="25"/>
                        <a:pt x="55" y="24"/>
                      </a:cubicBezTo>
                      <a:cubicBezTo>
                        <a:pt x="55" y="25"/>
                        <a:pt x="55" y="25"/>
                        <a:pt x="55" y="25"/>
                      </a:cubicBezTo>
                      <a:cubicBezTo>
                        <a:pt x="55" y="24"/>
                        <a:pt x="55" y="24"/>
                        <a:pt x="55" y="23"/>
                      </a:cubicBezTo>
                      <a:cubicBezTo>
                        <a:pt x="55" y="25"/>
                        <a:pt x="55" y="26"/>
                        <a:pt x="55" y="25"/>
                      </a:cubicBezTo>
                      <a:cubicBezTo>
                        <a:pt x="54" y="22"/>
                        <a:pt x="54" y="27"/>
                        <a:pt x="54" y="26"/>
                      </a:cubicBezTo>
                      <a:cubicBezTo>
                        <a:pt x="54" y="24"/>
                        <a:pt x="54" y="22"/>
                        <a:pt x="54" y="21"/>
                      </a:cubicBezTo>
                      <a:cubicBezTo>
                        <a:pt x="54" y="19"/>
                        <a:pt x="54" y="21"/>
                        <a:pt x="54" y="20"/>
                      </a:cubicBezTo>
                      <a:cubicBezTo>
                        <a:pt x="54" y="21"/>
                        <a:pt x="54" y="24"/>
                        <a:pt x="54" y="26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5"/>
                        <a:pt x="54" y="27"/>
                        <a:pt x="53" y="27"/>
                      </a:cubicBezTo>
                      <a:cubicBezTo>
                        <a:pt x="53" y="26"/>
                        <a:pt x="53" y="26"/>
                        <a:pt x="52" y="26"/>
                      </a:cubicBezTo>
                      <a:cubicBezTo>
                        <a:pt x="52" y="24"/>
                        <a:pt x="52" y="24"/>
                        <a:pt x="52" y="24"/>
                      </a:cubicBezTo>
                      <a:cubicBezTo>
                        <a:pt x="52" y="28"/>
                        <a:pt x="52" y="25"/>
                        <a:pt x="52" y="27"/>
                      </a:cubicBezTo>
                      <a:cubicBezTo>
                        <a:pt x="51" y="25"/>
                        <a:pt x="51" y="29"/>
                        <a:pt x="51" y="26"/>
                      </a:cubicBezTo>
                      <a:cubicBezTo>
                        <a:pt x="50" y="27"/>
                        <a:pt x="50" y="29"/>
                        <a:pt x="49" y="28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7"/>
                        <a:pt x="49" y="24"/>
                        <a:pt x="49" y="24"/>
                      </a:cubicBezTo>
                      <a:cubicBezTo>
                        <a:pt x="49" y="26"/>
                        <a:pt x="49" y="27"/>
                        <a:pt x="49" y="29"/>
                      </a:cubicBezTo>
                      <a:cubicBezTo>
                        <a:pt x="48" y="26"/>
                        <a:pt x="48" y="29"/>
                        <a:pt x="48" y="31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8" y="32"/>
                        <a:pt x="47" y="29"/>
                        <a:pt x="47" y="29"/>
                      </a:cubicBezTo>
                      <a:cubicBezTo>
                        <a:pt x="47" y="28"/>
                        <a:pt x="47" y="26"/>
                        <a:pt x="47" y="26"/>
                      </a:cubicBezTo>
                      <a:cubicBezTo>
                        <a:pt x="46" y="29"/>
                        <a:pt x="46" y="29"/>
                        <a:pt x="46" y="31"/>
                      </a:cubicBezTo>
                      <a:cubicBezTo>
                        <a:pt x="46" y="31"/>
                        <a:pt x="46" y="30"/>
                        <a:pt x="45" y="29"/>
                      </a:cubicBezTo>
                      <a:cubicBezTo>
                        <a:pt x="45" y="34"/>
                        <a:pt x="44" y="31"/>
                        <a:pt x="44" y="33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6"/>
                        <a:pt x="42" y="32"/>
                        <a:pt x="42" y="34"/>
                      </a:cubicBezTo>
                      <a:cubicBezTo>
                        <a:pt x="41" y="30"/>
                        <a:pt x="41" y="30"/>
                        <a:pt x="41" y="30"/>
                      </a:cubicBezTo>
                      <a:cubicBezTo>
                        <a:pt x="41" y="29"/>
                        <a:pt x="41" y="31"/>
                        <a:pt x="41" y="34"/>
                      </a:cubicBezTo>
                      <a:cubicBezTo>
                        <a:pt x="41" y="33"/>
                        <a:pt x="41" y="36"/>
                        <a:pt x="41" y="33"/>
                      </a:cubicBezTo>
                      <a:cubicBezTo>
                        <a:pt x="40" y="32"/>
                        <a:pt x="40" y="35"/>
                        <a:pt x="40" y="35"/>
                      </a:cubicBezTo>
                      <a:cubicBezTo>
                        <a:pt x="40" y="34"/>
                        <a:pt x="40" y="34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4"/>
                        <a:pt x="39" y="33"/>
                        <a:pt x="39" y="32"/>
                      </a:cubicBezTo>
                      <a:cubicBezTo>
                        <a:pt x="39" y="33"/>
                        <a:pt x="39" y="31"/>
                        <a:pt x="39" y="36"/>
                      </a:cubicBezTo>
                      <a:cubicBezTo>
                        <a:pt x="39" y="33"/>
                        <a:pt x="39" y="38"/>
                        <a:pt x="38" y="35"/>
                      </a:cubicBezTo>
                      <a:cubicBezTo>
                        <a:pt x="38" y="36"/>
                        <a:pt x="38" y="36"/>
                        <a:pt x="38" y="37"/>
                      </a:cubicBezTo>
                      <a:cubicBezTo>
                        <a:pt x="38" y="37"/>
                        <a:pt x="37" y="35"/>
                        <a:pt x="37" y="37"/>
                      </a:cubicBezTo>
                      <a:cubicBezTo>
                        <a:pt x="37" y="36"/>
                        <a:pt x="37" y="35"/>
                        <a:pt x="37" y="34"/>
                      </a:cubicBezTo>
                      <a:cubicBezTo>
                        <a:pt x="37" y="35"/>
                        <a:pt x="37" y="36"/>
                        <a:pt x="37" y="37"/>
                      </a:cubicBezTo>
                      <a:cubicBezTo>
                        <a:pt x="37" y="39"/>
                        <a:pt x="36" y="35"/>
                        <a:pt x="36" y="35"/>
                      </a:cubicBezTo>
                      <a:cubicBezTo>
                        <a:pt x="35" y="38"/>
                        <a:pt x="34" y="37"/>
                        <a:pt x="33" y="37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4" y="40"/>
                        <a:pt x="32" y="33"/>
                        <a:pt x="33" y="38"/>
                      </a:cubicBezTo>
                      <a:cubicBezTo>
                        <a:pt x="33" y="37"/>
                        <a:pt x="32" y="38"/>
                        <a:pt x="32" y="36"/>
                      </a:cubicBezTo>
                      <a:cubicBezTo>
                        <a:pt x="32" y="38"/>
                        <a:pt x="31" y="34"/>
                        <a:pt x="32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1" y="34"/>
                        <a:pt x="31" y="37"/>
                        <a:pt x="31" y="35"/>
                      </a:cubicBezTo>
                      <a:cubicBezTo>
                        <a:pt x="30" y="35"/>
                        <a:pt x="30" y="35"/>
                        <a:pt x="30" y="34"/>
                      </a:cubicBezTo>
                      <a:cubicBezTo>
                        <a:pt x="30" y="32"/>
                        <a:pt x="31" y="38"/>
                        <a:pt x="30" y="33"/>
                      </a:cubicBezTo>
                      <a:cubicBezTo>
                        <a:pt x="30" y="33"/>
                        <a:pt x="30" y="35"/>
                        <a:pt x="30" y="35"/>
                      </a:cubicBezTo>
                      <a:cubicBezTo>
                        <a:pt x="29" y="34"/>
                        <a:pt x="29" y="37"/>
                        <a:pt x="29" y="38"/>
                      </a:cubicBezTo>
                      <a:cubicBezTo>
                        <a:pt x="28" y="35"/>
                        <a:pt x="27" y="31"/>
                        <a:pt x="27" y="34"/>
                      </a:cubicBezTo>
                      <a:cubicBezTo>
                        <a:pt x="27" y="33"/>
                        <a:pt x="28" y="36"/>
                        <a:pt x="28" y="35"/>
                      </a:cubicBezTo>
                      <a:cubicBezTo>
                        <a:pt x="28" y="36"/>
                        <a:pt x="26" y="30"/>
                        <a:pt x="27" y="32"/>
                      </a:cubicBezTo>
                      <a:cubicBezTo>
                        <a:pt x="27" y="35"/>
                        <a:pt x="27" y="34"/>
                        <a:pt x="27" y="35"/>
                      </a:cubicBezTo>
                      <a:cubicBezTo>
                        <a:pt x="27" y="34"/>
                        <a:pt x="26" y="31"/>
                        <a:pt x="26" y="33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6"/>
                        <a:pt x="26" y="34"/>
                        <a:pt x="27" y="38"/>
                      </a:cubicBezTo>
                      <a:cubicBezTo>
                        <a:pt x="25" y="39"/>
                        <a:pt x="25" y="43"/>
                        <a:pt x="24" y="43"/>
                      </a:cubicBezTo>
                      <a:cubicBezTo>
                        <a:pt x="22" y="43"/>
                        <a:pt x="22" y="45"/>
                        <a:pt x="20" y="44"/>
                      </a:cubicBezTo>
                      <a:cubicBezTo>
                        <a:pt x="18" y="40"/>
                        <a:pt x="18" y="40"/>
                        <a:pt x="18" y="42"/>
                      </a:cubicBezTo>
                      <a:cubicBezTo>
                        <a:pt x="18" y="41"/>
                        <a:pt x="18" y="41"/>
                        <a:pt x="18" y="41"/>
                      </a:cubicBezTo>
                      <a:cubicBezTo>
                        <a:pt x="19" y="44"/>
                        <a:pt x="18" y="41"/>
                        <a:pt x="19" y="44"/>
                      </a:cubicBezTo>
                      <a:cubicBezTo>
                        <a:pt x="18" y="43"/>
                        <a:pt x="18" y="44"/>
                        <a:pt x="18" y="45"/>
                      </a:cubicBezTo>
                      <a:cubicBezTo>
                        <a:pt x="18" y="44"/>
                        <a:pt x="17" y="42"/>
                        <a:pt x="17" y="42"/>
                      </a:cubicBezTo>
                      <a:cubicBezTo>
                        <a:pt x="17" y="44"/>
                        <a:pt x="17" y="44"/>
                        <a:pt x="17" y="44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7" y="44"/>
                        <a:pt x="18" y="45"/>
                        <a:pt x="18" y="46"/>
                      </a:cubicBezTo>
                      <a:cubicBezTo>
                        <a:pt x="18" y="49"/>
                        <a:pt x="14" y="44"/>
                        <a:pt x="14" y="45"/>
                      </a:cubicBezTo>
                      <a:cubicBezTo>
                        <a:pt x="13" y="44"/>
                        <a:pt x="13" y="46"/>
                        <a:pt x="13" y="46"/>
                      </a:cubicBezTo>
                      <a:cubicBezTo>
                        <a:pt x="10" y="43"/>
                        <a:pt x="7" y="41"/>
                        <a:pt x="8" y="44"/>
                      </a:cubicBezTo>
                      <a:cubicBezTo>
                        <a:pt x="8" y="44"/>
                        <a:pt x="4" y="37"/>
                        <a:pt x="3" y="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5" name="Freeform 69"/>
                <p:cNvSpPr/>
                <p:nvPr/>
              </p:nvSpPr>
              <p:spPr bwMode="auto">
                <a:xfrm>
                  <a:off x="3878" y="1190"/>
                  <a:ext cx="0" cy="1"/>
                </a:xfrm>
                <a:custGeom>
                  <a:avLst/>
                  <a:gdLst>
                    <a:gd name="T0" fmla="*/ 4 h 4"/>
                    <a:gd name="T1" fmla="*/ 0 h 4"/>
                    <a:gd name="T2" fmla="*/ 4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4"/>
                      </a:move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6" name="Freeform 70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2 h 3"/>
                    <a:gd name="T2" fmla="*/ 1 h 3"/>
                    <a:gd name="T3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7" name="Freeform 71"/>
                <p:cNvSpPr/>
                <p:nvPr/>
              </p:nvSpPr>
              <p:spPr bwMode="auto">
                <a:xfrm>
                  <a:off x="3877" y="1187"/>
                  <a:ext cx="0" cy="1"/>
                </a:xfrm>
                <a:custGeom>
                  <a:avLst/>
                  <a:gdLst>
                    <a:gd name="T0" fmla="*/ 3 h 3"/>
                    <a:gd name="T1" fmla="*/ 0 h 3"/>
                    <a:gd name="T2" fmla="*/ 3 h 3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8" name="Freeform 72"/>
                <p:cNvSpPr/>
                <p:nvPr/>
              </p:nvSpPr>
              <p:spPr bwMode="auto">
                <a:xfrm>
                  <a:off x="3877" y="1186"/>
                  <a:ext cx="0" cy="0"/>
                </a:xfrm>
                <a:custGeom>
                  <a:avLst/>
                  <a:gdLst>
                    <a:gd name="T0" fmla="*/ 2 h 2"/>
                    <a:gd name="T1" fmla="*/ 0 h 2"/>
                    <a:gd name="T2" fmla="*/ 2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2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39" name="Freeform 73"/>
                <p:cNvSpPr/>
                <p:nvPr/>
              </p:nvSpPr>
              <p:spPr bwMode="auto">
                <a:xfrm>
                  <a:off x="3877" y="1186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0" y="2"/>
                        <a:pt x="1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0" name="Freeform 74"/>
                <p:cNvSpPr/>
                <p:nvPr/>
              </p:nvSpPr>
              <p:spPr bwMode="auto">
                <a:xfrm>
                  <a:off x="3876" y="1185"/>
                  <a:ext cx="0" cy="1"/>
                </a:xfrm>
                <a:custGeom>
                  <a:avLst/>
                  <a:gdLst>
                    <a:gd name="T0" fmla="*/ 2 h 4"/>
                    <a:gd name="T1" fmla="*/ 2 h 4"/>
                    <a:gd name="T2" fmla="*/ 2 h 4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4">
                      <a:moveTo>
                        <a:pt x="0" y="2"/>
                      </a:moveTo>
                      <a:cubicBezTo>
                        <a:pt x="0" y="2"/>
                        <a:pt x="0" y="4"/>
                        <a:pt x="0" y="2"/>
                      </a:cubicBezTo>
                      <a:cubicBezTo>
                        <a:pt x="0" y="3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1" name="Freeform 75"/>
                <p:cNvSpPr/>
                <p:nvPr/>
              </p:nvSpPr>
              <p:spPr bwMode="auto">
                <a:xfrm>
                  <a:off x="3876" y="1186"/>
                  <a:ext cx="0" cy="0"/>
                </a:xfrm>
                <a:custGeom>
                  <a:avLst/>
                  <a:gdLst>
                    <a:gd name="T0" fmla="*/ 1 h 1"/>
                    <a:gd name="T1" fmla="*/ 1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2" name="Rectangle 76"/>
                <p:cNvSpPr>
                  <a:spLocks noChangeArrowheads="1"/>
                </p:cNvSpPr>
                <p:nvPr/>
              </p:nvSpPr>
              <p:spPr bwMode="auto">
                <a:xfrm>
                  <a:off x="3872" y="1188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3" name="Freeform 77"/>
                <p:cNvSpPr/>
                <p:nvPr/>
              </p:nvSpPr>
              <p:spPr bwMode="auto">
                <a:xfrm>
                  <a:off x="3870" y="1188"/>
                  <a:ext cx="0" cy="1"/>
                </a:xfrm>
                <a:custGeom>
                  <a:avLst/>
                  <a:gdLst>
                    <a:gd name="T0" fmla="*/ 1 h 2"/>
                    <a:gd name="T1" fmla="*/ 0 h 2"/>
                    <a:gd name="T2" fmla="*/ 1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2">
                      <a:moveTo>
                        <a:pt x="0" y="1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0" y="0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4" name="Freeform 78"/>
                <p:cNvSpPr/>
                <p:nvPr/>
              </p:nvSpPr>
              <p:spPr bwMode="auto">
                <a:xfrm>
                  <a:off x="3870" y="1190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5" name="Freeform 79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6" name="Freeform 80"/>
                <p:cNvSpPr/>
                <p:nvPr/>
              </p:nvSpPr>
              <p:spPr bwMode="auto">
                <a:xfrm>
                  <a:off x="3910" y="1191"/>
                  <a:ext cx="18" cy="29"/>
                </a:xfrm>
                <a:custGeom>
                  <a:avLst/>
                  <a:gdLst>
                    <a:gd name="T0" fmla="*/ 9 w 83"/>
                    <a:gd name="T1" fmla="*/ 108 h 126"/>
                    <a:gd name="T2" fmla="*/ 10 w 83"/>
                    <a:gd name="T3" fmla="*/ 104 h 126"/>
                    <a:gd name="T4" fmla="*/ 7 w 83"/>
                    <a:gd name="T5" fmla="*/ 93 h 126"/>
                    <a:gd name="T6" fmla="*/ 9 w 83"/>
                    <a:gd name="T7" fmla="*/ 91 h 126"/>
                    <a:gd name="T8" fmla="*/ 15 w 83"/>
                    <a:gd name="T9" fmla="*/ 83 h 126"/>
                    <a:gd name="T10" fmla="*/ 16 w 83"/>
                    <a:gd name="T11" fmla="*/ 80 h 126"/>
                    <a:gd name="T12" fmla="*/ 16 w 83"/>
                    <a:gd name="T13" fmla="*/ 74 h 126"/>
                    <a:gd name="T14" fmla="*/ 19 w 83"/>
                    <a:gd name="T15" fmla="*/ 71 h 126"/>
                    <a:gd name="T16" fmla="*/ 22 w 83"/>
                    <a:gd name="T17" fmla="*/ 70 h 126"/>
                    <a:gd name="T18" fmla="*/ 20 w 83"/>
                    <a:gd name="T19" fmla="*/ 66 h 126"/>
                    <a:gd name="T20" fmla="*/ 20 w 83"/>
                    <a:gd name="T21" fmla="*/ 60 h 126"/>
                    <a:gd name="T22" fmla="*/ 22 w 83"/>
                    <a:gd name="T23" fmla="*/ 58 h 126"/>
                    <a:gd name="T24" fmla="*/ 21 w 83"/>
                    <a:gd name="T25" fmla="*/ 53 h 126"/>
                    <a:gd name="T26" fmla="*/ 25 w 83"/>
                    <a:gd name="T27" fmla="*/ 51 h 126"/>
                    <a:gd name="T28" fmla="*/ 27 w 83"/>
                    <a:gd name="T29" fmla="*/ 47 h 126"/>
                    <a:gd name="T30" fmla="*/ 32 w 83"/>
                    <a:gd name="T31" fmla="*/ 44 h 126"/>
                    <a:gd name="T32" fmla="*/ 32 w 83"/>
                    <a:gd name="T33" fmla="*/ 41 h 126"/>
                    <a:gd name="T34" fmla="*/ 35 w 83"/>
                    <a:gd name="T35" fmla="*/ 41 h 126"/>
                    <a:gd name="T36" fmla="*/ 35 w 83"/>
                    <a:gd name="T37" fmla="*/ 38 h 126"/>
                    <a:gd name="T38" fmla="*/ 35 w 83"/>
                    <a:gd name="T39" fmla="*/ 37 h 126"/>
                    <a:gd name="T40" fmla="*/ 36 w 83"/>
                    <a:gd name="T41" fmla="*/ 34 h 126"/>
                    <a:gd name="T42" fmla="*/ 41 w 83"/>
                    <a:gd name="T43" fmla="*/ 28 h 126"/>
                    <a:gd name="T44" fmla="*/ 42 w 83"/>
                    <a:gd name="T45" fmla="*/ 26 h 126"/>
                    <a:gd name="T46" fmla="*/ 44 w 83"/>
                    <a:gd name="T47" fmla="*/ 24 h 126"/>
                    <a:gd name="T48" fmla="*/ 49 w 83"/>
                    <a:gd name="T49" fmla="*/ 20 h 126"/>
                    <a:gd name="T50" fmla="*/ 55 w 83"/>
                    <a:gd name="T51" fmla="*/ 23 h 126"/>
                    <a:gd name="T52" fmla="*/ 51 w 83"/>
                    <a:gd name="T53" fmla="*/ 17 h 126"/>
                    <a:gd name="T54" fmla="*/ 48 w 83"/>
                    <a:gd name="T55" fmla="*/ 11 h 126"/>
                    <a:gd name="T56" fmla="*/ 51 w 83"/>
                    <a:gd name="T57" fmla="*/ 11 h 126"/>
                    <a:gd name="T58" fmla="*/ 50 w 83"/>
                    <a:gd name="T59" fmla="*/ 8 h 126"/>
                    <a:gd name="T60" fmla="*/ 53 w 83"/>
                    <a:gd name="T61" fmla="*/ 9 h 126"/>
                    <a:gd name="T62" fmla="*/ 59 w 83"/>
                    <a:gd name="T63" fmla="*/ 11 h 126"/>
                    <a:gd name="T64" fmla="*/ 56 w 83"/>
                    <a:gd name="T65" fmla="*/ 5 h 126"/>
                    <a:gd name="T66" fmla="*/ 59 w 83"/>
                    <a:gd name="T67" fmla="*/ 7 h 126"/>
                    <a:gd name="T68" fmla="*/ 58 w 83"/>
                    <a:gd name="T69" fmla="*/ 2 h 126"/>
                    <a:gd name="T70" fmla="*/ 59 w 83"/>
                    <a:gd name="T71" fmla="*/ 1 h 126"/>
                    <a:gd name="T72" fmla="*/ 64 w 83"/>
                    <a:gd name="T73" fmla="*/ 8 h 126"/>
                    <a:gd name="T74" fmla="*/ 64 w 83"/>
                    <a:gd name="T75" fmla="*/ 1 h 126"/>
                    <a:gd name="T76" fmla="*/ 75 w 83"/>
                    <a:gd name="T77" fmla="*/ 6 h 126"/>
                    <a:gd name="T78" fmla="*/ 78 w 83"/>
                    <a:gd name="T79" fmla="*/ 6 h 126"/>
                    <a:gd name="T80" fmla="*/ 80 w 83"/>
                    <a:gd name="T81" fmla="*/ 4 h 126"/>
                    <a:gd name="T82" fmla="*/ 82 w 83"/>
                    <a:gd name="T83" fmla="*/ 8 h 126"/>
                    <a:gd name="T84" fmla="*/ 77 w 83"/>
                    <a:gd name="T85" fmla="*/ 7 h 126"/>
                    <a:gd name="T86" fmla="*/ 77 w 83"/>
                    <a:gd name="T87" fmla="*/ 17 h 126"/>
                    <a:gd name="T88" fmla="*/ 73 w 83"/>
                    <a:gd name="T89" fmla="*/ 26 h 126"/>
                    <a:gd name="T90" fmla="*/ 67 w 83"/>
                    <a:gd name="T91" fmla="*/ 36 h 126"/>
                    <a:gd name="T92" fmla="*/ 62 w 83"/>
                    <a:gd name="T93" fmla="*/ 43 h 126"/>
                    <a:gd name="T94" fmla="*/ 59 w 83"/>
                    <a:gd name="T95" fmla="*/ 49 h 126"/>
                    <a:gd name="T96" fmla="*/ 50 w 83"/>
                    <a:gd name="T97" fmla="*/ 58 h 126"/>
                    <a:gd name="T98" fmla="*/ 43 w 83"/>
                    <a:gd name="T99" fmla="*/ 62 h 126"/>
                    <a:gd name="T100" fmla="*/ 36 w 83"/>
                    <a:gd name="T101" fmla="*/ 68 h 126"/>
                    <a:gd name="T102" fmla="*/ 37 w 83"/>
                    <a:gd name="T103" fmla="*/ 88 h 126"/>
                    <a:gd name="T104" fmla="*/ 29 w 83"/>
                    <a:gd name="T105" fmla="*/ 101 h 126"/>
                    <a:gd name="T106" fmla="*/ 26 w 83"/>
                    <a:gd name="T107" fmla="*/ 11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3" h="126">
                      <a:moveTo>
                        <a:pt x="6" y="122"/>
                      </a:moveTo>
                      <a:cubicBezTo>
                        <a:pt x="0" y="119"/>
                        <a:pt x="7" y="118"/>
                        <a:pt x="3" y="115"/>
                      </a:cubicBezTo>
                      <a:cubicBezTo>
                        <a:pt x="3" y="115"/>
                        <a:pt x="7" y="116"/>
                        <a:pt x="6" y="116"/>
                      </a:cubicBezTo>
                      <a:cubicBezTo>
                        <a:pt x="2" y="112"/>
                        <a:pt x="6" y="110"/>
                        <a:pt x="10" y="110"/>
                      </a:cubicBezTo>
                      <a:cubicBezTo>
                        <a:pt x="11" y="110"/>
                        <a:pt x="11" y="110"/>
                        <a:pt x="11" y="110"/>
                      </a:cubicBezTo>
                      <a:cubicBezTo>
                        <a:pt x="12" y="110"/>
                        <a:pt x="9" y="108"/>
                        <a:pt x="9" y="108"/>
                      </a:cubicBezTo>
                      <a:cubicBezTo>
                        <a:pt x="10" y="108"/>
                        <a:pt x="10" y="109"/>
                        <a:pt x="11" y="109"/>
                      </a:cubicBezTo>
                      <a:cubicBezTo>
                        <a:pt x="9" y="108"/>
                        <a:pt x="11" y="108"/>
                        <a:pt x="9" y="107"/>
                      </a:cubicBezTo>
                      <a:cubicBezTo>
                        <a:pt x="10" y="107"/>
                        <a:pt x="12" y="108"/>
                        <a:pt x="13" y="108"/>
                      </a:cubicBezTo>
                      <a:cubicBezTo>
                        <a:pt x="10" y="107"/>
                        <a:pt x="10" y="107"/>
                        <a:pt x="10" y="107"/>
                      </a:cubicBezTo>
                      <a:cubicBezTo>
                        <a:pt x="5" y="104"/>
                        <a:pt x="11" y="105"/>
                        <a:pt x="9" y="103"/>
                      </a:cubicBezTo>
                      <a:cubicBezTo>
                        <a:pt x="9" y="104"/>
                        <a:pt x="10" y="104"/>
                        <a:pt x="10" y="104"/>
                      </a:cubicBezTo>
                      <a:cubicBezTo>
                        <a:pt x="7" y="101"/>
                        <a:pt x="9" y="100"/>
                        <a:pt x="8" y="98"/>
                      </a:cubicBezTo>
                      <a:cubicBezTo>
                        <a:pt x="9" y="98"/>
                        <a:pt x="10" y="99"/>
                        <a:pt x="11" y="99"/>
                      </a:cubicBezTo>
                      <a:cubicBezTo>
                        <a:pt x="9" y="98"/>
                        <a:pt x="9" y="97"/>
                        <a:pt x="8" y="96"/>
                      </a:cubicBezTo>
                      <a:cubicBezTo>
                        <a:pt x="11" y="97"/>
                        <a:pt x="6" y="95"/>
                        <a:pt x="8" y="95"/>
                      </a:cubicBezTo>
                      <a:cubicBezTo>
                        <a:pt x="8" y="95"/>
                        <a:pt x="8" y="95"/>
                        <a:pt x="8" y="95"/>
                      </a:cubicBezTo>
                      <a:cubicBezTo>
                        <a:pt x="6" y="94"/>
                        <a:pt x="10" y="95"/>
                        <a:pt x="7" y="93"/>
                      </a:cubicBezTo>
                      <a:cubicBezTo>
                        <a:pt x="9" y="94"/>
                        <a:pt x="9" y="94"/>
                        <a:pt x="9" y="94"/>
                      </a:cubicBezTo>
                      <a:cubicBezTo>
                        <a:pt x="6" y="92"/>
                        <a:pt x="11" y="94"/>
                        <a:pt x="10" y="93"/>
                      </a:cubicBezTo>
                      <a:cubicBezTo>
                        <a:pt x="9" y="93"/>
                        <a:pt x="9" y="93"/>
                        <a:pt x="9" y="93"/>
                      </a:cubicBezTo>
                      <a:cubicBezTo>
                        <a:pt x="8" y="92"/>
                        <a:pt x="10" y="93"/>
                        <a:pt x="9" y="92"/>
                      </a:cubicBezTo>
                      <a:cubicBezTo>
                        <a:pt x="10" y="92"/>
                        <a:pt x="10" y="92"/>
                        <a:pt x="10" y="92"/>
                      </a:cubicBezTo>
                      <a:cubicBezTo>
                        <a:pt x="9" y="91"/>
                        <a:pt x="11" y="92"/>
                        <a:pt x="9" y="91"/>
                      </a:cubicBezTo>
                      <a:cubicBezTo>
                        <a:pt x="11" y="91"/>
                        <a:pt x="9" y="92"/>
                        <a:pt x="13" y="93"/>
                      </a:cubicBezTo>
                      <a:cubicBezTo>
                        <a:pt x="11" y="89"/>
                        <a:pt x="12" y="87"/>
                        <a:pt x="13" y="85"/>
                      </a:cubicBezTo>
                      <a:cubicBezTo>
                        <a:pt x="14" y="86"/>
                        <a:pt x="15" y="86"/>
                        <a:pt x="16" y="86"/>
                      </a:cubicBezTo>
                      <a:cubicBezTo>
                        <a:pt x="15" y="86"/>
                        <a:pt x="16" y="85"/>
                        <a:pt x="14" y="84"/>
                      </a:cubicBezTo>
                      <a:cubicBezTo>
                        <a:pt x="14" y="84"/>
                        <a:pt x="16" y="85"/>
                        <a:pt x="16" y="85"/>
                      </a:cubicBezTo>
                      <a:cubicBezTo>
                        <a:pt x="17" y="85"/>
                        <a:pt x="13" y="83"/>
                        <a:pt x="15" y="83"/>
                      </a:cubicBezTo>
                      <a:cubicBezTo>
                        <a:pt x="15" y="84"/>
                        <a:pt x="16" y="84"/>
                        <a:pt x="17" y="85"/>
                      </a:cubicBezTo>
                      <a:cubicBezTo>
                        <a:pt x="15" y="83"/>
                        <a:pt x="16" y="83"/>
                        <a:pt x="15" y="82"/>
                      </a:cubicBezTo>
                      <a:cubicBezTo>
                        <a:pt x="16" y="82"/>
                        <a:pt x="16" y="83"/>
                        <a:pt x="17" y="83"/>
                      </a:cubicBezTo>
                      <a:cubicBezTo>
                        <a:pt x="15" y="81"/>
                        <a:pt x="18" y="82"/>
                        <a:pt x="16" y="81"/>
                      </a:cubicBezTo>
                      <a:cubicBezTo>
                        <a:pt x="18" y="82"/>
                        <a:pt x="18" y="82"/>
                        <a:pt x="18" y="82"/>
                      </a:cubicBezTo>
                      <a:cubicBezTo>
                        <a:pt x="20" y="83"/>
                        <a:pt x="15" y="80"/>
                        <a:pt x="16" y="80"/>
                      </a:cubicBezTo>
                      <a:cubicBezTo>
                        <a:pt x="17" y="81"/>
                        <a:pt x="17" y="81"/>
                        <a:pt x="18" y="81"/>
                      </a:cubicBezTo>
                      <a:cubicBezTo>
                        <a:pt x="15" y="79"/>
                        <a:pt x="17" y="79"/>
                        <a:pt x="16" y="78"/>
                      </a:cubicBezTo>
                      <a:cubicBezTo>
                        <a:pt x="16" y="78"/>
                        <a:pt x="17" y="78"/>
                        <a:pt x="17" y="78"/>
                      </a:cubicBezTo>
                      <a:cubicBezTo>
                        <a:pt x="17" y="78"/>
                        <a:pt x="18" y="78"/>
                        <a:pt x="17" y="76"/>
                      </a:cubicBezTo>
                      <a:cubicBezTo>
                        <a:pt x="18" y="76"/>
                        <a:pt x="21" y="78"/>
                        <a:pt x="20" y="78"/>
                      </a:cubicBezTo>
                      <a:cubicBezTo>
                        <a:pt x="17" y="76"/>
                        <a:pt x="20" y="76"/>
                        <a:pt x="16" y="74"/>
                      </a:cubicBezTo>
                      <a:cubicBezTo>
                        <a:pt x="17" y="74"/>
                        <a:pt x="18" y="74"/>
                        <a:pt x="17" y="73"/>
                      </a:cubicBezTo>
                      <a:cubicBezTo>
                        <a:pt x="18" y="74"/>
                        <a:pt x="21" y="75"/>
                        <a:pt x="21" y="75"/>
                      </a:cubicBezTo>
                      <a:cubicBezTo>
                        <a:pt x="23" y="76"/>
                        <a:pt x="23" y="76"/>
                        <a:pt x="23" y="76"/>
                      </a:cubicBezTo>
                      <a:cubicBezTo>
                        <a:pt x="24" y="77"/>
                        <a:pt x="23" y="76"/>
                        <a:pt x="24" y="77"/>
                      </a:cubicBezTo>
                      <a:cubicBezTo>
                        <a:pt x="24" y="77"/>
                        <a:pt x="23" y="75"/>
                        <a:pt x="24" y="75"/>
                      </a:cubicBezTo>
                      <a:cubicBezTo>
                        <a:pt x="22" y="74"/>
                        <a:pt x="19" y="72"/>
                        <a:pt x="19" y="71"/>
                      </a:cubicBezTo>
                      <a:cubicBezTo>
                        <a:pt x="20" y="72"/>
                        <a:pt x="22" y="73"/>
                        <a:pt x="23" y="73"/>
                      </a:cubicBezTo>
                      <a:cubicBezTo>
                        <a:pt x="18" y="69"/>
                        <a:pt x="18" y="69"/>
                        <a:pt x="18" y="69"/>
                      </a:cubicBezTo>
                      <a:cubicBezTo>
                        <a:pt x="17" y="69"/>
                        <a:pt x="20" y="70"/>
                        <a:pt x="19" y="70"/>
                      </a:cubicBezTo>
                      <a:cubicBezTo>
                        <a:pt x="18" y="69"/>
                        <a:pt x="18" y="69"/>
                        <a:pt x="17" y="68"/>
                      </a:cubicBezTo>
                      <a:cubicBezTo>
                        <a:pt x="18" y="68"/>
                        <a:pt x="17" y="67"/>
                        <a:pt x="20" y="69"/>
                      </a:cubicBezTo>
                      <a:cubicBezTo>
                        <a:pt x="22" y="69"/>
                        <a:pt x="21" y="69"/>
                        <a:pt x="22" y="70"/>
                      </a:cubicBezTo>
                      <a:cubicBezTo>
                        <a:pt x="22" y="69"/>
                        <a:pt x="21" y="69"/>
                        <a:pt x="21" y="68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2" y="68"/>
                        <a:pt x="21" y="67"/>
                        <a:pt x="19" y="66"/>
                      </a:cubicBezTo>
                      <a:cubicBezTo>
                        <a:pt x="19" y="66"/>
                        <a:pt x="21" y="67"/>
                        <a:pt x="20" y="67"/>
                      </a:cubicBezTo>
                      <a:cubicBezTo>
                        <a:pt x="18" y="66"/>
                        <a:pt x="18" y="65"/>
                        <a:pt x="18" y="65"/>
                      </a:cubicBezTo>
                      <a:cubicBezTo>
                        <a:pt x="19" y="65"/>
                        <a:pt x="19" y="66"/>
                        <a:pt x="20" y="66"/>
                      </a:cubicBezTo>
                      <a:cubicBezTo>
                        <a:pt x="18" y="64"/>
                        <a:pt x="18" y="63"/>
                        <a:pt x="17" y="62"/>
                      </a:cubicBezTo>
                      <a:cubicBezTo>
                        <a:pt x="16" y="61"/>
                        <a:pt x="20" y="64"/>
                        <a:pt x="19" y="64"/>
                      </a:cubicBezTo>
                      <a:cubicBezTo>
                        <a:pt x="21" y="64"/>
                        <a:pt x="17" y="60"/>
                        <a:pt x="20" y="61"/>
                      </a:cubicBezTo>
                      <a:cubicBezTo>
                        <a:pt x="21" y="62"/>
                        <a:pt x="18" y="60"/>
                        <a:pt x="19" y="61"/>
                      </a:cubicBezTo>
                      <a:cubicBezTo>
                        <a:pt x="19" y="60"/>
                        <a:pt x="21" y="62"/>
                        <a:pt x="21" y="61"/>
                      </a:cubicBezTo>
                      <a:cubicBezTo>
                        <a:pt x="22" y="62"/>
                        <a:pt x="20" y="60"/>
                        <a:pt x="20" y="60"/>
                      </a:cubicBezTo>
                      <a:cubicBezTo>
                        <a:pt x="19" y="59"/>
                        <a:pt x="21" y="60"/>
                        <a:pt x="21" y="60"/>
                      </a:cubicBezTo>
                      <a:cubicBezTo>
                        <a:pt x="20" y="60"/>
                        <a:pt x="19" y="57"/>
                        <a:pt x="21" y="57"/>
                      </a:cubicBezTo>
                      <a:cubicBezTo>
                        <a:pt x="20" y="57"/>
                        <a:pt x="19" y="55"/>
                        <a:pt x="19" y="55"/>
                      </a:cubicBezTo>
                      <a:cubicBezTo>
                        <a:pt x="21" y="56"/>
                        <a:pt x="21" y="56"/>
                        <a:pt x="21" y="56"/>
                      </a:cubicBezTo>
                      <a:cubicBezTo>
                        <a:pt x="22" y="57"/>
                        <a:pt x="21" y="55"/>
                        <a:pt x="22" y="56"/>
                      </a:cubicBezTo>
                      <a:cubicBezTo>
                        <a:pt x="21" y="55"/>
                        <a:pt x="23" y="59"/>
                        <a:pt x="22" y="58"/>
                      </a:cubicBezTo>
                      <a:cubicBezTo>
                        <a:pt x="24" y="58"/>
                        <a:pt x="20" y="55"/>
                        <a:pt x="22" y="57"/>
                      </a:cubicBezTo>
                      <a:cubicBezTo>
                        <a:pt x="22" y="56"/>
                        <a:pt x="20" y="55"/>
                        <a:pt x="22" y="55"/>
                      </a:cubicBezTo>
                      <a:cubicBezTo>
                        <a:pt x="22" y="55"/>
                        <a:pt x="25" y="57"/>
                        <a:pt x="25" y="57"/>
                      </a:cubicBezTo>
                      <a:cubicBezTo>
                        <a:pt x="25" y="56"/>
                        <a:pt x="24" y="56"/>
                        <a:pt x="23" y="55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21" y="54"/>
                        <a:pt x="23" y="54"/>
                        <a:pt x="21" y="53"/>
                      </a:cubicBezTo>
                      <a:cubicBezTo>
                        <a:pt x="23" y="54"/>
                        <a:pt x="21" y="52"/>
                        <a:pt x="24" y="54"/>
                      </a:cubicBezTo>
                      <a:cubicBezTo>
                        <a:pt x="26" y="56"/>
                        <a:pt x="26" y="56"/>
                        <a:pt x="26" y="56"/>
                      </a:cubicBezTo>
                      <a:cubicBezTo>
                        <a:pt x="26" y="55"/>
                        <a:pt x="24" y="54"/>
                        <a:pt x="23" y="53"/>
                      </a:cubicBezTo>
                      <a:cubicBezTo>
                        <a:pt x="23" y="53"/>
                        <a:pt x="24" y="53"/>
                        <a:pt x="24" y="53"/>
                      </a:cubicBezTo>
                      <a:cubicBezTo>
                        <a:pt x="21" y="51"/>
                        <a:pt x="25" y="53"/>
                        <a:pt x="22" y="51"/>
                      </a:cubicBezTo>
                      <a:cubicBezTo>
                        <a:pt x="24" y="51"/>
                        <a:pt x="23" y="50"/>
                        <a:pt x="25" y="51"/>
                      </a:cubicBezTo>
                      <a:cubicBezTo>
                        <a:pt x="25" y="50"/>
                        <a:pt x="24" y="49"/>
                        <a:pt x="25" y="49"/>
                      </a:cubicBezTo>
                      <a:cubicBezTo>
                        <a:pt x="25" y="49"/>
                        <a:pt x="25" y="50"/>
                        <a:pt x="26" y="50"/>
                      </a:cubicBezTo>
                      <a:cubicBezTo>
                        <a:pt x="27" y="51"/>
                        <a:pt x="26" y="50"/>
                        <a:pt x="25" y="49"/>
                      </a:cubicBezTo>
                      <a:cubicBezTo>
                        <a:pt x="26" y="50"/>
                        <a:pt x="28" y="50"/>
                        <a:pt x="29" y="51"/>
                      </a:cubicBezTo>
                      <a:cubicBezTo>
                        <a:pt x="28" y="50"/>
                        <a:pt x="27" y="49"/>
                        <a:pt x="25" y="48"/>
                      </a:cubicBezTo>
                      <a:cubicBezTo>
                        <a:pt x="29" y="50"/>
                        <a:pt x="24" y="45"/>
                        <a:pt x="27" y="47"/>
                      </a:cubicBezTo>
                      <a:cubicBezTo>
                        <a:pt x="28" y="48"/>
                        <a:pt x="29" y="49"/>
                        <a:pt x="30" y="49"/>
                      </a:cubicBezTo>
                      <a:cubicBezTo>
                        <a:pt x="33" y="51"/>
                        <a:pt x="28" y="47"/>
                        <a:pt x="30" y="47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9" y="46"/>
                        <a:pt x="26" y="44"/>
                        <a:pt x="28" y="46"/>
                      </a:cubicBezTo>
                      <a:cubicBezTo>
                        <a:pt x="28" y="45"/>
                        <a:pt x="30" y="46"/>
                        <a:pt x="27" y="44"/>
                      </a:cubicBezTo>
                      <a:cubicBezTo>
                        <a:pt x="30" y="45"/>
                        <a:pt x="27" y="41"/>
                        <a:pt x="32" y="44"/>
                      </a:cubicBezTo>
                      <a:cubicBezTo>
                        <a:pt x="32" y="44"/>
                        <a:pt x="33" y="44"/>
                        <a:pt x="31" y="43"/>
                      </a:cubicBezTo>
                      <a:cubicBezTo>
                        <a:pt x="30" y="42"/>
                        <a:pt x="32" y="44"/>
                        <a:pt x="31" y="43"/>
                      </a:cubicBezTo>
                      <a:cubicBezTo>
                        <a:pt x="31" y="43"/>
                        <a:pt x="30" y="42"/>
                        <a:pt x="30" y="42"/>
                      </a:cubicBezTo>
                      <a:cubicBezTo>
                        <a:pt x="31" y="42"/>
                        <a:pt x="31" y="42"/>
                        <a:pt x="33" y="44"/>
                      </a:cubicBezTo>
                      <a:cubicBezTo>
                        <a:pt x="35" y="45"/>
                        <a:pt x="29" y="40"/>
                        <a:pt x="31" y="40"/>
                      </a:cubicBezTo>
                      <a:cubicBezTo>
                        <a:pt x="32" y="41"/>
                        <a:pt x="32" y="41"/>
                        <a:pt x="32" y="41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41"/>
                        <a:pt x="35" y="42"/>
                      </a:cubicBezTo>
                      <a:cubicBezTo>
                        <a:pt x="35" y="42"/>
                        <a:pt x="35" y="42"/>
                        <a:pt x="34" y="40"/>
                      </a:cubicBezTo>
                      <a:cubicBezTo>
                        <a:pt x="36" y="42"/>
                        <a:pt x="36" y="42"/>
                        <a:pt x="36" y="42"/>
                      </a:cubicBezTo>
                      <a:cubicBezTo>
                        <a:pt x="35" y="41"/>
                        <a:pt x="35" y="41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6" y="41"/>
                        <a:pt x="36" y="41"/>
                        <a:pt x="36" y="40"/>
                      </a:cubicBezTo>
                      <a:cubicBezTo>
                        <a:pt x="35" y="40"/>
                        <a:pt x="34" y="39"/>
                        <a:pt x="34" y="39"/>
                      </a:cubicBezTo>
                      <a:cubicBezTo>
                        <a:pt x="33" y="39"/>
                        <a:pt x="33" y="39"/>
                        <a:pt x="32" y="38"/>
                      </a:cubicBezTo>
                      <a:cubicBezTo>
                        <a:pt x="34" y="39"/>
                        <a:pt x="34" y="38"/>
                        <a:pt x="34" y="38"/>
                      </a:cubicBezTo>
                      <a:cubicBezTo>
                        <a:pt x="35" y="38"/>
                        <a:pt x="33" y="37"/>
                        <a:pt x="33" y="37"/>
                      </a:cubicBezTo>
                      <a:cubicBezTo>
                        <a:pt x="34" y="37"/>
                        <a:pt x="33" y="36"/>
                        <a:pt x="35" y="38"/>
                      </a:cubicBezTo>
                      <a:cubicBezTo>
                        <a:pt x="35" y="38"/>
                        <a:pt x="34" y="37"/>
                        <a:pt x="34" y="38"/>
                      </a:cubicBezTo>
                      <a:cubicBezTo>
                        <a:pt x="35" y="38"/>
                        <a:pt x="37" y="40"/>
                        <a:pt x="36" y="38"/>
                      </a:cubicBezTo>
                      <a:cubicBezTo>
                        <a:pt x="35" y="37"/>
                        <a:pt x="32" y="36"/>
                        <a:pt x="34" y="36"/>
                      </a:cubicBezTo>
                      <a:cubicBezTo>
                        <a:pt x="34" y="37"/>
                        <a:pt x="35" y="37"/>
                        <a:pt x="35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5" y="37"/>
                        <a:pt x="35" y="37"/>
                        <a:pt x="36" y="37"/>
                      </a:cubicBezTo>
                      <a:cubicBezTo>
                        <a:pt x="34" y="36"/>
                        <a:pt x="36" y="36"/>
                        <a:pt x="34" y="35"/>
                      </a:cubicBezTo>
                      <a:cubicBezTo>
                        <a:pt x="34" y="34"/>
                        <a:pt x="35" y="35"/>
                        <a:pt x="36" y="35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7" y="36"/>
                        <a:pt x="36" y="35"/>
                        <a:pt x="36" y="34"/>
                      </a:cubicBezTo>
                      <a:cubicBezTo>
                        <a:pt x="36" y="34"/>
                        <a:pt x="36" y="34"/>
                        <a:pt x="36" y="34"/>
                      </a:cubicBezTo>
                      <a:cubicBezTo>
                        <a:pt x="36" y="34"/>
                        <a:pt x="36" y="34"/>
                        <a:pt x="35" y="33"/>
                      </a:cubicBezTo>
                      <a:cubicBezTo>
                        <a:pt x="37" y="33"/>
                        <a:pt x="41" y="38"/>
                        <a:pt x="40" y="36"/>
                      </a:cubicBezTo>
                      <a:cubicBezTo>
                        <a:pt x="40" y="35"/>
                        <a:pt x="37" y="33"/>
                        <a:pt x="36" y="32"/>
                      </a:cubicBezTo>
                      <a:cubicBezTo>
                        <a:pt x="38" y="32"/>
                        <a:pt x="36" y="30"/>
                        <a:pt x="39" y="31"/>
                      </a:cubicBezTo>
                      <a:cubicBezTo>
                        <a:pt x="38" y="30"/>
                        <a:pt x="38" y="30"/>
                        <a:pt x="37" y="30"/>
                      </a:cubicBezTo>
                      <a:cubicBezTo>
                        <a:pt x="39" y="29"/>
                        <a:pt x="37" y="26"/>
                        <a:pt x="41" y="28"/>
                      </a:cubicBezTo>
                      <a:cubicBezTo>
                        <a:pt x="41" y="29"/>
                        <a:pt x="42" y="30"/>
                        <a:pt x="43" y="31"/>
                      </a:cubicBezTo>
                      <a:cubicBezTo>
                        <a:pt x="42" y="29"/>
                        <a:pt x="45" y="32"/>
                        <a:pt x="42" y="29"/>
                      </a:cubicBezTo>
                      <a:cubicBezTo>
                        <a:pt x="41" y="28"/>
                        <a:pt x="40" y="28"/>
                        <a:pt x="40" y="27"/>
                      </a:cubicBezTo>
                      <a:cubicBezTo>
                        <a:pt x="39" y="26"/>
                        <a:pt x="40" y="25"/>
                        <a:pt x="41" y="26"/>
                      </a:cubicBezTo>
                      <a:cubicBezTo>
                        <a:pt x="41" y="26"/>
                        <a:pt x="40" y="25"/>
                        <a:pt x="40" y="25"/>
                      </a:cubicBezTo>
                      <a:cubicBezTo>
                        <a:pt x="42" y="27"/>
                        <a:pt x="43" y="27"/>
                        <a:pt x="42" y="26"/>
                      </a:cubicBezTo>
                      <a:cubicBezTo>
                        <a:pt x="41" y="25"/>
                        <a:pt x="41" y="25"/>
                        <a:pt x="41" y="2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42" y="25"/>
                        <a:pt x="40" y="23"/>
                        <a:pt x="41" y="24"/>
                      </a:cubicBezTo>
                      <a:cubicBezTo>
                        <a:pt x="42" y="24"/>
                        <a:pt x="42" y="25"/>
                        <a:pt x="43" y="25"/>
                      </a:cubicBezTo>
                      <a:cubicBezTo>
                        <a:pt x="42" y="24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4"/>
                        <a:pt x="43" y="22"/>
                        <a:pt x="42" y="22"/>
                      </a:cubicBezTo>
                      <a:cubicBezTo>
                        <a:pt x="44" y="23"/>
                        <a:pt x="44" y="22"/>
                        <a:pt x="46" y="24"/>
                      </a:cubicBezTo>
                      <a:cubicBezTo>
                        <a:pt x="43" y="19"/>
                        <a:pt x="44" y="18"/>
                        <a:pt x="45" y="1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5" y="16"/>
                        <a:pt x="45" y="17"/>
                      </a:cubicBezTo>
                      <a:cubicBezTo>
                        <a:pt x="46" y="18"/>
                        <a:pt x="48" y="18"/>
                        <a:pt x="49" y="20"/>
                      </a:cubicBezTo>
                      <a:cubicBezTo>
                        <a:pt x="50" y="20"/>
                        <a:pt x="47" y="17"/>
                        <a:pt x="47" y="17"/>
                      </a:cubicBezTo>
                      <a:cubicBezTo>
                        <a:pt x="46" y="16"/>
                        <a:pt x="48" y="18"/>
                        <a:pt x="46" y="16"/>
                      </a:cubicBezTo>
                      <a:cubicBezTo>
                        <a:pt x="46" y="16"/>
                        <a:pt x="48" y="17"/>
                        <a:pt x="46" y="15"/>
                      </a:cubicBezTo>
                      <a:cubicBezTo>
                        <a:pt x="47" y="15"/>
                        <a:pt x="48" y="17"/>
                        <a:pt x="49" y="18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51" y="18"/>
                        <a:pt x="52" y="21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7" y="25"/>
                        <a:pt x="56" y="26"/>
                        <a:pt x="58" y="26"/>
                      </a:cubicBezTo>
                      <a:cubicBezTo>
                        <a:pt x="57" y="25"/>
                        <a:pt x="54" y="22"/>
                        <a:pt x="53" y="21"/>
                      </a:cubicBezTo>
                      <a:cubicBezTo>
                        <a:pt x="53" y="20"/>
                        <a:pt x="49" y="16"/>
                        <a:pt x="49" y="16"/>
                      </a:cubicBezTo>
                      <a:cubicBezTo>
                        <a:pt x="51" y="17"/>
                        <a:pt x="49" y="17"/>
                        <a:pt x="51" y="18"/>
                      </a:cubicBezTo>
                      <a:cubicBezTo>
                        <a:pt x="53" y="19"/>
                        <a:pt x="51" y="17"/>
                        <a:pt x="51" y="17"/>
                      </a:cubicBezTo>
                      <a:cubicBezTo>
                        <a:pt x="50" y="17"/>
                        <a:pt x="49" y="15"/>
                        <a:pt x="48" y="14"/>
                      </a:cubicBezTo>
                      <a:cubicBezTo>
                        <a:pt x="50" y="15"/>
                        <a:pt x="50" y="16"/>
                        <a:pt x="51" y="16"/>
                      </a:cubicBezTo>
                      <a:cubicBezTo>
                        <a:pt x="50" y="15"/>
                        <a:pt x="49" y="14"/>
                        <a:pt x="48" y="13"/>
                      </a:cubicBezTo>
                      <a:cubicBezTo>
                        <a:pt x="46" y="10"/>
                        <a:pt x="49" y="13"/>
                        <a:pt x="47" y="11"/>
                      </a:cubicBezTo>
                      <a:cubicBezTo>
                        <a:pt x="49" y="13"/>
                        <a:pt x="51" y="16"/>
                        <a:pt x="52" y="16"/>
                      </a:cubicBezTo>
                      <a:cubicBezTo>
                        <a:pt x="51" y="15"/>
                        <a:pt x="51" y="13"/>
                        <a:pt x="48" y="11"/>
                      </a:cubicBezTo>
                      <a:cubicBezTo>
                        <a:pt x="48" y="11"/>
                        <a:pt x="50" y="13"/>
                        <a:pt x="51" y="14"/>
                      </a:cubicBezTo>
                      <a:cubicBezTo>
                        <a:pt x="52" y="15"/>
                        <a:pt x="48" y="10"/>
                        <a:pt x="52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1" y="12"/>
                        <a:pt x="51" y="13"/>
                        <a:pt x="52" y="13"/>
                      </a:cubicBezTo>
                      <a:cubicBezTo>
                        <a:pt x="52" y="13"/>
                        <a:pt x="50" y="10"/>
                        <a:pt x="53" y="13"/>
                      </a:cubicBezTo>
                      <a:cubicBezTo>
                        <a:pt x="53" y="13"/>
                        <a:pt x="53" y="12"/>
                        <a:pt x="51" y="11"/>
                      </a:cubicBezTo>
                      <a:cubicBezTo>
                        <a:pt x="50" y="10"/>
                        <a:pt x="52" y="12"/>
                        <a:pt x="50" y="10"/>
                      </a:cubicBezTo>
                      <a:cubicBezTo>
                        <a:pt x="52" y="12"/>
                        <a:pt x="50" y="9"/>
                        <a:pt x="50" y="8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0" y="9"/>
                        <a:pt x="51" y="9"/>
                        <a:pt x="50" y="8"/>
                      </a:cubicBezTo>
                      <a:cubicBezTo>
                        <a:pt x="50" y="8"/>
                        <a:pt x="51" y="9"/>
                        <a:pt x="51" y="9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6"/>
                        <a:pt x="53" y="10"/>
                        <a:pt x="53" y="9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5" y="12"/>
                        <a:pt x="55" y="11"/>
                      </a:cubicBez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6"/>
                        <a:pt x="52" y="8"/>
                        <a:pt x="51" y="7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5" y="11"/>
                        <a:pt x="55" y="10"/>
                      </a:cubicBezTo>
                      <a:cubicBezTo>
                        <a:pt x="55" y="10"/>
                        <a:pt x="53" y="7"/>
                        <a:pt x="52" y="7"/>
                      </a:cubicBezTo>
                      <a:cubicBezTo>
                        <a:pt x="52" y="7"/>
                        <a:pt x="53" y="7"/>
                        <a:pt x="54" y="8"/>
                      </a:cubicBezTo>
                      <a:cubicBezTo>
                        <a:pt x="54" y="8"/>
                        <a:pt x="53" y="7"/>
                        <a:pt x="52" y="6"/>
                      </a:cubicBezTo>
                      <a:cubicBezTo>
                        <a:pt x="53" y="7"/>
                        <a:pt x="55" y="8"/>
                        <a:pt x="56" y="9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3"/>
                        <a:pt x="60" y="13"/>
                        <a:pt x="62" y="15"/>
                      </a:cubicBezTo>
                      <a:cubicBezTo>
                        <a:pt x="63" y="15"/>
                        <a:pt x="62" y="14"/>
                        <a:pt x="62" y="14"/>
                      </a:cubicBezTo>
                      <a:cubicBezTo>
                        <a:pt x="58" y="11"/>
                        <a:pt x="58" y="9"/>
                        <a:pt x="55" y="6"/>
                      </a:cubicBezTo>
                      <a:cubicBezTo>
                        <a:pt x="55" y="4"/>
                        <a:pt x="62" y="13"/>
                        <a:pt x="58" y="7"/>
                      </a:cubicBezTo>
                      <a:cubicBezTo>
                        <a:pt x="57" y="7"/>
                        <a:pt x="56" y="4"/>
                        <a:pt x="56" y="5"/>
                      </a:cubicBezTo>
                      <a:cubicBezTo>
                        <a:pt x="57" y="5"/>
                        <a:pt x="53" y="2"/>
                        <a:pt x="55" y="3"/>
                      </a:cubicBezTo>
                      <a:cubicBezTo>
                        <a:pt x="56" y="5"/>
                        <a:pt x="58" y="6"/>
                        <a:pt x="59" y="8"/>
                      </a:cubicBezTo>
                      <a:cubicBezTo>
                        <a:pt x="58" y="7"/>
                        <a:pt x="58" y="7"/>
                        <a:pt x="59" y="8"/>
                      </a:cubicBezTo>
                      <a:cubicBezTo>
                        <a:pt x="60" y="9"/>
                        <a:pt x="61" y="11"/>
                        <a:pt x="62" y="10"/>
                      </a:cubicBezTo>
                      <a:cubicBezTo>
                        <a:pt x="62" y="10"/>
                        <a:pt x="62" y="10"/>
                        <a:pt x="60" y="8"/>
                      </a:cubicBezTo>
                      <a:cubicBezTo>
                        <a:pt x="59" y="6"/>
                        <a:pt x="60" y="9"/>
                        <a:pt x="59" y="7"/>
                      </a:cubicBezTo>
                      <a:cubicBezTo>
                        <a:pt x="59" y="6"/>
                        <a:pt x="61" y="8"/>
                        <a:pt x="59" y="5"/>
                      </a:cubicBezTo>
                      <a:cubicBezTo>
                        <a:pt x="58" y="5"/>
                        <a:pt x="57" y="4"/>
                        <a:pt x="56" y="3"/>
                      </a:cubicBezTo>
                      <a:cubicBezTo>
                        <a:pt x="55" y="2"/>
                        <a:pt x="55" y="2"/>
                        <a:pt x="55" y="2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8" y="3"/>
                        <a:pt x="55" y="1"/>
                        <a:pt x="55" y="0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9" y="5"/>
                        <a:pt x="56" y="2"/>
                        <a:pt x="59" y="5"/>
                      </a:cubicBezTo>
                      <a:cubicBezTo>
                        <a:pt x="60" y="5"/>
                        <a:pt x="58" y="3"/>
                        <a:pt x="59" y="4"/>
                      </a:cubicBezTo>
                      <a:cubicBezTo>
                        <a:pt x="60" y="4"/>
                        <a:pt x="59" y="5"/>
                        <a:pt x="60" y="5"/>
                      </a:cubicBezTo>
                      <a:cubicBezTo>
                        <a:pt x="60" y="5"/>
                        <a:pt x="64" y="9"/>
                        <a:pt x="62" y="6"/>
                      </a:cubicBezTo>
                      <a:cubicBezTo>
                        <a:pt x="61" y="5"/>
                        <a:pt x="61" y="5"/>
                        <a:pt x="60" y="4"/>
                      </a:cubicBezTo>
                      <a:cubicBezTo>
                        <a:pt x="60" y="3"/>
                        <a:pt x="59" y="1"/>
                        <a:pt x="59" y="1"/>
                      </a:cubicBezTo>
                      <a:cubicBezTo>
                        <a:pt x="62" y="3"/>
                        <a:pt x="60" y="1"/>
                        <a:pt x="62" y="3"/>
                      </a:cubicBezTo>
                      <a:cubicBezTo>
                        <a:pt x="61" y="2"/>
                        <a:pt x="60" y="3"/>
                        <a:pt x="62" y="5"/>
                      </a:cubicBezTo>
                      <a:cubicBezTo>
                        <a:pt x="65" y="8"/>
                        <a:pt x="61" y="5"/>
                        <a:pt x="64" y="8"/>
                      </a:cubicBezTo>
                      <a:cubicBezTo>
                        <a:pt x="64" y="8"/>
                        <a:pt x="67" y="11"/>
                        <a:pt x="68" y="12"/>
                      </a:cubicBezTo>
                      <a:cubicBezTo>
                        <a:pt x="69" y="12"/>
                        <a:pt x="68" y="12"/>
                        <a:pt x="68" y="11"/>
                      </a:cubicBezTo>
                      <a:cubicBezTo>
                        <a:pt x="66" y="10"/>
                        <a:pt x="66" y="10"/>
                        <a:pt x="64" y="8"/>
                      </a:cubicBezTo>
                      <a:cubicBezTo>
                        <a:pt x="65" y="8"/>
                        <a:pt x="65" y="7"/>
                        <a:pt x="64" y="5"/>
                      </a:cubicBezTo>
                      <a:cubicBezTo>
                        <a:pt x="65" y="5"/>
                        <a:pt x="66" y="7"/>
                        <a:pt x="66" y="8"/>
                      </a:cubicBezTo>
                      <a:cubicBezTo>
                        <a:pt x="66" y="7"/>
                        <a:pt x="67" y="6"/>
                        <a:pt x="68" y="6"/>
                      </a:cubicBezTo>
                      <a:cubicBezTo>
                        <a:pt x="65" y="4"/>
                        <a:pt x="68" y="5"/>
                        <a:pt x="66" y="3"/>
                      </a:cubicBezTo>
                      <a:cubicBezTo>
                        <a:pt x="65" y="3"/>
                        <a:pt x="63" y="1"/>
                        <a:pt x="62" y="0"/>
                      </a:cubicBezTo>
                      <a:cubicBezTo>
                        <a:pt x="62" y="0"/>
                        <a:pt x="63" y="1"/>
                        <a:pt x="64" y="1"/>
                      </a:cubicBezTo>
                      <a:cubicBezTo>
                        <a:pt x="62" y="0"/>
                        <a:pt x="66" y="3"/>
                        <a:pt x="64" y="1"/>
                      </a:cubicBezTo>
                      <a:cubicBezTo>
                        <a:pt x="64" y="2"/>
                        <a:pt x="67" y="4"/>
                        <a:pt x="69" y="6"/>
                      </a:cubicBezTo>
                      <a:cubicBezTo>
                        <a:pt x="68" y="5"/>
                        <a:pt x="70" y="8"/>
                        <a:pt x="71" y="8"/>
                      </a:cubicBezTo>
                      <a:cubicBezTo>
                        <a:pt x="70" y="6"/>
                        <a:pt x="70" y="5"/>
                        <a:pt x="70" y="4"/>
                      </a:cubicBezTo>
                      <a:cubicBezTo>
                        <a:pt x="72" y="6"/>
                        <a:pt x="71" y="3"/>
                        <a:pt x="71" y="2"/>
                      </a:cubicBezTo>
                      <a:cubicBezTo>
                        <a:pt x="73" y="3"/>
                        <a:pt x="75" y="6"/>
                        <a:pt x="75" y="6"/>
                      </a:cubicBezTo>
                      <a:cubicBezTo>
                        <a:pt x="75" y="6"/>
                        <a:pt x="73" y="4"/>
                        <a:pt x="74" y="4"/>
                      </a:cubicBezTo>
                      <a:cubicBezTo>
                        <a:pt x="74" y="5"/>
                        <a:pt x="74" y="5"/>
                        <a:pt x="74" y="5"/>
                      </a:cubicBezTo>
                      <a:cubicBezTo>
                        <a:pt x="74" y="4"/>
                        <a:pt x="77" y="6"/>
                        <a:pt x="74" y="2"/>
                      </a:cubicBezTo>
                      <a:cubicBezTo>
                        <a:pt x="76" y="5"/>
                        <a:pt x="76" y="5"/>
                        <a:pt x="76" y="5"/>
                      </a:cubicBezTo>
                      <a:cubicBezTo>
                        <a:pt x="76" y="5"/>
                        <a:pt x="76" y="4"/>
                        <a:pt x="76" y="4"/>
                      </a:cubicBezTo>
                      <a:cubicBezTo>
                        <a:pt x="76" y="5"/>
                        <a:pt x="77" y="6"/>
                        <a:pt x="78" y="6"/>
                      </a:cubicBezTo>
                      <a:cubicBezTo>
                        <a:pt x="79" y="8"/>
                        <a:pt x="78" y="6"/>
                        <a:pt x="78" y="5"/>
                      </a:cubicBezTo>
                      <a:cubicBezTo>
                        <a:pt x="77" y="4"/>
                        <a:pt x="77" y="4"/>
                        <a:pt x="77" y="4"/>
                      </a:cubicBezTo>
                      <a:cubicBezTo>
                        <a:pt x="76" y="2"/>
                        <a:pt x="78" y="3"/>
                        <a:pt x="78" y="2"/>
                      </a:cubicBezTo>
                      <a:cubicBezTo>
                        <a:pt x="79" y="4"/>
                        <a:pt x="79" y="4"/>
                        <a:pt x="79" y="4"/>
                      </a:cubicBezTo>
                      <a:cubicBezTo>
                        <a:pt x="78" y="3"/>
                        <a:pt x="78" y="3"/>
                        <a:pt x="78" y="3"/>
                      </a:cubicBezTo>
                      <a:cubicBezTo>
                        <a:pt x="80" y="4"/>
                        <a:pt x="81" y="5"/>
                        <a:pt x="80" y="4"/>
                      </a:cubicBezTo>
                      <a:cubicBezTo>
                        <a:pt x="82" y="8"/>
                        <a:pt x="82" y="8"/>
                        <a:pt x="82" y="8"/>
                      </a:cubicBezTo>
                      <a:cubicBezTo>
                        <a:pt x="81" y="7"/>
                        <a:pt x="81" y="6"/>
                        <a:pt x="80" y="5"/>
                      </a:cubicBezTo>
                      <a:cubicBezTo>
                        <a:pt x="78" y="3"/>
                        <a:pt x="78" y="4"/>
                        <a:pt x="79" y="6"/>
                      </a:cubicBezTo>
                      <a:cubicBezTo>
                        <a:pt x="80" y="6"/>
                        <a:pt x="79" y="5"/>
                        <a:pt x="79" y="5"/>
                      </a:cubicBezTo>
                      <a:cubicBezTo>
                        <a:pt x="81" y="7"/>
                        <a:pt x="81" y="7"/>
                        <a:pt x="82" y="9"/>
                      </a:cubicBezTo>
                      <a:cubicBezTo>
                        <a:pt x="82" y="8"/>
                        <a:pt x="83" y="9"/>
                        <a:pt x="82" y="8"/>
                      </a:cubicBezTo>
                      <a:cubicBezTo>
                        <a:pt x="83" y="10"/>
                        <a:pt x="83" y="10"/>
                        <a:pt x="82" y="10"/>
                      </a:cubicBezTo>
                      <a:cubicBezTo>
                        <a:pt x="82" y="9"/>
                        <a:pt x="81" y="9"/>
                        <a:pt x="81" y="8"/>
                      </a:cubicBezTo>
                      <a:cubicBezTo>
                        <a:pt x="82" y="10"/>
                        <a:pt x="83" y="11"/>
                        <a:pt x="82" y="11"/>
                      </a:cubicBezTo>
                      <a:cubicBezTo>
                        <a:pt x="80" y="9"/>
                        <a:pt x="82" y="13"/>
                        <a:pt x="81" y="13"/>
                      </a:cubicBezTo>
                      <a:cubicBezTo>
                        <a:pt x="80" y="10"/>
                        <a:pt x="79" y="9"/>
                        <a:pt x="78" y="8"/>
                      </a:cubicBezTo>
                      <a:cubicBezTo>
                        <a:pt x="77" y="7"/>
                        <a:pt x="78" y="8"/>
                        <a:pt x="77" y="7"/>
                      </a:cubicBezTo>
                      <a:cubicBezTo>
                        <a:pt x="78" y="9"/>
                        <a:pt x="80" y="11"/>
                        <a:pt x="80" y="12"/>
                      </a:cubicBezTo>
                      <a:cubicBezTo>
                        <a:pt x="79" y="11"/>
                        <a:pt x="79" y="11"/>
                        <a:pt x="79" y="11"/>
                      </a:cubicBezTo>
                      <a:cubicBezTo>
                        <a:pt x="79" y="12"/>
                        <a:pt x="81" y="14"/>
                        <a:pt x="81" y="14"/>
                      </a:cubicBezTo>
                      <a:cubicBezTo>
                        <a:pt x="79" y="14"/>
                        <a:pt x="79" y="15"/>
                        <a:pt x="78" y="15"/>
                      </a:cubicBezTo>
                      <a:cubicBezTo>
                        <a:pt x="77" y="13"/>
                        <a:pt x="77" y="13"/>
                        <a:pt x="77" y="13"/>
                      </a:cubicBezTo>
                      <a:cubicBezTo>
                        <a:pt x="79" y="17"/>
                        <a:pt x="77" y="15"/>
                        <a:pt x="77" y="17"/>
                      </a:cubicBezTo>
                      <a:cubicBezTo>
                        <a:pt x="76" y="16"/>
                        <a:pt x="77" y="20"/>
                        <a:pt x="75" y="18"/>
                      </a:cubicBezTo>
                      <a:cubicBezTo>
                        <a:pt x="74" y="20"/>
                        <a:pt x="74" y="22"/>
                        <a:pt x="73" y="22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2"/>
                        <a:pt x="70" y="19"/>
                        <a:pt x="70" y="20"/>
                      </a:cubicBezTo>
                      <a:cubicBezTo>
                        <a:pt x="72" y="21"/>
                        <a:pt x="72" y="22"/>
                        <a:pt x="73" y="23"/>
                      </a:cubicBezTo>
                      <a:cubicBezTo>
                        <a:pt x="71" y="22"/>
                        <a:pt x="72" y="25"/>
                        <a:pt x="73" y="26"/>
                      </a:cubicBezTo>
                      <a:cubicBezTo>
                        <a:pt x="71" y="25"/>
                        <a:pt x="71" y="25"/>
                        <a:pt x="71" y="25"/>
                      </a:cubicBezTo>
                      <a:cubicBezTo>
                        <a:pt x="73" y="28"/>
                        <a:pt x="71" y="26"/>
                        <a:pt x="70" y="27"/>
                      </a:cubicBezTo>
                      <a:cubicBezTo>
                        <a:pt x="69" y="26"/>
                        <a:pt x="68" y="25"/>
                        <a:pt x="68" y="25"/>
                      </a:cubicBezTo>
                      <a:cubicBezTo>
                        <a:pt x="69" y="28"/>
                        <a:pt x="69" y="28"/>
                        <a:pt x="70" y="29"/>
                      </a:cubicBezTo>
                      <a:cubicBezTo>
                        <a:pt x="70" y="30"/>
                        <a:pt x="69" y="30"/>
                        <a:pt x="67" y="29"/>
                      </a:cubicBezTo>
                      <a:cubicBezTo>
                        <a:pt x="69" y="34"/>
                        <a:pt x="66" y="33"/>
                        <a:pt x="67" y="36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67" y="39"/>
                        <a:pt x="63" y="38"/>
                        <a:pt x="63" y="40"/>
                      </a:cubicBezTo>
                      <a:cubicBezTo>
                        <a:pt x="61" y="38"/>
                        <a:pt x="61" y="38"/>
                        <a:pt x="61" y="38"/>
                      </a:cubicBezTo>
                      <a:cubicBezTo>
                        <a:pt x="60" y="37"/>
                        <a:pt x="61" y="39"/>
                        <a:pt x="63" y="41"/>
                      </a:cubicBezTo>
                      <a:cubicBezTo>
                        <a:pt x="62" y="40"/>
                        <a:pt x="63" y="43"/>
                        <a:pt x="61" y="41"/>
                      </a:cubicBezTo>
                      <a:cubicBezTo>
                        <a:pt x="60" y="41"/>
                        <a:pt x="62" y="43"/>
                        <a:pt x="62" y="43"/>
                      </a:cubicBezTo>
                      <a:cubicBezTo>
                        <a:pt x="60" y="43"/>
                        <a:pt x="60" y="44"/>
                        <a:pt x="60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0" y="44"/>
                        <a:pt x="59" y="43"/>
                        <a:pt x="58" y="43"/>
                      </a:cubicBezTo>
                      <a:cubicBezTo>
                        <a:pt x="59" y="44"/>
                        <a:pt x="57" y="43"/>
                        <a:pt x="61" y="46"/>
                      </a:cubicBezTo>
                      <a:cubicBezTo>
                        <a:pt x="58" y="45"/>
                        <a:pt x="61" y="49"/>
                        <a:pt x="57" y="47"/>
                      </a:cubicBezTo>
                      <a:cubicBezTo>
                        <a:pt x="58" y="48"/>
                        <a:pt x="58" y="48"/>
                        <a:pt x="59" y="49"/>
                      </a:cubicBezTo>
                      <a:cubicBezTo>
                        <a:pt x="59" y="50"/>
                        <a:pt x="56" y="49"/>
                        <a:pt x="57" y="51"/>
                      </a:cubicBezTo>
                      <a:cubicBezTo>
                        <a:pt x="57" y="50"/>
                        <a:pt x="56" y="49"/>
                        <a:pt x="55" y="49"/>
                      </a:cubicBezTo>
                      <a:cubicBezTo>
                        <a:pt x="56" y="50"/>
                        <a:pt x="57" y="50"/>
                        <a:pt x="57" y="51"/>
                      </a:cubicBezTo>
                      <a:cubicBezTo>
                        <a:pt x="58" y="53"/>
                        <a:pt x="53" y="51"/>
                        <a:pt x="53" y="53"/>
                      </a:cubicBezTo>
                      <a:cubicBezTo>
                        <a:pt x="54" y="56"/>
                        <a:pt x="51" y="57"/>
                        <a:pt x="50" y="59"/>
                      </a:cubicBezTo>
                      <a:cubicBezTo>
                        <a:pt x="50" y="58"/>
                        <a:pt x="50" y="58"/>
                        <a:pt x="50" y="58"/>
                      </a:cubicBezTo>
                      <a:cubicBezTo>
                        <a:pt x="52" y="61"/>
                        <a:pt x="46" y="57"/>
                        <a:pt x="50" y="61"/>
                      </a:cubicBezTo>
                      <a:cubicBezTo>
                        <a:pt x="49" y="61"/>
                        <a:pt x="49" y="61"/>
                        <a:pt x="48" y="60"/>
                      </a:cubicBezTo>
                      <a:cubicBezTo>
                        <a:pt x="49" y="62"/>
                        <a:pt x="45" y="60"/>
                        <a:pt x="47" y="62"/>
                      </a:cubicBezTo>
                      <a:cubicBezTo>
                        <a:pt x="47" y="62"/>
                        <a:pt x="47" y="62"/>
                        <a:pt x="47" y="62"/>
                      </a:cubicBezTo>
                      <a:cubicBezTo>
                        <a:pt x="45" y="62"/>
                        <a:pt x="46" y="64"/>
                        <a:pt x="44" y="63"/>
                      </a:cubicBezTo>
                      <a:cubicBezTo>
                        <a:pt x="44" y="63"/>
                        <a:pt x="44" y="63"/>
                        <a:pt x="43" y="62"/>
                      </a:cubicBezTo>
                      <a:cubicBezTo>
                        <a:pt x="42" y="61"/>
                        <a:pt x="46" y="65"/>
                        <a:pt x="42" y="63"/>
                      </a:cubicBezTo>
                      <a:cubicBezTo>
                        <a:pt x="42" y="63"/>
                        <a:pt x="44" y="64"/>
                        <a:pt x="44" y="64"/>
                      </a:cubicBezTo>
                      <a:cubicBezTo>
                        <a:pt x="41" y="64"/>
                        <a:pt x="43" y="68"/>
                        <a:pt x="43" y="70"/>
                      </a:cubicBezTo>
                      <a:cubicBezTo>
                        <a:pt x="40" y="70"/>
                        <a:pt x="36" y="66"/>
                        <a:pt x="38" y="69"/>
                      </a:cubicBezTo>
                      <a:cubicBezTo>
                        <a:pt x="38" y="68"/>
                        <a:pt x="40" y="70"/>
                        <a:pt x="39" y="69"/>
                      </a:cubicBezTo>
                      <a:cubicBezTo>
                        <a:pt x="40" y="70"/>
                        <a:pt x="35" y="67"/>
                        <a:pt x="36" y="68"/>
                      </a:cubicBezTo>
                      <a:cubicBezTo>
                        <a:pt x="39" y="70"/>
                        <a:pt x="38" y="69"/>
                        <a:pt x="39" y="70"/>
                      </a:cubicBezTo>
                      <a:cubicBezTo>
                        <a:pt x="37" y="70"/>
                        <a:pt x="35" y="69"/>
                        <a:pt x="36" y="71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8" y="73"/>
                        <a:pt x="36" y="72"/>
                        <a:pt x="39" y="75"/>
                      </a:cubicBezTo>
                      <a:cubicBezTo>
                        <a:pt x="39" y="77"/>
                        <a:pt x="38" y="79"/>
                        <a:pt x="38" y="82"/>
                      </a:cubicBezTo>
                      <a:cubicBezTo>
                        <a:pt x="38" y="84"/>
                        <a:pt x="37" y="86"/>
                        <a:pt x="37" y="88"/>
                      </a:cubicBezTo>
                      <a:cubicBezTo>
                        <a:pt x="35" y="89"/>
                        <a:pt x="35" y="91"/>
                        <a:pt x="34" y="93"/>
                      </a:cubicBezTo>
                      <a:cubicBezTo>
                        <a:pt x="33" y="94"/>
                        <a:pt x="33" y="95"/>
                        <a:pt x="32" y="96"/>
                      </a:cubicBezTo>
                      <a:cubicBezTo>
                        <a:pt x="32" y="97"/>
                        <a:pt x="31" y="97"/>
                        <a:pt x="30" y="98"/>
                      </a:cubicBezTo>
                      <a:cubicBezTo>
                        <a:pt x="26" y="97"/>
                        <a:pt x="26" y="97"/>
                        <a:pt x="27" y="99"/>
                      </a:cubicBezTo>
                      <a:cubicBezTo>
                        <a:pt x="27" y="99"/>
                        <a:pt x="27" y="99"/>
                        <a:pt x="26" y="99"/>
                      </a:cubicBezTo>
                      <a:cubicBezTo>
                        <a:pt x="29" y="100"/>
                        <a:pt x="26" y="99"/>
                        <a:pt x="29" y="101"/>
                      </a:cubicBezTo>
                      <a:cubicBezTo>
                        <a:pt x="28" y="102"/>
                        <a:pt x="28" y="103"/>
                        <a:pt x="28" y="105"/>
                      </a:cubicBezTo>
                      <a:cubicBezTo>
                        <a:pt x="27" y="104"/>
                        <a:pt x="25" y="103"/>
                        <a:pt x="25" y="104"/>
                      </a:cubicBezTo>
                      <a:cubicBezTo>
                        <a:pt x="27" y="105"/>
                        <a:pt x="27" y="105"/>
                        <a:pt x="27" y="105"/>
                      </a:cubicBezTo>
                      <a:cubicBezTo>
                        <a:pt x="26" y="104"/>
                        <a:pt x="26" y="104"/>
                        <a:pt x="26" y="104"/>
                      </a:cubicBezTo>
                      <a:cubicBezTo>
                        <a:pt x="26" y="105"/>
                        <a:pt x="28" y="106"/>
                        <a:pt x="29" y="106"/>
                      </a:cubicBezTo>
                      <a:cubicBezTo>
                        <a:pt x="29" y="108"/>
                        <a:pt x="28" y="109"/>
                        <a:pt x="26" y="111"/>
                      </a:cubicBezTo>
                      <a:cubicBezTo>
                        <a:pt x="24" y="112"/>
                        <a:pt x="23" y="114"/>
                        <a:pt x="22" y="116"/>
                      </a:cubicBezTo>
                      <a:cubicBezTo>
                        <a:pt x="21" y="116"/>
                        <a:pt x="22" y="118"/>
                        <a:pt x="22" y="119"/>
                      </a:cubicBezTo>
                      <a:cubicBezTo>
                        <a:pt x="17" y="120"/>
                        <a:pt x="13" y="122"/>
                        <a:pt x="15" y="126"/>
                      </a:cubicBezTo>
                      <a:cubicBezTo>
                        <a:pt x="15" y="126"/>
                        <a:pt x="8" y="124"/>
                        <a:pt x="6" y="1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7" name="Freeform 81"/>
                <p:cNvSpPr/>
                <p:nvPr/>
              </p:nvSpPr>
              <p:spPr bwMode="auto">
                <a:xfrm>
                  <a:off x="3928" y="1193"/>
                  <a:ext cx="1" cy="0"/>
                </a:xfrm>
                <a:custGeom>
                  <a:avLst/>
                  <a:gdLst>
                    <a:gd name="T0" fmla="*/ 3 w 3"/>
                    <a:gd name="T1" fmla="*/ 3 h 3"/>
                    <a:gd name="T2" fmla="*/ 0 w 3"/>
                    <a:gd name="T3" fmla="*/ 0 h 3"/>
                    <a:gd name="T4" fmla="*/ 3 w 3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3" y="3"/>
                      </a:moveTo>
                      <a:cubicBezTo>
                        <a:pt x="2" y="2"/>
                        <a:pt x="2" y="2"/>
                        <a:pt x="0" y="0"/>
                      </a:cubicBezTo>
                      <a:cubicBezTo>
                        <a:pt x="1" y="1"/>
                        <a:pt x="3" y="2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8" name="Freeform 82"/>
                <p:cNvSpPr/>
                <p:nvPr/>
              </p:nvSpPr>
              <p:spPr bwMode="auto">
                <a:xfrm>
                  <a:off x="3924" y="1192"/>
                  <a:ext cx="1" cy="0"/>
                </a:xfrm>
                <a:custGeom>
                  <a:avLst/>
                  <a:gdLst>
                    <a:gd name="T0" fmla="*/ 2 w 2"/>
                    <a:gd name="T1" fmla="*/ 2 h 3"/>
                    <a:gd name="T2" fmla="*/ 1 w 2"/>
                    <a:gd name="T3" fmla="*/ 2 h 3"/>
                    <a:gd name="T4" fmla="*/ 1 w 2"/>
                    <a:gd name="T5" fmla="*/ 1 h 3"/>
                    <a:gd name="T6" fmla="*/ 2 w 2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3">
                      <a:moveTo>
                        <a:pt x="2" y="2"/>
                      </a:moveTo>
                      <a:cubicBezTo>
                        <a:pt x="2" y="3"/>
                        <a:pt x="1" y="2"/>
                        <a:pt x="1" y="2"/>
                      </a:cubicBezTo>
                      <a:cubicBezTo>
                        <a:pt x="1" y="2"/>
                        <a:pt x="0" y="0"/>
                        <a:pt x="1" y="1"/>
                      </a:cubicBezTo>
                      <a:cubicBezTo>
                        <a:pt x="1" y="1"/>
                        <a:pt x="1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49" name="Freeform 83"/>
                <p:cNvSpPr/>
                <p:nvPr/>
              </p:nvSpPr>
              <p:spPr bwMode="auto">
                <a:xfrm>
                  <a:off x="3924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0" name="Freeform 84"/>
                <p:cNvSpPr/>
                <p:nvPr/>
              </p:nvSpPr>
              <p:spPr bwMode="auto">
                <a:xfrm>
                  <a:off x="3923" y="1191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1" name="Freeform 85"/>
                <p:cNvSpPr/>
                <p:nvPr/>
              </p:nvSpPr>
              <p:spPr bwMode="auto">
                <a:xfrm>
                  <a:off x="3923" y="1192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2" name="Freeform 86"/>
                <p:cNvSpPr/>
                <p:nvPr/>
              </p:nvSpPr>
              <p:spPr bwMode="auto">
                <a:xfrm>
                  <a:off x="3922" y="1192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2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3" name="Freeform 87"/>
                <p:cNvSpPr/>
                <p:nvPr/>
              </p:nvSpPr>
              <p:spPr bwMode="auto">
                <a:xfrm>
                  <a:off x="3922" y="1193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4" name="Rectangle 88"/>
                <p:cNvSpPr>
                  <a:spLocks noChangeArrowheads="1"/>
                </p:cNvSpPr>
                <p:nvPr/>
              </p:nvSpPr>
              <p:spPr bwMode="auto">
                <a:xfrm>
                  <a:off x="3916" y="1202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5" name="Freeform 89"/>
                <p:cNvSpPr/>
                <p:nvPr/>
              </p:nvSpPr>
              <p:spPr bwMode="auto">
                <a:xfrm>
                  <a:off x="3913" y="120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6" name="Rectangle 90"/>
                <p:cNvSpPr>
                  <a:spLocks noChangeArrowheads="1"/>
                </p:cNvSpPr>
                <p:nvPr/>
              </p:nvSpPr>
              <p:spPr bwMode="auto">
                <a:xfrm>
                  <a:off x="3914" y="1209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7" name="Freeform 91"/>
                <p:cNvSpPr/>
                <p:nvPr/>
              </p:nvSpPr>
              <p:spPr bwMode="auto">
                <a:xfrm>
                  <a:off x="4078" y="1210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8" name="Freeform 92"/>
                <p:cNvSpPr/>
                <p:nvPr/>
              </p:nvSpPr>
              <p:spPr bwMode="auto">
                <a:xfrm>
                  <a:off x="4054" y="1207"/>
                  <a:ext cx="23" cy="25"/>
                </a:xfrm>
                <a:custGeom>
                  <a:avLst/>
                  <a:gdLst>
                    <a:gd name="T0" fmla="*/ 12 w 105"/>
                    <a:gd name="T1" fmla="*/ 92 h 110"/>
                    <a:gd name="T2" fmla="*/ 14 w 105"/>
                    <a:gd name="T3" fmla="*/ 88 h 110"/>
                    <a:gd name="T4" fmla="*/ 14 w 105"/>
                    <a:gd name="T5" fmla="*/ 77 h 110"/>
                    <a:gd name="T6" fmla="*/ 16 w 105"/>
                    <a:gd name="T7" fmla="*/ 75 h 110"/>
                    <a:gd name="T8" fmla="*/ 24 w 105"/>
                    <a:gd name="T9" fmla="*/ 70 h 110"/>
                    <a:gd name="T10" fmla="*/ 26 w 105"/>
                    <a:gd name="T11" fmla="*/ 68 h 110"/>
                    <a:gd name="T12" fmla="*/ 28 w 105"/>
                    <a:gd name="T13" fmla="*/ 62 h 110"/>
                    <a:gd name="T14" fmla="*/ 31 w 105"/>
                    <a:gd name="T15" fmla="*/ 59 h 110"/>
                    <a:gd name="T16" fmla="*/ 35 w 105"/>
                    <a:gd name="T17" fmla="*/ 59 h 110"/>
                    <a:gd name="T18" fmla="*/ 34 w 105"/>
                    <a:gd name="T19" fmla="*/ 55 h 110"/>
                    <a:gd name="T20" fmla="*/ 35 w 105"/>
                    <a:gd name="T21" fmla="*/ 49 h 110"/>
                    <a:gd name="T22" fmla="*/ 37 w 105"/>
                    <a:gd name="T23" fmla="*/ 48 h 110"/>
                    <a:gd name="T24" fmla="*/ 38 w 105"/>
                    <a:gd name="T25" fmla="*/ 43 h 110"/>
                    <a:gd name="T26" fmla="*/ 42 w 105"/>
                    <a:gd name="T27" fmla="*/ 42 h 110"/>
                    <a:gd name="T28" fmla="*/ 45 w 105"/>
                    <a:gd name="T29" fmla="*/ 39 h 110"/>
                    <a:gd name="T30" fmla="*/ 50 w 105"/>
                    <a:gd name="T31" fmla="*/ 37 h 110"/>
                    <a:gd name="T32" fmla="*/ 51 w 105"/>
                    <a:gd name="T33" fmla="*/ 34 h 110"/>
                    <a:gd name="T34" fmla="*/ 54 w 105"/>
                    <a:gd name="T35" fmla="*/ 35 h 110"/>
                    <a:gd name="T36" fmla="*/ 54 w 105"/>
                    <a:gd name="T37" fmla="*/ 32 h 110"/>
                    <a:gd name="T38" fmla="*/ 54 w 105"/>
                    <a:gd name="T39" fmla="*/ 31 h 110"/>
                    <a:gd name="T40" fmla="*/ 56 w 105"/>
                    <a:gd name="T41" fmla="*/ 29 h 110"/>
                    <a:gd name="T42" fmla="*/ 61 w 105"/>
                    <a:gd name="T43" fmla="*/ 24 h 110"/>
                    <a:gd name="T44" fmla="*/ 63 w 105"/>
                    <a:gd name="T45" fmla="*/ 22 h 110"/>
                    <a:gd name="T46" fmla="*/ 65 w 105"/>
                    <a:gd name="T47" fmla="*/ 21 h 110"/>
                    <a:gd name="T48" fmla="*/ 71 w 105"/>
                    <a:gd name="T49" fmla="*/ 17 h 110"/>
                    <a:gd name="T50" fmla="*/ 76 w 105"/>
                    <a:gd name="T51" fmla="*/ 22 h 110"/>
                    <a:gd name="T52" fmla="*/ 74 w 105"/>
                    <a:gd name="T53" fmla="*/ 16 h 110"/>
                    <a:gd name="T54" fmla="*/ 71 w 105"/>
                    <a:gd name="T55" fmla="*/ 9 h 110"/>
                    <a:gd name="T56" fmla="*/ 75 w 105"/>
                    <a:gd name="T57" fmla="*/ 9 h 110"/>
                    <a:gd name="T58" fmla="*/ 74 w 105"/>
                    <a:gd name="T59" fmla="*/ 6 h 110"/>
                    <a:gd name="T60" fmla="*/ 76 w 105"/>
                    <a:gd name="T61" fmla="*/ 7 h 110"/>
                    <a:gd name="T62" fmla="*/ 81 w 105"/>
                    <a:gd name="T63" fmla="*/ 11 h 110"/>
                    <a:gd name="T64" fmla="*/ 80 w 105"/>
                    <a:gd name="T65" fmla="*/ 5 h 110"/>
                    <a:gd name="T66" fmla="*/ 83 w 105"/>
                    <a:gd name="T67" fmla="*/ 7 h 110"/>
                    <a:gd name="T68" fmla="*/ 82 w 105"/>
                    <a:gd name="T69" fmla="*/ 3 h 110"/>
                    <a:gd name="T70" fmla="*/ 84 w 105"/>
                    <a:gd name="T71" fmla="*/ 1 h 110"/>
                    <a:gd name="T72" fmla="*/ 88 w 105"/>
                    <a:gd name="T73" fmla="*/ 9 h 110"/>
                    <a:gd name="T74" fmla="*/ 88 w 105"/>
                    <a:gd name="T75" fmla="*/ 2 h 110"/>
                    <a:gd name="T76" fmla="*/ 99 w 105"/>
                    <a:gd name="T77" fmla="*/ 9 h 110"/>
                    <a:gd name="T78" fmla="*/ 101 w 105"/>
                    <a:gd name="T79" fmla="*/ 10 h 110"/>
                    <a:gd name="T80" fmla="*/ 103 w 105"/>
                    <a:gd name="T81" fmla="*/ 8 h 110"/>
                    <a:gd name="T82" fmla="*/ 105 w 105"/>
                    <a:gd name="T83" fmla="*/ 13 h 110"/>
                    <a:gd name="T84" fmla="*/ 100 w 105"/>
                    <a:gd name="T85" fmla="*/ 11 h 110"/>
                    <a:gd name="T86" fmla="*/ 99 w 105"/>
                    <a:gd name="T87" fmla="*/ 21 h 110"/>
                    <a:gd name="T88" fmla="*/ 93 w 105"/>
                    <a:gd name="T89" fmla="*/ 29 h 110"/>
                    <a:gd name="T90" fmla="*/ 85 w 105"/>
                    <a:gd name="T91" fmla="*/ 37 h 110"/>
                    <a:gd name="T92" fmla="*/ 79 w 105"/>
                    <a:gd name="T93" fmla="*/ 43 h 110"/>
                    <a:gd name="T94" fmla="*/ 75 w 105"/>
                    <a:gd name="T95" fmla="*/ 48 h 110"/>
                    <a:gd name="T96" fmla="*/ 64 w 105"/>
                    <a:gd name="T97" fmla="*/ 55 h 110"/>
                    <a:gd name="T98" fmla="*/ 57 w 105"/>
                    <a:gd name="T99" fmla="*/ 57 h 110"/>
                    <a:gd name="T100" fmla="*/ 49 w 105"/>
                    <a:gd name="T101" fmla="*/ 62 h 110"/>
                    <a:gd name="T102" fmla="*/ 35 w 105"/>
                    <a:gd name="T103" fmla="*/ 88 h 110"/>
                    <a:gd name="T104" fmla="*/ 30 w 105"/>
                    <a:gd name="T105" fmla="*/ 94 h 110"/>
                    <a:gd name="T106" fmla="*/ 4 w 105"/>
                    <a:gd name="T107" fmla="*/ 103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05" h="110">
                      <a:moveTo>
                        <a:pt x="4" y="103"/>
                      </a:moveTo>
                      <a:cubicBezTo>
                        <a:pt x="0" y="98"/>
                        <a:pt x="7" y="100"/>
                        <a:pt x="4" y="96"/>
                      </a:cubicBezTo>
                      <a:cubicBezTo>
                        <a:pt x="4" y="96"/>
                        <a:pt x="7" y="98"/>
                        <a:pt x="7" y="98"/>
                      </a:cubicBezTo>
                      <a:cubicBezTo>
                        <a:pt x="3" y="93"/>
                        <a:pt x="8" y="92"/>
                        <a:pt x="12" y="93"/>
                      </a:cubicBezTo>
                      <a:cubicBezTo>
                        <a:pt x="13" y="94"/>
                        <a:pt x="13" y="94"/>
                        <a:pt x="13" y="94"/>
                      </a:cubicBezTo>
                      <a:cubicBezTo>
                        <a:pt x="14" y="94"/>
                        <a:pt x="11" y="92"/>
                        <a:pt x="12" y="92"/>
                      </a:cubicBezTo>
                      <a:cubicBezTo>
                        <a:pt x="13" y="92"/>
                        <a:pt x="13" y="92"/>
                        <a:pt x="14" y="93"/>
                      </a:cubicBezTo>
                      <a:cubicBezTo>
                        <a:pt x="12" y="91"/>
                        <a:pt x="13" y="92"/>
                        <a:pt x="12" y="90"/>
                      </a:cubicBezTo>
                      <a:cubicBezTo>
                        <a:pt x="13" y="91"/>
                        <a:pt x="14" y="92"/>
                        <a:pt x="15" y="92"/>
                      </a:cubicBezTo>
                      <a:cubicBezTo>
                        <a:pt x="13" y="91"/>
                        <a:pt x="13" y="91"/>
                        <a:pt x="13" y="91"/>
                      </a:cubicBezTo>
                      <a:cubicBezTo>
                        <a:pt x="9" y="86"/>
                        <a:pt x="15" y="90"/>
                        <a:pt x="13" y="87"/>
                      </a:cubicBezTo>
                      <a:cubicBezTo>
                        <a:pt x="13" y="87"/>
                        <a:pt x="14" y="88"/>
                        <a:pt x="14" y="88"/>
                      </a:cubicBezTo>
                      <a:cubicBezTo>
                        <a:pt x="12" y="85"/>
                        <a:pt x="14" y="83"/>
                        <a:pt x="14" y="81"/>
                      </a:cubicBezTo>
                      <a:cubicBezTo>
                        <a:pt x="15" y="82"/>
                        <a:pt x="16" y="83"/>
                        <a:pt x="17" y="83"/>
                      </a:cubicBezTo>
                      <a:cubicBezTo>
                        <a:pt x="15" y="82"/>
                        <a:pt x="14" y="81"/>
                        <a:pt x="14" y="80"/>
                      </a:cubicBezTo>
                      <a:cubicBezTo>
                        <a:pt x="17" y="82"/>
                        <a:pt x="13" y="78"/>
                        <a:pt x="14" y="79"/>
                      </a:cubicBezTo>
                      <a:cubicBezTo>
                        <a:pt x="15" y="79"/>
                        <a:pt x="15" y="79"/>
                        <a:pt x="15" y="79"/>
                      </a:cubicBezTo>
                      <a:cubicBezTo>
                        <a:pt x="13" y="77"/>
                        <a:pt x="17" y="80"/>
                        <a:pt x="14" y="77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3" y="76"/>
                        <a:pt x="18" y="79"/>
                        <a:pt x="17" y="78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5" y="76"/>
                        <a:pt x="17" y="77"/>
                        <a:pt x="17" y="77"/>
                      </a:cubicBezTo>
                      <a:cubicBezTo>
                        <a:pt x="17" y="77"/>
                        <a:pt x="17" y="77"/>
                        <a:pt x="17" y="77"/>
                      </a:cubicBezTo>
                      <a:cubicBezTo>
                        <a:pt x="17" y="76"/>
                        <a:pt x="19" y="77"/>
                        <a:pt x="16" y="75"/>
                      </a:cubicBezTo>
                      <a:cubicBezTo>
                        <a:pt x="18" y="76"/>
                        <a:pt x="17" y="76"/>
                        <a:pt x="20" y="78"/>
                      </a:cubicBezTo>
                      <a:cubicBezTo>
                        <a:pt x="19" y="74"/>
                        <a:pt x="21" y="73"/>
                        <a:pt x="22" y="71"/>
                      </a:cubicBezTo>
                      <a:cubicBezTo>
                        <a:pt x="23" y="72"/>
                        <a:pt x="24" y="72"/>
                        <a:pt x="24" y="73"/>
                      </a:cubicBezTo>
                      <a:cubicBezTo>
                        <a:pt x="24" y="72"/>
                        <a:pt x="25" y="72"/>
                        <a:pt x="24" y="71"/>
                      </a:cubicBezTo>
                      <a:cubicBezTo>
                        <a:pt x="24" y="71"/>
                        <a:pt x="25" y="72"/>
                        <a:pt x="25" y="72"/>
                      </a:cubicBezTo>
                      <a:cubicBezTo>
                        <a:pt x="26" y="72"/>
                        <a:pt x="23" y="69"/>
                        <a:pt x="24" y="70"/>
                      </a:cubicBezTo>
                      <a:cubicBezTo>
                        <a:pt x="25" y="70"/>
                        <a:pt x="25" y="71"/>
                        <a:pt x="26" y="72"/>
                      </a:cubicBezTo>
                      <a:cubicBezTo>
                        <a:pt x="25" y="70"/>
                        <a:pt x="25" y="70"/>
                        <a:pt x="25" y="69"/>
                      </a:cubicBezTo>
                      <a:cubicBezTo>
                        <a:pt x="25" y="69"/>
                        <a:pt x="26" y="70"/>
                        <a:pt x="26" y="70"/>
                      </a:cubicBezTo>
                      <a:cubicBezTo>
                        <a:pt x="25" y="68"/>
                        <a:pt x="27" y="70"/>
                        <a:pt x="26" y="69"/>
                      </a:cubicBezTo>
                      <a:cubicBezTo>
                        <a:pt x="28" y="70"/>
                        <a:pt x="28" y="70"/>
                        <a:pt x="28" y="70"/>
                      </a:cubicBezTo>
                      <a:cubicBezTo>
                        <a:pt x="30" y="71"/>
                        <a:pt x="25" y="67"/>
                        <a:pt x="26" y="68"/>
                      </a:cubicBezTo>
                      <a:cubicBezTo>
                        <a:pt x="27" y="68"/>
                        <a:pt x="27" y="69"/>
                        <a:pt x="28" y="69"/>
                      </a:cubicBezTo>
                      <a:cubicBezTo>
                        <a:pt x="26" y="66"/>
                        <a:pt x="27" y="67"/>
                        <a:pt x="27" y="65"/>
                      </a:cubicBezTo>
                      <a:cubicBezTo>
                        <a:pt x="27" y="66"/>
                        <a:pt x="27" y="66"/>
                        <a:pt x="27" y="66"/>
                      </a:cubicBezTo>
                      <a:cubicBezTo>
                        <a:pt x="27" y="65"/>
                        <a:pt x="29" y="65"/>
                        <a:pt x="28" y="64"/>
                      </a:cubicBezTo>
                      <a:cubicBezTo>
                        <a:pt x="29" y="64"/>
                        <a:pt x="31" y="67"/>
                        <a:pt x="31" y="66"/>
                      </a:cubicBezTo>
                      <a:cubicBezTo>
                        <a:pt x="28" y="64"/>
                        <a:pt x="31" y="64"/>
                        <a:pt x="28" y="62"/>
                      </a:cubicBezTo>
                      <a:cubicBezTo>
                        <a:pt x="28" y="62"/>
                        <a:pt x="30" y="62"/>
                        <a:pt x="29" y="61"/>
                      </a:cubicBezTo>
                      <a:cubicBezTo>
                        <a:pt x="30" y="62"/>
                        <a:pt x="33" y="64"/>
                        <a:pt x="32" y="64"/>
                      </a:cubicBezTo>
                      <a:cubicBezTo>
                        <a:pt x="34" y="65"/>
                        <a:pt x="34" y="65"/>
                        <a:pt x="34" y="65"/>
                      </a:cubicBezTo>
                      <a:cubicBezTo>
                        <a:pt x="35" y="67"/>
                        <a:pt x="34" y="65"/>
                        <a:pt x="35" y="67"/>
                      </a:cubicBezTo>
                      <a:cubicBezTo>
                        <a:pt x="35" y="66"/>
                        <a:pt x="34" y="65"/>
                        <a:pt x="35" y="65"/>
                      </a:cubicBezTo>
                      <a:cubicBezTo>
                        <a:pt x="34" y="63"/>
                        <a:pt x="31" y="60"/>
                        <a:pt x="31" y="59"/>
                      </a:cubicBezTo>
                      <a:cubicBezTo>
                        <a:pt x="32" y="61"/>
                        <a:pt x="34" y="62"/>
                        <a:pt x="35" y="63"/>
                      </a:cubicBezTo>
                      <a:cubicBezTo>
                        <a:pt x="31" y="57"/>
                        <a:pt x="31" y="57"/>
                        <a:pt x="31" y="57"/>
                      </a:cubicBezTo>
                      <a:cubicBezTo>
                        <a:pt x="31" y="57"/>
                        <a:pt x="33" y="59"/>
                        <a:pt x="32" y="58"/>
                      </a:cubicBezTo>
                      <a:cubicBezTo>
                        <a:pt x="31" y="58"/>
                        <a:pt x="31" y="57"/>
                        <a:pt x="31" y="57"/>
                      </a:cubicBezTo>
                      <a:cubicBezTo>
                        <a:pt x="31" y="57"/>
                        <a:pt x="31" y="55"/>
                        <a:pt x="33" y="58"/>
                      </a:cubicBezTo>
                      <a:cubicBezTo>
                        <a:pt x="34" y="59"/>
                        <a:pt x="34" y="58"/>
                        <a:pt x="35" y="59"/>
                      </a:cubicBezTo>
                      <a:cubicBezTo>
                        <a:pt x="35" y="59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35" y="58"/>
                        <a:pt x="34" y="56"/>
                        <a:pt x="33" y="55"/>
                      </a:cubicBezTo>
                      <a:cubicBezTo>
                        <a:pt x="32" y="55"/>
                        <a:pt x="34" y="57"/>
                        <a:pt x="33" y="56"/>
                      </a:cubicBezTo>
                      <a:cubicBezTo>
                        <a:pt x="32" y="54"/>
                        <a:pt x="32" y="54"/>
                        <a:pt x="32" y="53"/>
                      </a:cubicBezTo>
                      <a:cubicBezTo>
                        <a:pt x="33" y="54"/>
                        <a:pt x="33" y="55"/>
                        <a:pt x="34" y="55"/>
                      </a:cubicBezTo>
                      <a:cubicBezTo>
                        <a:pt x="32" y="53"/>
                        <a:pt x="32" y="52"/>
                        <a:pt x="32" y="51"/>
                      </a:cubicBezTo>
                      <a:cubicBezTo>
                        <a:pt x="31" y="49"/>
                        <a:pt x="34" y="53"/>
                        <a:pt x="33" y="52"/>
                      </a:cubicBezTo>
                      <a:cubicBezTo>
                        <a:pt x="35" y="53"/>
                        <a:pt x="32" y="49"/>
                        <a:pt x="35" y="51"/>
                      </a:cubicBezTo>
                      <a:cubicBezTo>
                        <a:pt x="35" y="51"/>
                        <a:pt x="33" y="49"/>
                        <a:pt x="34" y="50"/>
                      </a:cubicBezTo>
                      <a:cubicBezTo>
                        <a:pt x="34" y="49"/>
                        <a:pt x="36" y="51"/>
                        <a:pt x="35" y="50"/>
                      </a:cubicBezTo>
                      <a:cubicBezTo>
                        <a:pt x="36" y="51"/>
                        <a:pt x="35" y="50"/>
                        <a:pt x="35" y="49"/>
                      </a:cubicBezTo>
                      <a:cubicBezTo>
                        <a:pt x="35" y="48"/>
                        <a:pt x="36" y="50"/>
                        <a:pt x="36" y="50"/>
                      </a:cubicBezTo>
                      <a:cubicBezTo>
                        <a:pt x="35" y="49"/>
                        <a:pt x="35" y="46"/>
                        <a:pt x="37" y="47"/>
                      </a:cubicBezTo>
                      <a:cubicBezTo>
                        <a:pt x="36" y="47"/>
                        <a:pt x="35" y="44"/>
                        <a:pt x="35" y="44"/>
                      </a:cubicBezTo>
                      <a:cubicBezTo>
                        <a:pt x="36" y="46"/>
                        <a:pt x="36" y="46"/>
                        <a:pt x="36" y="46"/>
                      </a:cubicBezTo>
                      <a:cubicBezTo>
                        <a:pt x="37" y="47"/>
                        <a:pt x="37" y="45"/>
                        <a:pt x="38" y="47"/>
                      </a:cubicBezTo>
                      <a:cubicBezTo>
                        <a:pt x="37" y="44"/>
                        <a:pt x="38" y="49"/>
                        <a:pt x="37" y="48"/>
                      </a:cubicBezTo>
                      <a:cubicBezTo>
                        <a:pt x="39" y="49"/>
                        <a:pt x="36" y="44"/>
                        <a:pt x="38" y="47"/>
                      </a:cubicBezTo>
                      <a:cubicBezTo>
                        <a:pt x="38" y="46"/>
                        <a:pt x="37" y="44"/>
                        <a:pt x="38" y="46"/>
                      </a:cubicBezTo>
                      <a:cubicBezTo>
                        <a:pt x="38" y="45"/>
                        <a:pt x="40" y="48"/>
                        <a:pt x="40" y="48"/>
                      </a:cubicBezTo>
                      <a:cubicBezTo>
                        <a:pt x="40" y="47"/>
                        <a:pt x="39" y="47"/>
                        <a:pt x="39" y="46"/>
                      </a:cubicBezTo>
                      <a:cubicBezTo>
                        <a:pt x="39" y="45"/>
                        <a:pt x="39" y="45"/>
                        <a:pt x="39" y="45"/>
                      </a:cubicBezTo>
                      <a:cubicBezTo>
                        <a:pt x="38" y="43"/>
                        <a:pt x="40" y="45"/>
                        <a:pt x="38" y="43"/>
                      </a:cubicBezTo>
                      <a:cubicBezTo>
                        <a:pt x="39" y="45"/>
                        <a:pt x="38" y="42"/>
                        <a:pt x="40" y="45"/>
                      </a:cubicBezTo>
                      <a:cubicBezTo>
                        <a:pt x="42" y="47"/>
                        <a:pt x="42" y="47"/>
                        <a:pt x="42" y="47"/>
                      </a:cubicBezTo>
                      <a:cubicBezTo>
                        <a:pt x="42" y="46"/>
                        <a:pt x="40" y="44"/>
                        <a:pt x="39" y="43"/>
                      </a:cubicBezTo>
                      <a:cubicBezTo>
                        <a:pt x="40" y="43"/>
                        <a:pt x="40" y="44"/>
                        <a:pt x="40" y="44"/>
                      </a:cubicBezTo>
                      <a:cubicBezTo>
                        <a:pt x="38" y="41"/>
                        <a:pt x="41" y="44"/>
                        <a:pt x="39" y="41"/>
                      </a:cubicBezTo>
                      <a:cubicBezTo>
                        <a:pt x="40" y="42"/>
                        <a:pt x="40" y="41"/>
                        <a:pt x="42" y="42"/>
                      </a:cubicBezTo>
                      <a:cubicBezTo>
                        <a:pt x="42" y="41"/>
                        <a:pt x="41" y="40"/>
                        <a:pt x="42" y="40"/>
                      </a:cubicBezTo>
                      <a:cubicBezTo>
                        <a:pt x="42" y="41"/>
                        <a:pt x="42" y="41"/>
                        <a:pt x="43" y="41"/>
                      </a:cubicBezTo>
                      <a:cubicBezTo>
                        <a:pt x="44" y="42"/>
                        <a:pt x="43" y="41"/>
                        <a:pt x="43" y="41"/>
                      </a:cubicBezTo>
                      <a:cubicBezTo>
                        <a:pt x="43" y="41"/>
                        <a:pt x="45" y="42"/>
                        <a:pt x="46" y="43"/>
                      </a:cubicBezTo>
                      <a:cubicBezTo>
                        <a:pt x="45" y="42"/>
                        <a:pt x="44" y="40"/>
                        <a:pt x="43" y="39"/>
                      </a:cubicBezTo>
                      <a:cubicBezTo>
                        <a:pt x="46" y="42"/>
                        <a:pt x="42" y="36"/>
                        <a:pt x="45" y="39"/>
                      </a:cubicBezTo>
                      <a:cubicBezTo>
                        <a:pt x="45" y="39"/>
                        <a:pt x="46" y="41"/>
                        <a:pt x="47" y="41"/>
                      </a:cubicBezTo>
                      <a:cubicBezTo>
                        <a:pt x="50" y="44"/>
                        <a:pt x="45" y="39"/>
                        <a:pt x="47" y="40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6" y="39"/>
                        <a:pt x="44" y="35"/>
                        <a:pt x="46" y="38"/>
                      </a:cubicBezTo>
                      <a:cubicBezTo>
                        <a:pt x="46" y="37"/>
                        <a:pt x="47" y="38"/>
                        <a:pt x="45" y="36"/>
                      </a:cubicBezTo>
                      <a:cubicBezTo>
                        <a:pt x="48" y="37"/>
                        <a:pt x="46" y="33"/>
                        <a:pt x="50" y="37"/>
                      </a:cubicBezTo>
                      <a:cubicBezTo>
                        <a:pt x="50" y="37"/>
                        <a:pt x="51" y="37"/>
                        <a:pt x="49" y="36"/>
                      </a:cubicBezTo>
                      <a:cubicBezTo>
                        <a:pt x="48" y="34"/>
                        <a:pt x="50" y="37"/>
                        <a:pt x="49" y="36"/>
                      </a:cubicBezTo>
                      <a:cubicBezTo>
                        <a:pt x="49" y="36"/>
                        <a:pt x="49" y="35"/>
                        <a:pt x="48" y="35"/>
                      </a:cubicBezTo>
                      <a:cubicBezTo>
                        <a:pt x="49" y="35"/>
                        <a:pt x="49" y="35"/>
                        <a:pt x="51" y="37"/>
                      </a:cubicBezTo>
                      <a:cubicBezTo>
                        <a:pt x="53" y="39"/>
                        <a:pt x="48" y="33"/>
                        <a:pt x="49" y="33"/>
                      </a:cubicBezTo>
                      <a:cubicBezTo>
                        <a:pt x="50" y="34"/>
                        <a:pt x="51" y="35"/>
                        <a:pt x="51" y="34"/>
                      </a:cubicBezTo>
                      <a:cubicBezTo>
                        <a:pt x="50" y="32"/>
                        <a:pt x="50" y="32"/>
                        <a:pt x="50" y="32"/>
                      </a:cubicBezTo>
                      <a:cubicBezTo>
                        <a:pt x="50" y="32"/>
                        <a:pt x="52" y="34"/>
                        <a:pt x="53" y="36"/>
                      </a:cubicBezTo>
                      <a:cubicBezTo>
                        <a:pt x="53" y="36"/>
                        <a:pt x="54" y="35"/>
                        <a:pt x="53" y="34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3" y="35"/>
                        <a:pt x="54" y="35"/>
                        <a:pt x="54" y="34"/>
                      </a:cubicBezTo>
                      <a:cubicBezTo>
                        <a:pt x="54" y="35"/>
                        <a:pt x="54" y="35"/>
                        <a:pt x="54" y="35"/>
                      </a:cubicBezTo>
                      <a:cubicBezTo>
                        <a:pt x="55" y="36"/>
                        <a:pt x="54" y="35"/>
                        <a:pt x="54" y="35"/>
                      </a:cubicBezTo>
                      <a:cubicBezTo>
                        <a:pt x="53" y="33"/>
                        <a:pt x="53" y="33"/>
                        <a:pt x="52" y="33"/>
                      </a:cubicBezTo>
                      <a:cubicBezTo>
                        <a:pt x="52" y="32"/>
                        <a:pt x="52" y="32"/>
                        <a:pt x="52" y="31"/>
                      </a:cubicBezTo>
                      <a:cubicBezTo>
                        <a:pt x="53" y="33"/>
                        <a:pt x="53" y="32"/>
                        <a:pt x="53" y="32"/>
                      </a:cubicBezTo>
                      <a:cubicBezTo>
                        <a:pt x="54" y="32"/>
                        <a:pt x="52" y="30"/>
                        <a:pt x="52" y="30"/>
                      </a:cubicBezTo>
                      <a:cubicBezTo>
                        <a:pt x="53" y="31"/>
                        <a:pt x="53" y="30"/>
                        <a:pt x="54" y="32"/>
                      </a:cubicBezTo>
                      <a:cubicBezTo>
                        <a:pt x="54" y="32"/>
                        <a:pt x="53" y="31"/>
                        <a:pt x="53" y="32"/>
                      </a:cubicBezTo>
                      <a:cubicBezTo>
                        <a:pt x="54" y="32"/>
                        <a:pt x="55" y="34"/>
                        <a:pt x="55" y="33"/>
                      </a:cubicBezTo>
                      <a:cubicBezTo>
                        <a:pt x="54" y="32"/>
                        <a:pt x="52" y="29"/>
                        <a:pt x="53" y="30"/>
                      </a:cubicBezTo>
                      <a:cubicBezTo>
                        <a:pt x="53" y="30"/>
                        <a:pt x="54" y="31"/>
                        <a:pt x="54" y="32"/>
                      </a:cubicBezTo>
                      <a:cubicBezTo>
                        <a:pt x="55" y="33"/>
                        <a:pt x="55" y="33"/>
                        <a:pt x="55" y="33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5" y="31"/>
                        <a:pt x="55" y="31"/>
                        <a:pt x="55" y="32"/>
                      </a:cubicBezTo>
                      <a:cubicBezTo>
                        <a:pt x="54" y="30"/>
                        <a:pt x="55" y="31"/>
                        <a:pt x="54" y="29"/>
                      </a:cubicBezTo>
                      <a:cubicBezTo>
                        <a:pt x="54" y="28"/>
                        <a:pt x="55" y="29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6" y="30"/>
                        <a:pt x="56" y="30"/>
                        <a:pt x="55" y="28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8"/>
                        <a:pt x="55" y="27"/>
                      </a:cubicBezTo>
                      <a:cubicBezTo>
                        <a:pt x="57" y="28"/>
                        <a:pt x="60" y="33"/>
                        <a:pt x="59" y="31"/>
                      </a:cubicBezTo>
                      <a:cubicBezTo>
                        <a:pt x="59" y="31"/>
                        <a:pt x="57" y="28"/>
                        <a:pt x="56" y="27"/>
                      </a:cubicBezTo>
                      <a:cubicBezTo>
                        <a:pt x="58" y="27"/>
                        <a:pt x="56" y="24"/>
                        <a:pt x="59" y="26"/>
                      </a:cubicBezTo>
                      <a:cubicBezTo>
                        <a:pt x="58" y="26"/>
                        <a:pt x="58" y="25"/>
                        <a:pt x="58" y="25"/>
                      </a:cubicBezTo>
                      <a:cubicBezTo>
                        <a:pt x="59" y="25"/>
                        <a:pt x="58" y="21"/>
                        <a:pt x="61" y="24"/>
                      </a:cubicBezTo>
                      <a:cubicBezTo>
                        <a:pt x="62" y="25"/>
                        <a:pt x="63" y="26"/>
                        <a:pt x="63" y="27"/>
                      </a:cubicBezTo>
                      <a:cubicBezTo>
                        <a:pt x="62" y="25"/>
                        <a:pt x="65" y="28"/>
                        <a:pt x="63" y="25"/>
                      </a:cubicBezTo>
                      <a:cubicBezTo>
                        <a:pt x="62" y="24"/>
                        <a:pt x="61" y="23"/>
                        <a:pt x="60" y="23"/>
                      </a:cubicBezTo>
                      <a:cubicBezTo>
                        <a:pt x="60" y="22"/>
                        <a:pt x="61" y="21"/>
                        <a:pt x="62" y="22"/>
                      </a:cubicBezTo>
                      <a:cubicBezTo>
                        <a:pt x="62" y="22"/>
                        <a:pt x="62" y="21"/>
                        <a:pt x="61" y="21"/>
                      </a:cubicBezTo>
                      <a:cubicBezTo>
                        <a:pt x="63" y="23"/>
                        <a:pt x="64" y="23"/>
                        <a:pt x="63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3" y="21"/>
                        <a:pt x="61" y="19"/>
                        <a:pt x="63" y="20"/>
                      </a:cubicBezTo>
                      <a:cubicBezTo>
                        <a:pt x="63" y="20"/>
                        <a:pt x="64" y="21"/>
                        <a:pt x="64" y="21"/>
                      </a:cubicBezTo>
                      <a:cubicBezTo>
                        <a:pt x="63" y="20"/>
                        <a:pt x="62" y="18"/>
                        <a:pt x="64" y="19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0"/>
                        <a:pt x="65" y="19"/>
                        <a:pt x="64" y="18"/>
                      </a:cubicBezTo>
                      <a:cubicBezTo>
                        <a:pt x="65" y="19"/>
                        <a:pt x="66" y="19"/>
                        <a:pt x="67" y="21"/>
                      </a:cubicBezTo>
                      <a:cubicBezTo>
                        <a:pt x="65" y="16"/>
                        <a:pt x="66" y="14"/>
                        <a:pt x="68" y="14"/>
                      </a:cubicBezTo>
                      <a:cubicBezTo>
                        <a:pt x="68" y="15"/>
                        <a:pt x="68" y="15"/>
                        <a:pt x="68" y="15"/>
                      </a:cubicBezTo>
                      <a:cubicBezTo>
                        <a:pt x="70" y="16"/>
                        <a:pt x="67" y="13"/>
                        <a:pt x="68" y="14"/>
                      </a:cubicBezTo>
                      <a:cubicBezTo>
                        <a:pt x="69" y="15"/>
                        <a:pt x="70" y="16"/>
                        <a:pt x="71" y="17"/>
                      </a:cubicBezTo>
                      <a:cubicBezTo>
                        <a:pt x="72" y="18"/>
                        <a:pt x="70" y="15"/>
                        <a:pt x="70" y="14"/>
                      </a:cubicBezTo>
                      <a:cubicBezTo>
                        <a:pt x="69" y="13"/>
                        <a:pt x="70" y="15"/>
                        <a:pt x="69" y="14"/>
                      </a:cubicBezTo>
                      <a:cubicBezTo>
                        <a:pt x="69" y="13"/>
                        <a:pt x="70" y="14"/>
                        <a:pt x="69" y="12"/>
                      </a:cubicBezTo>
                      <a:cubicBezTo>
                        <a:pt x="69" y="13"/>
                        <a:pt x="71" y="15"/>
                        <a:pt x="71" y="15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3" y="17"/>
                        <a:pt x="73" y="19"/>
                        <a:pt x="76" y="22"/>
                      </a:cubicBezTo>
                      <a:cubicBezTo>
                        <a:pt x="76" y="22"/>
                        <a:pt x="76" y="22"/>
                        <a:pt x="76" y="22"/>
                      </a:cubicBezTo>
                      <a:cubicBezTo>
                        <a:pt x="78" y="24"/>
                        <a:pt x="77" y="25"/>
                        <a:pt x="78" y="25"/>
                      </a:cubicBezTo>
                      <a:cubicBezTo>
                        <a:pt x="78" y="24"/>
                        <a:pt x="76" y="21"/>
                        <a:pt x="75" y="20"/>
                      </a:cubicBezTo>
                      <a:cubicBezTo>
                        <a:pt x="75" y="19"/>
                        <a:pt x="71" y="14"/>
                        <a:pt x="72" y="14"/>
                      </a:cubicBezTo>
                      <a:cubicBezTo>
                        <a:pt x="73" y="15"/>
                        <a:pt x="72" y="15"/>
                        <a:pt x="73" y="16"/>
                      </a:cubicBezTo>
                      <a:cubicBezTo>
                        <a:pt x="75" y="18"/>
                        <a:pt x="73" y="15"/>
                        <a:pt x="74" y="16"/>
                      </a:cubicBezTo>
                      <a:cubicBezTo>
                        <a:pt x="73" y="15"/>
                        <a:pt x="71" y="12"/>
                        <a:pt x="71" y="12"/>
                      </a:cubicBezTo>
                      <a:cubicBezTo>
                        <a:pt x="72" y="13"/>
                        <a:pt x="73" y="14"/>
                        <a:pt x="73" y="14"/>
                      </a:cubicBezTo>
                      <a:cubicBezTo>
                        <a:pt x="72" y="13"/>
                        <a:pt x="72" y="12"/>
                        <a:pt x="71" y="11"/>
                      </a:cubicBezTo>
                      <a:cubicBezTo>
                        <a:pt x="69" y="8"/>
                        <a:pt x="72" y="11"/>
                        <a:pt x="71" y="9"/>
                      </a:cubicBezTo>
                      <a:cubicBezTo>
                        <a:pt x="72" y="11"/>
                        <a:pt x="74" y="14"/>
                        <a:pt x="75" y="15"/>
                      </a:cubicBezTo>
                      <a:cubicBezTo>
                        <a:pt x="73" y="13"/>
                        <a:pt x="73" y="12"/>
                        <a:pt x="71" y="9"/>
                      </a:cubicBezTo>
                      <a:cubicBezTo>
                        <a:pt x="72" y="9"/>
                        <a:pt x="73" y="11"/>
                        <a:pt x="74" y="12"/>
                      </a:cubicBezTo>
                      <a:cubicBezTo>
                        <a:pt x="75" y="13"/>
                        <a:pt x="72" y="8"/>
                        <a:pt x="75" y="12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4" y="11"/>
                        <a:pt x="74" y="11"/>
                        <a:pt x="75" y="12"/>
                      </a:cubicBezTo>
                      <a:cubicBezTo>
                        <a:pt x="75" y="12"/>
                        <a:pt x="74" y="9"/>
                        <a:pt x="76" y="12"/>
                      </a:cubicBezTo>
                      <a:cubicBezTo>
                        <a:pt x="76" y="11"/>
                        <a:pt x="77" y="11"/>
                        <a:pt x="75" y="9"/>
                      </a:cubicBezTo>
                      <a:cubicBezTo>
                        <a:pt x="74" y="8"/>
                        <a:pt x="76" y="11"/>
                        <a:pt x="73" y="8"/>
                      </a:cubicBezTo>
                      <a:cubicBezTo>
                        <a:pt x="75" y="10"/>
                        <a:pt x="74" y="8"/>
                        <a:pt x="73" y="7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74" y="7"/>
                        <a:pt x="74" y="7"/>
                        <a:pt x="74" y="6"/>
                      </a:cubicBezTo>
                      <a:cubicBezTo>
                        <a:pt x="74" y="7"/>
                        <a:pt x="75" y="8"/>
                        <a:pt x="75" y="8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6" y="9"/>
                        <a:pt x="76" y="8"/>
                      </a:cubicBezTo>
                      <a:cubicBezTo>
                        <a:pt x="77" y="10"/>
                        <a:pt x="77" y="10"/>
                        <a:pt x="77" y="10"/>
                      </a:cubicBezTo>
                      <a:cubicBezTo>
                        <a:pt x="77" y="10"/>
                        <a:pt x="78" y="11"/>
                        <a:pt x="78" y="10"/>
                      </a:cubicBezTo>
                      <a:cubicBezTo>
                        <a:pt x="77" y="9"/>
                        <a:pt x="76" y="7"/>
                        <a:pt x="75" y="5"/>
                      </a:cubicBezTo>
                      <a:cubicBezTo>
                        <a:pt x="74" y="4"/>
                        <a:pt x="76" y="7"/>
                        <a:pt x="75" y="5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7" y="8"/>
                        <a:pt x="78" y="10"/>
                        <a:pt x="79" y="10"/>
                      </a:cubicBezTo>
                      <a:cubicBezTo>
                        <a:pt x="78" y="9"/>
                        <a:pt x="77" y="6"/>
                        <a:pt x="76" y="6"/>
                      </a:cubicBezTo>
                      <a:cubicBezTo>
                        <a:pt x="76" y="6"/>
                        <a:pt x="77" y="6"/>
                        <a:pt x="78" y="8"/>
                      </a:cubicBezTo>
                      <a:cubicBezTo>
                        <a:pt x="78" y="7"/>
                        <a:pt x="77" y="6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1" y="11"/>
                        <a:pt x="81" y="11"/>
                        <a:pt x="81" y="11"/>
                      </a:cubicBezTo>
                      <a:cubicBezTo>
                        <a:pt x="82" y="11"/>
                        <a:pt x="82" y="11"/>
                        <a:pt x="82" y="11"/>
                      </a:cubicBezTo>
                      <a:cubicBezTo>
                        <a:pt x="83" y="14"/>
                        <a:pt x="83" y="13"/>
                        <a:pt x="84" y="15"/>
                      </a:cubicBezTo>
                      <a:cubicBezTo>
                        <a:pt x="85" y="16"/>
                        <a:pt x="84" y="15"/>
                        <a:pt x="84" y="14"/>
                      </a:cubicBezTo>
                      <a:cubicBezTo>
                        <a:pt x="81" y="11"/>
                        <a:pt x="81" y="9"/>
                        <a:pt x="79" y="5"/>
                      </a:cubicBezTo>
                      <a:cubicBezTo>
                        <a:pt x="79" y="4"/>
                        <a:pt x="85" y="13"/>
                        <a:pt x="82" y="7"/>
                      </a:cubicBezTo>
                      <a:cubicBezTo>
                        <a:pt x="81" y="7"/>
                        <a:pt x="80" y="4"/>
                        <a:pt x="80" y="5"/>
                      </a:cubicBezTo>
                      <a:cubicBezTo>
                        <a:pt x="81" y="5"/>
                        <a:pt x="78" y="1"/>
                        <a:pt x="79" y="2"/>
                      </a:cubicBezTo>
                      <a:cubicBezTo>
                        <a:pt x="80" y="4"/>
                        <a:pt x="82" y="6"/>
                        <a:pt x="83" y="8"/>
                      </a:cubicBezTo>
                      <a:cubicBezTo>
                        <a:pt x="82" y="7"/>
                        <a:pt x="82" y="7"/>
                        <a:pt x="82" y="8"/>
                      </a:cubicBezTo>
                      <a:cubicBezTo>
                        <a:pt x="83" y="9"/>
                        <a:pt x="84" y="11"/>
                        <a:pt x="85" y="11"/>
                      </a:cubicBezTo>
                      <a:cubicBezTo>
                        <a:pt x="85" y="11"/>
                        <a:pt x="85" y="10"/>
                        <a:pt x="84" y="9"/>
                      </a:cubicBezTo>
                      <a:cubicBezTo>
                        <a:pt x="83" y="7"/>
                        <a:pt x="84" y="9"/>
                        <a:pt x="83" y="7"/>
                      </a:cubicBezTo>
                      <a:cubicBezTo>
                        <a:pt x="83" y="6"/>
                        <a:pt x="85" y="9"/>
                        <a:pt x="83" y="5"/>
                      </a:cubicBezTo>
                      <a:cubicBezTo>
                        <a:pt x="82" y="6"/>
                        <a:pt x="81" y="4"/>
                        <a:pt x="80" y="2"/>
                      </a:cubicBezTo>
                      <a:cubicBezTo>
                        <a:pt x="80" y="1"/>
                        <a:pt x="80" y="1"/>
                        <a:pt x="80" y="1"/>
                      </a:cubicBezTo>
                      <a:cubicBezTo>
                        <a:pt x="81" y="3"/>
                        <a:pt x="81" y="3"/>
                        <a:pt x="81" y="3"/>
                      </a:cubicBezTo>
                      <a:cubicBezTo>
                        <a:pt x="82" y="3"/>
                        <a:pt x="79" y="0"/>
                        <a:pt x="80" y="0"/>
                      </a:cubicBezTo>
                      <a:cubicBezTo>
                        <a:pt x="82" y="3"/>
                        <a:pt x="82" y="3"/>
                        <a:pt x="82" y="3"/>
                      </a:cubicBezTo>
                      <a:cubicBezTo>
                        <a:pt x="84" y="5"/>
                        <a:pt x="81" y="2"/>
                        <a:pt x="83" y="6"/>
                      </a:cubicBezTo>
                      <a:cubicBezTo>
                        <a:pt x="84" y="6"/>
                        <a:pt x="83" y="4"/>
                        <a:pt x="84" y="4"/>
                      </a:cubicBezTo>
                      <a:cubicBezTo>
                        <a:pt x="84" y="5"/>
                        <a:pt x="84" y="5"/>
                        <a:pt x="84" y="5"/>
                      </a:cubicBezTo>
                      <a:cubicBezTo>
                        <a:pt x="84" y="5"/>
                        <a:pt x="87" y="10"/>
                        <a:pt x="86" y="7"/>
                      </a:cubicBezTo>
                      <a:cubicBezTo>
                        <a:pt x="85" y="6"/>
                        <a:pt x="85" y="6"/>
                        <a:pt x="84" y="4"/>
                      </a:cubicBezTo>
                      <a:cubicBezTo>
                        <a:pt x="85" y="3"/>
                        <a:pt x="84" y="2"/>
                        <a:pt x="84" y="1"/>
                      </a:cubicBezTo>
                      <a:cubicBezTo>
                        <a:pt x="86" y="4"/>
                        <a:pt x="85" y="1"/>
                        <a:pt x="86" y="4"/>
                      </a:cubicBezTo>
                      <a:cubicBezTo>
                        <a:pt x="85" y="3"/>
                        <a:pt x="84" y="4"/>
                        <a:pt x="86" y="6"/>
                      </a:cubicBezTo>
                      <a:cubicBezTo>
                        <a:pt x="88" y="9"/>
                        <a:pt x="85" y="6"/>
                        <a:pt x="87" y="9"/>
                      </a:cubicBezTo>
                      <a:cubicBezTo>
                        <a:pt x="87" y="9"/>
                        <a:pt x="89" y="12"/>
                        <a:pt x="91" y="14"/>
                      </a:cubicBezTo>
                      <a:cubicBezTo>
                        <a:pt x="91" y="14"/>
                        <a:pt x="91" y="13"/>
                        <a:pt x="90" y="13"/>
                      </a:cubicBezTo>
                      <a:cubicBezTo>
                        <a:pt x="89" y="11"/>
                        <a:pt x="89" y="11"/>
                        <a:pt x="88" y="9"/>
                      </a:cubicBezTo>
                      <a:cubicBezTo>
                        <a:pt x="89" y="9"/>
                        <a:pt x="89" y="8"/>
                        <a:pt x="88" y="6"/>
                      </a:cubicBezTo>
                      <a:cubicBezTo>
                        <a:pt x="88" y="7"/>
                        <a:pt x="90" y="9"/>
                        <a:pt x="90" y="9"/>
                      </a:cubicBezTo>
                      <a:cubicBezTo>
                        <a:pt x="90" y="8"/>
                        <a:pt x="91" y="8"/>
                        <a:pt x="92" y="8"/>
                      </a:cubicBezTo>
                      <a:cubicBezTo>
                        <a:pt x="89" y="5"/>
                        <a:pt x="92" y="7"/>
                        <a:pt x="90" y="5"/>
                      </a:cubicBezTo>
                      <a:cubicBezTo>
                        <a:pt x="89" y="4"/>
                        <a:pt x="87" y="2"/>
                        <a:pt x="87" y="0"/>
                      </a:cubicBezTo>
                      <a:cubicBezTo>
                        <a:pt x="87" y="1"/>
                        <a:pt x="88" y="2"/>
                        <a:pt x="88" y="2"/>
                      </a:cubicBezTo>
                      <a:cubicBezTo>
                        <a:pt x="87" y="1"/>
                        <a:pt x="90" y="5"/>
                        <a:pt x="89" y="2"/>
                      </a:cubicBezTo>
                      <a:cubicBezTo>
                        <a:pt x="89" y="4"/>
                        <a:pt x="91" y="6"/>
                        <a:pt x="92" y="9"/>
                      </a:cubicBezTo>
                      <a:cubicBezTo>
                        <a:pt x="92" y="7"/>
                        <a:pt x="94" y="10"/>
                        <a:pt x="94" y="10"/>
                      </a:cubicBezTo>
                      <a:cubicBezTo>
                        <a:pt x="93" y="8"/>
                        <a:pt x="93" y="7"/>
                        <a:pt x="93" y="6"/>
                      </a:cubicBezTo>
                      <a:cubicBezTo>
                        <a:pt x="95" y="8"/>
                        <a:pt x="95" y="5"/>
                        <a:pt x="95" y="5"/>
                      </a:cubicBezTo>
                      <a:cubicBezTo>
                        <a:pt x="96" y="6"/>
                        <a:pt x="98" y="9"/>
                        <a:pt x="99" y="9"/>
                      </a:cubicBezTo>
                      <a:cubicBezTo>
                        <a:pt x="99" y="9"/>
                        <a:pt x="96" y="6"/>
                        <a:pt x="98" y="7"/>
                      </a:cubicBezTo>
                      <a:cubicBezTo>
                        <a:pt x="98" y="8"/>
                        <a:pt x="98" y="8"/>
                        <a:pt x="98" y="8"/>
                      </a:cubicBezTo>
                      <a:cubicBezTo>
                        <a:pt x="98" y="7"/>
                        <a:pt x="100" y="9"/>
                        <a:pt x="98" y="5"/>
                      </a:cubicBezTo>
                      <a:cubicBezTo>
                        <a:pt x="99" y="8"/>
                        <a:pt x="99" y="8"/>
                        <a:pt x="99" y="8"/>
                      </a:cubicBezTo>
                      <a:cubicBezTo>
                        <a:pt x="100" y="9"/>
                        <a:pt x="99" y="8"/>
                        <a:pt x="99" y="8"/>
                      </a:cubicBezTo>
                      <a:cubicBezTo>
                        <a:pt x="100" y="9"/>
                        <a:pt x="101" y="9"/>
                        <a:pt x="101" y="10"/>
                      </a:cubicBezTo>
                      <a:cubicBezTo>
                        <a:pt x="102" y="12"/>
                        <a:pt x="101" y="9"/>
                        <a:pt x="101" y="9"/>
                      </a:cubicBezTo>
                      <a:cubicBezTo>
                        <a:pt x="100" y="7"/>
                        <a:pt x="100" y="7"/>
                        <a:pt x="100" y="7"/>
                      </a:cubicBezTo>
                      <a:cubicBezTo>
                        <a:pt x="100" y="6"/>
                        <a:pt x="101" y="7"/>
                        <a:pt x="102" y="6"/>
                      </a:cubicBezTo>
                      <a:cubicBezTo>
                        <a:pt x="103" y="8"/>
                        <a:pt x="103" y="8"/>
                        <a:pt x="103" y="8"/>
                      </a:cubicBezTo>
                      <a:cubicBezTo>
                        <a:pt x="102" y="7"/>
                        <a:pt x="102" y="7"/>
                        <a:pt x="102" y="7"/>
                      </a:cubicBezTo>
                      <a:cubicBezTo>
                        <a:pt x="103" y="9"/>
                        <a:pt x="104" y="9"/>
                        <a:pt x="103" y="8"/>
                      </a:cubicBezTo>
                      <a:cubicBezTo>
                        <a:pt x="105" y="13"/>
                        <a:pt x="105" y="13"/>
                        <a:pt x="105" y="13"/>
                      </a:cubicBezTo>
                      <a:cubicBezTo>
                        <a:pt x="104" y="12"/>
                        <a:pt x="104" y="10"/>
                        <a:pt x="103" y="9"/>
                      </a:cubicBezTo>
                      <a:cubicBezTo>
                        <a:pt x="102" y="7"/>
                        <a:pt x="102" y="8"/>
                        <a:pt x="103" y="10"/>
                      </a:cubicBezTo>
                      <a:cubicBezTo>
                        <a:pt x="103" y="10"/>
                        <a:pt x="103" y="10"/>
                        <a:pt x="103" y="9"/>
                      </a:cubicBezTo>
                      <a:cubicBezTo>
                        <a:pt x="104" y="11"/>
                        <a:pt x="104" y="11"/>
                        <a:pt x="105" y="13"/>
                      </a:cubicBezTo>
                      <a:cubicBezTo>
                        <a:pt x="105" y="13"/>
                        <a:pt x="105" y="14"/>
                        <a:pt x="105" y="13"/>
                      </a:cubicBezTo>
                      <a:cubicBezTo>
                        <a:pt x="105" y="14"/>
                        <a:pt x="105" y="14"/>
                        <a:pt x="105" y="15"/>
                      </a:cubicBezTo>
                      <a:cubicBezTo>
                        <a:pt x="105" y="14"/>
                        <a:pt x="104" y="13"/>
                        <a:pt x="104" y="12"/>
                      </a:cubicBezTo>
                      <a:cubicBezTo>
                        <a:pt x="105" y="15"/>
                        <a:pt x="105" y="16"/>
                        <a:pt x="104" y="15"/>
                      </a:cubicBezTo>
                      <a:cubicBezTo>
                        <a:pt x="102" y="13"/>
                        <a:pt x="104" y="17"/>
                        <a:pt x="103" y="17"/>
                      </a:cubicBezTo>
                      <a:cubicBezTo>
                        <a:pt x="102" y="15"/>
                        <a:pt x="102" y="13"/>
                        <a:pt x="101" y="12"/>
                      </a:cubicBezTo>
                      <a:cubicBezTo>
                        <a:pt x="100" y="11"/>
                        <a:pt x="101" y="12"/>
                        <a:pt x="100" y="11"/>
                      </a:cubicBezTo>
                      <a:cubicBezTo>
                        <a:pt x="101" y="13"/>
                        <a:pt x="102" y="15"/>
                        <a:pt x="102" y="16"/>
                      </a:cubicBezTo>
                      <a:cubicBezTo>
                        <a:pt x="101" y="15"/>
                        <a:pt x="101" y="15"/>
                        <a:pt x="101" y="15"/>
                      </a:cubicBezTo>
                      <a:cubicBezTo>
                        <a:pt x="102" y="16"/>
                        <a:pt x="103" y="18"/>
                        <a:pt x="102" y="18"/>
                      </a:cubicBezTo>
                      <a:cubicBezTo>
                        <a:pt x="101" y="18"/>
                        <a:pt x="100" y="18"/>
                        <a:pt x="100" y="18"/>
                      </a:cubicBezTo>
                      <a:cubicBezTo>
                        <a:pt x="99" y="17"/>
                        <a:pt x="99" y="17"/>
                        <a:pt x="99" y="17"/>
                      </a:cubicBezTo>
                      <a:cubicBezTo>
                        <a:pt x="100" y="20"/>
                        <a:pt x="98" y="19"/>
                        <a:pt x="99" y="21"/>
                      </a:cubicBezTo>
                      <a:cubicBezTo>
                        <a:pt x="97" y="19"/>
                        <a:pt x="98" y="23"/>
                        <a:pt x="96" y="21"/>
                      </a:cubicBezTo>
                      <a:cubicBezTo>
                        <a:pt x="96" y="23"/>
                        <a:pt x="95" y="24"/>
                        <a:pt x="93" y="25"/>
                      </a:cubicBezTo>
                      <a:cubicBezTo>
                        <a:pt x="92" y="22"/>
                        <a:pt x="92" y="22"/>
                        <a:pt x="92" y="22"/>
                      </a:cubicBezTo>
                      <a:cubicBezTo>
                        <a:pt x="93" y="24"/>
                        <a:pt x="91" y="21"/>
                        <a:pt x="91" y="22"/>
                      </a:cubicBezTo>
                      <a:cubicBezTo>
                        <a:pt x="93" y="23"/>
                        <a:pt x="92" y="24"/>
                        <a:pt x="93" y="26"/>
                      </a:cubicBezTo>
                      <a:cubicBezTo>
                        <a:pt x="91" y="24"/>
                        <a:pt x="92" y="27"/>
                        <a:pt x="93" y="29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3" y="30"/>
                        <a:pt x="91" y="28"/>
                        <a:pt x="90" y="28"/>
                      </a:cubicBezTo>
                      <a:cubicBezTo>
                        <a:pt x="89" y="28"/>
                        <a:pt x="88" y="26"/>
                        <a:pt x="88" y="27"/>
                      </a:cubicBezTo>
                      <a:cubicBezTo>
                        <a:pt x="89" y="29"/>
                        <a:pt x="89" y="29"/>
                        <a:pt x="90" y="31"/>
                      </a:cubicBezTo>
                      <a:cubicBezTo>
                        <a:pt x="89" y="31"/>
                        <a:pt x="88" y="31"/>
                        <a:pt x="87" y="31"/>
                      </a:cubicBezTo>
                      <a:cubicBezTo>
                        <a:pt x="88" y="35"/>
                        <a:pt x="85" y="34"/>
                        <a:pt x="85" y="37"/>
                      </a:cubicBezTo>
                      <a:cubicBezTo>
                        <a:pt x="84" y="35"/>
                        <a:pt x="84" y="35"/>
                        <a:pt x="84" y="35"/>
                      </a:cubicBezTo>
                      <a:cubicBezTo>
                        <a:pt x="85" y="40"/>
                        <a:pt x="81" y="38"/>
                        <a:pt x="81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78" y="37"/>
                        <a:pt x="79" y="39"/>
                        <a:pt x="80" y="41"/>
                      </a:cubicBezTo>
                      <a:cubicBezTo>
                        <a:pt x="79" y="40"/>
                        <a:pt x="81" y="43"/>
                        <a:pt x="79" y="41"/>
                      </a:cubicBezTo>
                      <a:cubicBezTo>
                        <a:pt x="78" y="40"/>
                        <a:pt x="79" y="42"/>
                        <a:pt x="79" y="43"/>
                      </a:cubicBezTo>
                      <a:cubicBezTo>
                        <a:pt x="77" y="42"/>
                        <a:pt x="77" y="43"/>
                        <a:pt x="77" y="44"/>
                      </a:cubicBezTo>
                      <a:cubicBezTo>
                        <a:pt x="77" y="44"/>
                        <a:pt x="77" y="44"/>
                        <a:pt x="77" y="44"/>
                      </a:cubicBezTo>
                      <a:cubicBezTo>
                        <a:pt x="77" y="43"/>
                        <a:pt x="76" y="42"/>
                        <a:pt x="76" y="42"/>
                      </a:cubicBezTo>
                      <a:cubicBezTo>
                        <a:pt x="76" y="43"/>
                        <a:pt x="74" y="42"/>
                        <a:pt x="77" y="45"/>
                      </a:cubicBezTo>
                      <a:cubicBezTo>
                        <a:pt x="75" y="44"/>
                        <a:pt x="77" y="48"/>
                        <a:pt x="74" y="46"/>
                      </a:cubicBezTo>
                      <a:cubicBezTo>
                        <a:pt x="75" y="47"/>
                        <a:pt x="75" y="47"/>
                        <a:pt x="75" y="48"/>
                      </a:cubicBezTo>
                      <a:cubicBezTo>
                        <a:pt x="74" y="49"/>
                        <a:pt x="72" y="47"/>
                        <a:pt x="73" y="49"/>
                      </a:cubicBezTo>
                      <a:cubicBezTo>
                        <a:pt x="72" y="49"/>
                        <a:pt x="72" y="47"/>
                        <a:pt x="71" y="48"/>
                      </a:cubicBezTo>
                      <a:cubicBezTo>
                        <a:pt x="72" y="48"/>
                        <a:pt x="72" y="49"/>
                        <a:pt x="73" y="50"/>
                      </a:cubicBezTo>
                      <a:cubicBezTo>
                        <a:pt x="73" y="52"/>
                        <a:pt x="69" y="49"/>
                        <a:pt x="69" y="50"/>
                      </a:cubicBezTo>
                      <a:cubicBezTo>
                        <a:pt x="68" y="54"/>
                        <a:pt x="66" y="54"/>
                        <a:pt x="65" y="56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6" y="58"/>
                        <a:pt x="61" y="53"/>
                        <a:pt x="63" y="58"/>
                      </a:cubicBezTo>
                      <a:cubicBezTo>
                        <a:pt x="63" y="57"/>
                        <a:pt x="63" y="58"/>
                        <a:pt x="62" y="56"/>
                      </a:cubicBezTo>
                      <a:cubicBezTo>
                        <a:pt x="63" y="59"/>
                        <a:pt x="59" y="56"/>
                        <a:pt x="60" y="59"/>
                      </a:cubicBezTo>
                      <a:cubicBezTo>
                        <a:pt x="61" y="59"/>
                        <a:pt x="60" y="58"/>
                        <a:pt x="60" y="58"/>
                      </a:cubicBezTo>
                      <a:cubicBezTo>
                        <a:pt x="58" y="57"/>
                        <a:pt x="60" y="60"/>
                        <a:pt x="58" y="59"/>
                      </a:cubicBezTo>
                      <a:cubicBezTo>
                        <a:pt x="58" y="58"/>
                        <a:pt x="58" y="58"/>
                        <a:pt x="57" y="57"/>
                      </a:cubicBezTo>
                      <a:cubicBezTo>
                        <a:pt x="56" y="56"/>
                        <a:pt x="59" y="61"/>
                        <a:pt x="56" y="58"/>
                      </a:cubicBezTo>
                      <a:cubicBezTo>
                        <a:pt x="56" y="58"/>
                        <a:pt x="57" y="59"/>
                        <a:pt x="57" y="59"/>
                      </a:cubicBezTo>
                      <a:cubicBezTo>
                        <a:pt x="55" y="59"/>
                        <a:pt x="55" y="62"/>
                        <a:pt x="54" y="65"/>
                      </a:cubicBezTo>
                      <a:cubicBezTo>
                        <a:pt x="52" y="64"/>
                        <a:pt x="49" y="59"/>
                        <a:pt x="51" y="62"/>
                      </a:cubicBezTo>
                      <a:cubicBezTo>
                        <a:pt x="50" y="62"/>
                        <a:pt x="52" y="64"/>
                        <a:pt x="51" y="63"/>
                      </a:cubicBezTo>
                      <a:cubicBezTo>
                        <a:pt x="52" y="64"/>
                        <a:pt x="47" y="60"/>
                        <a:pt x="49" y="62"/>
                      </a:cubicBezTo>
                      <a:cubicBezTo>
                        <a:pt x="51" y="64"/>
                        <a:pt x="50" y="63"/>
                        <a:pt x="51" y="64"/>
                      </a:cubicBezTo>
                      <a:cubicBezTo>
                        <a:pt x="49" y="63"/>
                        <a:pt x="47" y="62"/>
                        <a:pt x="48" y="64"/>
                      </a:cubicBezTo>
                      <a:cubicBezTo>
                        <a:pt x="47" y="63"/>
                        <a:pt x="47" y="63"/>
                        <a:pt x="47" y="63"/>
                      </a:cubicBezTo>
                      <a:cubicBezTo>
                        <a:pt x="49" y="66"/>
                        <a:pt x="47" y="65"/>
                        <a:pt x="50" y="69"/>
                      </a:cubicBezTo>
                      <a:cubicBezTo>
                        <a:pt x="47" y="72"/>
                        <a:pt x="46" y="77"/>
                        <a:pt x="44" y="80"/>
                      </a:cubicBezTo>
                      <a:cubicBezTo>
                        <a:pt x="40" y="83"/>
                        <a:pt x="39" y="87"/>
                        <a:pt x="35" y="88"/>
                      </a:cubicBezTo>
                      <a:cubicBezTo>
                        <a:pt x="31" y="87"/>
                        <a:pt x="31" y="87"/>
                        <a:pt x="32" y="89"/>
                      </a:cubicBezTo>
                      <a:cubicBezTo>
                        <a:pt x="31" y="88"/>
                        <a:pt x="31" y="88"/>
                        <a:pt x="31" y="88"/>
                      </a:cubicBezTo>
                      <a:cubicBezTo>
                        <a:pt x="33" y="90"/>
                        <a:pt x="31" y="88"/>
                        <a:pt x="33" y="90"/>
                      </a:cubicBezTo>
                      <a:cubicBezTo>
                        <a:pt x="31" y="91"/>
                        <a:pt x="31" y="93"/>
                        <a:pt x="30" y="94"/>
                      </a:cubicBezTo>
                      <a:cubicBezTo>
                        <a:pt x="30" y="94"/>
                        <a:pt x="28" y="92"/>
                        <a:pt x="28" y="92"/>
                      </a:cubicBezTo>
                      <a:cubicBezTo>
                        <a:pt x="30" y="94"/>
                        <a:pt x="30" y="94"/>
                        <a:pt x="30" y="94"/>
                      </a:cubicBezTo>
                      <a:cubicBezTo>
                        <a:pt x="29" y="93"/>
                        <a:pt x="29" y="93"/>
                        <a:pt x="29" y="93"/>
                      </a:cubicBezTo>
                      <a:cubicBezTo>
                        <a:pt x="29" y="94"/>
                        <a:pt x="30" y="95"/>
                        <a:pt x="31" y="95"/>
                      </a:cubicBezTo>
                      <a:cubicBezTo>
                        <a:pt x="31" y="100"/>
                        <a:pt x="23" y="99"/>
                        <a:pt x="22" y="103"/>
                      </a:cubicBezTo>
                      <a:cubicBezTo>
                        <a:pt x="20" y="103"/>
                        <a:pt x="20" y="104"/>
                        <a:pt x="20" y="106"/>
                      </a:cubicBezTo>
                      <a:cubicBezTo>
                        <a:pt x="15" y="106"/>
                        <a:pt x="11" y="106"/>
                        <a:pt x="12" y="110"/>
                      </a:cubicBezTo>
                      <a:cubicBezTo>
                        <a:pt x="12" y="110"/>
                        <a:pt x="5" y="105"/>
                        <a:pt x="4" y="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59" name="Freeform 93"/>
                <p:cNvSpPr/>
                <p:nvPr/>
              </p:nvSpPr>
              <p:spPr bwMode="auto">
                <a:xfrm>
                  <a:off x="4077" y="1209"/>
                  <a:ext cx="1" cy="1"/>
                </a:xfrm>
                <a:custGeom>
                  <a:avLst/>
                  <a:gdLst>
                    <a:gd name="T0" fmla="*/ 2 w 2"/>
                    <a:gd name="T1" fmla="*/ 3 h 3"/>
                    <a:gd name="T2" fmla="*/ 0 w 2"/>
                    <a:gd name="T3" fmla="*/ 0 h 3"/>
                    <a:gd name="T4" fmla="*/ 2 w 2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3"/>
                      </a:move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0" name="Freeform 94"/>
                <p:cNvSpPr/>
                <p:nvPr/>
              </p:nvSpPr>
              <p:spPr bwMode="auto">
                <a:xfrm>
                  <a:off x="4074" y="1208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0 w 1"/>
                    <a:gd name="T5" fmla="*/ 1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1" name="Freeform 95"/>
                <p:cNvSpPr/>
                <p:nvPr/>
              </p:nvSpPr>
              <p:spPr bwMode="auto">
                <a:xfrm>
                  <a:off x="4073" y="1208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2" name="Freeform 96"/>
                <p:cNvSpPr/>
                <p:nvPr/>
              </p:nvSpPr>
              <p:spPr bwMode="auto">
                <a:xfrm>
                  <a:off x="4072" y="1207"/>
                  <a:ext cx="0" cy="1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3" name="Freeform 97"/>
                <p:cNvSpPr/>
                <p:nvPr/>
              </p:nvSpPr>
              <p:spPr bwMode="auto">
                <a:xfrm>
                  <a:off x="4072" y="1208"/>
                  <a:ext cx="1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1" y="1"/>
                        <a:pt x="0" y="1"/>
                      </a:cubicBezTo>
                      <a:cubicBezTo>
                        <a:pt x="1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4" name="Freeform 98"/>
                <p:cNvSpPr/>
                <p:nvPr/>
              </p:nvSpPr>
              <p:spPr bwMode="auto">
                <a:xfrm>
                  <a:off x="4071" y="1208"/>
                  <a:ext cx="0" cy="0"/>
                </a:xfrm>
                <a:custGeom>
                  <a:avLst/>
                  <a:gdLst>
                    <a:gd name="T0" fmla="*/ 1 w 1"/>
                    <a:gd name="T1" fmla="*/ 1 h 3"/>
                    <a:gd name="T2" fmla="*/ 0 w 1"/>
                    <a:gd name="T3" fmla="*/ 1 h 3"/>
                    <a:gd name="T4" fmla="*/ 1 w 1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1"/>
                      </a:moveTo>
                      <a:cubicBezTo>
                        <a:pt x="1" y="1"/>
                        <a:pt x="1" y="3"/>
                        <a:pt x="0" y="1"/>
                      </a:cubicBezTo>
                      <a:cubicBezTo>
                        <a:pt x="1" y="2"/>
                        <a:pt x="0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5" name="Freeform 99"/>
                <p:cNvSpPr/>
                <p:nvPr/>
              </p:nvSpPr>
              <p:spPr bwMode="auto">
                <a:xfrm>
                  <a:off x="4071" y="1208"/>
                  <a:ext cx="0" cy="1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4064" y="1216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7" name="Freeform 101"/>
                <p:cNvSpPr/>
                <p:nvPr/>
              </p:nvSpPr>
              <p:spPr bwMode="auto">
                <a:xfrm>
                  <a:off x="4061" y="1219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8" name="Freeform 102"/>
                <p:cNvSpPr/>
                <p:nvPr/>
              </p:nvSpPr>
              <p:spPr bwMode="auto">
                <a:xfrm>
                  <a:off x="4060" y="1222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69" name="Freeform 103"/>
                <p:cNvSpPr/>
                <p:nvPr/>
              </p:nvSpPr>
              <p:spPr bwMode="auto">
                <a:xfrm>
                  <a:off x="4097" y="1212"/>
                  <a:ext cx="0" cy="1"/>
                </a:xfrm>
                <a:custGeom>
                  <a:avLst/>
                  <a:gdLst>
                    <a:gd name="T0" fmla="*/ 1 w 2"/>
                    <a:gd name="T1" fmla="*/ 2 h 3"/>
                    <a:gd name="T2" fmla="*/ 1 w 2"/>
                    <a:gd name="T3" fmla="*/ 1 h 3"/>
                    <a:gd name="T4" fmla="*/ 1 w 2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2"/>
                      </a:moveTo>
                      <a:cubicBezTo>
                        <a:pt x="2" y="1"/>
                        <a:pt x="0" y="0"/>
                        <a:pt x="1" y="1"/>
                      </a:cubicBezTo>
                      <a:cubicBezTo>
                        <a:pt x="1" y="2"/>
                        <a:pt x="2" y="3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0" name="Freeform 104"/>
                <p:cNvSpPr/>
                <p:nvPr/>
              </p:nvSpPr>
              <p:spPr bwMode="auto">
                <a:xfrm>
                  <a:off x="4061" y="1210"/>
                  <a:ext cx="35" cy="37"/>
                </a:xfrm>
                <a:custGeom>
                  <a:avLst/>
                  <a:gdLst>
                    <a:gd name="T0" fmla="*/ 17 w 159"/>
                    <a:gd name="T1" fmla="*/ 133 h 159"/>
                    <a:gd name="T2" fmla="*/ 20 w 159"/>
                    <a:gd name="T3" fmla="*/ 128 h 159"/>
                    <a:gd name="T4" fmla="*/ 23 w 159"/>
                    <a:gd name="T5" fmla="*/ 113 h 159"/>
                    <a:gd name="T6" fmla="*/ 26 w 159"/>
                    <a:gd name="T7" fmla="*/ 110 h 159"/>
                    <a:gd name="T8" fmla="*/ 37 w 159"/>
                    <a:gd name="T9" fmla="*/ 101 h 159"/>
                    <a:gd name="T10" fmla="*/ 40 w 159"/>
                    <a:gd name="T11" fmla="*/ 97 h 159"/>
                    <a:gd name="T12" fmla="*/ 43 w 159"/>
                    <a:gd name="T13" fmla="*/ 90 h 159"/>
                    <a:gd name="T14" fmla="*/ 48 w 159"/>
                    <a:gd name="T15" fmla="*/ 85 h 159"/>
                    <a:gd name="T16" fmla="*/ 52 w 159"/>
                    <a:gd name="T17" fmla="*/ 84 h 159"/>
                    <a:gd name="T18" fmla="*/ 52 w 159"/>
                    <a:gd name="T19" fmla="*/ 79 h 159"/>
                    <a:gd name="T20" fmla="*/ 55 w 159"/>
                    <a:gd name="T21" fmla="*/ 71 h 159"/>
                    <a:gd name="T22" fmla="*/ 58 w 159"/>
                    <a:gd name="T23" fmla="*/ 69 h 159"/>
                    <a:gd name="T24" fmla="*/ 60 w 159"/>
                    <a:gd name="T25" fmla="*/ 63 h 159"/>
                    <a:gd name="T26" fmla="*/ 65 w 159"/>
                    <a:gd name="T27" fmla="*/ 61 h 159"/>
                    <a:gd name="T28" fmla="*/ 70 w 159"/>
                    <a:gd name="T29" fmla="*/ 56 h 159"/>
                    <a:gd name="T30" fmla="*/ 77 w 159"/>
                    <a:gd name="T31" fmla="*/ 52 h 159"/>
                    <a:gd name="T32" fmla="*/ 78 w 159"/>
                    <a:gd name="T33" fmla="*/ 48 h 159"/>
                    <a:gd name="T34" fmla="*/ 82 w 159"/>
                    <a:gd name="T35" fmla="*/ 48 h 159"/>
                    <a:gd name="T36" fmla="*/ 83 w 159"/>
                    <a:gd name="T37" fmla="*/ 44 h 159"/>
                    <a:gd name="T38" fmla="*/ 84 w 159"/>
                    <a:gd name="T39" fmla="*/ 43 h 159"/>
                    <a:gd name="T40" fmla="*/ 86 w 159"/>
                    <a:gd name="T41" fmla="*/ 40 h 159"/>
                    <a:gd name="T42" fmla="*/ 95 w 159"/>
                    <a:gd name="T43" fmla="*/ 33 h 159"/>
                    <a:gd name="T44" fmla="*/ 98 w 159"/>
                    <a:gd name="T45" fmla="*/ 30 h 159"/>
                    <a:gd name="T46" fmla="*/ 101 w 159"/>
                    <a:gd name="T47" fmla="*/ 28 h 159"/>
                    <a:gd name="T48" fmla="*/ 109 w 159"/>
                    <a:gd name="T49" fmla="*/ 22 h 159"/>
                    <a:gd name="T50" fmla="*/ 115 w 159"/>
                    <a:gd name="T51" fmla="*/ 27 h 159"/>
                    <a:gd name="T52" fmla="*/ 114 w 159"/>
                    <a:gd name="T53" fmla="*/ 20 h 159"/>
                    <a:gd name="T54" fmla="*/ 112 w 159"/>
                    <a:gd name="T55" fmla="*/ 12 h 159"/>
                    <a:gd name="T56" fmla="*/ 117 w 159"/>
                    <a:gd name="T57" fmla="*/ 12 h 159"/>
                    <a:gd name="T58" fmla="*/ 117 w 159"/>
                    <a:gd name="T59" fmla="*/ 8 h 159"/>
                    <a:gd name="T60" fmla="*/ 120 w 159"/>
                    <a:gd name="T61" fmla="*/ 10 h 159"/>
                    <a:gd name="T62" fmla="*/ 126 w 159"/>
                    <a:gd name="T63" fmla="*/ 13 h 159"/>
                    <a:gd name="T64" fmla="*/ 126 w 159"/>
                    <a:gd name="T65" fmla="*/ 6 h 159"/>
                    <a:gd name="T66" fmla="*/ 129 w 159"/>
                    <a:gd name="T67" fmla="*/ 8 h 159"/>
                    <a:gd name="T68" fmla="*/ 130 w 159"/>
                    <a:gd name="T69" fmla="*/ 3 h 159"/>
                    <a:gd name="T70" fmla="*/ 133 w 159"/>
                    <a:gd name="T71" fmla="*/ 1 h 159"/>
                    <a:gd name="T72" fmla="*/ 136 w 159"/>
                    <a:gd name="T73" fmla="*/ 10 h 159"/>
                    <a:gd name="T74" fmla="*/ 138 w 159"/>
                    <a:gd name="T75" fmla="*/ 2 h 159"/>
                    <a:gd name="T76" fmla="*/ 151 w 159"/>
                    <a:gd name="T77" fmla="*/ 8 h 159"/>
                    <a:gd name="T78" fmla="*/ 153 w 159"/>
                    <a:gd name="T79" fmla="*/ 9 h 159"/>
                    <a:gd name="T80" fmla="*/ 158 w 159"/>
                    <a:gd name="T81" fmla="*/ 6 h 159"/>
                    <a:gd name="T82" fmla="*/ 158 w 159"/>
                    <a:gd name="T83" fmla="*/ 12 h 159"/>
                    <a:gd name="T84" fmla="*/ 152 w 159"/>
                    <a:gd name="T85" fmla="*/ 10 h 159"/>
                    <a:gd name="T86" fmla="*/ 147 w 159"/>
                    <a:gd name="T87" fmla="*/ 21 h 159"/>
                    <a:gd name="T88" fmla="*/ 136 w 159"/>
                    <a:gd name="T89" fmla="*/ 31 h 159"/>
                    <a:gd name="T90" fmla="*/ 124 w 159"/>
                    <a:gd name="T91" fmla="*/ 42 h 159"/>
                    <a:gd name="T92" fmla="*/ 114 w 159"/>
                    <a:gd name="T93" fmla="*/ 51 h 159"/>
                    <a:gd name="T94" fmla="*/ 107 w 159"/>
                    <a:gd name="T95" fmla="*/ 58 h 159"/>
                    <a:gd name="T96" fmla="*/ 91 w 159"/>
                    <a:gd name="T97" fmla="*/ 70 h 159"/>
                    <a:gd name="T98" fmla="*/ 81 w 159"/>
                    <a:gd name="T99" fmla="*/ 75 h 159"/>
                    <a:gd name="T100" fmla="*/ 69 w 159"/>
                    <a:gd name="T101" fmla="*/ 83 h 159"/>
                    <a:gd name="T102" fmla="*/ 59 w 159"/>
                    <a:gd name="T103" fmla="*/ 109 h 159"/>
                    <a:gd name="T104" fmla="*/ 36 w 159"/>
                    <a:gd name="T105" fmla="*/ 130 h 159"/>
                    <a:gd name="T106" fmla="*/ 12 w 159"/>
                    <a:gd name="T107" fmla="*/ 159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59" h="159">
                      <a:moveTo>
                        <a:pt x="5" y="151"/>
                      </a:moveTo>
                      <a:cubicBezTo>
                        <a:pt x="0" y="145"/>
                        <a:pt x="8" y="147"/>
                        <a:pt x="6" y="142"/>
                      </a:cubicBezTo>
                      <a:cubicBezTo>
                        <a:pt x="6" y="141"/>
                        <a:pt x="9" y="144"/>
                        <a:pt x="9" y="143"/>
                      </a:cubicBezTo>
                      <a:cubicBezTo>
                        <a:pt x="6" y="137"/>
                        <a:pt x="11" y="136"/>
                        <a:pt x="17" y="136"/>
                      </a:cubicBezTo>
                      <a:cubicBezTo>
                        <a:pt x="17" y="136"/>
                        <a:pt x="17" y="136"/>
                        <a:pt x="17" y="136"/>
                      </a:cubicBezTo>
                      <a:cubicBezTo>
                        <a:pt x="18" y="136"/>
                        <a:pt x="16" y="134"/>
                        <a:pt x="17" y="133"/>
                      </a:cubicBezTo>
                      <a:cubicBezTo>
                        <a:pt x="17" y="134"/>
                        <a:pt x="17" y="134"/>
                        <a:pt x="18" y="135"/>
                      </a:cubicBezTo>
                      <a:cubicBezTo>
                        <a:pt x="17" y="133"/>
                        <a:pt x="18" y="133"/>
                        <a:pt x="17" y="132"/>
                      </a:cubicBezTo>
                      <a:cubicBezTo>
                        <a:pt x="18" y="132"/>
                        <a:pt x="19" y="133"/>
                        <a:pt x="20" y="133"/>
                      </a:cubicBezTo>
                      <a:cubicBezTo>
                        <a:pt x="18" y="132"/>
                        <a:pt x="18" y="132"/>
                        <a:pt x="18" y="132"/>
                      </a:cubicBezTo>
                      <a:cubicBezTo>
                        <a:pt x="14" y="127"/>
                        <a:pt x="20" y="130"/>
                        <a:pt x="19" y="127"/>
                      </a:cubicBezTo>
                      <a:cubicBezTo>
                        <a:pt x="19" y="127"/>
                        <a:pt x="19" y="128"/>
                        <a:pt x="20" y="128"/>
                      </a:cubicBezTo>
                      <a:cubicBezTo>
                        <a:pt x="19" y="124"/>
                        <a:pt x="21" y="122"/>
                        <a:pt x="21" y="119"/>
                      </a:cubicBezTo>
                      <a:cubicBezTo>
                        <a:pt x="22" y="120"/>
                        <a:pt x="23" y="121"/>
                        <a:pt x="24" y="121"/>
                      </a:cubicBezTo>
                      <a:cubicBezTo>
                        <a:pt x="22" y="119"/>
                        <a:pt x="22" y="118"/>
                        <a:pt x="22" y="117"/>
                      </a:cubicBezTo>
                      <a:cubicBezTo>
                        <a:pt x="24" y="119"/>
                        <a:pt x="21" y="115"/>
                        <a:pt x="23" y="115"/>
                      </a:cubicBezTo>
                      <a:cubicBezTo>
                        <a:pt x="23" y="116"/>
                        <a:pt x="23" y="116"/>
                        <a:pt x="23" y="116"/>
                      </a:cubicBezTo>
                      <a:cubicBezTo>
                        <a:pt x="21" y="113"/>
                        <a:pt x="25" y="116"/>
                        <a:pt x="23" y="113"/>
                      </a:cubicBezTo>
                      <a:cubicBezTo>
                        <a:pt x="25" y="114"/>
                        <a:pt x="25" y="114"/>
                        <a:pt x="25" y="114"/>
                      </a:cubicBezTo>
                      <a:cubicBezTo>
                        <a:pt x="22" y="112"/>
                        <a:pt x="27" y="115"/>
                        <a:pt x="25" y="113"/>
                      </a:cubicBezTo>
                      <a:cubicBezTo>
                        <a:pt x="25" y="113"/>
                        <a:pt x="25" y="113"/>
                        <a:pt x="25" y="113"/>
                      </a:cubicBezTo>
                      <a:cubicBezTo>
                        <a:pt x="24" y="112"/>
                        <a:pt x="26" y="113"/>
                        <a:pt x="26" y="112"/>
                      </a:cubicBezTo>
                      <a:cubicBezTo>
                        <a:pt x="26" y="112"/>
                        <a:pt x="26" y="112"/>
                        <a:pt x="26" y="112"/>
                      </a:cubicBezTo>
                      <a:cubicBezTo>
                        <a:pt x="26" y="111"/>
                        <a:pt x="28" y="112"/>
                        <a:pt x="26" y="110"/>
                      </a:cubicBezTo>
                      <a:cubicBezTo>
                        <a:pt x="28" y="111"/>
                        <a:pt x="26" y="112"/>
                        <a:pt x="29" y="113"/>
                      </a:cubicBezTo>
                      <a:cubicBezTo>
                        <a:pt x="29" y="109"/>
                        <a:pt x="31" y="106"/>
                        <a:pt x="34" y="104"/>
                      </a:cubicBezTo>
                      <a:cubicBezTo>
                        <a:pt x="35" y="104"/>
                        <a:pt x="35" y="104"/>
                        <a:pt x="36" y="105"/>
                      </a:cubicBezTo>
                      <a:cubicBezTo>
                        <a:pt x="36" y="104"/>
                        <a:pt x="37" y="104"/>
                        <a:pt x="36" y="102"/>
                      </a:cubicBezTo>
                      <a:cubicBezTo>
                        <a:pt x="36" y="102"/>
                        <a:pt x="37" y="103"/>
                        <a:pt x="37" y="103"/>
                      </a:cubicBezTo>
                      <a:cubicBezTo>
                        <a:pt x="39" y="103"/>
                        <a:pt x="35" y="100"/>
                        <a:pt x="37" y="101"/>
                      </a:cubicBezTo>
                      <a:cubicBezTo>
                        <a:pt x="37" y="102"/>
                        <a:pt x="38" y="102"/>
                        <a:pt x="39" y="103"/>
                      </a:cubicBezTo>
                      <a:cubicBezTo>
                        <a:pt x="37" y="101"/>
                        <a:pt x="38" y="101"/>
                        <a:pt x="38" y="100"/>
                      </a:cubicBezTo>
                      <a:cubicBezTo>
                        <a:pt x="38" y="100"/>
                        <a:pt x="38" y="100"/>
                        <a:pt x="39" y="101"/>
                      </a:cubicBezTo>
                      <a:cubicBezTo>
                        <a:pt x="38" y="99"/>
                        <a:pt x="40" y="100"/>
                        <a:pt x="40" y="99"/>
                      </a:cubicBezTo>
                      <a:cubicBezTo>
                        <a:pt x="41" y="100"/>
                        <a:pt x="41" y="100"/>
                        <a:pt x="41" y="100"/>
                      </a:cubicBezTo>
                      <a:cubicBezTo>
                        <a:pt x="43" y="101"/>
                        <a:pt x="38" y="97"/>
                        <a:pt x="40" y="97"/>
                      </a:cubicBezTo>
                      <a:cubicBezTo>
                        <a:pt x="40" y="98"/>
                        <a:pt x="41" y="98"/>
                        <a:pt x="41" y="99"/>
                      </a:cubicBezTo>
                      <a:cubicBezTo>
                        <a:pt x="39" y="96"/>
                        <a:pt x="41" y="96"/>
                        <a:pt x="41" y="94"/>
                      </a:cubicBezTo>
                      <a:cubicBezTo>
                        <a:pt x="41" y="95"/>
                        <a:pt x="41" y="95"/>
                        <a:pt x="41" y="95"/>
                      </a:cubicBezTo>
                      <a:cubicBezTo>
                        <a:pt x="42" y="94"/>
                        <a:pt x="43" y="94"/>
                        <a:pt x="43" y="92"/>
                      </a:cubicBezTo>
                      <a:cubicBezTo>
                        <a:pt x="44" y="92"/>
                        <a:pt x="46" y="95"/>
                        <a:pt x="46" y="94"/>
                      </a:cubicBezTo>
                      <a:cubicBezTo>
                        <a:pt x="43" y="92"/>
                        <a:pt x="46" y="92"/>
                        <a:pt x="43" y="90"/>
                      </a:cubicBezTo>
                      <a:cubicBezTo>
                        <a:pt x="44" y="89"/>
                        <a:pt x="46" y="89"/>
                        <a:pt x="45" y="88"/>
                      </a:cubicBezTo>
                      <a:cubicBezTo>
                        <a:pt x="46" y="89"/>
                        <a:pt x="48" y="91"/>
                        <a:pt x="48" y="91"/>
                      </a:cubicBezTo>
                      <a:cubicBezTo>
                        <a:pt x="50" y="92"/>
                        <a:pt x="50" y="92"/>
                        <a:pt x="50" y="92"/>
                      </a:cubicBezTo>
                      <a:cubicBezTo>
                        <a:pt x="51" y="93"/>
                        <a:pt x="49" y="92"/>
                        <a:pt x="51" y="93"/>
                      </a:cubicBezTo>
                      <a:cubicBezTo>
                        <a:pt x="51" y="93"/>
                        <a:pt x="51" y="91"/>
                        <a:pt x="51" y="92"/>
                      </a:cubicBezTo>
                      <a:cubicBezTo>
                        <a:pt x="50" y="90"/>
                        <a:pt x="48" y="87"/>
                        <a:pt x="48" y="85"/>
                      </a:cubicBezTo>
                      <a:cubicBezTo>
                        <a:pt x="49" y="87"/>
                        <a:pt x="51" y="88"/>
                        <a:pt x="51" y="88"/>
                      </a:cubicBezTo>
                      <a:cubicBezTo>
                        <a:pt x="47" y="83"/>
                        <a:pt x="47" y="83"/>
                        <a:pt x="47" y="83"/>
                      </a:cubicBezTo>
                      <a:cubicBezTo>
                        <a:pt x="48" y="82"/>
                        <a:pt x="49" y="85"/>
                        <a:pt x="49" y="84"/>
                      </a:cubicBezTo>
                      <a:cubicBezTo>
                        <a:pt x="48" y="83"/>
                        <a:pt x="48" y="83"/>
                        <a:pt x="48" y="82"/>
                      </a:cubicBezTo>
                      <a:cubicBezTo>
                        <a:pt x="48" y="82"/>
                        <a:pt x="48" y="80"/>
                        <a:pt x="51" y="82"/>
                      </a:cubicBezTo>
                      <a:cubicBezTo>
                        <a:pt x="52" y="83"/>
                        <a:pt x="51" y="83"/>
                        <a:pt x="52" y="84"/>
                      </a:cubicBezTo>
                      <a:cubicBezTo>
                        <a:pt x="52" y="83"/>
                        <a:pt x="52" y="83"/>
                        <a:pt x="52" y="82"/>
                      </a:cubicBezTo>
                      <a:cubicBezTo>
                        <a:pt x="52" y="82"/>
                        <a:pt x="52" y="82"/>
                        <a:pt x="52" y="82"/>
                      </a:cubicBezTo>
                      <a:cubicBezTo>
                        <a:pt x="53" y="82"/>
                        <a:pt x="52" y="81"/>
                        <a:pt x="51" y="80"/>
                      </a:cubicBezTo>
                      <a:cubicBezTo>
                        <a:pt x="50" y="80"/>
                        <a:pt x="52" y="81"/>
                        <a:pt x="51" y="81"/>
                      </a:cubicBezTo>
                      <a:cubicBezTo>
                        <a:pt x="50" y="79"/>
                        <a:pt x="50" y="78"/>
                        <a:pt x="50" y="77"/>
                      </a:cubicBezTo>
                      <a:cubicBezTo>
                        <a:pt x="51" y="78"/>
                        <a:pt x="51" y="79"/>
                        <a:pt x="52" y="79"/>
                      </a:cubicBezTo>
                      <a:cubicBezTo>
                        <a:pt x="51" y="77"/>
                        <a:pt x="51" y="76"/>
                        <a:pt x="51" y="74"/>
                      </a:cubicBezTo>
                      <a:cubicBezTo>
                        <a:pt x="49" y="73"/>
                        <a:pt x="52" y="76"/>
                        <a:pt x="52" y="76"/>
                      </a:cubicBezTo>
                      <a:cubicBezTo>
                        <a:pt x="54" y="77"/>
                        <a:pt x="51" y="72"/>
                        <a:pt x="54" y="73"/>
                      </a:cubicBezTo>
                      <a:cubicBezTo>
                        <a:pt x="54" y="74"/>
                        <a:pt x="53" y="72"/>
                        <a:pt x="53" y="72"/>
                      </a:cubicBezTo>
                      <a:cubicBezTo>
                        <a:pt x="54" y="72"/>
                        <a:pt x="55" y="74"/>
                        <a:pt x="55" y="73"/>
                      </a:cubicBezTo>
                      <a:cubicBezTo>
                        <a:pt x="56" y="74"/>
                        <a:pt x="55" y="72"/>
                        <a:pt x="55" y="71"/>
                      </a:cubicBezTo>
                      <a:cubicBezTo>
                        <a:pt x="54" y="71"/>
                        <a:pt x="55" y="72"/>
                        <a:pt x="55" y="72"/>
                      </a:cubicBezTo>
                      <a:cubicBezTo>
                        <a:pt x="55" y="71"/>
                        <a:pt x="55" y="68"/>
                        <a:pt x="57" y="68"/>
                      </a:cubicBezTo>
                      <a:cubicBezTo>
                        <a:pt x="57" y="68"/>
                        <a:pt x="56" y="65"/>
                        <a:pt x="56" y="65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58" y="68"/>
                        <a:pt x="58" y="66"/>
                        <a:pt x="59" y="67"/>
                      </a:cubicBezTo>
                      <a:cubicBezTo>
                        <a:pt x="58" y="65"/>
                        <a:pt x="59" y="71"/>
                        <a:pt x="58" y="69"/>
                      </a:cubicBezTo>
                      <a:cubicBezTo>
                        <a:pt x="60" y="70"/>
                        <a:pt x="57" y="65"/>
                        <a:pt x="59" y="67"/>
                      </a:cubicBezTo>
                      <a:cubicBezTo>
                        <a:pt x="59" y="67"/>
                        <a:pt x="58" y="65"/>
                        <a:pt x="60" y="66"/>
                      </a:cubicBezTo>
                      <a:cubicBezTo>
                        <a:pt x="59" y="66"/>
                        <a:pt x="61" y="68"/>
                        <a:pt x="62" y="68"/>
                      </a:cubicBezTo>
                      <a:cubicBezTo>
                        <a:pt x="62" y="67"/>
                        <a:pt x="61" y="67"/>
                        <a:pt x="61" y="66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9" y="64"/>
                        <a:pt x="61" y="65"/>
                        <a:pt x="60" y="63"/>
                      </a:cubicBezTo>
                      <a:cubicBezTo>
                        <a:pt x="61" y="64"/>
                        <a:pt x="60" y="62"/>
                        <a:pt x="62" y="64"/>
                      </a:cubicBezTo>
                      <a:cubicBezTo>
                        <a:pt x="64" y="66"/>
                        <a:pt x="64" y="66"/>
                        <a:pt x="64" y="66"/>
                      </a:cubicBezTo>
                      <a:cubicBezTo>
                        <a:pt x="64" y="66"/>
                        <a:pt x="62" y="64"/>
                        <a:pt x="62" y="63"/>
                      </a:cubicBezTo>
                      <a:cubicBezTo>
                        <a:pt x="62" y="63"/>
                        <a:pt x="62" y="63"/>
                        <a:pt x="63" y="63"/>
                      </a:cubicBezTo>
                      <a:cubicBezTo>
                        <a:pt x="60" y="60"/>
                        <a:pt x="64" y="63"/>
                        <a:pt x="62" y="60"/>
                      </a:cubicBezTo>
                      <a:cubicBezTo>
                        <a:pt x="63" y="61"/>
                        <a:pt x="63" y="59"/>
                        <a:pt x="65" y="61"/>
                      </a:cubicBezTo>
                      <a:cubicBezTo>
                        <a:pt x="65" y="59"/>
                        <a:pt x="64" y="58"/>
                        <a:pt x="65" y="58"/>
                      </a:cubicBezTo>
                      <a:cubicBezTo>
                        <a:pt x="66" y="59"/>
                        <a:pt x="66" y="59"/>
                        <a:pt x="66" y="59"/>
                      </a:cubicBezTo>
                      <a:cubicBezTo>
                        <a:pt x="67" y="60"/>
                        <a:pt x="67" y="59"/>
                        <a:pt x="66" y="58"/>
                      </a:cubicBezTo>
                      <a:cubicBezTo>
                        <a:pt x="67" y="59"/>
                        <a:pt x="69" y="60"/>
                        <a:pt x="70" y="60"/>
                      </a:cubicBezTo>
                      <a:cubicBezTo>
                        <a:pt x="70" y="59"/>
                        <a:pt x="68" y="58"/>
                        <a:pt x="67" y="56"/>
                      </a:cubicBezTo>
                      <a:cubicBezTo>
                        <a:pt x="70" y="59"/>
                        <a:pt x="67" y="53"/>
                        <a:pt x="70" y="56"/>
                      </a:cubicBezTo>
                      <a:cubicBezTo>
                        <a:pt x="70" y="56"/>
                        <a:pt x="70" y="58"/>
                        <a:pt x="71" y="58"/>
                      </a:cubicBezTo>
                      <a:cubicBezTo>
                        <a:pt x="75" y="61"/>
                        <a:pt x="70" y="55"/>
                        <a:pt x="72" y="56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1" y="55"/>
                        <a:pt x="69" y="51"/>
                        <a:pt x="72" y="54"/>
                      </a:cubicBezTo>
                      <a:cubicBezTo>
                        <a:pt x="71" y="53"/>
                        <a:pt x="73" y="54"/>
                        <a:pt x="71" y="52"/>
                      </a:cubicBezTo>
                      <a:cubicBezTo>
                        <a:pt x="74" y="53"/>
                        <a:pt x="72" y="48"/>
                        <a:pt x="77" y="52"/>
                      </a:cubicBezTo>
                      <a:cubicBezTo>
                        <a:pt x="77" y="51"/>
                        <a:pt x="78" y="51"/>
                        <a:pt x="76" y="50"/>
                      </a:cubicBezTo>
                      <a:cubicBezTo>
                        <a:pt x="75" y="49"/>
                        <a:pt x="77" y="51"/>
                        <a:pt x="76" y="51"/>
                      </a:cubicBezTo>
                      <a:cubicBezTo>
                        <a:pt x="76" y="50"/>
                        <a:pt x="75" y="50"/>
                        <a:pt x="75" y="49"/>
                      </a:cubicBezTo>
                      <a:cubicBezTo>
                        <a:pt x="76" y="50"/>
                        <a:pt x="76" y="50"/>
                        <a:pt x="78" y="52"/>
                      </a:cubicBezTo>
                      <a:cubicBezTo>
                        <a:pt x="80" y="53"/>
                        <a:pt x="75" y="47"/>
                        <a:pt x="77" y="47"/>
                      </a:cubicBezTo>
                      <a:cubicBezTo>
                        <a:pt x="78" y="48"/>
                        <a:pt x="78" y="49"/>
                        <a:pt x="78" y="48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8" y="46"/>
                        <a:pt x="80" y="48"/>
                        <a:pt x="81" y="50"/>
                      </a:cubicBezTo>
                      <a:cubicBezTo>
                        <a:pt x="81" y="49"/>
                        <a:pt x="82" y="49"/>
                        <a:pt x="81" y="47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81" y="48"/>
                        <a:pt x="82" y="48"/>
                        <a:pt x="82" y="47"/>
                      </a:cubicBezTo>
                      <a:cubicBezTo>
                        <a:pt x="82" y="48"/>
                        <a:pt x="82" y="48"/>
                        <a:pt x="82" y="48"/>
                      </a:cubicBezTo>
                      <a:cubicBezTo>
                        <a:pt x="83" y="49"/>
                        <a:pt x="83" y="48"/>
                        <a:pt x="83" y="48"/>
                      </a:cubicBezTo>
                      <a:cubicBezTo>
                        <a:pt x="82" y="46"/>
                        <a:pt x="81" y="46"/>
                        <a:pt x="81" y="46"/>
                      </a:cubicBezTo>
                      <a:cubicBezTo>
                        <a:pt x="80" y="45"/>
                        <a:pt x="81" y="45"/>
                        <a:pt x="80" y="44"/>
                      </a:cubicBezTo>
                      <a:cubicBezTo>
                        <a:pt x="82" y="46"/>
                        <a:pt x="82" y="45"/>
                        <a:pt x="82" y="45"/>
                      </a:cubicBezTo>
                      <a:cubicBezTo>
                        <a:pt x="83" y="45"/>
                        <a:pt x="81" y="43"/>
                        <a:pt x="81" y="43"/>
                      </a:cubicBezTo>
                      <a:cubicBezTo>
                        <a:pt x="82" y="44"/>
                        <a:pt x="82" y="43"/>
                        <a:pt x="83" y="44"/>
                      </a:cubicBezTo>
                      <a:cubicBezTo>
                        <a:pt x="83" y="45"/>
                        <a:pt x="82" y="43"/>
                        <a:pt x="82" y="44"/>
                      </a:cubicBezTo>
                      <a:cubicBezTo>
                        <a:pt x="83" y="45"/>
                        <a:pt x="85" y="47"/>
                        <a:pt x="84" y="45"/>
                      </a:cubicBezTo>
                      <a:cubicBezTo>
                        <a:pt x="84" y="44"/>
                        <a:pt x="81" y="42"/>
                        <a:pt x="83" y="42"/>
                      </a:cubicBezTo>
                      <a:cubicBezTo>
                        <a:pt x="83" y="43"/>
                        <a:pt x="83" y="44"/>
                        <a:pt x="84" y="44"/>
                      </a:cubicBezTo>
                      <a:cubicBezTo>
                        <a:pt x="85" y="45"/>
                        <a:pt x="85" y="45"/>
                        <a:pt x="85" y="45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4"/>
                        <a:pt x="84" y="44"/>
                      </a:cubicBezTo>
                      <a:cubicBezTo>
                        <a:pt x="83" y="42"/>
                        <a:pt x="85" y="43"/>
                        <a:pt x="83" y="41"/>
                      </a:cubicBezTo>
                      <a:cubicBezTo>
                        <a:pt x="84" y="40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7" y="42"/>
                        <a:pt x="86" y="41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7" y="39"/>
                        <a:pt x="86" y="38"/>
                      </a:cubicBezTo>
                      <a:cubicBezTo>
                        <a:pt x="88" y="39"/>
                        <a:pt x="91" y="44"/>
                        <a:pt x="90" y="42"/>
                      </a:cubicBezTo>
                      <a:cubicBezTo>
                        <a:pt x="91" y="41"/>
                        <a:pt x="88" y="38"/>
                        <a:pt x="87" y="37"/>
                      </a:cubicBezTo>
                      <a:cubicBezTo>
                        <a:pt x="89" y="38"/>
                        <a:pt x="88" y="34"/>
                        <a:pt x="91" y="36"/>
                      </a:cubicBezTo>
                      <a:cubicBezTo>
                        <a:pt x="91" y="35"/>
                        <a:pt x="90" y="35"/>
                        <a:pt x="90" y="34"/>
                      </a:cubicBezTo>
                      <a:cubicBezTo>
                        <a:pt x="92" y="34"/>
                        <a:pt x="91" y="30"/>
                        <a:pt x="95" y="33"/>
                      </a:cubicBezTo>
                      <a:cubicBezTo>
                        <a:pt x="95" y="34"/>
                        <a:pt x="96" y="34"/>
                        <a:pt x="97" y="35"/>
                      </a:cubicBezTo>
                      <a:cubicBezTo>
                        <a:pt x="96" y="34"/>
                        <a:pt x="98" y="37"/>
                        <a:pt x="96" y="34"/>
                      </a:cubicBezTo>
                      <a:cubicBezTo>
                        <a:pt x="95" y="33"/>
                        <a:pt x="95" y="32"/>
                        <a:pt x="94" y="32"/>
                      </a:cubicBezTo>
                      <a:cubicBezTo>
                        <a:pt x="94" y="30"/>
                        <a:pt x="95" y="29"/>
                        <a:pt x="97" y="30"/>
                      </a:cubicBezTo>
                      <a:cubicBezTo>
                        <a:pt x="96" y="30"/>
                        <a:pt x="96" y="29"/>
                        <a:pt x="96" y="29"/>
                      </a:cubicBezTo>
                      <a:cubicBezTo>
                        <a:pt x="97" y="31"/>
                        <a:pt x="98" y="31"/>
                        <a:pt x="98" y="30"/>
                      </a:cubicBezTo>
                      <a:cubicBezTo>
                        <a:pt x="97" y="28"/>
                        <a:pt x="97" y="28"/>
                        <a:pt x="97" y="28"/>
                      </a:cubicBezTo>
                      <a:cubicBezTo>
                        <a:pt x="98" y="30"/>
                        <a:pt x="98" y="30"/>
                        <a:pt x="98" y="30"/>
                      </a:cubicBezTo>
                      <a:cubicBezTo>
                        <a:pt x="98" y="29"/>
                        <a:pt x="96" y="26"/>
                        <a:pt x="98" y="27"/>
                      </a:cubicBezTo>
                      <a:cubicBezTo>
                        <a:pt x="98" y="28"/>
                        <a:pt x="99" y="29"/>
                        <a:pt x="99" y="29"/>
                      </a:cubicBezTo>
                      <a:cubicBezTo>
                        <a:pt x="99" y="27"/>
                        <a:pt x="98" y="25"/>
                        <a:pt x="99" y="26"/>
                      </a:cubicBezTo>
                      <a:cubicBezTo>
                        <a:pt x="101" y="28"/>
                        <a:pt x="101" y="28"/>
                        <a:pt x="101" y="28"/>
                      </a:cubicBezTo>
                      <a:cubicBezTo>
                        <a:pt x="101" y="27"/>
                        <a:pt x="101" y="26"/>
                        <a:pt x="100" y="25"/>
                      </a:cubicBezTo>
                      <a:cubicBezTo>
                        <a:pt x="102" y="26"/>
                        <a:pt x="102" y="26"/>
                        <a:pt x="104" y="27"/>
                      </a:cubicBezTo>
                      <a:cubicBezTo>
                        <a:pt x="102" y="22"/>
                        <a:pt x="104" y="20"/>
                        <a:pt x="106" y="19"/>
                      </a:cubicBezTo>
                      <a:cubicBezTo>
                        <a:pt x="107" y="20"/>
                        <a:pt x="107" y="20"/>
                        <a:pt x="107" y="20"/>
                      </a:cubicBezTo>
                      <a:cubicBezTo>
                        <a:pt x="108" y="21"/>
                        <a:pt x="106" y="18"/>
                        <a:pt x="107" y="19"/>
                      </a:cubicBezTo>
                      <a:cubicBezTo>
                        <a:pt x="107" y="20"/>
                        <a:pt x="109" y="21"/>
                        <a:pt x="109" y="22"/>
                      </a:cubicBezTo>
                      <a:cubicBezTo>
                        <a:pt x="111" y="23"/>
                        <a:pt x="109" y="20"/>
                        <a:pt x="109" y="19"/>
                      </a:cubicBezTo>
                      <a:cubicBezTo>
                        <a:pt x="108" y="18"/>
                        <a:pt x="109" y="20"/>
                        <a:pt x="108" y="18"/>
                      </a:cubicBezTo>
                      <a:cubicBezTo>
                        <a:pt x="107" y="18"/>
                        <a:pt x="109" y="19"/>
                        <a:pt x="108" y="17"/>
                      </a:cubicBezTo>
                      <a:cubicBezTo>
                        <a:pt x="109" y="17"/>
                        <a:pt x="110" y="19"/>
                        <a:pt x="110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12" y="21"/>
                        <a:pt x="112" y="24"/>
                        <a:pt x="115" y="27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7" y="29"/>
                        <a:pt x="116" y="30"/>
                        <a:pt x="117" y="30"/>
                      </a:cubicBezTo>
                      <a:cubicBezTo>
                        <a:pt x="117" y="29"/>
                        <a:pt x="115" y="25"/>
                        <a:pt x="114" y="24"/>
                      </a:cubicBezTo>
                      <a:cubicBezTo>
                        <a:pt x="114" y="23"/>
                        <a:pt x="111" y="19"/>
                        <a:pt x="112" y="18"/>
                      </a:cubicBezTo>
                      <a:cubicBezTo>
                        <a:pt x="113" y="19"/>
                        <a:pt x="111" y="19"/>
                        <a:pt x="113" y="21"/>
                      </a:cubicBezTo>
                      <a:cubicBezTo>
                        <a:pt x="114" y="22"/>
                        <a:pt x="113" y="19"/>
                        <a:pt x="114" y="20"/>
                      </a:cubicBezTo>
                      <a:cubicBezTo>
                        <a:pt x="113" y="19"/>
                        <a:pt x="112" y="17"/>
                        <a:pt x="112" y="16"/>
                      </a:cubicBezTo>
                      <a:cubicBezTo>
                        <a:pt x="113" y="17"/>
                        <a:pt x="113" y="18"/>
                        <a:pt x="113" y="18"/>
                      </a:cubicBezTo>
                      <a:cubicBezTo>
                        <a:pt x="113" y="17"/>
                        <a:pt x="113" y="15"/>
                        <a:pt x="112" y="15"/>
                      </a:cubicBezTo>
                      <a:cubicBezTo>
                        <a:pt x="110" y="12"/>
                        <a:pt x="113" y="15"/>
                        <a:pt x="112" y="13"/>
                      </a:cubicBezTo>
                      <a:cubicBezTo>
                        <a:pt x="113" y="15"/>
                        <a:pt x="114" y="18"/>
                        <a:pt x="116" y="18"/>
                      </a:cubicBezTo>
                      <a:cubicBezTo>
                        <a:pt x="114" y="16"/>
                        <a:pt x="115" y="15"/>
                        <a:pt x="112" y="12"/>
                      </a:cubicBezTo>
                      <a:cubicBezTo>
                        <a:pt x="113" y="13"/>
                        <a:pt x="114" y="14"/>
                        <a:pt x="115" y="16"/>
                      </a:cubicBezTo>
                      <a:cubicBezTo>
                        <a:pt x="116" y="17"/>
                        <a:pt x="113" y="11"/>
                        <a:pt x="116" y="15"/>
                      </a:cubicBezTo>
                      <a:cubicBezTo>
                        <a:pt x="115" y="13"/>
                        <a:pt x="115" y="13"/>
                        <a:pt x="115" y="13"/>
                      </a:cubicBezTo>
                      <a:cubicBezTo>
                        <a:pt x="115" y="14"/>
                        <a:pt x="116" y="14"/>
                        <a:pt x="117" y="15"/>
                      </a:cubicBezTo>
                      <a:cubicBezTo>
                        <a:pt x="117" y="15"/>
                        <a:pt x="116" y="11"/>
                        <a:pt x="118" y="15"/>
                      </a:cubicBezTo>
                      <a:cubicBezTo>
                        <a:pt x="118" y="14"/>
                        <a:pt x="119" y="14"/>
                        <a:pt x="117" y="12"/>
                      </a:cubicBezTo>
                      <a:cubicBezTo>
                        <a:pt x="116" y="11"/>
                        <a:pt x="118" y="14"/>
                        <a:pt x="116" y="11"/>
                      </a:cubicBezTo>
                      <a:cubicBezTo>
                        <a:pt x="117" y="13"/>
                        <a:pt x="116" y="10"/>
                        <a:pt x="116" y="9"/>
                      </a:cubicBezTo>
                      <a:cubicBezTo>
                        <a:pt x="117" y="10"/>
                        <a:pt x="117" y="10"/>
                        <a:pt x="117" y="10"/>
                      </a:cubicBezTo>
                      <a:cubicBezTo>
                        <a:pt x="117" y="10"/>
                        <a:pt x="117" y="10"/>
                        <a:pt x="116" y="8"/>
                      </a:cubicBezTo>
                      <a:cubicBezTo>
                        <a:pt x="117" y="9"/>
                        <a:pt x="117" y="10"/>
                        <a:pt x="118" y="10"/>
                      </a:cubicBezTo>
                      <a:cubicBezTo>
                        <a:pt x="117" y="8"/>
                        <a:pt x="117" y="8"/>
                        <a:pt x="117" y="8"/>
                      </a:cubicBezTo>
                      <a:cubicBezTo>
                        <a:pt x="117" y="7"/>
                        <a:pt x="119" y="11"/>
                        <a:pt x="119" y="10"/>
                      </a:cubicBezTo>
                      <a:cubicBezTo>
                        <a:pt x="120" y="12"/>
                        <a:pt x="120" y="12"/>
                        <a:pt x="120" y="12"/>
                      </a:cubicBezTo>
                      <a:cubicBezTo>
                        <a:pt x="120" y="12"/>
                        <a:pt x="121" y="13"/>
                        <a:pt x="121" y="13"/>
                      </a:cubicBezTo>
                      <a:cubicBezTo>
                        <a:pt x="120" y="11"/>
                        <a:pt x="119" y="9"/>
                        <a:pt x="118" y="7"/>
                      </a:cubicBezTo>
                      <a:cubicBezTo>
                        <a:pt x="118" y="6"/>
                        <a:pt x="120" y="9"/>
                        <a:pt x="119" y="7"/>
                      </a:cubicBezTo>
                      <a:cubicBezTo>
                        <a:pt x="120" y="10"/>
                        <a:pt x="120" y="10"/>
                        <a:pt x="120" y="10"/>
                      </a:cubicBezTo>
                      <a:cubicBezTo>
                        <a:pt x="120" y="10"/>
                        <a:pt x="122" y="12"/>
                        <a:pt x="122" y="12"/>
                      </a:cubicBezTo>
                      <a:cubicBezTo>
                        <a:pt x="122" y="11"/>
                        <a:pt x="121" y="8"/>
                        <a:pt x="120" y="8"/>
                      </a:cubicBezTo>
                      <a:cubicBezTo>
                        <a:pt x="121" y="7"/>
                        <a:pt x="122" y="8"/>
                        <a:pt x="122" y="10"/>
                      </a:cubicBezTo>
                      <a:cubicBezTo>
                        <a:pt x="122" y="9"/>
                        <a:pt x="121" y="8"/>
                        <a:pt x="121" y="6"/>
                      </a:cubicBezTo>
                      <a:cubicBezTo>
                        <a:pt x="122" y="7"/>
                        <a:pt x="123" y="9"/>
                        <a:pt x="125" y="10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6" y="13"/>
                        <a:pt x="126" y="13"/>
                        <a:pt x="126" y="13"/>
                      </a:cubicBezTo>
                      <a:cubicBezTo>
                        <a:pt x="127" y="16"/>
                        <a:pt x="128" y="15"/>
                        <a:pt x="129" y="17"/>
                      </a:cubicBezTo>
                      <a:cubicBezTo>
                        <a:pt x="129" y="17"/>
                        <a:pt x="129" y="16"/>
                        <a:pt x="129" y="16"/>
                      </a:cubicBezTo>
                      <a:cubicBezTo>
                        <a:pt x="126" y="12"/>
                        <a:pt x="127" y="10"/>
                        <a:pt x="124" y="6"/>
                      </a:cubicBezTo>
                      <a:cubicBezTo>
                        <a:pt x="125" y="5"/>
                        <a:pt x="130" y="15"/>
                        <a:pt x="128" y="9"/>
                      </a:cubicBezTo>
                      <a:cubicBezTo>
                        <a:pt x="127" y="8"/>
                        <a:pt x="126" y="5"/>
                        <a:pt x="126" y="6"/>
                      </a:cubicBezTo>
                      <a:cubicBezTo>
                        <a:pt x="127" y="6"/>
                        <a:pt x="124" y="2"/>
                        <a:pt x="126" y="3"/>
                      </a:cubicBezTo>
                      <a:cubicBezTo>
                        <a:pt x="126" y="5"/>
                        <a:pt x="129" y="7"/>
                        <a:pt x="129" y="9"/>
                      </a:cubicBezTo>
                      <a:cubicBezTo>
                        <a:pt x="128" y="8"/>
                        <a:pt x="128" y="9"/>
                        <a:pt x="128" y="9"/>
                      </a:cubicBezTo>
                      <a:cubicBezTo>
                        <a:pt x="129" y="10"/>
                        <a:pt x="130" y="13"/>
                        <a:pt x="131" y="12"/>
                      </a:cubicBezTo>
                      <a:cubicBezTo>
                        <a:pt x="131" y="12"/>
                        <a:pt x="131" y="11"/>
                        <a:pt x="130" y="9"/>
                      </a:cubicBezTo>
                      <a:cubicBezTo>
                        <a:pt x="129" y="7"/>
                        <a:pt x="130" y="10"/>
                        <a:pt x="129" y="8"/>
                      </a:cubicBezTo>
                      <a:cubicBezTo>
                        <a:pt x="129" y="7"/>
                        <a:pt x="131" y="10"/>
                        <a:pt x="129" y="6"/>
                      </a:cubicBezTo>
                      <a:cubicBezTo>
                        <a:pt x="129" y="6"/>
                        <a:pt x="128" y="4"/>
                        <a:pt x="127" y="3"/>
                      </a:cubicBezTo>
                      <a:cubicBezTo>
                        <a:pt x="127" y="2"/>
                        <a:pt x="127" y="2"/>
                        <a:pt x="127" y="2"/>
                      </a:cubicBezTo>
                      <a:cubicBezTo>
                        <a:pt x="128" y="3"/>
                        <a:pt x="128" y="3"/>
                        <a:pt x="128" y="3"/>
                      </a:cubicBezTo>
                      <a:cubicBezTo>
                        <a:pt x="129" y="4"/>
                        <a:pt x="127" y="0"/>
                        <a:pt x="128" y="0"/>
                      </a:cubicBezTo>
                      <a:cubicBezTo>
                        <a:pt x="130" y="3"/>
                        <a:pt x="130" y="3"/>
                        <a:pt x="130" y="3"/>
                      </a:cubicBezTo>
                      <a:cubicBezTo>
                        <a:pt x="131" y="5"/>
                        <a:pt x="128" y="3"/>
                        <a:pt x="130" y="6"/>
                      </a:cubicBezTo>
                      <a:cubicBezTo>
                        <a:pt x="131" y="6"/>
                        <a:pt x="130" y="4"/>
                        <a:pt x="131" y="5"/>
                      </a:cubicBezTo>
                      <a:cubicBezTo>
                        <a:pt x="131" y="5"/>
                        <a:pt x="131" y="5"/>
                        <a:pt x="131" y="6"/>
                      </a:cubicBezTo>
                      <a:cubicBezTo>
                        <a:pt x="131" y="6"/>
                        <a:pt x="134" y="11"/>
                        <a:pt x="134" y="7"/>
                      </a:cubicBezTo>
                      <a:cubicBezTo>
                        <a:pt x="133" y="6"/>
                        <a:pt x="133" y="6"/>
                        <a:pt x="132" y="4"/>
                      </a:cubicBezTo>
                      <a:cubicBezTo>
                        <a:pt x="133" y="3"/>
                        <a:pt x="132" y="2"/>
                        <a:pt x="133" y="1"/>
                      </a:cubicBezTo>
                      <a:cubicBezTo>
                        <a:pt x="134" y="4"/>
                        <a:pt x="134" y="1"/>
                        <a:pt x="135" y="4"/>
                      </a:cubicBezTo>
                      <a:cubicBezTo>
                        <a:pt x="134" y="3"/>
                        <a:pt x="132" y="4"/>
                        <a:pt x="134" y="6"/>
                      </a:cubicBezTo>
                      <a:cubicBezTo>
                        <a:pt x="136" y="10"/>
                        <a:pt x="133" y="6"/>
                        <a:pt x="134" y="10"/>
                      </a:cubicBezTo>
                      <a:cubicBezTo>
                        <a:pt x="135" y="9"/>
                        <a:pt x="137" y="13"/>
                        <a:pt x="138" y="15"/>
                      </a:cubicBezTo>
                      <a:cubicBezTo>
                        <a:pt x="138" y="15"/>
                        <a:pt x="138" y="14"/>
                        <a:pt x="138" y="13"/>
                      </a:cubicBezTo>
                      <a:cubicBezTo>
                        <a:pt x="137" y="11"/>
                        <a:pt x="137" y="12"/>
                        <a:pt x="136" y="10"/>
                      </a:cubicBezTo>
                      <a:cubicBezTo>
                        <a:pt x="137" y="10"/>
                        <a:pt x="137" y="8"/>
                        <a:pt x="136" y="6"/>
                      </a:cubicBezTo>
                      <a:cubicBezTo>
                        <a:pt x="137" y="7"/>
                        <a:pt x="138" y="9"/>
                        <a:pt x="138" y="9"/>
                      </a:cubicBezTo>
                      <a:cubicBezTo>
                        <a:pt x="139" y="8"/>
                        <a:pt x="140" y="8"/>
                        <a:pt x="141" y="8"/>
                      </a:cubicBezTo>
                      <a:cubicBezTo>
                        <a:pt x="139" y="5"/>
                        <a:pt x="142" y="6"/>
                        <a:pt x="140" y="4"/>
                      </a:cubicBezTo>
                      <a:cubicBezTo>
                        <a:pt x="139" y="3"/>
                        <a:pt x="137" y="1"/>
                        <a:pt x="137" y="0"/>
                      </a:cubicBezTo>
                      <a:cubicBezTo>
                        <a:pt x="137" y="0"/>
                        <a:pt x="138" y="1"/>
                        <a:pt x="138" y="2"/>
                      </a:cubicBezTo>
                      <a:cubicBezTo>
                        <a:pt x="138" y="0"/>
                        <a:pt x="140" y="4"/>
                        <a:pt x="139" y="1"/>
                      </a:cubicBezTo>
                      <a:cubicBezTo>
                        <a:pt x="139" y="3"/>
                        <a:pt x="141" y="5"/>
                        <a:pt x="142" y="8"/>
                      </a:cubicBezTo>
                      <a:cubicBezTo>
                        <a:pt x="142" y="6"/>
                        <a:pt x="143" y="10"/>
                        <a:pt x="144" y="10"/>
                      </a:cubicBezTo>
                      <a:cubicBezTo>
                        <a:pt x="144" y="8"/>
                        <a:pt x="144" y="6"/>
                        <a:pt x="144" y="5"/>
                      </a:cubicBezTo>
                      <a:cubicBezTo>
                        <a:pt x="147" y="7"/>
                        <a:pt x="147" y="4"/>
                        <a:pt x="148" y="4"/>
                      </a:cubicBezTo>
                      <a:cubicBezTo>
                        <a:pt x="149" y="5"/>
                        <a:pt x="150" y="8"/>
                        <a:pt x="151" y="8"/>
                      </a:cubicBezTo>
                      <a:cubicBezTo>
                        <a:pt x="151" y="8"/>
                        <a:pt x="149" y="5"/>
                        <a:pt x="150" y="6"/>
                      </a:cubicBezTo>
                      <a:cubicBezTo>
                        <a:pt x="150" y="7"/>
                        <a:pt x="150" y="7"/>
                        <a:pt x="150" y="7"/>
                      </a:cubicBezTo>
                      <a:cubicBezTo>
                        <a:pt x="150" y="6"/>
                        <a:pt x="153" y="8"/>
                        <a:pt x="151" y="4"/>
                      </a:cubicBezTo>
                      <a:cubicBezTo>
                        <a:pt x="152" y="7"/>
                        <a:pt x="152" y="7"/>
                        <a:pt x="152" y="7"/>
                      </a:cubicBezTo>
                      <a:cubicBezTo>
                        <a:pt x="153" y="7"/>
                        <a:pt x="152" y="7"/>
                        <a:pt x="152" y="6"/>
                      </a:cubicBezTo>
                      <a:cubicBezTo>
                        <a:pt x="153" y="7"/>
                        <a:pt x="153" y="8"/>
                        <a:pt x="153" y="9"/>
                      </a:cubicBezTo>
                      <a:cubicBezTo>
                        <a:pt x="155" y="11"/>
                        <a:pt x="154" y="8"/>
                        <a:pt x="155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4" y="4"/>
                        <a:pt x="155" y="6"/>
                        <a:pt x="156" y="5"/>
                      </a:cubicBezTo>
                      <a:cubicBezTo>
                        <a:pt x="157" y="7"/>
                        <a:pt x="157" y="7"/>
                        <a:pt x="157" y="7"/>
                      </a:cubicBezTo>
                      <a:cubicBezTo>
                        <a:pt x="157" y="5"/>
                        <a:pt x="157" y="5"/>
                        <a:pt x="157" y="5"/>
                      </a:cubicBezTo>
                      <a:cubicBezTo>
                        <a:pt x="158" y="7"/>
                        <a:pt x="159" y="8"/>
                        <a:pt x="158" y="6"/>
                      </a:cubicBezTo>
                      <a:cubicBezTo>
                        <a:pt x="159" y="12"/>
                        <a:pt x="159" y="12"/>
                        <a:pt x="159" y="12"/>
                      </a:cubicBezTo>
                      <a:cubicBezTo>
                        <a:pt x="158" y="11"/>
                        <a:pt x="158" y="9"/>
                        <a:pt x="157" y="7"/>
                      </a:cubicBezTo>
                      <a:cubicBezTo>
                        <a:pt x="156" y="6"/>
                        <a:pt x="156" y="7"/>
                        <a:pt x="156" y="9"/>
                      </a:cubicBezTo>
                      <a:cubicBezTo>
                        <a:pt x="157" y="9"/>
                        <a:pt x="157" y="8"/>
                        <a:pt x="156" y="7"/>
                      </a:cubicBezTo>
                      <a:cubicBezTo>
                        <a:pt x="158" y="10"/>
                        <a:pt x="157" y="10"/>
                        <a:pt x="158" y="12"/>
                      </a:cubicBezTo>
                      <a:cubicBezTo>
                        <a:pt x="158" y="12"/>
                        <a:pt x="158" y="13"/>
                        <a:pt x="158" y="12"/>
                      </a:cubicBezTo>
                      <a:cubicBezTo>
                        <a:pt x="158" y="13"/>
                        <a:pt x="158" y="13"/>
                        <a:pt x="158" y="14"/>
                      </a:cubicBezTo>
                      <a:cubicBezTo>
                        <a:pt x="158" y="13"/>
                        <a:pt x="157" y="12"/>
                        <a:pt x="157" y="11"/>
                      </a:cubicBezTo>
                      <a:cubicBezTo>
                        <a:pt x="158" y="14"/>
                        <a:pt x="157" y="15"/>
                        <a:pt x="156" y="14"/>
                      </a:cubicBezTo>
                      <a:cubicBezTo>
                        <a:pt x="155" y="12"/>
                        <a:pt x="156" y="17"/>
                        <a:pt x="155" y="16"/>
                      </a:cubicBezTo>
                      <a:cubicBezTo>
                        <a:pt x="154" y="14"/>
                        <a:pt x="154" y="12"/>
                        <a:pt x="154" y="11"/>
                      </a:cubicBezTo>
                      <a:cubicBezTo>
                        <a:pt x="153" y="10"/>
                        <a:pt x="153" y="11"/>
                        <a:pt x="152" y="10"/>
                      </a:cubicBezTo>
                      <a:cubicBezTo>
                        <a:pt x="153" y="12"/>
                        <a:pt x="154" y="14"/>
                        <a:pt x="154" y="16"/>
                      </a:cubicBezTo>
                      <a:cubicBezTo>
                        <a:pt x="153" y="14"/>
                        <a:pt x="153" y="14"/>
                        <a:pt x="153" y="14"/>
                      </a:cubicBezTo>
                      <a:cubicBezTo>
                        <a:pt x="153" y="15"/>
                        <a:pt x="154" y="18"/>
                        <a:pt x="153" y="18"/>
                      </a:cubicBezTo>
                      <a:cubicBezTo>
                        <a:pt x="151" y="17"/>
                        <a:pt x="150" y="18"/>
                        <a:pt x="149" y="18"/>
                      </a:cubicBezTo>
                      <a:cubicBezTo>
                        <a:pt x="148" y="17"/>
                        <a:pt x="148" y="17"/>
                        <a:pt x="148" y="17"/>
                      </a:cubicBezTo>
                      <a:cubicBezTo>
                        <a:pt x="149" y="21"/>
                        <a:pt x="147" y="19"/>
                        <a:pt x="147" y="21"/>
                      </a:cubicBezTo>
                      <a:cubicBezTo>
                        <a:pt x="145" y="20"/>
                        <a:pt x="146" y="24"/>
                        <a:pt x="143" y="21"/>
                      </a:cubicBezTo>
                      <a:cubicBezTo>
                        <a:pt x="142" y="24"/>
                        <a:pt x="141" y="26"/>
                        <a:pt x="139" y="26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6"/>
                        <a:pt x="136" y="23"/>
                        <a:pt x="136" y="23"/>
                      </a:cubicBezTo>
                      <a:cubicBezTo>
                        <a:pt x="138" y="25"/>
                        <a:pt x="137" y="26"/>
                        <a:pt x="138" y="27"/>
                      </a:cubicBezTo>
                      <a:cubicBezTo>
                        <a:pt x="136" y="26"/>
                        <a:pt x="136" y="29"/>
                        <a:pt x="136" y="31"/>
                      </a:cubicBezTo>
                      <a:cubicBezTo>
                        <a:pt x="135" y="29"/>
                        <a:pt x="135" y="29"/>
                        <a:pt x="135" y="29"/>
                      </a:cubicBezTo>
                      <a:cubicBezTo>
                        <a:pt x="136" y="33"/>
                        <a:pt x="133" y="31"/>
                        <a:pt x="132" y="31"/>
                      </a:cubicBezTo>
                      <a:cubicBezTo>
                        <a:pt x="132" y="30"/>
                        <a:pt x="130" y="29"/>
                        <a:pt x="130" y="29"/>
                      </a:cubicBezTo>
                      <a:cubicBezTo>
                        <a:pt x="131" y="32"/>
                        <a:pt x="131" y="32"/>
                        <a:pt x="131" y="34"/>
                      </a:cubicBezTo>
                      <a:cubicBezTo>
                        <a:pt x="131" y="35"/>
                        <a:pt x="129" y="35"/>
                        <a:pt x="128" y="34"/>
                      </a:cubicBezTo>
                      <a:cubicBezTo>
                        <a:pt x="128" y="39"/>
                        <a:pt x="124" y="38"/>
                        <a:pt x="124" y="42"/>
                      </a:cubicBezTo>
                      <a:cubicBezTo>
                        <a:pt x="122" y="40"/>
                        <a:pt x="122" y="40"/>
                        <a:pt x="122" y="40"/>
                      </a:cubicBezTo>
                      <a:cubicBezTo>
                        <a:pt x="123" y="46"/>
                        <a:pt x="118" y="44"/>
                        <a:pt x="117" y="47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cubicBezTo>
                        <a:pt x="114" y="43"/>
                        <a:pt x="115" y="46"/>
                        <a:pt x="116" y="48"/>
                      </a:cubicBezTo>
                      <a:cubicBezTo>
                        <a:pt x="115" y="47"/>
                        <a:pt x="116" y="50"/>
                        <a:pt x="114" y="48"/>
                      </a:cubicBezTo>
                      <a:cubicBezTo>
                        <a:pt x="113" y="48"/>
                        <a:pt x="114" y="50"/>
                        <a:pt x="114" y="51"/>
                      </a:cubicBezTo>
                      <a:cubicBezTo>
                        <a:pt x="112" y="50"/>
                        <a:pt x="112" y="51"/>
                        <a:pt x="111" y="52"/>
                      </a:cubicBezTo>
                      <a:cubicBezTo>
                        <a:pt x="111" y="52"/>
                        <a:pt x="111" y="52"/>
                        <a:pt x="111" y="52"/>
                      </a:cubicBezTo>
                      <a:cubicBezTo>
                        <a:pt x="111" y="52"/>
                        <a:pt x="110" y="50"/>
                        <a:pt x="110" y="50"/>
                      </a:cubicBezTo>
                      <a:cubicBezTo>
                        <a:pt x="110" y="52"/>
                        <a:pt x="108" y="51"/>
                        <a:pt x="111" y="54"/>
                      </a:cubicBezTo>
                      <a:cubicBezTo>
                        <a:pt x="108" y="53"/>
                        <a:pt x="109" y="58"/>
                        <a:pt x="106" y="56"/>
                      </a:cubicBezTo>
                      <a:cubicBezTo>
                        <a:pt x="107" y="57"/>
                        <a:pt x="107" y="57"/>
                        <a:pt x="107" y="58"/>
                      </a:cubicBezTo>
                      <a:cubicBezTo>
                        <a:pt x="106" y="59"/>
                        <a:pt x="104" y="58"/>
                        <a:pt x="104" y="60"/>
                      </a:cubicBezTo>
                      <a:cubicBezTo>
                        <a:pt x="104" y="59"/>
                        <a:pt x="103" y="58"/>
                        <a:pt x="103" y="58"/>
                      </a:cubicBezTo>
                      <a:cubicBezTo>
                        <a:pt x="103" y="59"/>
                        <a:pt x="104" y="59"/>
                        <a:pt x="104" y="60"/>
                      </a:cubicBezTo>
                      <a:cubicBezTo>
                        <a:pt x="104" y="63"/>
                        <a:pt x="99" y="61"/>
                        <a:pt x="98" y="63"/>
                      </a:cubicBezTo>
                      <a:cubicBezTo>
                        <a:pt x="97" y="67"/>
                        <a:pt x="94" y="68"/>
                        <a:pt x="92" y="70"/>
                      </a:cubicBezTo>
                      <a:cubicBezTo>
                        <a:pt x="91" y="70"/>
                        <a:pt x="91" y="70"/>
                        <a:pt x="91" y="70"/>
                      </a:cubicBezTo>
                      <a:cubicBezTo>
                        <a:pt x="92" y="73"/>
                        <a:pt x="87" y="69"/>
                        <a:pt x="90" y="73"/>
                      </a:cubicBezTo>
                      <a:cubicBezTo>
                        <a:pt x="89" y="73"/>
                        <a:pt x="89" y="73"/>
                        <a:pt x="88" y="72"/>
                      </a:cubicBezTo>
                      <a:cubicBezTo>
                        <a:pt x="89" y="74"/>
                        <a:pt x="84" y="72"/>
                        <a:pt x="85" y="75"/>
                      </a:cubicBezTo>
                      <a:cubicBezTo>
                        <a:pt x="86" y="75"/>
                        <a:pt x="86" y="75"/>
                        <a:pt x="85" y="74"/>
                      </a:cubicBezTo>
                      <a:cubicBezTo>
                        <a:pt x="83" y="74"/>
                        <a:pt x="84" y="77"/>
                        <a:pt x="82" y="76"/>
                      </a:cubicBezTo>
                      <a:cubicBezTo>
                        <a:pt x="82" y="76"/>
                        <a:pt x="82" y="75"/>
                        <a:pt x="81" y="75"/>
                      </a:cubicBezTo>
                      <a:cubicBezTo>
                        <a:pt x="80" y="74"/>
                        <a:pt x="83" y="78"/>
                        <a:pt x="80" y="75"/>
                      </a:cubicBezTo>
                      <a:cubicBezTo>
                        <a:pt x="79" y="76"/>
                        <a:pt x="81" y="77"/>
                        <a:pt x="81" y="77"/>
                      </a:cubicBezTo>
                      <a:cubicBezTo>
                        <a:pt x="78" y="78"/>
                        <a:pt x="78" y="82"/>
                        <a:pt x="76" y="85"/>
                      </a:cubicBezTo>
                      <a:cubicBezTo>
                        <a:pt x="73" y="84"/>
                        <a:pt x="71" y="79"/>
                        <a:pt x="72" y="83"/>
                      </a:cubicBezTo>
                      <a:cubicBezTo>
                        <a:pt x="71" y="82"/>
                        <a:pt x="73" y="84"/>
                        <a:pt x="72" y="84"/>
                      </a:cubicBezTo>
                      <a:cubicBezTo>
                        <a:pt x="73" y="85"/>
                        <a:pt x="68" y="81"/>
                        <a:pt x="69" y="83"/>
                      </a:cubicBezTo>
                      <a:cubicBezTo>
                        <a:pt x="72" y="84"/>
                        <a:pt x="70" y="84"/>
                        <a:pt x="71" y="85"/>
                      </a:cubicBezTo>
                      <a:cubicBezTo>
                        <a:pt x="69" y="85"/>
                        <a:pt x="67" y="83"/>
                        <a:pt x="68" y="8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9" y="88"/>
                        <a:pt x="67" y="88"/>
                        <a:pt x="69" y="92"/>
                      </a:cubicBezTo>
                      <a:cubicBezTo>
                        <a:pt x="67" y="94"/>
                        <a:pt x="66" y="97"/>
                        <a:pt x="64" y="100"/>
                      </a:cubicBezTo>
                      <a:cubicBezTo>
                        <a:pt x="62" y="103"/>
                        <a:pt x="61" y="106"/>
                        <a:pt x="59" y="109"/>
                      </a:cubicBezTo>
                      <a:cubicBezTo>
                        <a:pt x="54" y="113"/>
                        <a:pt x="51" y="119"/>
                        <a:pt x="45" y="122"/>
                      </a:cubicBezTo>
                      <a:cubicBezTo>
                        <a:pt x="41" y="121"/>
                        <a:pt x="41" y="121"/>
                        <a:pt x="42" y="123"/>
                      </a:cubicBezTo>
                      <a:cubicBezTo>
                        <a:pt x="41" y="123"/>
                        <a:pt x="41" y="123"/>
                        <a:pt x="41" y="123"/>
                      </a:cubicBezTo>
                      <a:cubicBezTo>
                        <a:pt x="43" y="125"/>
                        <a:pt x="40" y="124"/>
                        <a:pt x="42" y="126"/>
                      </a:cubicBezTo>
                      <a:cubicBezTo>
                        <a:pt x="40" y="127"/>
                        <a:pt x="40" y="129"/>
                        <a:pt x="38" y="131"/>
                      </a:cubicBezTo>
                      <a:cubicBezTo>
                        <a:pt x="38" y="131"/>
                        <a:pt x="36" y="129"/>
                        <a:pt x="36" y="130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7" y="131"/>
                        <a:pt x="37" y="131"/>
                      </a:cubicBezTo>
                      <a:cubicBezTo>
                        <a:pt x="37" y="131"/>
                        <a:pt x="38" y="132"/>
                        <a:pt x="39" y="133"/>
                      </a:cubicBezTo>
                      <a:cubicBezTo>
                        <a:pt x="37" y="139"/>
                        <a:pt x="28" y="140"/>
                        <a:pt x="25" y="146"/>
                      </a:cubicBezTo>
                      <a:cubicBezTo>
                        <a:pt x="24" y="146"/>
                        <a:pt x="23" y="149"/>
                        <a:pt x="23" y="150"/>
                      </a:cubicBezTo>
                      <a:cubicBezTo>
                        <a:pt x="17" y="152"/>
                        <a:pt x="12" y="153"/>
                        <a:pt x="12" y="159"/>
                      </a:cubicBezTo>
                      <a:cubicBezTo>
                        <a:pt x="12" y="159"/>
                        <a:pt x="5" y="154"/>
                        <a:pt x="5" y="1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1" name="Freeform 105"/>
                <p:cNvSpPr/>
                <p:nvPr/>
              </p:nvSpPr>
              <p:spPr bwMode="auto">
                <a:xfrm>
                  <a:off x="4096" y="1212"/>
                  <a:ext cx="1" cy="1"/>
                </a:xfrm>
                <a:custGeom>
                  <a:avLst/>
                  <a:gdLst>
                    <a:gd name="T0" fmla="*/ 2 w 2"/>
                    <a:gd name="T1" fmla="*/ 4 h 4"/>
                    <a:gd name="T2" fmla="*/ 0 w 2"/>
                    <a:gd name="T3" fmla="*/ 0 h 4"/>
                    <a:gd name="T4" fmla="*/ 2 w 2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4"/>
                      </a:moveTo>
                      <a:cubicBezTo>
                        <a:pt x="2" y="3"/>
                        <a:pt x="1" y="2"/>
                        <a:pt x="0" y="0"/>
                      </a:cubicBezTo>
                      <a:cubicBezTo>
                        <a:pt x="1" y="1"/>
                        <a:pt x="2" y="3"/>
                        <a:pt x="2" y="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2" name="Freeform 106"/>
                <p:cNvSpPr/>
                <p:nvPr/>
              </p:nvSpPr>
              <p:spPr bwMode="auto">
                <a:xfrm>
                  <a:off x="4092" y="1211"/>
                  <a:ext cx="0" cy="0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1 h 3"/>
                    <a:gd name="T6" fmla="*/ 1 w 1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3" name="Freeform 107"/>
                <p:cNvSpPr/>
                <p:nvPr/>
              </p:nvSpPr>
              <p:spPr bwMode="auto">
                <a:xfrm>
                  <a:off x="4091" y="1211"/>
                  <a:ext cx="1" cy="0"/>
                </a:xfrm>
                <a:custGeom>
                  <a:avLst/>
                  <a:gdLst>
                    <a:gd name="T0" fmla="*/ 1 w 1"/>
                    <a:gd name="T1" fmla="*/ 3 h 3"/>
                    <a:gd name="T2" fmla="*/ 1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1" y="1"/>
                        <a:pt x="1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4" name="Freeform 108"/>
                <p:cNvSpPr/>
                <p:nvPr/>
              </p:nvSpPr>
              <p:spPr bwMode="auto">
                <a:xfrm>
                  <a:off x="4090" y="1210"/>
                  <a:ext cx="0" cy="1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0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5" name="Freeform 109"/>
                <p:cNvSpPr/>
                <p:nvPr/>
              </p:nvSpPr>
              <p:spPr bwMode="auto">
                <a:xfrm>
                  <a:off x="4090" y="1211"/>
                  <a:ext cx="0" cy="0"/>
                </a:xfrm>
                <a:custGeom>
                  <a:avLst/>
                  <a:gdLst>
                    <a:gd name="T0" fmla="*/ 1 w 1"/>
                    <a:gd name="T1" fmla="*/ 2 h 2"/>
                    <a:gd name="T2" fmla="*/ 0 w 1"/>
                    <a:gd name="T3" fmla="*/ 1 h 2"/>
                    <a:gd name="T4" fmla="*/ 1 w 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2"/>
                        <a:pt x="0" y="1"/>
                        <a:pt x="0" y="1"/>
                      </a:cubicBezTo>
                      <a:cubicBezTo>
                        <a:pt x="0" y="2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6" name="Freeform 110"/>
                <p:cNvSpPr/>
                <p:nvPr/>
              </p:nvSpPr>
              <p:spPr bwMode="auto">
                <a:xfrm>
                  <a:off x="4088" y="1211"/>
                  <a:ext cx="0" cy="1"/>
                </a:xfrm>
                <a:custGeom>
                  <a:avLst/>
                  <a:gdLst>
                    <a:gd name="T0" fmla="*/ 1 w 1"/>
                    <a:gd name="T1" fmla="*/ 2 h 3"/>
                    <a:gd name="T2" fmla="*/ 0 w 1"/>
                    <a:gd name="T3" fmla="*/ 2 h 3"/>
                    <a:gd name="T4" fmla="*/ 1 w 1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2"/>
                      </a:moveTo>
                      <a:cubicBezTo>
                        <a:pt x="1" y="2"/>
                        <a:pt x="1" y="3"/>
                        <a:pt x="0" y="2"/>
                      </a:cubicBezTo>
                      <a:cubicBezTo>
                        <a:pt x="1" y="3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7" name="Freeform 111"/>
                <p:cNvSpPr/>
                <p:nvPr/>
              </p:nvSpPr>
              <p:spPr bwMode="auto">
                <a:xfrm>
                  <a:off x="4088" y="1212"/>
                  <a:ext cx="0" cy="0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2 h 2"/>
                    <a:gd name="T4" fmla="*/ 0 w 1"/>
                    <a:gd name="T5" fmla="*/ 0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8" name="Rectangle 112"/>
                <p:cNvSpPr>
                  <a:spLocks noChangeArrowheads="1"/>
                </p:cNvSpPr>
                <p:nvPr/>
              </p:nvSpPr>
              <p:spPr bwMode="auto">
                <a:xfrm>
                  <a:off x="4077" y="122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79" name="Freeform 113"/>
                <p:cNvSpPr/>
                <p:nvPr/>
              </p:nvSpPr>
              <p:spPr bwMode="auto">
                <a:xfrm>
                  <a:off x="4072" y="1227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0" name="Freeform 114"/>
                <p:cNvSpPr/>
                <p:nvPr/>
              </p:nvSpPr>
              <p:spPr bwMode="auto">
                <a:xfrm>
                  <a:off x="4071" y="1231"/>
                  <a:ext cx="0" cy="1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1" name="Freeform 115"/>
                <p:cNvSpPr/>
                <p:nvPr/>
              </p:nvSpPr>
              <p:spPr bwMode="auto">
                <a:xfrm>
                  <a:off x="4238" y="1226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2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0" y="0"/>
                        <a:pt x="2" y="1"/>
                      </a:cubicBezTo>
                      <a:cubicBezTo>
                        <a:pt x="3" y="1"/>
                        <a:pt x="3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2" name="Freeform 116"/>
                <p:cNvSpPr/>
                <p:nvPr/>
              </p:nvSpPr>
              <p:spPr bwMode="auto">
                <a:xfrm>
                  <a:off x="4221" y="1225"/>
                  <a:ext cx="17" cy="27"/>
                </a:xfrm>
                <a:custGeom>
                  <a:avLst/>
                  <a:gdLst>
                    <a:gd name="T0" fmla="*/ 11 w 78"/>
                    <a:gd name="T1" fmla="*/ 97 h 115"/>
                    <a:gd name="T2" fmla="*/ 13 w 78"/>
                    <a:gd name="T3" fmla="*/ 94 h 115"/>
                    <a:gd name="T4" fmla="*/ 11 w 78"/>
                    <a:gd name="T5" fmla="*/ 84 h 115"/>
                    <a:gd name="T6" fmla="*/ 12 w 78"/>
                    <a:gd name="T7" fmla="*/ 82 h 115"/>
                    <a:gd name="T8" fmla="*/ 19 w 78"/>
                    <a:gd name="T9" fmla="*/ 76 h 115"/>
                    <a:gd name="T10" fmla="*/ 21 w 78"/>
                    <a:gd name="T11" fmla="*/ 74 h 115"/>
                    <a:gd name="T12" fmla="*/ 20 w 78"/>
                    <a:gd name="T13" fmla="*/ 68 h 115"/>
                    <a:gd name="T14" fmla="*/ 24 w 78"/>
                    <a:gd name="T15" fmla="*/ 65 h 115"/>
                    <a:gd name="T16" fmla="*/ 26 w 78"/>
                    <a:gd name="T17" fmla="*/ 65 h 115"/>
                    <a:gd name="T18" fmla="*/ 25 w 78"/>
                    <a:gd name="T19" fmla="*/ 61 h 115"/>
                    <a:gd name="T20" fmla="*/ 25 w 78"/>
                    <a:gd name="T21" fmla="*/ 55 h 115"/>
                    <a:gd name="T22" fmla="*/ 26 w 78"/>
                    <a:gd name="T23" fmla="*/ 53 h 115"/>
                    <a:gd name="T24" fmla="*/ 26 w 78"/>
                    <a:gd name="T25" fmla="*/ 50 h 115"/>
                    <a:gd name="T26" fmla="*/ 29 w 78"/>
                    <a:gd name="T27" fmla="*/ 48 h 115"/>
                    <a:gd name="T28" fmla="*/ 31 w 78"/>
                    <a:gd name="T29" fmla="*/ 44 h 115"/>
                    <a:gd name="T30" fmla="*/ 35 w 78"/>
                    <a:gd name="T31" fmla="*/ 42 h 115"/>
                    <a:gd name="T32" fmla="*/ 35 w 78"/>
                    <a:gd name="T33" fmla="*/ 39 h 115"/>
                    <a:gd name="T34" fmla="*/ 38 w 78"/>
                    <a:gd name="T35" fmla="*/ 39 h 115"/>
                    <a:gd name="T36" fmla="*/ 37 w 78"/>
                    <a:gd name="T37" fmla="*/ 36 h 115"/>
                    <a:gd name="T38" fmla="*/ 37 w 78"/>
                    <a:gd name="T39" fmla="*/ 35 h 115"/>
                    <a:gd name="T40" fmla="*/ 38 w 78"/>
                    <a:gd name="T41" fmla="*/ 33 h 115"/>
                    <a:gd name="T42" fmla="*/ 42 w 78"/>
                    <a:gd name="T43" fmla="*/ 28 h 115"/>
                    <a:gd name="T44" fmla="*/ 43 w 78"/>
                    <a:gd name="T45" fmla="*/ 25 h 115"/>
                    <a:gd name="T46" fmla="*/ 44 w 78"/>
                    <a:gd name="T47" fmla="*/ 24 h 115"/>
                    <a:gd name="T48" fmla="*/ 48 w 78"/>
                    <a:gd name="T49" fmla="*/ 20 h 115"/>
                    <a:gd name="T50" fmla="*/ 54 w 78"/>
                    <a:gd name="T51" fmla="*/ 23 h 115"/>
                    <a:gd name="T52" fmla="*/ 50 w 78"/>
                    <a:gd name="T53" fmla="*/ 17 h 115"/>
                    <a:gd name="T54" fmla="*/ 46 w 78"/>
                    <a:gd name="T55" fmla="*/ 12 h 115"/>
                    <a:gd name="T56" fmla="*/ 49 w 78"/>
                    <a:gd name="T57" fmla="*/ 11 h 115"/>
                    <a:gd name="T58" fmla="*/ 47 w 78"/>
                    <a:gd name="T59" fmla="*/ 9 h 115"/>
                    <a:gd name="T60" fmla="*/ 50 w 78"/>
                    <a:gd name="T61" fmla="*/ 9 h 115"/>
                    <a:gd name="T62" fmla="*/ 56 w 78"/>
                    <a:gd name="T63" fmla="*/ 12 h 115"/>
                    <a:gd name="T64" fmla="*/ 52 w 78"/>
                    <a:gd name="T65" fmla="*/ 6 h 115"/>
                    <a:gd name="T66" fmla="*/ 55 w 78"/>
                    <a:gd name="T67" fmla="*/ 7 h 115"/>
                    <a:gd name="T68" fmla="*/ 53 w 78"/>
                    <a:gd name="T69" fmla="*/ 3 h 115"/>
                    <a:gd name="T70" fmla="*/ 54 w 78"/>
                    <a:gd name="T71" fmla="*/ 2 h 115"/>
                    <a:gd name="T72" fmla="*/ 61 w 78"/>
                    <a:gd name="T73" fmla="*/ 8 h 115"/>
                    <a:gd name="T74" fmla="*/ 58 w 78"/>
                    <a:gd name="T75" fmla="*/ 2 h 115"/>
                    <a:gd name="T76" fmla="*/ 70 w 78"/>
                    <a:gd name="T77" fmla="*/ 5 h 115"/>
                    <a:gd name="T78" fmla="*/ 72 w 78"/>
                    <a:gd name="T79" fmla="*/ 5 h 115"/>
                    <a:gd name="T80" fmla="*/ 74 w 78"/>
                    <a:gd name="T81" fmla="*/ 2 h 115"/>
                    <a:gd name="T82" fmla="*/ 77 w 78"/>
                    <a:gd name="T83" fmla="*/ 6 h 115"/>
                    <a:gd name="T84" fmla="*/ 72 w 78"/>
                    <a:gd name="T85" fmla="*/ 6 h 115"/>
                    <a:gd name="T86" fmla="*/ 75 w 78"/>
                    <a:gd name="T87" fmla="*/ 15 h 115"/>
                    <a:gd name="T88" fmla="*/ 72 w 78"/>
                    <a:gd name="T89" fmla="*/ 24 h 115"/>
                    <a:gd name="T90" fmla="*/ 68 w 78"/>
                    <a:gd name="T91" fmla="*/ 34 h 115"/>
                    <a:gd name="T92" fmla="*/ 64 w 78"/>
                    <a:gd name="T93" fmla="*/ 41 h 115"/>
                    <a:gd name="T94" fmla="*/ 62 w 78"/>
                    <a:gd name="T95" fmla="*/ 47 h 115"/>
                    <a:gd name="T96" fmla="*/ 53 w 78"/>
                    <a:gd name="T97" fmla="*/ 56 h 115"/>
                    <a:gd name="T98" fmla="*/ 47 w 78"/>
                    <a:gd name="T99" fmla="*/ 59 h 115"/>
                    <a:gd name="T100" fmla="*/ 40 w 78"/>
                    <a:gd name="T101" fmla="*/ 65 h 115"/>
                    <a:gd name="T102" fmla="*/ 33 w 78"/>
                    <a:gd name="T103" fmla="*/ 92 h 115"/>
                    <a:gd name="T104" fmla="*/ 29 w 78"/>
                    <a:gd name="T105" fmla="*/ 98 h 115"/>
                    <a:gd name="T106" fmla="*/ 6 w 78"/>
                    <a:gd name="T107" fmla="*/ 109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8" h="115">
                      <a:moveTo>
                        <a:pt x="6" y="109"/>
                      </a:moveTo>
                      <a:cubicBezTo>
                        <a:pt x="0" y="105"/>
                        <a:pt x="8" y="106"/>
                        <a:pt x="5" y="102"/>
                      </a:cubicBezTo>
                      <a:cubicBezTo>
                        <a:pt x="4" y="102"/>
                        <a:pt x="8" y="104"/>
                        <a:pt x="7" y="103"/>
                      </a:cubicBezTo>
                      <a:cubicBezTo>
                        <a:pt x="3" y="99"/>
                        <a:pt x="7" y="99"/>
                        <a:pt x="12" y="99"/>
                      </a:cubicBezTo>
                      <a:cubicBezTo>
                        <a:pt x="13" y="100"/>
                        <a:pt x="13" y="100"/>
                        <a:pt x="13" y="100"/>
                      </a:cubicBezTo>
                      <a:cubicBezTo>
                        <a:pt x="14" y="100"/>
                        <a:pt x="11" y="98"/>
                        <a:pt x="11" y="97"/>
                      </a:cubicBezTo>
                      <a:cubicBezTo>
                        <a:pt x="12" y="98"/>
                        <a:pt x="12" y="98"/>
                        <a:pt x="13" y="98"/>
                      </a:cubicBezTo>
                      <a:cubicBezTo>
                        <a:pt x="11" y="97"/>
                        <a:pt x="13" y="97"/>
                        <a:pt x="11" y="96"/>
                      </a:cubicBezTo>
                      <a:cubicBezTo>
                        <a:pt x="12" y="97"/>
                        <a:pt x="14" y="97"/>
                        <a:pt x="15" y="98"/>
                      </a:cubicBezTo>
                      <a:cubicBezTo>
                        <a:pt x="12" y="96"/>
                        <a:pt x="12" y="96"/>
                        <a:pt x="12" y="96"/>
                      </a:cubicBezTo>
                      <a:cubicBezTo>
                        <a:pt x="8" y="93"/>
                        <a:pt x="14" y="95"/>
                        <a:pt x="11" y="93"/>
                      </a:cubicBezTo>
                      <a:cubicBezTo>
                        <a:pt x="12" y="93"/>
                        <a:pt x="12" y="94"/>
                        <a:pt x="13" y="94"/>
                      </a:cubicBezTo>
                      <a:cubicBezTo>
                        <a:pt x="10" y="91"/>
                        <a:pt x="12" y="90"/>
                        <a:pt x="11" y="88"/>
                      </a:cubicBezTo>
                      <a:cubicBezTo>
                        <a:pt x="12" y="88"/>
                        <a:pt x="14" y="89"/>
                        <a:pt x="14" y="89"/>
                      </a:cubicBezTo>
                      <a:cubicBezTo>
                        <a:pt x="12" y="88"/>
                        <a:pt x="12" y="87"/>
                        <a:pt x="12" y="87"/>
                      </a:cubicBezTo>
                      <a:cubicBezTo>
                        <a:pt x="14" y="88"/>
                        <a:pt x="10" y="85"/>
                        <a:pt x="11" y="85"/>
                      </a:cubicBezTo>
                      <a:cubicBezTo>
                        <a:pt x="12" y="85"/>
                        <a:pt x="12" y="85"/>
                        <a:pt x="12" y="85"/>
                      </a:cubicBezTo>
                      <a:cubicBezTo>
                        <a:pt x="10" y="84"/>
                        <a:pt x="14" y="86"/>
                        <a:pt x="11" y="84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0" y="83"/>
                        <a:pt x="15" y="85"/>
                        <a:pt x="13" y="84"/>
                      </a:cubicBezTo>
                      <a:cubicBezTo>
                        <a:pt x="13" y="84"/>
                        <a:pt x="13" y="84"/>
                        <a:pt x="13" y="84"/>
                      </a:cubicBezTo>
                      <a:cubicBezTo>
                        <a:pt x="12" y="83"/>
                        <a:pt x="14" y="84"/>
                        <a:pt x="13" y="83"/>
                      </a:cubicBezTo>
                      <a:cubicBezTo>
                        <a:pt x="14" y="83"/>
                        <a:pt x="14" y="83"/>
                        <a:pt x="14" y="83"/>
                      </a:cubicBezTo>
                      <a:cubicBezTo>
                        <a:pt x="13" y="82"/>
                        <a:pt x="15" y="83"/>
                        <a:pt x="12" y="82"/>
                      </a:cubicBezTo>
                      <a:cubicBezTo>
                        <a:pt x="15" y="83"/>
                        <a:pt x="13" y="83"/>
                        <a:pt x="16" y="84"/>
                      </a:cubicBezTo>
                      <a:cubicBezTo>
                        <a:pt x="15" y="81"/>
                        <a:pt x="16" y="79"/>
                        <a:pt x="17" y="78"/>
                      </a:cubicBezTo>
                      <a:cubicBezTo>
                        <a:pt x="18" y="78"/>
                        <a:pt x="19" y="78"/>
                        <a:pt x="20" y="79"/>
                      </a:cubicBezTo>
                      <a:cubicBezTo>
                        <a:pt x="19" y="78"/>
                        <a:pt x="20" y="78"/>
                        <a:pt x="19" y="77"/>
                      </a:cubicBezTo>
                      <a:cubicBezTo>
                        <a:pt x="19" y="77"/>
                        <a:pt x="20" y="78"/>
                        <a:pt x="20" y="78"/>
                      </a:cubicBezTo>
                      <a:cubicBezTo>
                        <a:pt x="21" y="78"/>
                        <a:pt x="18" y="75"/>
                        <a:pt x="19" y="76"/>
                      </a:cubicBezTo>
                      <a:cubicBezTo>
                        <a:pt x="20" y="76"/>
                        <a:pt x="20" y="77"/>
                        <a:pt x="21" y="77"/>
                      </a:cubicBezTo>
                      <a:cubicBezTo>
                        <a:pt x="19" y="76"/>
                        <a:pt x="20" y="76"/>
                        <a:pt x="20" y="75"/>
                      </a:cubicBezTo>
                      <a:cubicBezTo>
                        <a:pt x="20" y="75"/>
                        <a:pt x="20" y="76"/>
                        <a:pt x="21" y="76"/>
                      </a:cubicBezTo>
                      <a:cubicBezTo>
                        <a:pt x="19" y="74"/>
                        <a:pt x="22" y="76"/>
                        <a:pt x="21" y="74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4" y="76"/>
                        <a:pt x="19" y="73"/>
                        <a:pt x="21" y="74"/>
                      </a:cubicBezTo>
                      <a:cubicBezTo>
                        <a:pt x="21" y="74"/>
                        <a:pt x="22" y="74"/>
                        <a:pt x="22" y="75"/>
                      </a:cubicBezTo>
                      <a:cubicBezTo>
                        <a:pt x="20" y="73"/>
                        <a:pt x="21" y="72"/>
                        <a:pt x="20" y="71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21" y="71"/>
                        <a:pt x="22" y="71"/>
                        <a:pt x="21" y="70"/>
                      </a:cubicBezTo>
                      <a:cubicBezTo>
                        <a:pt x="22" y="70"/>
                        <a:pt x="25" y="72"/>
                        <a:pt x="25" y="71"/>
                      </a:cubicBezTo>
                      <a:cubicBezTo>
                        <a:pt x="22" y="70"/>
                        <a:pt x="24" y="70"/>
                        <a:pt x="20" y="68"/>
                      </a:cubicBezTo>
                      <a:cubicBezTo>
                        <a:pt x="21" y="68"/>
                        <a:pt x="23" y="68"/>
                        <a:pt x="22" y="67"/>
                      </a:cubicBezTo>
                      <a:cubicBezTo>
                        <a:pt x="23" y="68"/>
                        <a:pt x="26" y="69"/>
                        <a:pt x="26" y="70"/>
                      </a:cubicBezTo>
                      <a:cubicBezTo>
                        <a:pt x="28" y="71"/>
                        <a:pt x="28" y="71"/>
                        <a:pt x="28" y="71"/>
                      </a:cubicBezTo>
                      <a:cubicBezTo>
                        <a:pt x="29" y="71"/>
                        <a:pt x="27" y="71"/>
                        <a:pt x="29" y="71"/>
                      </a:cubicBezTo>
                      <a:cubicBezTo>
                        <a:pt x="29" y="71"/>
                        <a:pt x="28" y="70"/>
                        <a:pt x="28" y="70"/>
                      </a:cubicBezTo>
                      <a:cubicBezTo>
                        <a:pt x="27" y="69"/>
                        <a:pt x="24" y="66"/>
                        <a:pt x="24" y="65"/>
                      </a:cubicBezTo>
                      <a:cubicBezTo>
                        <a:pt x="25" y="66"/>
                        <a:pt x="27" y="67"/>
                        <a:pt x="27" y="68"/>
                      </a:cubicBezTo>
                      <a:cubicBezTo>
                        <a:pt x="22" y="63"/>
                        <a:pt x="22" y="63"/>
                        <a:pt x="22" y="63"/>
                      </a:cubicBezTo>
                      <a:cubicBezTo>
                        <a:pt x="22" y="63"/>
                        <a:pt x="25" y="65"/>
                        <a:pt x="24" y="64"/>
                      </a:cubicBezTo>
                      <a:cubicBezTo>
                        <a:pt x="23" y="64"/>
                        <a:pt x="23" y="63"/>
                        <a:pt x="22" y="63"/>
                      </a:cubicBezTo>
                      <a:cubicBezTo>
                        <a:pt x="23" y="63"/>
                        <a:pt x="22" y="61"/>
                        <a:pt x="25" y="63"/>
                      </a:cubicBezTo>
                      <a:cubicBezTo>
                        <a:pt x="26" y="64"/>
                        <a:pt x="25" y="64"/>
                        <a:pt x="26" y="65"/>
                      </a:cubicBezTo>
                      <a:cubicBezTo>
                        <a:pt x="27" y="64"/>
                        <a:pt x="26" y="64"/>
                        <a:pt x="26" y="63"/>
                      </a:cubicBezTo>
                      <a:cubicBezTo>
                        <a:pt x="26" y="63"/>
                        <a:pt x="26" y="63"/>
                        <a:pt x="26" y="63"/>
                      </a:cubicBezTo>
                      <a:cubicBezTo>
                        <a:pt x="27" y="63"/>
                        <a:pt x="25" y="62"/>
                        <a:pt x="24" y="61"/>
                      </a:cubicBezTo>
                      <a:cubicBezTo>
                        <a:pt x="24" y="61"/>
                        <a:pt x="25" y="62"/>
                        <a:pt x="25" y="62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3" y="60"/>
                        <a:pt x="24" y="61"/>
                        <a:pt x="25" y="61"/>
                      </a:cubicBezTo>
                      <a:cubicBezTo>
                        <a:pt x="23" y="59"/>
                        <a:pt x="23" y="58"/>
                        <a:pt x="22" y="57"/>
                      </a:cubicBezTo>
                      <a:cubicBezTo>
                        <a:pt x="21" y="56"/>
                        <a:pt x="24" y="59"/>
                        <a:pt x="24" y="59"/>
                      </a:cubicBezTo>
                      <a:cubicBezTo>
                        <a:pt x="26" y="59"/>
                        <a:pt x="22" y="55"/>
                        <a:pt x="25" y="57"/>
                      </a:cubicBezTo>
                      <a:cubicBezTo>
                        <a:pt x="25" y="57"/>
                        <a:pt x="23" y="56"/>
                        <a:pt x="23" y="56"/>
                      </a:cubicBezTo>
                      <a:cubicBezTo>
                        <a:pt x="24" y="56"/>
                        <a:pt x="26" y="57"/>
                        <a:pt x="25" y="56"/>
                      </a:cubicBezTo>
                      <a:cubicBezTo>
                        <a:pt x="26" y="57"/>
                        <a:pt x="25" y="56"/>
                        <a:pt x="25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4" y="55"/>
                        <a:pt x="23" y="53"/>
                        <a:pt x="26" y="53"/>
                      </a:cubicBezTo>
                      <a:cubicBezTo>
                        <a:pt x="25" y="53"/>
                        <a:pt x="23" y="51"/>
                        <a:pt x="23" y="51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6" y="53"/>
                        <a:pt x="25" y="51"/>
                        <a:pt x="27" y="53"/>
                      </a:cubicBezTo>
                      <a:cubicBezTo>
                        <a:pt x="25" y="51"/>
                        <a:pt x="28" y="55"/>
                        <a:pt x="26" y="53"/>
                      </a:cubicBezTo>
                      <a:cubicBezTo>
                        <a:pt x="28" y="54"/>
                        <a:pt x="24" y="51"/>
                        <a:pt x="26" y="53"/>
                      </a:cubicBezTo>
                      <a:cubicBezTo>
                        <a:pt x="26" y="52"/>
                        <a:pt x="25" y="51"/>
                        <a:pt x="27" y="51"/>
                      </a:cubicBezTo>
                      <a:cubicBezTo>
                        <a:pt x="26" y="51"/>
                        <a:pt x="29" y="53"/>
                        <a:pt x="29" y="53"/>
                      </a:cubicBezTo>
                      <a:cubicBezTo>
                        <a:pt x="29" y="52"/>
                        <a:pt x="28" y="52"/>
                        <a:pt x="28" y="52"/>
                      </a:cubicBezTo>
                      <a:cubicBezTo>
                        <a:pt x="27" y="51"/>
                        <a:pt x="27" y="51"/>
                        <a:pt x="27" y="51"/>
                      </a:cubicBezTo>
                      <a:cubicBezTo>
                        <a:pt x="25" y="50"/>
                        <a:pt x="28" y="51"/>
                        <a:pt x="26" y="50"/>
                      </a:cubicBezTo>
                      <a:cubicBezTo>
                        <a:pt x="27" y="50"/>
                        <a:pt x="25" y="48"/>
                        <a:pt x="28" y="50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0" y="52"/>
                        <a:pt x="28" y="50"/>
                        <a:pt x="27" y="49"/>
                      </a:cubicBezTo>
                      <a:cubicBezTo>
                        <a:pt x="27" y="49"/>
                        <a:pt x="28" y="50"/>
                        <a:pt x="28" y="50"/>
                      </a:cubicBezTo>
                      <a:cubicBezTo>
                        <a:pt x="25" y="47"/>
                        <a:pt x="29" y="50"/>
                        <a:pt x="26" y="48"/>
                      </a:cubicBezTo>
                      <a:cubicBezTo>
                        <a:pt x="28" y="48"/>
                        <a:pt x="27" y="47"/>
                        <a:pt x="29" y="48"/>
                      </a:cubicBezTo>
                      <a:cubicBezTo>
                        <a:pt x="29" y="47"/>
                        <a:pt x="27" y="46"/>
                        <a:pt x="28" y="46"/>
                      </a:cubicBezTo>
                      <a:cubicBezTo>
                        <a:pt x="29" y="46"/>
                        <a:pt x="29" y="46"/>
                        <a:pt x="29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30" y="47"/>
                        <a:pt x="32" y="47"/>
                        <a:pt x="33" y="48"/>
                      </a:cubicBezTo>
                      <a:cubicBezTo>
                        <a:pt x="32" y="47"/>
                        <a:pt x="30" y="46"/>
                        <a:pt x="29" y="45"/>
                      </a:cubicBezTo>
                      <a:cubicBezTo>
                        <a:pt x="33" y="47"/>
                        <a:pt x="28" y="42"/>
                        <a:pt x="31" y="44"/>
                      </a:cubicBezTo>
                      <a:cubicBezTo>
                        <a:pt x="31" y="45"/>
                        <a:pt x="32" y="46"/>
                        <a:pt x="33" y="46"/>
                      </a:cubicBezTo>
                      <a:cubicBezTo>
                        <a:pt x="37" y="48"/>
                        <a:pt x="31" y="44"/>
                        <a:pt x="33" y="45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32" y="44"/>
                        <a:pt x="29" y="41"/>
                        <a:pt x="32" y="43"/>
                      </a:cubicBezTo>
                      <a:cubicBezTo>
                        <a:pt x="31" y="42"/>
                        <a:pt x="33" y="43"/>
                        <a:pt x="30" y="41"/>
                      </a:cubicBezTo>
                      <a:cubicBezTo>
                        <a:pt x="33" y="42"/>
                        <a:pt x="30" y="39"/>
                        <a:pt x="35" y="42"/>
                      </a:cubicBezTo>
                      <a:cubicBezTo>
                        <a:pt x="35" y="41"/>
                        <a:pt x="36" y="41"/>
                        <a:pt x="34" y="40"/>
                      </a:cubicBezTo>
                      <a:cubicBezTo>
                        <a:pt x="33" y="40"/>
                        <a:pt x="35" y="42"/>
                        <a:pt x="34" y="41"/>
                      </a:cubicBezTo>
                      <a:cubicBezTo>
                        <a:pt x="34" y="41"/>
                        <a:pt x="33" y="40"/>
                        <a:pt x="33" y="40"/>
                      </a:cubicBezTo>
                      <a:cubicBezTo>
                        <a:pt x="34" y="40"/>
                        <a:pt x="34" y="40"/>
                        <a:pt x="36" y="42"/>
                      </a:cubicBezTo>
                      <a:cubicBezTo>
                        <a:pt x="38" y="43"/>
                        <a:pt x="32" y="38"/>
                        <a:pt x="34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4" y="37"/>
                        <a:pt x="36" y="39"/>
                        <a:pt x="38" y="40"/>
                      </a:cubicBezTo>
                      <a:cubicBezTo>
                        <a:pt x="38" y="40"/>
                        <a:pt x="38" y="40"/>
                        <a:pt x="37" y="39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9" y="40"/>
                        <a:pt x="39" y="39"/>
                        <a:pt x="39" y="39"/>
                      </a:cubicBezTo>
                      <a:cubicBezTo>
                        <a:pt x="37" y="38"/>
                        <a:pt x="37" y="38"/>
                        <a:pt x="36" y="38"/>
                      </a:cubicBezTo>
                      <a:cubicBezTo>
                        <a:pt x="36" y="37"/>
                        <a:pt x="36" y="37"/>
                        <a:pt x="35" y="36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7"/>
                        <a:pt x="35" y="35"/>
                        <a:pt x="36" y="35"/>
                      </a:cubicBezTo>
                      <a:cubicBezTo>
                        <a:pt x="36" y="36"/>
                        <a:pt x="36" y="35"/>
                        <a:pt x="37" y="36"/>
                      </a:cubicBezTo>
                      <a:cubicBezTo>
                        <a:pt x="37" y="36"/>
                        <a:pt x="36" y="36"/>
                        <a:pt x="37" y="36"/>
                      </a:cubicBezTo>
                      <a:cubicBezTo>
                        <a:pt x="38" y="37"/>
                        <a:pt x="39" y="38"/>
                        <a:pt x="38" y="37"/>
                      </a:cubicBezTo>
                      <a:cubicBezTo>
                        <a:pt x="38" y="36"/>
                        <a:pt x="35" y="34"/>
                        <a:pt x="36" y="35"/>
                      </a:cubicBezTo>
                      <a:cubicBezTo>
                        <a:pt x="36" y="35"/>
                        <a:pt x="37" y="36"/>
                        <a:pt x="38" y="36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8" y="36"/>
                        <a:pt x="38" y="36"/>
                        <a:pt x="38" y="36"/>
                      </a:cubicBezTo>
                      <a:cubicBezTo>
                        <a:pt x="36" y="34"/>
                        <a:pt x="38" y="35"/>
                        <a:pt x="36" y="33"/>
                      </a:cubicBezTo>
                      <a:cubicBezTo>
                        <a:pt x="36" y="33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9" y="34"/>
                        <a:pt x="39" y="34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7" y="32"/>
                      </a:cubicBezTo>
                      <a:cubicBezTo>
                        <a:pt x="39" y="32"/>
                        <a:pt x="44" y="36"/>
                        <a:pt x="42" y="34"/>
                      </a:cubicBezTo>
                      <a:cubicBezTo>
                        <a:pt x="42" y="34"/>
                        <a:pt x="39" y="32"/>
                        <a:pt x="38" y="31"/>
                      </a:cubicBezTo>
                      <a:cubicBezTo>
                        <a:pt x="39" y="31"/>
                        <a:pt x="37" y="29"/>
                        <a:pt x="40" y="30"/>
                      </a:cubicBezTo>
                      <a:cubicBezTo>
                        <a:pt x="39" y="30"/>
                        <a:pt x="39" y="29"/>
                        <a:pt x="39" y="29"/>
                      </a:cubicBezTo>
                      <a:cubicBezTo>
                        <a:pt x="40" y="29"/>
                        <a:pt x="38" y="26"/>
                        <a:pt x="42" y="28"/>
                      </a:cubicBezTo>
                      <a:cubicBezTo>
                        <a:pt x="42" y="28"/>
                        <a:pt x="43" y="29"/>
                        <a:pt x="44" y="30"/>
                      </a:cubicBezTo>
                      <a:cubicBezTo>
                        <a:pt x="43" y="28"/>
                        <a:pt x="46" y="31"/>
                        <a:pt x="44" y="29"/>
                      </a:cubicBezTo>
                      <a:cubicBezTo>
                        <a:pt x="42" y="27"/>
                        <a:pt x="41" y="27"/>
                        <a:pt x="41" y="27"/>
                      </a:cubicBezTo>
                      <a:cubicBezTo>
                        <a:pt x="40" y="26"/>
                        <a:pt x="41" y="25"/>
                        <a:pt x="42" y="26"/>
                      </a:cubicBezTo>
                      <a:cubicBezTo>
                        <a:pt x="41" y="25"/>
                        <a:pt x="41" y="25"/>
                        <a:pt x="41" y="24"/>
                      </a:cubicBezTo>
                      <a:cubicBezTo>
                        <a:pt x="43" y="26"/>
                        <a:pt x="44" y="26"/>
                        <a:pt x="43" y="25"/>
                      </a:cubicBezTo>
                      <a:cubicBezTo>
                        <a:pt x="42" y="24"/>
                        <a:pt x="42" y="24"/>
                        <a:pt x="42" y="24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5"/>
                        <a:pt x="40" y="23"/>
                        <a:pt x="42" y="24"/>
                      </a:cubicBezTo>
                      <a:cubicBezTo>
                        <a:pt x="42" y="24"/>
                        <a:pt x="43" y="24"/>
                        <a:pt x="43" y="25"/>
                      </a:cubicBezTo>
                      <a:cubicBezTo>
                        <a:pt x="42" y="23"/>
                        <a:pt x="41" y="22"/>
                        <a:pt x="42" y="22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4" y="23"/>
                        <a:pt x="43" y="22"/>
                        <a:pt x="42" y="22"/>
                      </a:cubicBezTo>
                      <a:cubicBezTo>
                        <a:pt x="44" y="22"/>
                        <a:pt x="44" y="22"/>
                        <a:pt x="46" y="23"/>
                      </a:cubicBezTo>
                      <a:cubicBezTo>
                        <a:pt x="43" y="19"/>
                        <a:pt x="43" y="18"/>
                        <a:pt x="44" y="17"/>
                      </a:cubicBez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7" y="19"/>
                        <a:pt x="44" y="16"/>
                        <a:pt x="44" y="17"/>
                      </a:cubicBezTo>
                      <a:cubicBezTo>
                        <a:pt x="45" y="18"/>
                        <a:pt x="47" y="18"/>
                        <a:pt x="48" y="20"/>
                      </a:cubicBezTo>
                      <a:cubicBezTo>
                        <a:pt x="49" y="20"/>
                        <a:pt x="46" y="18"/>
                        <a:pt x="46" y="17"/>
                      </a:cubicBezTo>
                      <a:cubicBezTo>
                        <a:pt x="45" y="16"/>
                        <a:pt x="47" y="18"/>
                        <a:pt x="45" y="16"/>
                      </a:cubicBezTo>
                      <a:cubicBezTo>
                        <a:pt x="45" y="16"/>
                        <a:pt x="47" y="17"/>
                        <a:pt x="45" y="15"/>
                      </a:cubicBezTo>
                      <a:cubicBezTo>
                        <a:pt x="45" y="16"/>
                        <a:pt x="47" y="17"/>
                        <a:pt x="48" y="18"/>
                      </a:cubicBezTo>
                      <a:cubicBezTo>
                        <a:pt x="47" y="17"/>
                        <a:pt x="47" y="17"/>
                        <a:pt x="47" y="17"/>
                      </a:cubicBezTo>
                      <a:cubicBezTo>
                        <a:pt x="50" y="18"/>
                        <a:pt x="51" y="21"/>
                        <a:pt x="54" y="23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6" y="24"/>
                        <a:pt x="56" y="25"/>
                        <a:pt x="57" y="25"/>
                      </a:cubicBezTo>
                      <a:cubicBezTo>
                        <a:pt x="56" y="24"/>
                        <a:pt x="54" y="21"/>
                        <a:pt x="52" y="21"/>
                      </a:cubicBezTo>
                      <a:cubicBezTo>
                        <a:pt x="52" y="20"/>
                        <a:pt x="47" y="17"/>
                        <a:pt x="48" y="16"/>
                      </a:cubicBezTo>
                      <a:cubicBezTo>
                        <a:pt x="49" y="17"/>
                        <a:pt x="48" y="17"/>
                        <a:pt x="50" y="18"/>
                      </a:cubicBezTo>
                      <a:cubicBezTo>
                        <a:pt x="52" y="19"/>
                        <a:pt x="49" y="17"/>
                        <a:pt x="50" y="17"/>
                      </a:cubicBezTo>
                      <a:cubicBezTo>
                        <a:pt x="49" y="17"/>
                        <a:pt x="47" y="15"/>
                        <a:pt x="47" y="14"/>
                      </a:cubicBezTo>
                      <a:cubicBezTo>
                        <a:pt x="48" y="15"/>
                        <a:pt x="49" y="16"/>
                        <a:pt x="49" y="16"/>
                      </a:cubicBezTo>
                      <a:cubicBezTo>
                        <a:pt x="48" y="15"/>
                        <a:pt x="47" y="14"/>
                        <a:pt x="46" y="14"/>
                      </a:cubicBezTo>
                      <a:cubicBezTo>
                        <a:pt x="43" y="11"/>
                        <a:pt x="47" y="14"/>
                        <a:pt x="45" y="12"/>
                      </a:cubicBezTo>
                      <a:cubicBezTo>
                        <a:pt x="47" y="13"/>
                        <a:pt x="50" y="16"/>
                        <a:pt x="51" y="16"/>
                      </a:cubicBezTo>
                      <a:cubicBezTo>
                        <a:pt x="49" y="15"/>
                        <a:pt x="49" y="14"/>
                        <a:pt x="46" y="12"/>
                      </a:cubicBezTo>
                      <a:cubicBezTo>
                        <a:pt x="46" y="12"/>
                        <a:pt x="48" y="13"/>
                        <a:pt x="49" y="14"/>
                      </a:cubicBezTo>
                      <a:cubicBezTo>
                        <a:pt x="50" y="15"/>
                        <a:pt x="46" y="11"/>
                        <a:pt x="50" y="14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8" y="13"/>
                        <a:pt x="49" y="13"/>
                        <a:pt x="50" y="14"/>
                      </a:cubicBezTo>
                      <a:cubicBezTo>
                        <a:pt x="50" y="13"/>
                        <a:pt x="48" y="11"/>
                        <a:pt x="51" y="13"/>
                      </a:cubicBezTo>
                      <a:cubicBezTo>
                        <a:pt x="51" y="13"/>
                        <a:pt x="51" y="13"/>
                        <a:pt x="49" y="11"/>
                      </a:cubicBezTo>
                      <a:cubicBezTo>
                        <a:pt x="48" y="10"/>
                        <a:pt x="50" y="13"/>
                        <a:pt x="47" y="11"/>
                      </a:cubicBezTo>
                      <a:cubicBezTo>
                        <a:pt x="50" y="12"/>
                        <a:pt x="47" y="10"/>
                        <a:pt x="47" y="9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8" y="10"/>
                        <a:pt x="48" y="10"/>
                        <a:pt x="47" y="9"/>
                      </a:cubicBezTo>
                      <a:cubicBezTo>
                        <a:pt x="47" y="9"/>
                        <a:pt x="48" y="10"/>
                        <a:pt x="49" y="10"/>
                      </a:cubicBezTo>
                      <a:cubicBezTo>
                        <a:pt x="47" y="9"/>
                        <a:pt x="47" y="9"/>
                        <a:pt x="47" y="9"/>
                      </a:cubicBezTo>
                      <a:cubicBezTo>
                        <a:pt x="46" y="7"/>
                        <a:pt x="50" y="11"/>
                        <a:pt x="50" y="10"/>
                      </a:cubicBezTo>
                      <a:cubicBezTo>
                        <a:pt x="51" y="11"/>
                        <a:pt x="51" y="11"/>
                        <a:pt x="51" y="11"/>
                      </a:cubicBezTo>
                      <a:cubicBezTo>
                        <a:pt x="51" y="11"/>
                        <a:pt x="52" y="12"/>
                        <a:pt x="52" y="12"/>
                      </a:cubicBezTo>
                      <a:cubicBezTo>
                        <a:pt x="50" y="10"/>
                        <a:pt x="49" y="9"/>
                        <a:pt x="47" y="8"/>
                      </a:cubicBezTo>
                      <a:cubicBezTo>
                        <a:pt x="47" y="7"/>
                        <a:pt x="49" y="9"/>
                        <a:pt x="48" y="7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2" y="11"/>
                        <a:pt x="52" y="11"/>
                      </a:cubicBezTo>
                      <a:cubicBezTo>
                        <a:pt x="52" y="10"/>
                        <a:pt x="50" y="8"/>
                        <a:pt x="49" y="8"/>
                      </a:cubicBezTo>
                      <a:cubicBezTo>
                        <a:pt x="49" y="8"/>
                        <a:pt x="50" y="8"/>
                        <a:pt x="51" y="9"/>
                      </a:cubicBezTo>
                      <a:cubicBezTo>
                        <a:pt x="51" y="8"/>
                        <a:pt x="49" y="8"/>
                        <a:pt x="49" y="7"/>
                      </a:cubicBezTo>
                      <a:cubicBezTo>
                        <a:pt x="50" y="7"/>
                        <a:pt x="52" y="8"/>
                        <a:pt x="53" y="9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8" y="13"/>
                        <a:pt x="58" y="13"/>
                        <a:pt x="60" y="14"/>
                      </a:cubicBezTo>
                      <a:cubicBezTo>
                        <a:pt x="60" y="15"/>
                        <a:pt x="60" y="14"/>
                        <a:pt x="59" y="13"/>
                      </a:cubicBezTo>
                      <a:cubicBezTo>
                        <a:pt x="55" y="11"/>
                        <a:pt x="55" y="9"/>
                        <a:pt x="51" y="7"/>
                      </a:cubicBezTo>
                      <a:cubicBezTo>
                        <a:pt x="51" y="5"/>
                        <a:pt x="59" y="12"/>
                        <a:pt x="55" y="8"/>
                      </a:cubicBezTo>
                      <a:cubicBezTo>
                        <a:pt x="54" y="7"/>
                        <a:pt x="51" y="5"/>
                        <a:pt x="52" y="6"/>
                      </a:cubicBezTo>
                      <a:cubicBezTo>
                        <a:pt x="53" y="6"/>
                        <a:pt x="49" y="3"/>
                        <a:pt x="51" y="4"/>
                      </a:cubicBezTo>
                      <a:cubicBezTo>
                        <a:pt x="52" y="5"/>
                        <a:pt x="54" y="6"/>
                        <a:pt x="56" y="8"/>
                      </a:cubicBezTo>
                      <a:cubicBezTo>
                        <a:pt x="55" y="7"/>
                        <a:pt x="55" y="8"/>
                        <a:pt x="55" y="8"/>
                      </a:cubicBezTo>
                      <a:cubicBezTo>
                        <a:pt x="56" y="9"/>
                        <a:pt x="58" y="11"/>
                        <a:pt x="59" y="10"/>
                      </a:cubicBezTo>
                      <a:cubicBezTo>
                        <a:pt x="58" y="10"/>
                        <a:pt x="59" y="10"/>
                        <a:pt x="57" y="8"/>
                      </a:cubicBezTo>
                      <a:cubicBezTo>
                        <a:pt x="55" y="7"/>
                        <a:pt x="57" y="9"/>
                        <a:pt x="55" y="7"/>
                      </a:cubicBezTo>
                      <a:cubicBezTo>
                        <a:pt x="55" y="6"/>
                        <a:pt x="58" y="9"/>
                        <a:pt x="54" y="6"/>
                      </a:cubicBezTo>
                      <a:cubicBezTo>
                        <a:pt x="55" y="6"/>
                        <a:pt x="53" y="5"/>
                        <a:pt x="51" y="4"/>
                      </a:cubicBezTo>
                      <a:cubicBezTo>
                        <a:pt x="51" y="3"/>
                        <a:pt x="51" y="3"/>
                        <a:pt x="51" y="3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3" y="4"/>
                        <a:pt x="50" y="2"/>
                        <a:pt x="51" y="2"/>
                      </a:cubicBezTo>
                      <a:cubicBezTo>
                        <a:pt x="53" y="3"/>
                        <a:pt x="53" y="3"/>
                        <a:pt x="53" y="3"/>
                      </a:cubicBezTo>
                      <a:cubicBezTo>
                        <a:pt x="55" y="5"/>
                        <a:pt x="52" y="3"/>
                        <a:pt x="55" y="6"/>
                      </a:cubicBezTo>
                      <a:cubicBezTo>
                        <a:pt x="56" y="6"/>
                        <a:pt x="54" y="4"/>
                        <a:pt x="55" y="5"/>
                      </a:cubicBezTo>
                      <a:cubicBezTo>
                        <a:pt x="55" y="5"/>
                        <a:pt x="55" y="5"/>
                        <a:pt x="55" y="6"/>
                      </a:cubicBezTo>
                      <a:cubicBezTo>
                        <a:pt x="56" y="6"/>
                        <a:pt x="60" y="9"/>
                        <a:pt x="58" y="6"/>
                      </a:cubicBezTo>
                      <a:cubicBezTo>
                        <a:pt x="57" y="5"/>
                        <a:pt x="57" y="5"/>
                        <a:pt x="56" y="4"/>
                      </a:cubicBezTo>
                      <a:cubicBezTo>
                        <a:pt x="56" y="4"/>
                        <a:pt x="54" y="2"/>
                        <a:pt x="54" y="2"/>
                      </a:cubicBezTo>
                      <a:cubicBezTo>
                        <a:pt x="57" y="4"/>
                        <a:pt x="55" y="2"/>
                        <a:pt x="57" y="4"/>
                      </a:cubicBezTo>
                      <a:cubicBezTo>
                        <a:pt x="56" y="3"/>
                        <a:pt x="55" y="4"/>
                        <a:pt x="58" y="6"/>
                      </a:cubicBezTo>
                      <a:cubicBezTo>
                        <a:pt x="61" y="8"/>
                        <a:pt x="57" y="6"/>
                        <a:pt x="60" y="8"/>
                      </a:cubicBezTo>
                      <a:cubicBezTo>
                        <a:pt x="60" y="8"/>
                        <a:pt x="63" y="10"/>
                        <a:pt x="65" y="12"/>
                      </a:cubicBezTo>
                      <a:cubicBezTo>
                        <a:pt x="65" y="12"/>
                        <a:pt x="65" y="11"/>
                        <a:pt x="64" y="11"/>
                      </a:cubicBezTo>
                      <a:cubicBezTo>
                        <a:pt x="63" y="9"/>
                        <a:pt x="62" y="9"/>
                        <a:pt x="61" y="8"/>
                      </a:cubicBezTo>
                      <a:cubicBezTo>
                        <a:pt x="61" y="8"/>
                        <a:pt x="61" y="7"/>
                        <a:pt x="59" y="5"/>
                      </a:cubicBezTo>
                      <a:cubicBezTo>
                        <a:pt x="60" y="6"/>
                        <a:pt x="62" y="7"/>
                        <a:pt x="62" y="7"/>
                      </a:cubicBezTo>
                      <a:cubicBezTo>
                        <a:pt x="62" y="6"/>
                        <a:pt x="63" y="6"/>
                        <a:pt x="63" y="6"/>
                      </a:cubicBezTo>
                      <a:cubicBezTo>
                        <a:pt x="60" y="4"/>
                        <a:pt x="63" y="5"/>
                        <a:pt x="61" y="3"/>
                      </a:cubicBezTo>
                      <a:cubicBezTo>
                        <a:pt x="60" y="3"/>
                        <a:pt x="57" y="2"/>
                        <a:pt x="56" y="0"/>
                      </a:cubicBezTo>
                      <a:cubicBezTo>
                        <a:pt x="57" y="0"/>
                        <a:pt x="58" y="1"/>
                        <a:pt x="58" y="2"/>
                      </a:cubicBezTo>
                      <a:cubicBezTo>
                        <a:pt x="57" y="0"/>
                        <a:pt x="61" y="4"/>
                        <a:pt x="59" y="1"/>
                      </a:cubicBezTo>
                      <a:cubicBezTo>
                        <a:pt x="59" y="3"/>
                        <a:pt x="62" y="4"/>
                        <a:pt x="64" y="6"/>
                      </a:cubicBezTo>
                      <a:cubicBezTo>
                        <a:pt x="63" y="5"/>
                        <a:pt x="66" y="7"/>
                        <a:pt x="66" y="7"/>
                      </a:cubicBezTo>
                      <a:cubicBezTo>
                        <a:pt x="65" y="6"/>
                        <a:pt x="65" y="5"/>
                        <a:pt x="64" y="4"/>
                      </a:cubicBezTo>
                      <a:cubicBezTo>
                        <a:pt x="67" y="5"/>
                        <a:pt x="65" y="3"/>
                        <a:pt x="66" y="2"/>
                      </a:cubicBezTo>
                      <a:cubicBezTo>
                        <a:pt x="67" y="3"/>
                        <a:pt x="69" y="5"/>
                        <a:pt x="70" y="5"/>
                      </a:cubicBezTo>
                      <a:cubicBezTo>
                        <a:pt x="70" y="5"/>
                        <a:pt x="67" y="3"/>
                        <a:pt x="69" y="4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69" y="4"/>
                        <a:pt x="71" y="5"/>
                        <a:pt x="68" y="2"/>
                      </a:cubicBezTo>
                      <a:cubicBezTo>
                        <a:pt x="71" y="4"/>
                        <a:pt x="71" y="4"/>
                        <a:pt x="71" y="4"/>
                      </a:cubicBezTo>
                      <a:cubicBezTo>
                        <a:pt x="71" y="4"/>
                        <a:pt x="70" y="4"/>
                        <a:pt x="70" y="3"/>
                      </a:cubicBezTo>
                      <a:cubicBezTo>
                        <a:pt x="71" y="4"/>
                        <a:pt x="72" y="5"/>
                        <a:pt x="72" y="5"/>
                      </a:cubicBezTo>
                      <a:cubicBezTo>
                        <a:pt x="74" y="6"/>
                        <a:pt x="72" y="4"/>
                        <a:pt x="73" y="4"/>
                      </a:cubicBez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0" y="1"/>
                        <a:pt x="72" y="2"/>
                        <a:pt x="72" y="1"/>
                      </a:cubicBezTo>
                      <a:cubicBezTo>
                        <a:pt x="73" y="3"/>
                        <a:pt x="73" y="3"/>
                        <a:pt x="73" y="3"/>
                      </a:cubicBezTo>
                      <a:cubicBezTo>
                        <a:pt x="72" y="2"/>
                        <a:pt x="72" y="2"/>
                        <a:pt x="72" y="2"/>
                      </a:cubicBezTo>
                      <a:cubicBezTo>
                        <a:pt x="74" y="3"/>
                        <a:pt x="75" y="4"/>
                        <a:pt x="74" y="2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6" y="6"/>
                        <a:pt x="76" y="4"/>
                        <a:pt x="74" y="3"/>
                      </a:cubicBezTo>
                      <a:cubicBezTo>
                        <a:pt x="72" y="2"/>
                        <a:pt x="72" y="3"/>
                        <a:pt x="74" y="4"/>
                      </a:cubicBezTo>
                      <a:cubicBezTo>
                        <a:pt x="74" y="4"/>
                        <a:pt x="74" y="4"/>
                        <a:pt x="73" y="4"/>
                      </a:cubicBezTo>
                      <a:cubicBezTo>
                        <a:pt x="76" y="5"/>
                        <a:pt x="75" y="5"/>
                        <a:pt x="77" y="7"/>
                      </a:cubicBezTo>
                      <a:cubicBezTo>
                        <a:pt x="77" y="7"/>
                        <a:pt x="78" y="7"/>
                        <a:pt x="77" y="6"/>
                      </a:cubicBezTo>
                      <a:cubicBezTo>
                        <a:pt x="78" y="7"/>
                        <a:pt x="78" y="8"/>
                        <a:pt x="78" y="8"/>
                      </a:cubicBezTo>
                      <a:cubicBezTo>
                        <a:pt x="77" y="7"/>
                        <a:pt x="76" y="7"/>
                        <a:pt x="76" y="6"/>
                      </a:cubicBezTo>
                      <a:cubicBezTo>
                        <a:pt x="78" y="8"/>
                        <a:pt x="78" y="9"/>
                        <a:pt x="77" y="9"/>
                      </a:cubicBezTo>
                      <a:cubicBezTo>
                        <a:pt x="75" y="7"/>
                        <a:pt x="78" y="11"/>
                        <a:pt x="77" y="10"/>
                      </a:cubicBezTo>
                      <a:cubicBezTo>
                        <a:pt x="75" y="9"/>
                        <a:pt x="74" y="7"/>
                        <a:pt x="73" y="6"/>
                      </a:cubicBezTo>
                      <a:cubicBezTo>
                        <a:pt x="72" y="6"/>
                        <a:pt x="73" y="7"/>
                        <a:pt x="72" y="6"/>
                      </a:cubicBezTo>
                      <a:cubicBezTo>
                        <a:pt x="73" y="7"/>
                        <a:pt x="76" y="9"/>
                        <a:pt x="76" y="10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5" y="10"/>
                        <a:pt x="78" y="12"/>
                        <a:pt x="77" y="12"/>
                      </a:cubicBezTo>
                      <a:cubicBezTo>
                        <a:pt x="76" y="12"/>
                        <a:pt x="75" y="13"/>
                        <a:pt x="74" y="13"/>
                      </a:cubicBezTo>
                      <a:cubicBezTo>
                        <a:pt x="73" y="12"/>
                        <a:pt x="73" y="12"/>
                        <a:pt x="73" y="12"/>
                      </a:cubicBezTo>
                      <a:cubicBezTo>
                        <a:pt x="76" y="15"/>
                        <a:pt x="73" y="14"/>
                        <a:pt x="75" y="15"/>
                      </a:cubicBezTo>
                      <a:cubicBezTo>
                        <a:pt x="73" y="15"/>
                        <a:pt x="75" y="18"/>
                        <a:pt x="72" y="16"/>
                      </a:cubicBezTo>
                      <a:cubicBezTo>
                        <a:pt x="72" y="18"/>
                        <a:pt x="73" y="20"/>
                        <a:pt x="71" y="21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71" y="20"/>
                        <a:pt x="68" y="18"/>
                        <a:pt x="68" y="18"/>
                      </a:cubicBezTo>
                      <a:cubicBezTo>
                        <a:pt x="70" y="19"/>
                        <a:pt x="70" y="20"/>
                        <a:pt x="71" y="22"/>
                      </a:cubicBezTo>
                      <a:cubicBezTo>
                        <a:pt x="69" y="21"/>
                        <a:pt x="71" y="23"/>
                        <a:pt x="72" y="24"/>
                      </a:cubicBezTo>
                      <a:cubicBezTo>
                        <a:pt x="70" y="23"/>
                        <a:pt x="70" y="23"/>
                        <a:pt x="70" y="23"/>
                      </a:cubicBezTo>
                      <a:cubicBezTo>
                        <a:pt x="73" y="26"/>
                        <a:pt x="70" y="25"/>
                        <a:pt x="69" y="25"/>
                      </a:cubicBezTo>
                      <a:cubicBezTo>
                        <a:pt x="68" y="24"/>
                        <a:pt x="67" y="23"/>
                        <a:pt x="67" y="24"/>
                      </a:cubicBezTo>
                      <a:cubicBezTo>
                        <a:pt x="69" y="26"/>
                        <a:pt x="69" y="26"/>
                        <a:pt x="70" y="28"/>
                      </a:cubicBezTo>
                      <a:cubicBezTo>
                        <a:pt x="69" y="28"/>
                        <a:pt x="68" y="28"/>
                        <a:pt x="67" y="28"/>
                      </a:cubicBezTo>
                      <a:cubicBezTo>
                        <a:pt x="70" y="31"/>
                        <a:pt x="67" y="31"/>
                        <a:pt x="68" y="34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8" y="37"/>
                        <a:pt x="64" y="36"/>
                        <a:pt x="65" y="38"/>
                      </a:cubicBezTo>
                      <a:cubicBezTo>
                        <a:pt x="62" y="36"/>
                        <a:pt x="62" y="36"/>
                        <a:pt x="62" y="36"/>
                      </a:cubicBezTo>
                      <a:cubicBezTo>
                        <a:pt x="61" y="36"/>
                        <a:pt x="62" y="37"/>
                        <a:pt x="64" y="39"/>
                      </a:cubicBezTo>
                      <a:cubicBezTo>
                        <a:pt x="63" y="38"/>
                        <a:pt x="65" y="41"/>
                        <a:pt x="63" y="39"/>
                      </a:cubicBezTo>
                      <a:cubicBezTo>
                        <a:pt x="62" y="39"/>
                        <a:pt x="64" y="41"/>
                        <a:pt x="64" y="41"/>
                      </a:cubicBezTo>
                      <a:cubicBezTo>
                        <a:pt x="62" y="41"/>
                        <a:pt x="62" y="41"/>
                        <a:pt x="62" y="43"/>
                      </a:cubicBezTo>
                      <a:cubicBezTo>
                        <a:pt x="63" y="43"/>
                        <a:pt x="63" y="43"/>
                        <a:pt x="63" y="43"/>
                      </a:cubicBezTo>
                      <a:cubicBezTo>
                        <a:pt x="62" y="42"/>
                        <a:pt x="61" y="41"/>
                        <a:pt x="60" y="41"/>
                      </a:cubicBezTo>
                      <a:cubicBezTo>
                        <a:pt x="61" y="42"/>
                        <a:pt x="59" y="41"/>
                        <a:pt x="63" y="44"/>
                      </a:cubicBezTo>
                      <a:cubicBezTo>
                        <a:pt x="60" y="43"/>
                        <a:pt x="63" y="47"/>
                        <a:pt x="60" y="45"/>
                      </a:cubicBezTo>
                      <a:cubicBezTo>
                        <a:pt x="61" y="46"/>
                        <a:pt x="61" y="46"/>
                        <a:pt x="62" y="47"/>
                      </a:cubicBezTo>
                      <a:cubicBezTo>
                        <a:pt x="61" y="47"/>
                        <a:pt x="59" y="47"/>
                        <a:pt x="60" y="48"/>
                      </a:cubicBezTo>
                      <a:cubicBezTo>
                        <a:pt x="59" y="48"/>
                        <a:pt x="58" y="47"/>
                        <a:pt x="58" y="47"/>
                      </a:cubicBezTo>
                      <a:cubicBezTo>
                        <a:pt x="58" y="48"/>
                        <a:pt x="59" y="48"/>
                        <a:pt x="60" y="49"/>
                      </a:cubicBezTo>
                      <a:cubicBezTo>
                        <a:pt x="61" y="51"/>
                        <a:pt x="56" y="49"/>
                        <a:pt x="56" y="51"/>
                      </a:cubicBezTo>
                      <a:cubicBezTo>
                        <a:pt x="57" y="54"/>
                        <a:pt x="55" y="55"/>
                        <a:pt x="54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6" y="58"/>
                        <a:pt x="49" y="55"/>
                        <a:pt x="53" y="58"/>
                      </a:cubicBezTo>
                      <a:cubicBezTo>
                        <a:pt x="53" y="58"/>
                        <a:pt x="53" y="59"/>
                        <a:pt x="51" y="57"/>
                      </a:cubicBezTo>
                      <a:cubicBezTo>
                        <a:pt x="53" y="59"/>
                        <a:pt x="49" y="57"/>
                        <a:pt x="51" y="60"/>
                      </a:cubicBezTo>
                      <a:cubicBezTo>
                        <a:pt x="51" y="60"/>
                        <a:pt x="51" y="60"/>
                        <a:pt x="50" y="59"/>
                      </a:cubicBezTo>
                      <a:cubicBezTo>
                        <a:pt x="48" y="59"/>
                        <a:pt x="50" y="61"/>
                        <a:pt x="48" y="60"/>
                      </a:cubicBezTo>
                      <a:cubicBezTo>
                        <a:pt x="48" y="60"/>
                        <a:pt x="48" y="60"/>
                        <a:pt x="47" y="59"/>
                      </a:cubicBezTo>
                      <a:cubicBezTo>
                        <a:pt x="45" y="58"/>
                        <a:pt x="50" y="62"/>
                        <a:pt x="46" y="60"/>
                      </a:cubicBezTo>
                      <a:cubicBezTo>
                        <a:pt x="46" y="60"/>
                        <a:pt x="48" y="61"/>
                        <a:pt x="48" y="61"/>
                      </a:cubicBezTo>
                      <a:cubicBezTo>
                        <a:pt x="45" y="61"/>
                        <a:pt x="47" y="64"/>
                        <a:pt x="46" y="66"/>
                      </a:cubicBezTo>
                      <a:cubicBezTo>
                        <a:pt x="44" y="66"/>
                        <a:pt x="40" y="62"/>
                        <a:pt x="42" y="65"/>
                      </a:cubicBezTo>
                      <a:cubicBezTo>
                        <a:pt x="42" y="65"/>
                        <a:pt x="44" y="66"/>
                        <a:pt x="43" y="65"/>
                      </a:cubicBezTo>
                      <a:cubicBezTo>
                        <a:pt x="44" y="67"/>
                        <a:pt x="39" y="63"/>
                        <a:pt x="40" y="65"/>
                      </a:cubicBezTo>
                      <a:cubicBezTo>
                        <a:pt x="43" y="66"/>
                        <a:pt x="42" y="66"/>
                        <a:pt x="43" y="67"/>
                      </a:cubicBezTo>
                      <a:cubicBezTo>
                        <a:pt x="41" y="66"/>
                        <a:pt x="39" y="65"/>
                        <a:pt x="40" y="67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42" y="69"/>
                        <a:pt x="40" y="68"/>
                        <a:pt x="43" y="71"/>
                      </a:cubicBezTo>
                      <a:cubicBezTo>
                        <a:pt x="42" y="75"/>
                        <a:pt x="42" y="80"/>
                        <a:pt x="40" y="83"/>
                      </a:cubicBezTo>
                      <a:cubicBezTo>
                        <a:pt x="37" y="86"/>
                        <a:pt x="37" y="90"/>
                        <a:pt x="33" y="92"/>
                      </a:cubicBezTo>
                      <a:cubicBezTo>
                        <a:pt x="29" y="91"/>
                        <a:pt x="29" y="91"/>
                        <a:pt x="30" y="93"/>
                      </a:cubicBezTo>
                      <a:cubicBezTo>
                        <a:pt x="30" y="92"/>
                        <a:pt x="29" y="92"/>
                        <a:pt x="29" y="92"/>
                      </a:cubicBezTo>
                      <a:cubicBezTo>
                        <a:pt x="31" y="93"/>
                        <a:pt x="29" y="93"/>
                        <a:pt x="31" y="94"/>
                      </a:cubicBezTo>
                      <a:cubicBezTo>
                        <a:pt x="30" y="95"/>
                        <a:pt x="30" y="97"/>
                        <a:pt x="29" y="98"/>
                      </a:cubicBezTo>
                      <a:cubicBezTo>
                        <a:pt x="29" y="98"/>
                        <a:pt x="27" y="96"/>
                        <a:pt x="27" y="96"/>
                      </a:cubicBezTo>
                      <a:cubicBezTo>
                        <a:pt x="29" y="98"/>
                        <a:pt x="29" y="98"/>
                        <a:pt x="29" y="98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28" y="98"/>
                        <a:pt x="29" y="99"/>
                        <a:pt x="30" y="99"/>
                      </a:cubicBezTo>
                      <a:cubicBezTo>
                        <a:pt x="31" y="103"/>
                        <a:pt x="24" y="103"/>
                        <a:pt x="23" y="107"/>
                      </a:cubicBezTo>
                      <a:cubicBezTo>
                        <a:pt x="21" y="107"/>
                        <a:pt x="22" y="109"/>
                        <a:pt x="22" y="110"/>
                      </a:cubicBezTo>
                      <a:cubicBezTo>
                        <a:pt x="17" y="110"/>
                        <a:pt x="13" y="111"/>
                        <a:pt x="14" y="115"/>
                      </a:cubicBezTo>
                      <a:cubicBezTo>
                        <a:pt x="14" y="115"/>
                        <a:pt x="7" y="111"/>
                        <a:pt x="6" y="10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3" name="Freeform 117"/>
                <p:cNvSpPr/>
                <p:nvPr/>
              </p:nvSpPr>
              <p:spPr bwMode="auto">
                <a:xfrm>
                  <a:off x="4238" y="1226"/>
                  <a:ext cx="0" cy="0"/>
                </a:xfrm>
                <a:custGeom>
                  <a:avLst/>
                  <a:gdLst>
                    <a:gd name="T0" fmla="*/ 3 w 3"/>
                    <a:gd name="T1" fmla="*/ 2 h 2"/>
                    <a:gd name="T2" fmla="*/ 0 w 3"/>
                    <a:gd name="T3" fmla="*/ 0 h 2"/>
                    <a:gd name="T4" fmla="*/ 3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4" name="Freeform 118"/>
                <p:cNvSpPr/>
                <p:nvPr/>
              </p:nvSpPr>
              <p:spPr bwMode="auto">
                <a:xfrm>
                  <a:off x="4234" y="1226"/>
                  <a:ext cx="1" cy="0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0 w 2"/>
                    <a:gd name="T5" fmla="*/ 0 h 2"/>
                    <a:gd name="T6" fmla="*/ 1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5" name="Freeform 119"/>
                <p:cNvSpPr/>
                <p:nvPr/>
              </p:nvSpPr>
              <p:spPr bwMode="auto">
                <a:xfrm>
                  <a:off x="4234" y="1226"/>
                  <a:ext cx="0" cy="0"/>
                </a:xfrm>
                <a:custGeom>
                  <a:avLst/>
                  <a:gdLst>
                    <a:gd name="T0" fmla="*/ 1 w 1"/>
                    <a:gd name="T1" fmla="*/ 3 h 3"/>
                    <a:gd name="T2" fmla="*/ 0 w 1"/>
                    <a:gd name="T3" fmla="*/ 0 h 3"/>
                    <a:gd name="T4" fmla="*/ 1 w 1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">
                      <a:moveTo>
                        <a:pt x="1" y="3"/>
                      </a:moveTo>
                      <a:cubicBezTo>
                        <a:pt x="0" y="2"/>
                        <a:pt x="0" y="1"/>
                        <a:pt x="0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6" name="Freeform 120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7" name="Freeform 121"/>
                <p:cNvSpPr/>
                <p:nvPr/>
              </p:nvSpPr>
              <p:spPr bwMode="auto">
                <a:xfrm>
                  <a:off x="4233" y="1226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0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1" y="2"/>
                        <a:pt x="0" y="1"/>
                      </a:cubicBezTo>
                      <a:cubicBezTo>
                        <a:pt x="1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8" name="Freeform 122"/>
                <p:cNvSpPr/>
                <p:nvPr/>
              </p:nvSpPr>
              <p:spPr bwMode="auto">
                <a:xfrm>
                  <a:off x="4232" y="1226"/>
                  <a:ext cx="0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89" name="Freeform 123"/>
                <p:cNvSpPr/>
                <p:nvPr/>
              </p:nvSpPr>
              <p:spPr bwMode="auto">
                <a:xfrm>
                  <a:off x="4232" y="1227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0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8" y="123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1" name="Freeform 125"/>
                <p:cNvSpPr/>
                <p:nvPr/>
              </p:nvSpPr>
              <p:spPr bwMode="auto">
                <a:xfrm>
                  <a:off x="4225" y="1238"/>
                  <a:ext cx="1" cy="1"/>
                </a:xfrm>
                <a:custGeom>
                  <a:avLst/>
                  <a:gdLst>
                    <a:gd name="T0" fmla="*/ 1 w 1"/>
                    <a:gd name="T1" fmla="*/ 1 h 2"/>
                    <a:gd name="T2" fmla="*/ 0 w 1"/>
                    <a:gd name="T3" fmla="*/ 0 h 2"/>
                    <a:gd name="T4" fmla="*/ 1 w 1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226" y="124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3" name="Freeform 127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0" y="0"/>
                        <a:pt x="1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4" name="Freeform 128"/>
                <p:cNvSpPr/>
                <p:nvPr/>
              </p:nvSpPr>
              <p:spPr bwMode="auto">
                <a:xfrm>
                  <a:off x="4232" y="1233"/>
                  <a:ext cx="14" cy="33"/>
                </a:xfrm>
                <a:custGeom>
                  <a:avLst/>
                  <a:gdLst>
                    <a:gd name="T0" fmla="*/ 11 w 62"/>
                    <a:gd name="T1" fmla="*/ 122 h 142"/>
                    <a:gd name="T2" fmla="*/ 12 w 62"/>
                    <a:gd name="T3" fmla="*/ 118 h 142"/>
                    <a:gd name="T4" fmla="*/ 9 w 62"/>
                    <a:gd name="T5" fmla="*/ 108 h 142"/>
                    <a:gd name="T6" fmla="*/ 11 w 62"/>
                    <a:gd name="T7" fmla="*/ 105 h 142"/>
                    <a:gd name="T8" fmla="*/ 17 w 62"/>
                    <a:gd name="T9" fmla="*/ 97 h 142"/>
                    <a:gd name="T10" fmla="*/ 19 w 62"/>
                    <a:gd name="T11" fmla="*/ 94 h 142"/>
                    <a:gd name="T12" fmla="*/ 18 w 62"/>
                    <a:gd name="T13" fmla="*/ 88 h 142"/>
                    <a:gd name="T14" fmla="*/ 21 w 62"/>
                    <a:gd name="T15" fmla="*/ 85 h 142"/>
                    <a:gd name="T16" fmla="*/ 24 w 62"/>
                    <a:gd name="T17" fmla="*/ 83 h 142"/>
                    <a:gd name="T18" fmla="*/ 21 w 62"/>
                    <a:gd name="T19" fmla="*/ 80 h 142"/>
                    <a:gd name="T20" fmla="*/ 20 w 62"/>
                    <a:gd name="T21" fmla="*/ 74 h 142"/>
                    <a:gd name="T22" fmla="*/ 22 w 62"/>
                    <a:gd name="T23" fmla="*/ 71 h 142"/>
                    <a:gd name="T24" fmla="*/ 20 w 62"/>
                    <a:gd name="T25" fmla="*/ 67 h 142"/>
                    <a:gd name="T26" fmla="*/ 24 w 62"/>
                    <a:gd name="T27" fmla="*/ 65 h 142"/>
                    <a:gd name="T28" fmla="*/ 25 w 62"/>
                    <a:gd name="T29" fmla="*/ 60 h 142"/>
                    <a:gd name="T30" fmla="*/ 29 w 62"/>
                    <a:gd name="T31" fmla="*/ 56 h 142"/>
                    <a:gd name="T32" fmla="*/ 28 w 62"/>
                    <a:gd name="T33" fmla="*/ 53 h 142"/>
                    <a:gd name="T34" fmla="*/ 31 w 62"/>
                    <a:gd name="T35" fmla="*/ 52 h 142"/>
                    <a:gd name="T36" fmla="*/ 29 w 62"/>
                    <a:gd name="T37" fmla="*/ 50 h 142"/>
                    <a:gd name="T38" fmla="*/ 29 w 62"/>
                    <a:gd name="T39" fmla="*/ 49 h 142"/>
                    <a:gd name="T40" fmla="*/ 29 w 62"/>
                    <a:gd name="T41" fmla="*/ 46 h 142"/>
                    <a:gd name="T42" fmla="*/ 32 w 62"/>
                    <a:gd name="T43" fmla="*/ 39 h 142"/>
                    <a:gd name="T44" fmla="*/ 32 w 62"/>
                    <a:gd name="T45" fmla="*/ 37 h 142"/>
                    <a:gd name="T46" fmla="*/ 33 w 62"/>
                    <a:gd name="T47" fmla="*/ 34 h 142"/>
                    <a:gd name="T48" fmla="*/ 36 w 62"/>
                    <a:gd name="T49" fmla="*/ 29 h 142"/>
                    <a:gd name="T50" fmla="*/ 43 w 62"/>
                    <a:gd name="T51" fmla="*/ 30 h 142"/>
                    <a:gd name="T52" fmla="*/ 37 w 62"/>
                    <a:gd name="T53" fmla="*/ 26 h 142"/>
                    <a:gd name="T54" fmla="*/ 31 w 62"/>
                    <a:gd name="T55" fmla="*/ 22 h 142"/>
                    <a:gd name="T56" fmla="*/ 34 w 62"/>
                    <a:gd name="T57" fmla="*/ 20 h 142"/>
                    <a:gd name="T58" fmla="*/ 31 w 62"/>
                    <a:gd name="T59" fmla="*/ 18 h 142"/>
                    <a:gd name="T60" fmla="*/ 34 w 62"/>
                    <a:gd name="T61" fmla="*/ 18 h 142"/>
                    <a:gd name="T62" fmla="*/ 41 w 62"/>
                    <a:gd name="T63" fmla="*/ 18 h 142"/>
                    <a:gd name="T64" fmla="*/ 36 w 62"/>
                    <a:gd name="T65" fmla="*/ 14 h 142"/>
                    <a:gd name="T66" fmla="*/ 39 w 62"/>
                    <a:gd name="T67" fmla="*/ 14 h 142"/>
                    <a:gd name="T68" fmla="*/ 36 w 62"/>
                    <a:gd name="T69" fmla="*/ 11 h 142"/>
                    <a:gd name="T70" fmla="*/ 36 w 62"/>
                    <a:gd name="T71" fmla="*/ 9 h 142"/>
                    <a:gd name="T72" fmla="*/ 44 w 62"/>
                    <a:gd name="T73" fmla="*/ 12 h 142"/>
                    <a:gd name="T74" fmla="*/ 40 w 62"/>
                    <a:gd name="T75" fmla="*/ 7 h 142"/>
                    <a:gd name="T76" fmla="*/ 52 w 62"/>
                    <a:gd name="T77" fmla="*/ 5 h 142"/>
                    <a:gd name="T78" fmla="*/ 54 w 62"/>
                    <a:gd name="T79" fmla="*/ 4 h 142"/>
                    <a:gd name="T80" fmla="*/ 55 w 62"/>
                    <a:gd name="T81" fmla="*/ 0 h 142"/>
                    <a:gd name="T82" fmla="*/ 59 w 62"/>
                    <a:gd name="T83" fmla="*/ 3 h 142"/>
                    <a:gd name="T84" fmla="*/ 54 w 62"/>
                    <a:gd name="T85" fmla="*/ 5 h 142"/>
                    <a:gd name="T86" fmla="*/ 60 w 62"/>
                    <a:gd name="T87" fmla="*/ 13 h 142"/>
                    <a:gd name="T88" fmla="*/ 60 w 62"/>
                    <a:gd name="T89" fmla="*/ 24 h 142"/>
                    <a:gd name="T90" fmla="*/ 59 w 62"/>
                    <a:gd name="T91" fmla="*/ 36 h 142"/>
                    <a:gd name="T92" fmla="*/ 57 w 62"/>
                    <a:gd name="T93" fmla="*/ 46 h 142"/>
                    <a:gd name="T94" fmla="*/ 56 w 62"/>
                    <a:gd name="T95" fmla="*/ 53 h 142"/>
                    <a:gd name="T96" fmla="*/ 49 w 62"/>
                    <a:gd name="T97" fmla="*/ 66 h 142"/>
                    <a:gd name="T98" fmla="*/ 44 w 62"/>
                    <a:gd name="T99" fmla="*/ 72 h 142"/>
                    <a:gd name="T100" fmla="*/ 38 w 62"/>
                    <a:gd name="T101" fmla="*/ 80 h 142"/>
                    <a:gd name="T102" fmla="*/ 33 w 62"/>
                    <a:gd name="T103" fmla="*/ 112 h 142"/>
                    <a:gd name="T104" fmla="*/ 29 w 62"/>
                    <a:gd name="T105" fmla="*/ 120 h 142"/>
                    <a:gd name="T106" fmla="*/ 6 w 62"/>
                    <a:gd name="T107" fmla="*/ 136 h 1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142">
                      <a:moveTo>
                        <a:pt x="6" y="136"/>
                      </a:moveTo>
                      <a:cubicBezTo>
                        <a:pt x="0" y="132"/>
                        <a:pt x="7" y="133"/>
                        <a:pt x="4" y="129"/>
                      </a:cubicBezTo>
                      <a:cubicBezTo>
                        <a:pt x="4" y="129"/>
                        <a:pt x="8" y="131"/>
                        <a:pt x="7" y="130"/>
                      </a:cubicBezTo>
                      <a:cubicBezTo>
                        <a:pt x="3" y="126"/>
                        <a:pt x="7" y="124"/>
                        <a:pt x="12" y="124"/>
                      </a:cubicBezTo>
                      <a:cubicBezTo>
                        <a:pt x="12" y="125"/>
                        <a:pt x="12" y="125"/>
                        <a:pt x="12" y="125"/>
                      </a:cubicBezTo>
                      <a:cubicBezTo>
                        <a:pt x="13" y="125"/>
                        <a:pt x="10" y="123"/>
                        <a:pt x="11" y="122"/>
                      </a:cubicBezTo>
                      <a:cubicBezTo>
                        <a:pt x="12" y="123"/>
                        <a:pt x="12" y="123"/>
                        <a:pt x="13" y="123"/>
                      </a:cubicBezTo>
                      <a:cubicBezTo>
                        <a:pt x="11" y="122"/>
                        <a:pt x="12" y="122"/>
                        <a:pt x="11" y="121"/>
                      </a:cubicBezTo>
                      <a:cubicBezTo>
                        <a:pt x="12" y="121"/>
                        <a:pt x="13" y="122"/>
                        <a:pt x="14" y="122"/>
                      </a:cubicBezTo>
                      <a:cubicBezTo>
                        <a:pt x="12" y="121"/>
                        <a:pt x="12" y="121"/>
                        <a:pt x="12" y="121"/>
                      </a:cubicBezTo>
                      <a:cubicBezTo>
                        <a:pt x="7" y="118"/>
                        <a:pt x="13" y="120"/>
                        <a:pt x="11" y="118"/>
                      </a:cubicBezTo>
                      <a:cubicBezTo>
                        <a:pt x="11" y="118"/>
                        <a:pt x="12" y="118"/>
                        <a:pt x="12" y="118"/>
                      </a:cubicBezTo>
                      <a:cubicBezTo>
                        <a:pt x="9" y="115"/>
                        <a:pt x="11" y="114"/>
                        <a:pt x="10" y="112"/>
                      </a:cubicBezTo>
                      <a:cubicBezTo>
                        <a:pt x="11" y="112"/>
                        <a:pt x="13" y="113"/>
                        <a:pt x="14" y="113"/>
                      </a:cubicBezTo>
                      <a:cubicBezTo>
                        <a:pt x="11" y="112"/>
                        <a:pt x="11" y="111"/>
                        <a:pt x="11" y="110"/>
                      </a:cubicBezTo>
                      <a:cubicBezTo>
                        <a:pt x="13" y="111"/>
                        <a:pt x="9" y="109"/>
                        <a:pt x="10" y="109"/>
                      </a:cubicBezTo>
                      <a:cubicBezTo>
                        <a:pt x="11" y="109"/>
                        <a:pt x="11" y="109"/>
                        <a:pt x="11" y="109"/>
                      </a:cubicBezTo>
                      <a:cubicBezTo>
                        <a:pt x="8" y="108"/>
                        <a:pt x="12" y="109"/>
                        <a:pt x="9" y="108"/>
                      </a:cubicBezTo>
                      <a:cubicBezTo>
                        <a:pt x="12" y="108"/>
                        <a:pt x="12" y="108"/>
                        <a:pt x="12" y="108"/>
                      </a:cubicBezTo>
                      <a:cubicBezTo>
                        <a:pt x="8" y="106"/>
                        <a:pt x="14" y="108"/>
                        <a:pt x="12" y="107"/>
                      </a:cubicBezTo>
                      <a:cubicBezTo>
                        <a:pt x="11" y="107"/>
                        <a:pt x="11" y="107"/>
                        <a:pt x="11" y="107"/>
                      </a:cubicBezTo>
                      <a:cubicBezTo>
                        <a:pt x="11" y="106"/>
                        <a:pt x="12" y="107"/>
                        <a:pt x="12" y="106"/>
                      </a:cubicBezTo>
                      <a:cubicBezTo>
                        <a:pt x="12" y="107"/>
                        <a:pt x="12" y="107"/>
                        <a:pt x="12" y="107"/>
                      </a:cubicBezTo>
                      <a:cubicBezTo>
                        <a:pt x="12" y="106"/>
                        <a:pt x="14" y="106"/>
                        <a:pt x="11" y="105"/>
                      </a:cubicBezTo>
                      <a:cubicBezTo>
                        <a:pt x="13" y="106"/>
                        <a:pt x="12" y="106"/>
                        <a:pt x="15" y="107"/>
                      </a:cubicBezTo>
                      <a:cubicBezTo>
                        <a:pt x="13" y="104"/>
                        <a:pt x="15" y="102"/>
                        <a:pt x="16" y="100"/>
                      </a:cubicBezTo>
                      <a:cubicBezTo>
                        <a:pt x="17" y="100"/>
                        <a:pt x="17" y="100"/>
                        <a:pt x="18" y="100"/>
                      </a:cubicBezTo>
                      <a:cubicBezTo>
                        <a:pt x="18" y="100"/>
                        <a:pt x="18" y="99"/>
                        <a:pt x="17" y="98"/>
                      </a:cubicBezTo>
                      <a:cubicBezTo>
                        <a:pt x="17" y="98"/>
                        <a:pt x="18" y="99"/>
                        <a:pt x="19" y="99"/>
                      </a:cubicBezTo>
                      <a:cubicBezTo>
                        <a:pt x="20" y="99"/>
                        <a:pt x="16" y="97"/>
                        <a:pt x="17" y="97"/>
                      </a:cubicBezTo>
                      <a:cubicBezTo>
                        <a:pt x="18" y="98"/>
                        <a:pt x="19" y="98"/>
                        <a:pt x="20" y="98"/>
                      </a:cubicBezTo>
                      <a:cubicBezTo>
                        <a:pt x="18" y="97"/>
                        <a:pt x="18" y="97"/>
                        <a:pt x="18" y="96"/>
                      </a:cubicBezTo>
                      <a:cubicBezTo>
                        <a:pt x="18" y="96"/>
                        <a:pt x="18" y="97"/>
                        <a:pt x="19" y="97"/>
                      </a:cubicBezTo>
                      <a:cubicBezTo>
                        <a:pt x="17" y="95"/>
                        <a:pt x="20" y="96"/>
                        <a:pt x="19" y="95"/>
                      </a:cubicBezTo>
                      <a:cubicBezTo>
                        <a:pt x="20" y="96"/>
                        <a:pt x="20" y="96"/>
                        <a:pt x="20" y="96"/>
                      </a:cubicBezTo>
                      <a:cubicBezTo>
                        <a:pt x="23" y="96"/>
                        <a:pt x="17" y="94"/>
                        <a:pt x="19" y="94"/>
                      </a:cubicBezTo>
                      <a:cubicBezTo>
                        <a:pt x="19" y="95"/>
                        <a:pt x="20" y="95"/>
                        <a:pt x="20" y="95"/>
                      </a:cubicBezTo>
                      <a:cubicBezTo>
                        <a:pt x="18" y="93"/>
                        <a:pt x="19" y="93"/>
                        <a:pt x="18" y="92"/>
                      </a:cubicBezTo>
                      <a:cubicBezTo>
                        <a:pt x="18" y="92"/>
                        <a:pt x="19" y="92"/>
                        <a:pt x="19" y="92"/>
                      </a:cubicBezTo>
                      <a:cubicBezTo>
                        <a:pt x="19" y="92"/>
                        <a:pt x="20" y="91"/>
                        <a:pt x="19" y="90"/>
                      </a:cubicBezTo>
                      <a:cubicBezTo>
                        <a:pt x="20" y="90"/>
                        <a:pt x="23" y="92"/>
                        <a:pt x="22" y="91"/>
                      </a:cubicBezTo>
                      <a:cubicBezTo>
                        <a:pt x="19" y="90"/>
                        <a:pt x="22" y="90"/>
                        <a:pt x="18" y="88"/>
                      </a:cubicBezTo>
                      <a:cubicBezTo>
                        <a:pt x="19" y="88"/>
                        <a:pt x="20" y="88"/>
                        <a:pt x="19" y="87"/>
                      </a:cubicBezTo>
                      <a:cubicBezTo>
                        <a:pt x="20" y="88"/>
                        <a:pt x="23" y="88"/>
                        <a:pt x="23" y="89"/>
                      </a:cubicBezTo>
                      <a:cubicBezTo>
                        <a:pt x="25" y="89"/>
                        <a:pt x="25" y="89"/>
                        <a:pt x="25" y="89"/>
                      </a:cubicBezTo>
                      <a:cubicBezTo>
                        <a:pt x="27" y="90"/>
                        <a:pt x="25" y="90"/>
                        <a:pt x="27" y="90"/>
                      </a:cubicBezTo>
                      <a:cubicBezTo>
                        <a:pt x="26" y="90"/>
                        <a:pt x="26" y="89"/>
                        <a:pt x="26" y="89"/>
                      </a:cubicBezTo>
                      <a:cubicBezTo>
                        <a:pt x="24" y="88"/>
                        <a:pt x="21" y="86"/>
                        <a:pt x="21" y="85"/>
                      </a:cubicBezTo>
                      <a:cubicBezTo>
                        <a:pt x="22" y="86"/>
                        <a:pt x="24" y="86"/>
                        <a:pt x="25" y="87"/>
                      </a:cubicBezTo>
                      <a:cubicBezTo>
                        <a:pt x="19" y="83"/>
                        <a:pt x="19" y="83"/>
                        <a:pt x="19" y="83"/>
                      </a:cubicBezTo>
                      <a:cubicBezTo>
                        <a:pt x="19" y="83"/>
                        <a:pt x="22" y="84"/>
                        <a:pt x="21" y="83"/>
                      </a:cubicBezTo>
                      <a:cubicBezTo>
                        <a:pt x="20" y="83"/>
                        <a:pt x="20" y="83"/>
                        <a:pt x="19" y="82"/>
                      </a:cubicBezTo>
                      <a:cubicBezTo>
                        <a:pt x="19" y="82"/>
                        <a:pt x="19" y="81"/>
                        <a:pt x="22" y="82"/>
                      </a:cubicBezTo>
                      <a:cubicBezTo>
                        <a:pt x="23" y="83"/>
                        <a:pt x="22" y="83"/>
                        <a:pt x="24" y="83"/>
                      </a:cubicBezTo>
                      <a:cubicBezTo>
                        <a:pt x="24" y="83"/>
                        <a:pt x="23" y="82"/>
                        <a:pt x="23" y="82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2"/>
                        <a:pt x="22" y="81"/>
                        <a:pt x="20" y="80"/>
                      </a:cubicBezTo>
                      <a:cubicBezTo>
                        <a:pt x="20" y="80"/>
                        <a:pt x="22" y="81"/>
                        <a:pt x="21" y="81"/>
                      </a:cubicBezTo>
                      <a:cubicBezTo>
                        <a:pt x="19" y="80"/>
                        <a:pt x="19" y="79"/>
                        <a:pt x="19" y="79"/>
                      </a:cubicBezTo>
                      <a:cubicBezTo>
                        <a:pt x="20" y="79"/>
                        <a:pt x="21" y="79"/>
                        <a:pt x="21" y="80"/>
                      </a:cubicBezTo>
                      <a:cubicBezTo>
                        <a:pt x="19" y="78"/>
                        <a:pt x="19" y="77"/>
                        <a:pt x="18" y="76"/>
                      </a:cubicBezTo>
                      <a:cubicBezTo>
                        <a:pt x="16" y="76"/>
                        <a:pt x="21" y="78"/>
                        <a:pt x="20" y="77"/>
                      </a:cubicBezTo>
                      <a:cubicBezTo>
                        <a:pt x="22" y="78"/>
                        <a:pt x="18" y="75"/>
                        <a:pt x="21" y="75"/>
                      </a:cubicBezTo>
                      <a:cubicBezTo>
                        <a:pt x="21" y="75"/>
                        <a:pt x="19" y="74"/>
                        <a:pt x="19" y="75"/>
                      </a:cubicBezTo>
                      <a:cubicBezTo>
                        <a:pt x="19" y="74"/>
                        <a:pt x="22" y="75"/>
                        <a:pt x="21" y="75"/>
                      </a:cubicBezTo>
                      <a:cubicBezTo>
                        <a:pt x="22" y="75"/>
                        <a:pt x="21" y="74"/>
                        <a:pt x="20" y="74"/>
                      </a:cubicBezTo>
                      <a:cubicBezTo>
                        <a:pt x="20" y="73"/>
                        <a:pt x="21" y="74"/>
                        <a:pt x="21" y="74"/>
                      </a:cubicBezTo>
                      <a:cubicBezTo>
                        <a:pt x="20" y="73"/>
                        <a:pt x="19" y="71"/>
                        <a:pt x="21" y="71"/>
                      </a:cubicBezTo>
                      <a:cubicBezTo>
                        <a:pt x="20" y="71"/>
                        <a:pt x="18" y="69"/>
                        <a:pt x="18" y="69"/>
                      </a:cubicBez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21" y="70"/>
                        <a:pt x="20" y="69"/>
                        <a:pt x="22" y="70"/>
                      </a:cubicBezTo>
                      <a:cubicBezTo>
                        <a:pt x="20" y="69"/>
                        <a:pt x="23" y="73"/>
                        <a:pt x="22" y="71"/>
                      </a:cubicBezTo>
                      <a:cubicBezTo>
                        <a:pt x="23" y="72"/>
                        <a:pt x="19" y="69"/>
                        <a:pt x="22" y="70"/>
                      </a:cubicBezTo>
                      <a:cubicBezTo>
                        <a:pt x="22" y="70"/>
                        <a:pt x="20" y="69"/>
                        <a:pt x="22" y="69"/>
                      </a:cubicBezTo>
                      <a:cubicBezTo>
                        <a:pt x="21" y="69"/>
                        <a:pt x="24" y="71"/>
                        <a:pt x="24" y="70"/>
                      </a:cubicBezTo>
                      <a:cubicBezTo>
                        <a:pt x="24" y="70"/>
                        <a:pt x="23" y="70"/>
                        <a:pt x="23" y="69"/>
                      </a:cubicBezTo>
                      <a:cubicBezTo>
                        <a:pt x="22" y="68"/>
                        <a:pt x="22" y="68"/>
                        <a:pt x="22" y="68"/>
                      </a:cubicBezTo>
                      <a:cubicBezTo>
                        <a:pt x="20" y="67"/>
                        <a:pt x="23" y="68"/>
                        <a:pt x="20" y="67"/>
                      </a:cubicBezTo>
                      <a:cubicBezTo>
                        <a:pt x="22" y="68"/>
                        <a:pt x="20" y="66"/>
                        <a:pt x="23" y="68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8"/>
                        <a:pt x="23" y="67"/>
                        <a:pt x="22" y="66"/>
                      </a:cubicBezTo>
                      <a:cubicBezTo>
                        <a:pt x="22" y="67"/>
                        <a:pt x="23" y="67"/>
                        <a:pt x="23" y="67"/>
                      </a:cubicBezTo>
                      <a:cubicBezTo>
                        <a:pt x="19" y="65"/>
                        <a:pt x="24" y="67"/>
                        <a:pt x="21" y="65"/>
                      </a:cubicBezTo>
                      <a:cubicBezTo>
                        <a:pt x="22" y="65"/>
                        <a:pt x="21" y="64"/>
                        <a:pt x="24" y="65"/>
                      </a:cubicBezTo>
                      <a:cubicBezTo>
                        <a:pt x="23" y="64"/>
                        <a:pt x="22" y="63"/>
                        <a:pt x="23" y="63"/>
                      </a:cubicBezTo>
                      <a:cubicBezTo>
                        <a:pt x="23" y="63"/>
                        <a:pt x="23" y="63"/>
                        <a:pt x="24" y="64"/>
                      </a:cubicBezTo>
                      <a:cubicBezTo>
                        <a:pt x="25" y="64"/>
                        <a:pt x="24" y="63"/>
                        <a:pt x="24" y="63"/>
                      </a:cubicBezTo>
                      <a:cubicBezTo>
                        <a:pt x="24" y="63"/>
                        <a:pt x="26" y="63"/>
                        <a:pt x="28" y="63"/>
                      </a:cubicBezTo>
                      <a:cubicBezTo>
                        <a:pt x="27" y="63"/>
                        <a:pt x="24" y="62"/>
                        <a:pt x="23" y="61"/>
                      </a:cubicBezTo>
                      <a:cubicBezTo>
                        <a:pt x="27" y="63"/>
                        <a:pt x="21" y="59"/>
                        <a:pt x="25" y="60"/>
                      </a:cubicBezTo>
                      <a:cubicBezTo>
                        <a:pt x="25" y="61"/>
                        <a:pt x="26" y="62"/>
                        <a:pt x="28" y="62"/>
                      </a:cubicBezTo>
                      <a:cubicBezTo>
                        <a:pt x="31" y="63"/>
                        <a:pt x="25" y="60"/>
                        <a:pt x="27" y="60"/>
                      </a:cubicBezTo>
                      <a:cubicBezTo>
                        <a:pt x="24" y="59"/>
                        <a:pt x="24" y="59"/>
                        <a:pt x="24" y="59"/>
                      </a:cubicBezTo>
                      <a:cubicBezTo>
                        <a:pt x="26" y="59"/>
                        <a:pt x="22" y="57"/>
                        <a:pt x="26" y="59"/>
                      </a:cubicBezTo>
                      <a:cubicBezTo>
                        <a:pt x="24" y="58"/>
                        <a:pt x="27" y="59"/>
                        <a:pt x="24" y="57"/>
                      </a:cubicBezTo>
                      <a:cubicBezTo>
                        <a:pt x="27" y="58"/>
                        <a:pt x="23" y="55"/>
                        <a:pt x="29" y="56"/>
                      </a:cubicBezTo>
                      <a:cubicBezTo>
                        <a:pt x="28" y="56"/>
                        <a:pt x="29" y="56"/>
                        <a:pt x="27" y="55"/>
                      </a:cubicBezTo>
                      <a:cubicBezTo>
                        <a:pt x="26" y="55"/>
                        <a:pt x="28" y="56"/>
                        <a:pt x="27" y="56"/>
                      </a:cubicBezTo>
                      <a:cubicBezTo>
                        <a:pt x="27" y="55"/>
                        <a:pt x="26" y="55"/>
                        <a:pt x="26" y="55"/>
                      </a:cubicBezTo>
                      <a:cubicBezTo>
                        <a:pt x="27" y="55"/>
                        <a:pt x="27" y="55"/>
                        <a:pt x="30" y="56"/>
                      </a:cubicBezTo>
                      <a:cubicBezTo>
                        <a:pt x="32" y="56"/>
                        <a:pt x="25" y="53"/>
                        <a:pt x="26" y="53"/>
                      </a:cubicBezTo>
                      <a:cubicBezTo>
                        <a:pt x="27" y="54"/>
                        <a:pt x="28" y="54"/>
                        <a:pt x="28" y="53"/>
                      </a:cubicBezTo>
                      <a:cubicBezTo>
                        <a:pt x="26" y="52"/>
                        <a:pt x="26" y="52"/>
                        <a:pt x="26" y="52"/>
                      </a:cubicBezTo>
                      <a:cubicBezTo>
                        <a:pt x="27" y="52"/>
                        <a:pt x="29" y="53"/>
                        <a:pt x="31" y="54"/>
                      </a:cubicBezTo>
                      <a:cubicBezTo>
                        <a:pt x="31" y="53"/>
                        <a:pt x="31" y="53"/>
                        <a:pt x="29" y="52"/>
                      </a:cubicBez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0" y="53"/>
                        <a:pt x="31" y="52"/>
                        <a:pt x="31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2" y="53"/>
                        <a:pt x="32" y="52"/>
                        <a:pt x="31" y="52"/>
                      </a:cubicBezTo>
                      <a:cubicBezTo>
                        <a:pt x="30" y="51"/>
                        <a:pt x="29" y="52"/>
                        <a:pt x="29" y="52"/>
                      </a:cubicBezTo>
                      <a:cubicBezTo>
                        <a:pt x="28" y="51"/>
                        <a:pt x="28" y="51"/>
                        <a:pt x="27" y="50"/>
                      </a:cubicBezTo>
                      <a:cubicBezTo>
                        <a:pt x="29" y="51"/>
                        <a:pt x="29" y="50"/>
                        <a:pt x="29" y="50"/>
                      </a:cubicBezTo>
                      <a:cubicBezTo>
                        <a:pt x="30" y="50"/>
                        <a:pt x="27" y="49"/>
                        <a:pt x="28" y="49"/>
                      </a:cubicBezTo>
                      <a:cubicBezTo>
                        <a:pt x="29" y="50"/>
                        <a:pt x="28" y="49"/>
                        <a:pt x="29" y="50"/>
                      </a:cubicBezTo>
                      <a:cubicBezTo>
                        <a:pt x="30" y="50"/>
                        <a:pt x="28" y="50"/>
                        <a:pt x="29" y="50"/>
                      </a:cubicBezTo>
                      <a:cubicBezTo>
                        <a:pt x="30" y="50"/>
                        <a:pt x="32" y="51"/>
                        <a:pt x="31" y="50"/>
                      </a:cubicBezTo>
                      <a:cubicBezTo>
                        <a:pt x="30" y="49"/>
                        <a:pt x="26" y="48"/>
                        <a:pt x="28" y="49"/>
                      </a:cubicBezTo>
                      <a:cubicBezTo>
                        <a:pt x="28" y="49"/>
                        <a:pt x="29" y="49"/>
                        <a:pt x="30" y="50"/>
                      </a:cubicBezTo>
                      <a:cubicBezTo>
                        <a:pt x="31" y="50"/>
                        <a:pt x="31" y="50"/>
                        <a:pt x="31" y="50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30" y="49"/>
                        <a:pt x="30" y="49"/>
                        <a:pt x="30" y="49"/>
                      </a:cubicBezTo>
                      <a:cubicBezTo>
                        <a:pt x="28" y="48"/>
                        <a:pt x="30" y="48"/>
                        <a:pt x="28" y="47"/>
                      </a:cubicBezTo>
                      <a:cubicBezTo>
                        <a:pt x="28" y="47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29" y="46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0" y="46"/>
                        <a:pt x="29" y="46"/>
                        <a:pt x="28" y="45"/>
                      </a:cubicBezTo>
                      <a:cubicBezTo>
                        <a:pt x="30" y="45"/>
                        <a:pt x="36" y="48"/>
                        <a:pt x="34" y="46"/>
                      </a:cubicBezTo>
                      <a:cubicBezTo>
                        <a:pt x="34" y="46"/>
                        <a:pt x="30" y="44"/>
                        <a:pt x="29" y="44"/>
                      </a:cubicBezTo>
                      <a:cubicBezTo>
                        <a:pt x="30" y="44"/>
                        <a:pt x="28" y="42"/>
                        <a:pt x="31" y="43"/>
                      </a:cubicBezTo>
                      <a:cubicBezTo>
                        <a:pt x="30" y="42"/>
                        <a:pt x="30" y="42"/>
                        <a:pt x="29" y="42"/>
                      </a:cubicBezTo>
                      <a:cubicBezTo>
                        <a:pt x="30" y="41"/>
                        <a:pt x="28" y="39"/>
                        <a:pt x="32" y="39"/>
                      </a:cubicBezTo>
                      <a:cubicBezTo>
                        <a:pt x="32" y="40"/>
                        <a:pt x="34" y="40"/>
                        <a:pt x="35" y="41"/>
                      </a:cubicBezTo>
                      <a:cubicBezTo>
                        <a:pt x="33" y="40"/>
                        <a:pt x="37" y="41"/>
                        <a:pt x="34" y="40"/>
                      </a:cubicBezTo>
                      <a:cubicBezTo>
                        <a:pt x="32" y="39"/>
                        <a:pt x="31" y="39"/>
                        <a:pt x="30" y="39"/>
                      </a:cubicBezTo>
                      <a:cubicBezTo>
                        <a:pt x="30" y="38"/>
                        <a:pt x="30" y="37"/>
                        <a:pt x="32" y="37"/>
                      </a:cubicBezTo>
                      <a:cubicBezTo>
                        <a:pt x="31" y="37"/>
                        <a:pt x="30" y="37"/>
                        <a:pt x="30" y="36"/>
                      </a:cubicBezTo>
                      <a:cubicBezTo>
                        <a:pt x="33" y="38"/>
                        <a:pt x="33" y="37"/>
                        <a:pt x="32" y="37"/>
                      </a:cubicBezTo>
                      <a:cubicBezTo>
                        <a:pt x="31" y="36"/>
                        <a:pt x="31" y="36"/>
                        <a:pt x="31" y="36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2" y="36"/>
                        <a:pt x="29" y="35"/>
                        <a:pt x="31" y="35"/>
                      </a:cubicBezTo>
                      <a:cubicBezTo>
                        <a:pt x="31" y="35"/>
                        <a:pt x="32" y="36"/>
                        <a:pt x="33" y="36"/>
                      </a:cubicBezTo>
                      <a:cubicBezTo>
                        <a:pt x="31" y="35"/>
                        <a:pt x="29" y="34"/>
                        <a:pt x="31" y="3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34"/>
                        <a:pt x="32" y="33"/>
                        <a:pt x="31" y="33"/>
                      </a:cubicBezTo>
                      <a:cubicBezTo>
                        <a:pt x="33" y="33"/>
                        <a:pt x="33" y="33"/>
                        <a:pt x="35" y="33"/>
                      </a:cubicBezTo>
                      <a:cubicBezTo>
                        <a:pt x="30" y="30"/>
                        <a:pt x="31" y="29"/>
                        <a:pt x="31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4" y="28"/>
                        <a:pt x="31" y="27"/>
                        <a:pt x="32" y="27"/>
                      </a:cubicBezTo>
                      <a:cubicBezTo>
                        <a:pt x="33" y="28"/>
                        <a:pt x="34" y="28"/>
                        <a:pt x="36" y="29"/>
                      </a:cubicBezTo>
                      <a:cubicBezTo>
                        <a:pt x="37" y="29"/>
                        <a:pt x="34" y="27"/>
                        <a:pt x="33" y="27"/>
                      </a:cubicBezTo>
                      <a:cubicBezTo>
                        <a:pt x="31" y="26"/>
                        <a:pt x="34" y="28"/>
                        <a:pt x="32" y="27"/>
                      </a:cubicBezTo>
                      <a:cubicBezTo>
                        <a:pt x="31" y="26"/>
                        <a:pt x="34" y="27"/>
                        <a:pt x="31" y="26"/>
                      </a:cubicBezTo>
                      <a:cubicBezTo>
                        <a:pt x="32" y="26"/>
                        <a:pt x="34" y="27"/>
                        <a:pt x="35" y="27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7" y="27"/>
                        <a:pt x="39" y="29"/>
                        <a:pt x="43" y="30"/>
                      </a:cubicBezTo>
                      <a:cubicBezTo>
                        <a:pt x="42" y="29"/>
                        <a:pt x="42" y="29"/>
                        <a:pt x="42" y="29"/>
                      </a:cubicBezTo>
                      <a:cubicBezTo>
                        <a:pt x="45" y="30"/>
                        <a:pt x="45" y="31"/>
                        <a:pt x="46" y="31"/>
                      </a:cubicBezTo>
                      <a:cubicBezTo>
                        <a:pt x="45" y="30"/>
                        <a:pt x="42" y="29"/>
                        <a:pt x="40" y="28"/>
                      </a:cubicBezTo>
                      <a:cubicBezTo>
                        <a:pt x="40" y="28"/>
                        <a:pt x="34" y="26"/>
                        <a:pt x="35" y="25"/>
                      </a:cubicBezTo>
                      <a:cubicBezTo>
                        <a:pt x="36" y="26"/>
                        <a:pt x="35" y="26"/>
                        <a:pt x="37" y="27"/>
                      </a:cubicBezTo>
                      <a:cubicBezTo>
                        <a:pt x="39" y="27"/>
                        <a:pt x="36" y="26"/>
                        <a:pt x="37" y="26"/>
                      </a:cubicBezTo>
                      <a:cubicBezTo>
                        <a:pt x="36" y="26"/>
                        <a:pt x="33" y="24"/>
                        <a:pt x="33" y="24"/>
                      </a:cubicBezTo>
                      <a:cubicBezTo>
                        <a:pt x="34" y="24"/>
                        <a:pt x="35" y="25"/>
                        <a:pt x="36" y="25"/>
                      </a:cubicBezTo>
                      <a:cubicBezTo>
                        <a:pt x="34" y="24"/>
                        <a:pt x="33" y="23"/>
                        <a:pt x="32" y="23"/>
                      </a:cubicBezTo>
                      <a:cubicBezTo>
                        <a:pt x="29" y="22"/>
                        <a:pt x="33" y="23"/>
                        <a:pt x="31" y="22"/>
                      </a:cubicBezTo>
                      <a:cubicBezTo>
                        <a:pt x="33" y="23"/>
                        <a:pt x="36" y="24"/>
                        <a:pt x="37" y="24"/>
                      </a:cubicBezTo>
                      <a:cubicBezTo>
                        <a:pt x="35" y="24"/>
                        <a:pt x="35" y="23"/>
                        <a:pt x="31" y="22"/>
                      </a:cubicBezTo>
                      <a:cubicBezTo>
                        <a:pt x="32" y="22"/>
                        <a:pt x="34" y="22"/>
                        <a:pt x="35" y="23"/>
                      </a:cubicBezTo>
                      <a:cubicBezTo>
                        <a:pt x="36" y="23"/>
                        <a:pt x="31" y="21"/>
                        <a:pt x="36" y="22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4" y="22"/>
                        <a:pt x="35" y="22"/>
                        <a:pt x="36" y="22"/>
                      </a:cubicBezTo>
                      <a:cubicBezTo>
                        <a:pt x="36" y="22"/>
                        <a:pt x="33" y="20"/>
                        <a:pt x="37" y="21"/>
                      </a:cubicBezTo>
                      <a:cubicBezTo>
                        <a:pt x="36" y="21"/>
                        <a:pt x="37" y="20"/>
                        <a:pt x="34" y="20"/>
                      </a:cubicBezTo>
                      <a:cubicBezTo>
                        <a:pt x="32" y="20"/>
                        <a:pt x="36" y="21"/>
                        <a:pt x="32" y="20"/>
                      </a:cubicBezTo>
                      <a:cubicBezTo>
                        <a:pt x="35" y="21"/>
                        <a:pt x="32" y="19"/>
                        <a:pt x="31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3" y="19"/>
                        <a:pt x="31" y="18"/>
                      </a:cubicBezTo>
                      <a:cubicBezTo>
                        <a:pt x="32" y="19"/>
                        <a:pt x="33" y="19"/>
                        <a:pt x="33" y="19"/>
                      </a:cubicBezTo>
                      <a:cubicBezTo>
                        <a:pt x="31" y="18"/>
                        <a:pt x="31" y="18"/>
                        <a:pt x="31" y="18"/>
                      </a:cubicBezTo>
                      <a:cubicBezTo>
                        <a:pt x="30" y="17"/>
                        <a:pt x="35" y="19"/>
                        <a:pt x="34" y="18"/>
                      </a:cubicBezTo>
                      <a:cubicBezTo>
                        <a:pt x="36" y="19"/>
                        <a:pt x="36" y="19"/>
                        <a:pt x="36" y="19"/>
                      </a:cubicBezTo>
                      <a:cubicBezTo>
                        <a:pt x="36" y="19"/>
                        <a:pt x="38" y="20"/>
                        <a:pt x="37" y="19"/>
                      </a:cubicBezTo>
                      <a:cubicBezTo>
                        <a:pt x="35" y="18"/>
                        <a:pt x="33" y="18"/>
                        <a:pt x="32" y="17"/>
                      </a:cubicBezTo>
                      <a:cubicBezTo>
                        <a:pt x="31" y="16"/>
                        <a:pt x="34" y="18"/>
                        <a:pt x="32" y="17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5" y="18"/>
                        <a:pt x="37" y="19"/>
                        <a:pt x="37" y="18"/>
                      </a:cubicBezTo>
                      <a:cubicBezTo>
                        <a:pt x="37" y="18"/>
                        <a:pt x="34" y="16"/>
                        <a:pt x="33" y="16"/>
                      </a:cubicBezTo>
                      <a:cubicBezTo>
                        <a:pt x="33" y="16"/>
                        <a:pt x="34" y="16"/>
                        <a:pt x="36" y="17"/>
                      </a:cubicBezTo>
                      <a:cubicBezTo>
                        <a:pt x="35" y="16"/>
                        <a:pt x="33" y="16"/>
                        <a:pt x="32" y="16"/>
                      </a:cubicBezTo>
                      <a:cubicBezTo>
                        <a:pt x="34" y="16"/>
                        <a:pt x="36" y="16"/>
                        <a:pt x="38" y="16"/>
                      </a:cubicBezTo>
                      <a:cubicBezTo>
                        <a:pt x="41" y="18"/>
                        <a:pt x="41" y="18"/>
                        <a:pt x="41" y="18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3" y="19"/>
                        <a:pt x="43" y="18"/>
                        <a:pt x="45" y="19"/>
                      </a:cubicBezTo>
                      <a:cubicBezTo>
                        <a:pt x="46" y="19"/>
                        <a:pt x="45" y="18"/>
                        <a:pt x="44" y="18"/>
                      </a:cubicBezTo>
                      <a:cubicBezTo>
                        <a:pt x="40" y="17"/>
                        <a:pt x="39" y="16"/>
                        <a:pt x="35" y="14"/>
                      </a:cubicBezTo>
                      <a:cubicBezTo>
                        <a:pt x="34" y="13"/>
                        <a:pt x="44" y="17"/>
                        <a:pt x="39" y="14"/>
                      </a:cubicBezTo>
                      <a:cubicBezTo>
                        <a:pt x="37" y="14"/>
                        <a:pt x="35" y="13"/>
                        <a:pt x="36" y="14"/>
                      </a:cubicBezTo>
                      <a:cubicBezTo>
                        <a:pt x="36" y="13"/>
                        <a:pt x="32" y="12"/>
                        <a:pt x="34" y="12"/>
                      </a:cubicBezTo>
                      <a:cubicBezTo>
                        <a:pt x="35" y="13"/>
                        <a:pt x="38" y="13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1" y="15"/>
                        <a:pt x="43" y="16"/>
                        <a:pt x="43" y="15"/>
                      </a:cubicBezTo>
                      <a:cubicBezTo>
                        <a:pt x="43" y="15"/>
                        <a:pt x="43" y="14"/>
                        <a:pt x="41" y="14"/>
                      </a:cubicBezTo>
                      <a:cubicBezTo>
                        <a:pt x="39" y="13"/>
                        <a:pt x="41" y="14"/>
                        <a:pt x="39" y="14"/>
                      </a:cubicBezTo>
                      <a:cubicBezTo>
                        <a:pt x="38" y="13"/>
                        <a:pt x="42" y="14"/>
                        <a:pt x="38" y="12"/>
                      </a:cubicBezTo>
                      <a:cubicBezTo>
                        <a:pt x="38" y="13"/>
                        <a:pt x="35" y="12"/>
                        <a:pt x="34" y="12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6" y="11"/>
                        <a:pt x="32" y="10"/>
                        <a:pt x="32" y="10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1"/>
                        <a:pt x="34" y="11"/>
                        <a:pt x="38" y="12"/>
                      </a:cubicBezTo>
                      <a:cubicBezTo>
                        <a:pt x="39" y="12"/>
                        <a:pt x="37" y="11"/>
                        <a:pt x="38" y="11"/>
                      </a:cubicBezTo>
                      <a:cubicBezTo>
                        <a:pt x="38" y="11"/>
                        <a:pt x="38" y="11"/>
                        <a:pt x="38" y="12"/>
                      </a:cubicBezTo>
                      <a:cubicBezTo>
                        <a:pt x="39" y="12"/>
                        <a:pt x="44" y="13"/>
                        <a:pt x="41" y="11"/>
                      </a:cubicBezTo>
                      <a:cubicBezTo>
                        <a:pt x="40" y="11"/>
                        <a:pt x="40" y="11"/>
                        <a:pt x="38" y="10"/>
                      </a:cubicBezTo>
                      <a:cubicBezTo>
                        <a:pt x="38" y="10"/>
                        <a:pt x="36" y="9"/>
                        <a:pt x="36" y="9"/>
                      </a:cubicBezTo>
                      <a:cubicBezTo>
                        <a:pt x="39" y="10"/>
                        <a:pt x="37" y="8"/>
                        <a:pt x="40" y="9"/>
                      </a:cubicBezTo>
                      <a:cubicBezTo>
                        <a:pt x="38" y="9"/>
                        <a:pt x="38" y="10"/>
                        <a:pt x="41" y="11"/>
                      </a:cubicBezTo>
                      <a:cubicBezTo>
                        <a:pt x="44" y="12"/>
                        <a:pt x="40" y="11"/>
                        <a:pt x="44" y="13"/>
                      </a:cubicBezTo>
                      <a:cubicBezTo>
                        <a:pt x="44" y="12"/>
                        <a:pt x="47" y="13"/>
                        <a:pt x="50" y="14"/>
                      </a:cubicBezTo>
                      <a:cubicBezTo>
                        <a:pt x="50" y="14"/>
                        <a:pt x="49" y="13"/>
                        <a:pt x="49" y="13"/>
                      </a:cubicBezTo>
                      <a:cubicBezTo>
                        <a:pt x="46" y="12"/>
                        <a:pt x="46" y="13"/>
                        <a:pt x="44" y="12"/>
                      </a:cubicBezTo>
                      <a:cubicBezTo>
                        <a:pt x="45" y="11"/>
                        <a:pt x="44" y="11"/>
                        <a:pt x="42" y="10"/>
                      </a:cubicBezTo>
                      <a:cubicBezTo>
                        <a:pt x="43" y="10"/>
                        <a:pt x="45" y="10"/>
                        <a:pt x="45" y="11"/>
                      </a:cubicBezTo>
                      <a:cubicBezTo>
                        <a:pt x="45" y="10"/>
                        <a:pt x="45" y="9"/>
                        <a:pt x="46" y="9"/>
                      </a:cubicBezTo>
                      <a:cubicBezTo>
                        <a:pt x="42" y="8"/>
                        <a:pt x="45" y="8"/>
                        <a:pt x="42" y="7"/>
                      </a:cubicBezTo>
                      <a:cubicBezTo>
                        <a:pt x="41" y="7"/>
                        <a:pt x="39" y="7"/>
                        <a:pt x="37" y="6"/>
                      </a:cubicBezTo>
                      <a:cubicBezTo>
                        <a:pt x="38" y="6"/>
                        <a:pt x="39" y="7"/>
                        <a:pt x="40" y="7"/>
                      </a:cubicBezTo>
                      <a:cubicBezTo>
                        <a:pt x="38" y="6"/>
                        <a:pt x="43" y="7"/>
                        <a:pt x="40" y="6"/>
                      </a:cubicBezTo>
                      <a:cubicBezTo>
                        <a:pt x="41" y="7"/>
                        <a:pt x="44" y="7"/>
                        <a:pt x="47" y="8"/>
                      </a:cubicBezTo>
                      <a:cubicBezTo>
                        <a:pt x="46" y="7"/>
                        <a:pt x="49" y="9"/>
                        <a:pt x="49" y="8"/>
                      </a:cubicBezTo>
                      <a:cubicBezTo>
                        <a:pt x="48" y="8"/>
                        <a:pt x="47" y="7"/>
                        <a:pt x="46" y="6"/>
                      </a:cubicBezTo>
                      <a:cubicBezTo>
                        <a:pt x="49" y="6"/>
                        <a:pt x="47" y="4"/>
                        <a:pt x="47" y="4"/>
                      </a:cubicBezTo>
                      <a:cubicBezTo>
                        <a:pt x="48" y="4"/>
                        <a:pt x="51" y="5"/>
                        <a:pt x="52" y="5"/>
                      </a:cubicBezTo>
                      <a:cubicBezTo>
                        <a:pt x="52" y="4"/>
                        <a:pt x="48" y="4"/>
                        <a:pt x="50" y="4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4"/>
                        <a:pt x="53" y="4"/>
                        <a:pt x="49" y="2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2" y="3"/>
                        <a:pt x="52" y="3"/>
                        <a:pt x="51" y="3"/>
                      </a:cubicBezTo>
                      <a:cubicBezTo>
                        <a:pt x="52" y="3"/>
                        <a:pt x="53" y="3"/>
                        <a:pt x="54" y="4"/>
                      </a:cubicBezTo>
                      <a:cubicBezTo>
                        <a:pt x="57" y="4"/>
                        <a:pt x="54" y="3"/>
                        <a:pt x="54" y="2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0" y="1"/>
                        <a:pt x="53" y="1"/>
                        <a:pt x="52" y="0"/>
                      </a:cubicBezTo>
                      <a:cubicBezTo>
                        <a:pt x="54" y="1"/>
                        <a:pt x="54" y="1"/>
                        <a:pt x="54" y="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55" y="1"/>
                        <a:pt x="56" y="1"/>
                        <a:pt x="55" y="0"/>
                      </a:cubicBezTo>
                      <a:cubicBezTo>
                        <a:pt x="59" y="2"/>
                        <a:pt x="59" y="2"/>
                        <a:pt x="59" y="2"/>
                      </a:cubicBezTo>
                      <a:cubicBezTo>
                        <a:pt x="58" y="2"/>
                        <a:pt x="57" y="1"/>
                        <a:pt x="55" y="1"/>
                      </a:cubicBezTo>
                      <a:cubicBezTo>
                        <a:pt x="53" y="1"/>
                        <a:pt x="54" y="1"/>
                        <a:pt x="55" y="2"/>
                      </a:cubicBezTo>
                      <a:cubicBezTo>
                        <a:pt x="56" y="2"/>
                        <a:pt x="55" y="2"/>
                        <a:pt x="55" y="1"/>
                      </a:cubicBezTo>
                      <a:cubicBezTo>
                        <a:pt x="57" y="2"/>
                        <a:pt x="57" y="2"/>
                        <a:pt x="59" y="3"/>
                      </a:cubicBezTo>
                      <a:cubicBezTo>
                        <a:pt x="59" y="3"/>
                        <a:pt x="60" y="3"/>
                        <a:pt x="59" y="3"/>
                      </a:cubicBezTo>
                      <a:cubicBezTo>
                        <a:pt x="60" y="3"/>
                        <a:pt x="60" y="3"/>
                        <a:pt x="60" y="4"/>
                      </a:cubicBezTo>
                      <a:cubicBezTo>
                        <a:pt x="59" y="3"/>
                        <a:pt x="59" y="4"/>
                        <a:pt x="58" y="3"/>
                      </a:cubicBezTo>
                      <a:cubicBezTo>
                        <a:pt x="60" y="4"/>
                        <a:pt x="61" y="5"/>
                        <a:pt x="60" y="5"/>
                      </a:cubicBezTo>
                      <a:cubicBezTo>
                        <a:pt x="57" y="4"/>
                        <a:pt x="62" y="6"/>
                        <a:pt x="61" y="7"/>
                      </a:cubicBezTo>
                      <a:cubicBezTo>
                        <a:pt x="58" y="6"/>
                        <a:pt x="56" y="5"/>
                        <a:pt x="56" y="4"/>
                      </a:cubicBezTo>
                      <a:cubicBezTo>
                        <a:pt x="54" y="4"/>
                        <a:pt x="55" y="5"/>
                        <a:pt x="54" y="5"/>
                      </a:cubicBezTo>
                      <a:cubicBezTo>
                        <a:pt x="56" y="5"/>
                        <a:pt x="59" y="6"/>
                        <a:pt x="60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9" y="7"/>
                        <a:pt x="61" y="8"/>
                        <a:pt x="61" y="8"/>
                      </a:cubicBezTo>
                      <a:cubicBezTo>
                        <a:pt x="60" y="9"/>
                        <a:pt x="59" y="10"/>
                        <a:pt x="59" y="11"/>
                      </a:cubicBezTo>
                      <a:cubicBezTo>
                        <a:pt x="57" y="10"/>
                        <a:pt x="57" y="10"/>
                        <a:pt x="57" y="10"/>
                      </a:cubicBezTo>
                      <a:cubicBezTo>
                        <a:pt x="61" y="12"/>
                        <a:pt x="58" y="12"/>
                        <a:pt x="60" y="13"/>
                      </a:cubicBezTo>
                      <a:cubicBezTo>
                        <a:pt x="58" y="13"/>
                        <a:pt x="61" y="15"/>
                        <a:pt x="58" y="15"/>
                      </a:cubicBezTo>
                      <a:cubicBezTo>
                        <a:pt x="59" y="17"/>
                        <a:pt x="60" y="19"/>
                        <a:pt x="59" y="20"/>
                      </a:cubicBezTo>
                      <a:cubicBezTo>
                        <a:pt x="56" y="19"/>
                        <a:pt x="56" y="19"/>
                        <a:pt x="56" y="19"/>
                      </a:cubicBezTo>
                      <a:cubicBezTo>
                        <a:pt x="58" y="20"/>
                        <a:pt x="54" y="19"/>
                        <a:pt x="55" y="19"/>
                      </a:cubicBezTo>
                      <a:cubicBezTo>
                        <a:pt x="57" y="20"/>
                        <a:pt x="57" y="20"/>
                        <a:pt x="59" y="21"/>
                      </a:cubicBezTo>
                      <a:cubicBezTo>
                        <a:pt x="57" y="21"/>
                        <a:pt x="59" y="23"/>
                        <a:pt x="60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62" y="25"/>
                        <a:pt x="58" y="25"/>
                        <a:pt x="57" y="26"/>
                      </a:cubicBezTo>
                      <a:cubicBezTo>
                        <a:pt x="57" y="26"/>
                        <a:pt x="55" y="25"/>
                        <a:pt x="55" y="25"/>
                      </a:cubicBezTo>
                      <a:cubicBezTo>
                        <a:pt x="58" y="27"/>
                        <a:pt x="58" y="27"/>
                        <a:pt x="59" y="28"/>
                      </a:cubicBezTo>
                      <a:cubicBezTo>
                        <a:pt x="59" y="29"/>
                        <a:pt x="58" y="29"/>
                        <a:pt x="57" y="29"/>
                      </a:cubicBezTo>
                      <a:cubicBezTo>
                        <a:pt x="60" y="33"/>
                        <a:pt x="57" y="33"/>
                        <a:pt x="59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61" y="39"/>
                        <a:pt x="56" y="40"/>
                        <a:pt x="57" y="42"/>
                      </a:cubicBezTo>
                      <a:cubicBezTo>
                        <a:pt x="54" y="41"/>
                        <a:pt x="54" y="41"/>
                        <a:pt x="54" y="41"/>
                      </a:cubicBezTo>
                      <a:cubicBezTo>
                        <a:pt x="53" y="41"/>
                        <a:pt x="55" y="42"/>
                        <a:pt x="57" y="43"/>
                      </a:cubicBezTo>
                      <a:cubicBezTo>
                        <a:pt x="56" y="43"/>
                        <a:pt x="58" y="45"/>
                        <a:pt x="55" y="44"/>
                      </a:cubicBezTo>
                      <a:cubicBezTo>
                        <a:pt x="54" y="44"/>
                        <a:pt x="57" y="45"/>
                        <a:pt x="57" y="46"/>
                      </a:cubicBezTo>
                      <a:cubicBezTo>
                        <a:pt x="55" y="46"/>
                        <a:pt x="56" y="47"/>
                        <a:pt x="56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4" y="47"/>
                        <a:pt x="54" y="47"/>
                      </a:cubicBezTo>
                      <a:cubicBezTo>
                        <a:pt x="54" y="47"/>
                        <a:pt x="52" y="48"/>
                        <a:pt x="57" y="49"/>
                      </a:cubicBezTo>
                      <a:cubicBezTo>
                        <a:pt x="54" y="49"/>
                        <a:pt x="58" y="52"/>
                        <a:pt x="54" y="52"/>
                      </a:cubicBezTo>
                      <a:cubicBezTo>
                        <a:pt x="55" y="52"/>
                        <a:pt x="55" y="52"/>
                        <a:pt x="56" y="53"/>
                      </a:cubicBezTo>
                      <a:cubicBezTo>
                        <a:pt x="56" y="54"/>
                        <a:pt x="53" y="54"/>
                        <a:pt x="55" y="55"/>
                      </a:cubicBezTo>
                      <a:cubicBezTo>
                        <a:pt x="54" y="55"/>
                        <a:pt x="53" y="54"/>
                        <a:pt x="53" y="54"/>
                      </a:cubicBezTo>
                      <a:cubicBezTo>
                        <a:pt x="53" y="55"/>
                        <a:pt x="54" y="55"/>
                        <a:pt x="55" y="55"/>
                      </a:cubicBezTo>
                      <a:cubicBezTo>
                        <a:pt x="56" y="58"/>
                        <a:pt x="51" y="57"/>
                        <a:pt x="51" y="59"/>
                      </a:cubicBezTo>
                      <a:cubicBezTo>
                        <a:pt x="53" y="62"/>
                        <a:pt x="51" y="64"/>
                        <a:pt x="50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2" y="68"/>
                        <a:pt x="45" y="66"/>
                        <a:pt x="50" y="69"/>
                      </a:cubicBezTo>
                      <a:cubicBezTo>
                        <a:pt x="49" y="68"/>
                        <a:pt x="49" y="69"/>
                        <a:pt x="48" y="68"/>
                      </a:cubicBezTo>
                      <a:cubicBezTo>
                        <a:pt x="50" y="70"/>
                        <a:pt x="45" y="69"/>
                        <a:pt x="47" y="71"/>
                      </a:cubicBezTo>
                      <a:cubicBezTo>
                        <a:pt x="48" y="71"/>
                        <a:pt x="47" y="71"/>
                        <a:pt x="47" y="70"/>
                      </a:cubicBezTo>
                      <a:cubicBezTo>
                        <a:pt x="45" y="71"/>
                        <a:pt x="47" y="72"/>
                        <a:pt x="45" y="72"/>
                      </a:cubicBezTo>
                      <a:cubicBezTo>
                        <a:pt x="45" y="72"/>
                        <a:pt x="45" y="72"/>
                        <a:pt x="44" y="72"/>
                      </a:cubicBezTo>
                      <a:cubicBezTo>
                        <a:pt x="42" y="71"/>
                        <a:pt x="47" y="74"/>
                        <a:pt x="43" y="72"/>
                      </a:cubicBezTo>
                      <a:cubicBezTo>
                        <a:pt x="43" y="73"/>
                        <a:pt x="45" y="73"/>
                        <a:pt x="45" y="73"/>
                      </a:cubicBezTo>
                      <a:cubicBezTo>
                        <a:pt x="42" y="74"/>
                        <a:pt x="44" y="77"/>
                        <a:pt x="44" y="80"/>
                      </a:cubicBezTo>
                      <a:cubicBezTo>
                        <a:pt x="41" y="80"/>
                        <a:pt x="37" y="77"/>
                        <a:pt x="40" y="79"/>
                      </a:cubicBezTo>
                      <a:cubicBezTo>
                        <a:pt x="39" y="79"/>
                        <a:pt x="41" y="80"/>
                        <a:pt x="41" y="80"/>
                      </a:cubicBezTo>
                      <a:cubicBezTo>
                        <a:pt x="41" y="81"/>
                        <a:pt x="36" y="78"/>
                        <a:pt x="38" y="80"/>
                      </a:cubicBezTo>
                      <a:cubicBezTo>
                        <a:pt x="40" y="81"/>
                        <a:pt x="39" y="80"/>
                        <a:pt x="41" y="81"/>
                      </a:cubicBezTo>
                      <a:cubicBezTo>
                        <a:pt x="39" y="81"/>
                        <a:pt x="36" y="80"/>
                        <a:pt x="38" y="82"/>
                      </a:cubicBezTo>
                      <a:cubicBezTo>
                        <a:pt x="37" y="81"/>
                        <a:pt x="37" y="81"/>
                        <a:pt x="37" y="81"/>
                      </a:cubicBezTo>
                      <a:cubicBezTo>
                        <a:pt x="40" y="84"/>
                        <a:pt x="38" y="84"/>
                        <a:pt x="41" y="86"/>
                      </a:cubicBezTo>
                      <a:cubicBezTo>
                        <a:pt x="40" y="91"/>
                        <a:pt x="41" y="96"/>
                        <a:pt x="39" y="101"/>
                      </a:cubicBezTo>
                      <a:cubicBezTo>
                        <a:pt x="37" y="104"/>
                        <a:pt x="37" y="109"/>
                        <a:pt x="33" y="112"/>
                      </a:cubicBezTo>
                      <a:cubicBezTo>
                        <a:pt x="29" y="112"/>
                        <a:pt x="29" y="112"/>
                        <a:pt x="30" y="114"/>
                      </a:cubicBezTo>
                      <a:cubicBezTo>
                        <a:pt x="29" y="113"/>
                        <a:pt x="29" y="113"/>
                        <a:pt x="29" y="113"/>
                      </a:cubicBezTo>
                      <a:cubicBezTo>
                        <a:pt x="31" y="114"/>
                        <a:pt x="29" y="114"/>
                        <a:pt x="31" y="115"/>
                      </a:cubicBezTo>
                      <a:cubicBezTo>
                        <a:pt x="30" y="116"/>
                        <a:pt x="30" y="118"/>
                        <a:pt x="29" y="120"/>
                      </a:cubicBezTo>
                      <a:cubicBezTo>
                        <a:pt x="29" y="119"/>
                        <a:pt x="27" y="118"/>
                        <a:pt x="27" y="119"/>
                      </a:cubicBezTo>
                      <a:cubicBezTo>
                        <a:pt x="29" y="120"/>
                        <a:pt x="29" y="120"/>
                        <a:pt x="29" y="120"/>
                      </a:cubicBezTo>
                      <a:cubicBezTo>
                        <a:pt x="28" y="119"/>
                        <a:pt x="28" y="119"/>
                        <a:pt x="28" y="119"/>
                      </a:cubicBezTo>
                      <a:cubicBezTo>
                        <a:pt x="28" y="120"/>
                        <a:pt x="29" y="121"/>
                        <a:pt x="30" y="121"/>
                      </a:cubicBezTo>
                      <a:cubicBezTo>
                        <a:pt x="31" y="126"/>
                        <a:pt x="24" y="127"/>
                        <a:pt x="23" y="131"/>
                      </a:cubicBezTo>
                      <a:cubicBezTo>
                        <a:pt x="21" y="132"/>
                        <a:pt x="22" y="134"/>
                        <a:pt x="22" y="135"/>
                      </a:cubicBezTo>
                      <a:cubicBezTo>
                        <a:pt x="17" y="136"/>
                        <a:pt x="13" y="138"/>
                        <a:pt x="14" y="142"/>
                      </a:cubicBezTo>
                      <a:cubicBezTo>
                        <a:pt x="14" y="142"/>
                        <a:pt x="7" y="138"/>
                        <a:pt x="6" y="1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5" name="Freeform 129"/>
                <p:cNvSpPr/>
                <p:nvPr/>
              </p:nvSpPr>
              <p:spPr bwMode="auto">
                <a:xfrm>
                  <a:off x="4245" y="1233"/>
                  <a:ext cx="1" cy="0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1"/>
                        <a:pt x="2" y="1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6" name="Freeform 130"/>
                <p:cNvSpPr/>
                <p:nvPr/>
              </p:nvSpPr>
              <p:spPr bwMode="auto">
                <a:xfrm>
                  <a:off x="4241" y="1234"/>
                  <a:ext cx="1" cy="1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7" name="Freeform 131"/>
                <p:cNvSpPr/>
                <p:nvPr/>
              </p:nvSpPr>
              <p:spPr bwMode="auto">
                <a:xfrm>
                  <a:off x="4241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0 w 3"/>
                    <a:gd name="T3" fmla="*/ 0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1" y="1"/>
                        <a:pt x="0" y="0"/>
                        <a:pt x="0" y="0"/>
                      </a:cubicBez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8" name="Freeform 132"/>
                <p:cNvSpPr/>
                <p:nvPr/>
              </p:nvSpPr>
              <p:spPr bwMode="auto">
                <a:xfrm>
                  <a:off x="4240" y="1235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99" name="Freeform 133"/>
                <p:cNvSpPr/>
                <p:nvPr/>
              </p:nvSpPr>
              <p:spPr bwMode="auto">
                <a:xfrm>
                  <a:off x="4240" y="1235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0" name="Freeform 134"/>
                <p:cNvSpPr/>
                <p:nvPr/>
              </p:nvSpPr>
              <p:spPr bwMode="auto">
                <a:xfrm>
                  <a:off x="4239" y="1236"/>
                  <a:ext cx="1" cy="0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1" name="Freeform 135"/>
                <p:cNvSpPr/>
                <p:nvPr/>
              </p:nvSpPr>
              <p:spPr bwMode="auto">
                <a:xfrm>
                  <a:off x="4240" y="1237"/>
                  <a:ext cx="0" cy="0"/>
                </a:xfrm>
                <a:custGeom>
                  <a:avLst/>
                  <a:gdLst>
                    <a:gd name="T0" fmla="*/ 2 w 2"/>
                    <a:gd name="T1" fmla="*/ 2 w 2"/>
                    <a:gd name="T2" fmla="*/ 0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2" name="Freeform 136"/>
                <p:cNvSpPr/>
                <p:nvPr/>
              </p:nvSpPr>
              <p:spPr bwMode="auto">
                <a:xfrm>
                  <a:off x="4238" y="1246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3" name="Freeform 137"/>
                <p:cNvSpPr/>
                <p:nvPr/>
              </p:nvSpPr>
              <p:spPr bwMode="auto">
                <a:xfrm>
                  <a:off x="4236" y="1251"/>
                  <a:ext cx="0" cy="0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3" y="1"/>
                        <a:pt x="1" y="0"/>
                        <a:pt x="1" y="0"/>
                      </a:cubicBezTo>
                      <a:cubicBezTo>
                        <a:pt x="0" y="0"/>
                        <a:pt x="2" y="1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4" name="Freeform 138"/>
                <p:cNvSpPr/>
                <p:nvPr/>
              </p:nvSpPr>
              <p:spPr bwMode="auto">
                <a:xfrm>
                  <a:off x="4236" y="125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5" name="Freeform 139"/>
                <p:cNvSpPr/>
                <p:nvPr/>
              </p:nvSpPr>
              <p:spPr bwMode="auto">
                <a:xfrm>
                  <a:off x="4233" y="1478"/>
                  <a:ext cx="1" cy="1"/>
                </a:xfrm>
                <a:custGeom>
                  <a:avLst/>
                  <a:gdLst>
                    <a:gd name="T0" fmla="*/ 3 w 4"/>
                    <a:gd name="T1" fmla="*/ 3 h 4"/>
                    <a:gd name="T2" fmla="*/ 3 w 4"/>
                    <a:gd name="T3" fmla="*/ 1 h 4"/>
                    <a:gd name="T4" fmla="*/ 3 w 4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3" y="0"/>
                        <a:pt x="0" y="4"/>
                        <a:pt x="3" y="1"/>
                      </a:cubicBezTo>
                      <a:cubicBezTo>
                        <a:pt x="3" y="2"/>
                        <a:pt x="4" y="3"/>
                        <a:pt x="3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6" name="Freeform 140"/>
                <p:cNvSpPr/>
                <p:nvPr/>
              </p:nvSpPr>
              <p:spPr bwMode="auto">
                <a:xfrm>
                  <a:off x="4145" y="1480"/>
                  <a:ext cx="87" cy="170"/>
                </a:xfrm>
                <a:custGeom>
                  <a:avLst/>
                  <a:gdLst>
                    <a:gd name="T0" fmla="*/ 46 w 394"/>
                    <a:gd name="T1" fmla="*/ 654 h 740"/>
                    <a:gd name="T2" fmla="*/ 57 w 394"/>
                    <a:gd name="T3" fmla="*/ 632 h 740"/>
                    <a:gd name="T4" fmla="*/ 73 w 394"/>
                    <a:gd name="T5" fmla="*/ 584 h 740"/>
                    <a:gd name="T6" fmla="*/ 81 w 394"/>
                    <a:gd name="T7" fmla="*/ 569 h 740"/>
                    <a:gd name="T8" fmla="*/ 106 w 394"/>
                    <a:gd name="T9" fmla="*/ 521 h 740"/>
                    <a:gd name="T10" fmla="*/ 113 w 394"/>
                    <a:gd name="T11" fmla="*/ 505 h 740"/>
                    <a:gd name="T12" fmla="*/ 123 w 394"/>
                    <a:gd name="T13" fmla="*/ 476 h 740"/>
                    <a:gd name="T14" fmla="*/ 135 w 394"/>
                    <a:gd name="T15" fmla="*/ 454 h 740"/>
                    <a:gd name="T16" fmla="*/ 143 w 394"/>
                    <a:gd name="T17" fmla="*/ 441 h 740"/>
                    <a:gd name="T18" fmla="*/ 145 w 394"/>
                    <a:gd name="T19" fmla="*/ 428 h 740"/>
                    <a:gd name="T20" fmla="*/ 156 w 394"/>
                    <a:gd name="T21" fmla="*/ 401 h 740"/>
                    <a:gd name="T22" fmla="*/ 165 w 394"/>
                    <a:gd name="T23" fmla="*/ 386 h 740"/>
                    <a:gd name="T24" fmla="*/ 171 w 394"/>
                    <a:gd name="T25" fmla="*/ 370 h 740"/>
                    <a:gd name="T26" fmla="*/ 184 w 394"/>
                    <a:gd name="T27" fmla="*/ 352 h 740"/>
                    <a:gd name="T28" fmla="*/ 197 w 394"/>
                    <a:gd name="T29" fmla="*/ 330 h 740"/>
                    <a:gd name="T30" fmla="*/ 214 w 394"/>
                    <a:gd name="T31" fmla="*/ 305 h 740"/>
                    <a:gd name="T32" fmla="*/ 219 w 394"/>
                    <a:gd name="T33" fmla="*/ 293 h 740"/>
                    <a:gd name="T34" fmla="*/ 228 w 394"/>
                    <a:gd name="T35" fmla="*/ 284 h 740"/>
                    <a:gd name="T36" fmla="*/ 231 w 394"/>
                    <a:gd name="T37" fmla="*/ 274 h 740"/>
                    <a:gd name="T38" fmla="*/ 234 w 394"/>
                    <a:gd name="T39" fmla="*/ 269 h 740"/>
                    <a:gd name="T40" fmla="*/ 240 w 394"/>
                    <a:gd name="T41" fmla="*/ 257 h 740"/>
                    <a:gd name="T42" fmla="*/ 262 w 394"/>
                    <a:gd name="T43" fmla="*/ 221 h 740"/>
                    <a:gd name="T44" fmla="*/ 270 w 394"/>
                    <a:gd name="T45" fmla="*/ 206 h 740"/>
                    <a:gd name="T46" fmla="*/ 278 w 394"/>
                    <a:gd name="T47" fmla="*/ 194 h 740"/>
                    <a:gd name="T48" fmla="*/ 296 w 394"/>
                    <a:gd name="T49" fmla="*/ 165 h 740"/>
                    <a:gd name="T50" fmla="*/ 306 w 394"/>
                    <a:gd name="T51" fmla="*/ 161 h 740"/>
                    <a:gd name="T52" fmla="*/ 306 w 394"/>
                    <a:gd name="T53" fmla="*/ 147 h 740"/>
                    <a:gd name="T54" fmla="*/ 305 w 394"/>
                    <a:gd name="T55" fmla="*/ 135 h 740"/>
                    <a:gd name="T56" fmla="*/ 315 w 394"/>
                    <a:gd name="T57" fmla="*/ 122 h 740"/>
                    <a:gd name="T58" fmla="*/ 315 w 394"/>
                    <a:gd name="T59" fmla="*/ 116 h 740"/>
                    <a:gd name="T60" fmla="*/ 320 w 394"/>
                    <a:gd name="T61" fmla="*/ 111 h 740"/>
                    <a:gd name="T62" fmla="*/ 332 w 394"/>
                    <a:gd name="T63" fmla="*/ 104 h 740"/>
                    <a:gd name="T64" fmla="*/ 333 w 394"/>
                    <a:gd name="T65" fmla="*/ 89 h 740"/>
                    <a:gd name="T66" fmla="*/ 338 w 394"/>
                    <a:gd name="T67" fmla="*/ 85 h 740"/>
                    <a:gd name="T68" fmla="*/ 340 w 394"/>
                    <a:gd name="T69" fmla="*/ 73 h 740"/>
                    <a:gd name="T70" fmla="*/ 346 w 394"/>
                    <a:gd name="T71" fmla="*/ 62 h 740"/>
                    <a:gd name="T72" fmla="*/ 351 w 394"/>
                    <a:gd name="T73" fmla="*/ 71 h 740"/>
                    <a:gd name="T74" fmla="*/ 355 w 394"/>
                    <a:gd name="T75" fmla="*/ 49 h 740"/>
                    <a:gd name="T76" fmla="*/ 378 w 394"/>
                    <a:gd name="T77" fmla="*/ 26 h 740"/>
                    <a:gd name="T78" fmla="*/ 384 w 394"/>
                    <a:gd name="T79" fmla="*/ 19 h 740"/>
                    <a:gd name="T80" fmla="*/ 391 w 394"/>
                    <a:gd name="T81" fmla="*/ 0 h 740"/>
                    <a:gd name="T82" fmla="*/ 393 w 394"/>
                    <a:gd name="T83" fmla="*/ 9 h 740"/>
                    <a:gd name="T84" fmla="*/ 381 w 394"/>
                    <a:gd name="T85" fmla="*/ 25 h 740"/>
                    <a:gd name="T86" fmla="*/ 373 w 394"/>
                    <a:gd name="T87" fmla="*/ 61 h 740"/>
                    <a:gd name="T88" fmla="*/ 349 w 394"/>
                    <a:gd name="T89" fmla="*/ 115 h 740"/>
                    <a:gd name="T90" fmla="*/ 319 w 394"/>
                    <a:gd name="T91" fmla="*/ 174 h 740"/>
                    <a:gd name="T92" fmla="*/ 293 w 394"/>
                    <a:gd name="T93" fmla="*/ 220 h 740"/>
                    <a:gd name="T94" fmla="*/ 274 w 394"/>
                    <a:gd name="T95" fmla="*/ 253 h 740"/>
                    <a:gd name="T96" fmla="*/ 231 w 394"/>
                    <a:gd name="T97" fmla="*/ 321 h 740"/>
                    <a:gd name="T98" fmla="*/ 207 w 394"/>
                    <a:gd name="T99" fmla="*/ 356 h 740"/>
                    <a:gd name="T100" fmla="*/ 182 w 394"/>
                    <a:gd name="T101" fmla="*/ 398 h 740"/>
                    <a:gd name="T102" fmla="*/ 162 w 394"/>
                    <a:gd name="T103" fmla="*/ 445 h 740"/>
                    <a:gd name="T104" fmla="*/ 99 w 394"/>
                    <a:gd name="T105" fmla="*/ 584 h 740"/>
                    <a:gd name="T106" fmla="*/ 79 w 394"/>
                    <a:gd name="T107" fmla="*/ 631 h 740"/>
                    <a:gd name="T108" fmla="*/ 5 w 394"/>
                    <a:gd name="T109" fmla="*/ 740 h 7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4" h="740">
                      <a:moveTo>
                        <a:pt x="3" y="726"/>
                      </a:moveTo>
                      <a:cubicBezTo>
                        <a:pt x="2" y="714"/>
                        <a:pt x="16" y="707"/>
                        <a:pt x="18" y="695"/>
                      </a:cubicBezTo>
                      <a:cubicBezTo>
                        <a:pt x="18" y="694"/>
                        <a:pt x="21" y="697"/>
                        <a:pt x="22" y="694"/>
                      </a:cubicBezTo>
                      <a:cubicBezTo>
                        <a:pt x="22" y="682"/>
                        <a:pt x="34" y="670"/>
                        <a:pt x="44" y="661"/>
                      </a:cubicBezTo>
                      <a:cubicBezTo>
                        <a:pt x="44" y="662"/>
                        <a:pt x="44" y="662"/>
                        <a:pt x="44" y="662"/>
                      </a:cubicBezTo>
                      <a:cubicBezTo>
                        <a:pt x="46" y="660"/>
                        <a:pt x="45" y="656"/>
                        <a:pt x="46" y="654"/>
                      </a:cubicBezTo>
                      <a:cubicBezTo>
                        <a:pt x="47" y="654"/>
                        <a:pt x="47" y="655"/>
                        <a:pt x="48" y="655"/>
                      </a:cubicBezTo>
                      <a:cubicBezTo>
                        <a:pt x="46" y="653"/>
                        <a:pt x="49" y="650"/>
                        <a:pt x="48" y="649"/>
                      </a:cubicBezTo>
                      <a:cubicBezTo>
                        <a:pt x="50" y="648"/>
                        <a:pt x="51" y="649"/>
                        <a:pt x="52" y="648"/>
                      </a:cubicBezTo>
                      <a:cubicBezTo>
                        <a:pt x="51" y="646"/>
                        <a:pt x="51" y="646"/>
                        <a:pt x="51" y="646"/>
                      </a:cubicBezTo>
                      <a:cubicBezTo>
                        <a:pt x="48" y="639"/>
                        <a:pt x="56" y="637"/>
                        <a:pt x="56" y="631"/>
                      </a:cubicBezTo>
                      <a:cubicBezTo>
                        <a:pt x="56" y="631"/>
                        <a:pt x="57" y="632"/>
                        <a:pt x="57" y="632"/>
                      </a:cubicBezTo>
                      <a:cubicBezTo>
                        <a:pt x="58" y="622"/>
                        <a:pt x="64" y="612"/>
                        <a:pt x="67" y="603"/>
                      </a:cubicBezTo>
                      <a:cubicBezTo>
                        <a:pt x="68" y="603"/>
                        <a:pt x="69" y="604"/>
                        <a:pt x="70" y="604"/>
                      </a:cubicBezTo>
                      <a:cubicBezTo>
                        <a:pt x="68" y="603"/>
                        <a:pt x="69" y="600"/>
                        <a:pt x="70" y="597"/>
                      </a:cubicBezTo>
                      <a:cubicBezTo>
                        <a:pt x="73" y="597"/>
                        <a:pt x="70" y="592"/>
                        <a:pt x="72" y="589"/>
                      </a:cubicBezTo>
                      <a:cubicBezTo>
                        <a:pt x="73" y="590"/>
                        <a:pt x="73" y="590"/>
                        <a:pt x="73" y="590"/>
                      </a:cubicBezTo>
                      <a:cubicBezTo>
                        <a:pt x="71" y="587"/>
                        <a:pt x="76" y="588"/>
                        <a:pt x="73" y="584"/>
                      </a:cubicBezTo>
                      <a:cubicBezTo>
                        <a:pt x="76" y="584"/>
                        <a:pt x="76" y="584"/>
                        <a:pt x="76" y="584"/>
                      </a:cubicBezTo>
                      <a:cubicBezTo>
                        <a:pt x="73" y="581"/>
                        <a:pt x="79" y="582"/>
                        <a:pt x="78" y="579"/>
                      </a:cubicBezTo>
                      <a:cubicBezTo>
                        <a:pt x="78" y="579"/>
                        <a:pt x="78" y="579"/>
                        <a:pt x="78" y="579"/>
                      </a:cubicBezTo>
                      <a:cubicBezTo>
                        <a:pt x="78" y="577"/>
                        <a:pt x="80" y="577"/>
                        <a:pt x="80" y="575"/>
                      </a:cubicBezTo>
                      <a:cubicBezTo>
                        <a:pt x="80" y="575"/>
                        <a:pt x="80" y="575"/>
                        <a:pt x="80" y="575"/>
                      </a:cubicBezTo>
                      <a:cubicBezTo>
                        <a:pt x="81" y="571"/>
                        <a:pt x="84" y="570"/>
                        <a:pt x="81" y="569"/>
                      </a:cubicBezTo>
                      <a:cubicBezTo>
                        <a:pt x="84" y="568"/>
                        <a:pt x="81" y="573"/>
                        <a:pt x="85" y="572"/>
                      </a:cubicBezTo>
                      <a:cubicBezTo>
                        <a:pt x="87" y="559"/>
                        <a:pt x="94" y="547"/>
                        <a:pt x="99" y="535"/>
                      </a:cubicBezTo>
                      <a:cubicBezTo>
                        <a:pt x="101" y="534"/>
                        <a:pt x="102" y="533"/>
                        <a:pt x="103" y="533"/>
                      </a:cubicBezTo>
                      <a:cubicBezTo>
                        <a:pt x="103" y="532"/>
                        <a:pt x="104" y="529"/>
                        <a:pt x="104" y="527"/>
                      </a:cubicBezTo>
                      <a:cubicBezTo>
                        <a:pt x="103" y="527"/>
                        <a:pt x="105" y="527"/>
                        <a:pt x="106" y="526"/>
                      </a:cubicBezTo>
                      <a:cubicBezTo>
                        <a:pt x="108" y="525"/>
                        <a:pt x="104" y="522"/>
                        <a:pt x="106" y="521"/>
                      </a:cubicBezTo>
                      <a:cubicBezTo>
                        <a:pt x="106" y="522"/>
                        <a:pt x="107" y="523"/>
                        <a:pt x="108" y="523"/>
                      </a:cubicBezTo>
                      <a:cubicBezTo>
                        <a:pt x="107" y="520"/>
                        <a:pt x="109" y="517"/>
                        <a:pt x="109" y="514"/>
                      </a:cubicBezTo>
                      <a:cubicBezTo>
                        <a:pt x="109" y="515"/>
                        <a:pt x="109" y="516"/>
                        <a:pt x="110" y="516"/>
                      </a:cubicBezTo>
                      <a:cubicBezTo>
                        <a:pt x="109" y="512"/>
                        <a:pt x="113" y="511"/>
                        <a:pt x="112" y="508"/>
                      </a:cubicBezTo>
                      <a:cubicBezTo>
                        <a:pt x="114" y="510"/>
                        <a:pt x="114" y="510"/>
                        <a:pt x="114" y="510"/>
                      </a:cubicBezTo>
                      <a:cubicBezTo>
                        <a:pt x="117" y="507"/>
                        <a:pt x="111" y="507"/>
                        <a:pt x="113" y="505"/>
                      </a:cubicBezTo>
                      <a:cubicBezTo>
                        <a:pt x="114" y="506"/>
                        <a:pt x="114" y="506"/>
                        <a:pt x="115" y="506"/>
                      </a:cubicBezTo>
                      <a:cubicBezTo>
                        <a:pt x="113" y="502"/>
                        <a:pt x="117" y="497"/>
                        <a:pt x="117" y="494"/>
                      </a:cubicBezTo>
                      <a:cubicBezTo>
                        <a:pt x="117" y="494"/>
                        <a:pt x="118" y="494"/>
                        <a:pt x="118" y="494"/>
                      </a:cubicBezTo>
                      <a:cubicBezTo>
                        <a:pt x="119" y="491"/>
                        <a:pt x="121" y="488"/>
                        <a:pt x="122" y="484"/>
                      </a:cubicBezTo>
                      <a:cubicBezTo>
                        <a:pt x="123" y="483"/>
                        <a:pt x="125" y="486"/>
                        <a:pt x="126" y="482"/>
                      </a:cubicBezTo>
                      <a:cubicBezTo>
                        <a:pt x="123" y="481"/>
                        <a:pt x="128" y="476"/>
                        <a:pt x="123" y="476"/>
                      </a:cubicBezTo>
                      <a:cubicBezTo>
                        <a:pt x="125" y="473"/>
                        <a:pt x="128" y="469"/>
                        <a:pt x="128" y="467"/>
                      </a:cubicBezTo>
                      <a:cubicBezTo>
                        <a:pt x="129" y="469"/>
                        <a:pt x="133" y="467"/>
                        <a:pt x="132" y="470"/>
                      </a:cubicBezTo>
                      <a:cubicBezTo>
                        <a:pt x="135" y="469"/>
                        <a:pt x="135" y="469"/>
                        <a:pt x="135" y="469"/>
                      </a:cubicBezTo>
                      <a:cubicBezTo>
                        <a:pt x="136" y="470"/>
                        <a:pt x="133" y="470"/>
                        <a:pt x="135" y="471"/>
                      </a:cubicBezTo>
                      <a:cubicBezTo>
                        <a:pt x="136" y="469"/>
                        <a:pt x="136" y="465"/>
                        <a:pt x="137" y="464"/>
                      </a:cubicBezTo>
                      <a:cubicBezTo>
                        <a:pt x="136" y="461"/>
                        <a:pt x="133" y="457"/>
                        <a:pt x="135" y="454"/>
                      </a:cubicBezTo>
                      <a:cubicBezTo>
                        <a:pt x="135" y="456"/>
                        <a:pt x="139" y="454"/>
                        <a:pt x="139" y="456"/>
                      </a:cubicBezTo>
                      <a:cubicBezTo>
                        <a:pt x="135" y="448"/>
                        <a:pt x="135" y="448"/>
                        <a:pt x="135" y="448"/>
                      </a:cubicBezTo>
                      <a:cubicBezTo>
                        <a:pt x="136" y="446"/>
                        <a:pt x="138" y="449"/>
                        <a:pt x="138" y="446"/>
                      </a:cubicBezTo>
                      <a:cubicBezTo>
                        <a:pt x="137" y="446"/>
                        <a:pt x="137" y="445"/>
                        <a:pt x="136" y="444"/>
                      </a:cubicBezTo>
                      <a:cubicBezTo>
                        <a:pt x="137" y="444"/>
                        <a:pt x="138" y="439"/>
                        <a:pt x="141" y="440"/>
                      </a:cubicBezTo>
                      <a:cubicBezTo>
                        <a:pt x="143" y="440"/>
                        <a:pt x="141" y="442"/>
                        <a:pt x="143" y="441"/>
                      </a:cubicBezTo>
                      <a:cubicBezTo>
                        <a:pt x="144" y="439"/>
                        <a:pt x="143" y="438"/>
                        <a:pt x="144" y="436"/>
                      </a:cubicBezTo>
                      <a:cubicBezTo>
                        <a:pt x="144" y="436"/>
                        <a:pt x="144" y="436"/>
                        <a:pt x="144" y="436"/>
                      </a:cubicBezTo>
                      <a:cubicBezTo>
                        <a:pt x="145" y="435"/>
                        <a:pt x="145" y="431"/>
                        <a:pt x="143" y="432"/>
                      </a:cubicBezTo>
                      <a:cubicBezTo>
                        <a:pt x="142" y="433"/>
                        <a:pt x="145" y="432"/>
                        <a:pt x="143" y="433"/>
                      </a:cubicBezTo>
                      <a:cubicBezTo>
                        <a:pt x="142" y="432"/>
                        <a:pt x="142" y="429"/>
                        <a:pt x="143" y="426"/>
                      </a:cubicBezTo>
                      <a:cubicBezTo>
                        <a:pt x="144" y="427"/>
                        <a:pt x="144" y="428"/>
                        <a:pt x="145" y="428"/>
                      </a:cubicBezTo>
                      <a:cubicBezTo>
                        <a:pt x="144" y="424"/>
                        <a:pt x="145" y="420"/>
                        <a:pt x="146" y="417"/>
                      </a:cubicBezTo>
                      <a:cubicBezTo>
                        <a:pt x="145" y="416"/>
                        <a:pt x="148" y="419"/>
                        <a:pt x="147" y="419"/>
                      </a:cubicBezTo>
                      <a:cubicBezTo>
                        <a:pt x="151" y="416"/>
                        <a:pt x="149" y="409"/>
                        <a:pt x="154" y="407"/>
                      </a:cubicBezTo>
                      <a:cubicBezTo>
                        <a:pt x="154" y="408"/>
                        <a:pt x="152" y="407"/>
                        <a:pt x="152" y="407"/>
                      </a:cubicBezTo>
                      <a:cubicBezTo>
                        <a:pt x="153" y="405"/>
                        <a:pt x="155" y="406"/>
                        <a:pt x="155" y="404"/>
                      </a:cubicBezTo>
                      <a:cubicBezTo>
                        <a:pt x="157" y="405"/>
                        <a:pt x="156" y="402"/>
                        <a:pt x="156" y="401"/>
                      </a:cubicBezTo>
                      <a:cubicBezTo>
                        <a:pt x="156" y="400"/>
                        <a:pt x="157" y="401"/>
                        <a:pt x="157" y="402"/>
                      </a:cubicBezTo>
                      <a:cubicBezTo>
                        <a:pt x="157" y="400"/>
                        <a:pt x="159" y="391"/>
                        <a:pt x="163" y="388"/>
                      </a:cubicBezTo>
                      <a:cubicBezTo>
                        <a:pt x="163" y="387"/>
                        <a:pt x="162" y="383"/>
                        <a:pt x="163" y="382"/>
                      </a:cubicBezTo>
                      <a:cubicBezTo>
                        <a:pt x="164" y="384"/>
                        <a:pt x="164" y="384"/>
                        <a:pt x="164" y="384"/>
                      </a:cubicBezTo>
                      <a:cubicBezTo>
                        <a:pt x="166" y="383"/>
                        <a:pt x="166" y="380"/>
                        <a:pt x="168" y="381"/>
                      </a:cubicBezTo>
                      <a:cubicBezTo>
                        <a:pt x="167" y="378"/>
                        <a:pt x="165" y="390"/>
                        <a:pt x="165" y="386"/>
                      </a:cubicBezTo>
                      <a:cubicBezTo>
                        <a:pt x="167" y="387"/>
                        <a:pt x="164" y="381"/>
                        <a:pt x="166" y="383"/>
                      </a:cubicBezTo>
                      <a:cubicBezTo>
                        <a:pt x="167" y="381"/>
                        <a:pt x="166" y="378"/>
                        <a:pt x="169" y="377"/>
                      </a:cubicBezTo>
                      <a:cubicBezTo>
                        <a:pt x="169" y="377"/>
                        <a:pt x="171" y="380"/>
                        <a:pt x="172" y="378"/>
                      </a:cubicBezTo>
                      <a:cubicBezTo>
                        <a:pt x="173" y="375"/>
                        <a:pt x="171" y="377"/>
                        <a:pt x="172" y="374"/>
                      </a:cubicBezTo>
                      <a:cubicBezTo>
                        <a:pt x="172" y="372"/>
                        <a:pt x="172" y="372"/>
                        <a:pt x="172" y="372"/>
                      </a:cubicBezTo>
                      <a:cubicBezTo>
                        <a:pt x="170" y="371"/>
                        <a:pt x="174" y="370"/>
                        <a:pt x="171" y="370"/>
                      </a:cubicBezTo>
                      <a:cubicBezTo>
                        <a:pt x="173" y="370"/>
                        <a:pt x="173" y="365"/>
                        <a:pt x="176" y="367"/>
                      </a:cubicBezTo>
                      <a:cubicBezTo>
                        <a:pt x="178" y="369"/>
                        <a:pt x="178" y="369"/>
                        <a:pt x="178" y="369"/>
                      </a:cubicBezTo>
                      <a:cubicBezTo>
                        <a:pt x="178" y="367"/>
                        <a:pt x="176" y="365"/>
                        <a:pt x="176" y="364"/>
                      </a:cubicBezTo>
                      <a:cubicBezTo>
                        <a:pt x="176" y="364"/>
                        <a:pt x="177" y="364"/>
                        <a:pt x="177" y="364"/>
                      </a:cubicBezTo>
                      <a:cubicBezTo>
                        <a:pt x="174" y="362"/>
                        <a:pt x="179" y="361"/>
                        <a:pt x="177" y="358"/>
                      </a:cubicBezTo>
                      <a:cubicBezTo>
                        <a:pt x="180" y="356"/>
                        <a:pt x="181" y="352"/>
                        <a:pt x="184" y="352"/>
                      </a:cubicBezTo>
                      <a:cubicBezTo>
                        <a:pt x="184" y="349"/>
                        <a:pt x="184" y="347"/>
                        <a:pt x="186" y="345"/>
                      </a:cubicBezTo>
                      <a:cubicBezTo>
                        <a:pt x="186" y="346"/>
                        <a:pt x="186" y="346"/>
                        <a:pt x="187" y="347"/>
                      </a:cubicBezTo>
                      <a:cubicBezTo>
                        <a:pt x="189" y="346"/>
                        <a:pt x="188" y="345"/>
                        <a:pt x="188" y="343"/>
                      </a:cubicBezTo>
                      <a:cubicBezTo>
                        <a:pt x="189" y="344"/>
                        <a:pt x="192" y="342"/>
                        <a:pt x="194" y="341"/>
                      </a:cubicBezTo>
                      <a:cubicBezTo>
                        <a:pt x="194" y="339"/>
                        <a:pt x="192" y="338"/>
                        <a:pt x="191" y="337"/>
                      </a:cubicBezTo>
                      <a:cubicBezTo>
                        <a:pt x="196" y="337"/>
                        <a:pt x="192" y="330"/>
                        <a:pt x="197" y="330"/>
                      </a:cubicBezTo>
                      <a:cubicBezTo>
                        <a:pt x="197" y="331"/>
                        <a:pt x="197" y="334"/>
                        <a:pt x="198" y="333"/>
                      </a:cubicBezTo>
                      <a:cubicBezTo>
                        <a:pt x="203" y="333"/>
                        <a:pt x="198" y="328"/>
                        <a:pt x="201" y="326"/>
                      </a:cubicBezTo>
                      <a:cubicBezTo>
                        <a:pt x="198" y="325"/>
                        <a:pt x="198" y="325"/>
                        <a:pt x="198" y="325"/>
                      </a:cubicBezTo>
                      <a:cubicBezTo>
                        <a:pt x="201" y="324"/>
                        <a:pt x="199" y="319"/>
                        <a:pt x="202" y="322"/>
                      </a:cubicBezTo>
                      <a:cubicBezTo>
                        <a:pt x="201" y="320"/>
                        <a:pt x="205" y="319"/>
                        <a:pt x="202" y="317"/>
                      </a:cubicBezTo>
                      <a:cubicBezTo>
                        <a:pt x="207" y="314"/>
                        <a:pt x="207" y="305"/>
                        <a:pt x="214" y="305"/>
                      </a:cubicBezTo>
                      <a:cubicBezTo>
                        <a:pt x="214" y="304"/>
                        <a:pt x="216" y="303"/>
                        <a:pt x="214" y="302"/>
                      </a:cubicBezTo>
                      <a:cubicBezTo>
                        <a:pt x="212" y="302"/>
                        <a:pt x="214" y="305"/>
                        <a:pt x="213" y="304"/>
                      </a:cubicBezTo>
                      <a:cubicBezTo>
                        <a:pt x="213" y="304"/>
                        <a:pt x="212" y="303"/>
                        <a:pt x="212" y="303"/>
                      </a:cubicBezTo>
                      <a:cubicBezTo>
                        <a:pt x="213" y="302"/>
                        <a:pt x="214" y="301"/>
                        <a:pt x="216" y="303"/>
                      </a:cubicBezTo>
                      <a:cubicBezTo>
                        <a:pt x="220" y="301"/>
                        <a:pt x="213" y="297"/>
                        <a:pt x="217" y="294"/>
                      </a:cubicBezTo>
                      <a:cubicBezTo>
                        <a:pt x="218" y="295"/>
                        <a:pt x="218" y="295"/>
                        <a:pt x="219" y="293"/>
                      </a:cubicBezTo>
                      <a:cubicBezTo>
                        <a:pt x="218" y="290"/>
                        <a:pt x="218" y="290"/>
                        <a:pt x="218" y="290"/>
                      </a:cubicBezTo>
                      <a:cubicBezTo>
                        <a:pt x="221" y="287"/>
                        <a:pt x="222" y="290"/>
                        <a:pt x="224" y="291"/>
                      </a:cubicBezTo>
                      <a:cubicBezTo>
                        <a:pt x="225" y="289"/>
                        <a:pt x="226" y="288"/>
                        <a:pt x="225" y="286"/>
                      </a:cubicBezTo>
                      <a:cubicBezTo>
                        <a:pt x="228" y="286"/>
                        <a:pt x="228" y="286"/>
                        <a:pt x="228" y="286"/>
                      </a:cubicBezTo>
                      <a:cubicBezTo>
                        <a:pt x="226" y="286"/>
                        <a:pt x="228" y="284"/>
                        <a:pt x="228" y="283"/>
                      </a:cubicBezTo>
                      <a:cubicBezTo>
                        <a:pt x="228" y="284"/>
                        <a:pt x="228" y="284"/>
                        <a:pt x="228" y="284"/>
                      </a:cubicBezTo>
                      <a:cubicBezTo>
                        <a:pt x="229" y="284"/>
                        <a:pt x="229" y="282"/>
                        <a:pt x="230" y="281"/>
                      </a:cubicBezTo>
                      <a:cubicBezTo>
                        <a:pt x="228" y="281"/>
                        <a:pt x="227" y="282"/>
                        <a:pt x="226" y="283"/>
                      </a:cubicBezTo>
                      <a:cubicBezTo>
                        <a:pt x="225" y="282"/>
                        <a:pt x="226" y="281"/>
                        <a:pt x="226" y="279"/>
                      </a:cubicBezTo>
                      <a:cubicBezTo>
                        <a:pt x="228" y="281"/>
                        <a:pt x="229" y="278"/>
                        <a:pt x="230" y="277"/>
                      </a:cubicBezTo>
                      <a:cubicBezTo>
                        <a:pt x="231" y="276"/>
                        <a:pt x="229" y="274"/>
                        <a:pt x="229" y="274"/>
                      </a:cubicBezTo>
                      <a:cubicBezTo>
                        <a:pt x="230" y="274"/>
                        <a:pt x="230" y="272"/>
                        <a:pt x="231" y="274"/>
                      </a:cubicBezTo>
                      <a:cubicBezTo>
                        <a:pt x="231" y="274"/>
                        <a:pt x="230" y="274"/>
                        <a:pt x="230" y="275"/>
                      </a:cubicBezTo>
                      <a:cubicBezTo>
                        <a:pt x="231" y="275"/>
                        <a:pt x="233" y="276"/>
                        <a:pt x="233" y="273"/>
                      </a:cubicBezTo>
                      <a:cubicBezTo>
                        <a:pt x="233" y="272"/>
                        <a:pt x="229" y="271"/>
                        <a:pt x="232" y="270"/>
                      </a:cubicBezTo>
                      <a:cubicBezTo>
                        <a:pt x="232" y="271"/>
                        <a:pt x="232" y="271"/>
                        <a:pt x="233" y="272"/>
                      </a:cubicBezTo>
                      <a:cubicBezTo>
                        <a:pt x="235" y="270"/>
                        <a:pt x="235" y="270"/>
                        <a:pt x="235" y="270"/>
                      </a:cubicBezTo>
                      <a:cubicBezTo>
                        <a:pt x="234" y="269"/>
                        <a:pt x="234" y="269"/>
                        <a:pt x="234" y="269"/>
                      </a:cubicBezTo>
                      <a:cubicBezTo>
                        <a:pt x="234" y="269"/>
                        <a:pt x="234" y="270"/>
                        <a:pt x="235" y="270"/>
                      </a:cubicBezTo>
                      <a:cubicBezTo>
                        <a:pt x="233" y="268"/>
                        <a:pt x="236" y="266"/>
                        <a:pt x="234" y="264"/>
                      </a:cubicBezTo>
                      <a:cubicBezTo>
                        <a:pt x="235" y="262"/>
                        <a:pt x="237" y="262"/>
                        <a:pt x="238" y="261"/>
                      </a:cubicBezTo>
                      <a:cubicBezTo>
                        <a:pt x="238" y="261"/>
                        <a:pt x="238" y="261"/>
                        <a:pt x="238" y="261"/>
                      </a:cubicBezTo>
                      <a:cubicBezTo>
                        <a:pt x="240" y="260"/>
                        <a:pt x="241" y="258"/>
                        <a:pt x="240" y="256"/>
                      </a:cubicBezTo>
                      <a:cubicBezTo>
                        <a:pt x="240" y="257"/>
                        <a:pt x="240" y="257"/>
                        <a:pt x="240" y="257"/>
                      </a:cubicBezTo>
                      <a:cubicBezTo>
                        <a:pt x="241" y="256"/>
                        <a:pt x="242" y="254"/>
                        <a:pt x="241" y="252"/>
                      </a:cubicBezTo>
                      <a:cubicBezTo>
                        <a:pt x="244" y="251"/>
                        <a:pt x="248" y="256"/>
                        <a:pt x="248" y="252"/>
                      </a:cubicBezTo>
                      <a:cubicBezTo>
                        <a:pt x="249" y="250"/>
                        <a:pt x="246" y="247"/>
                        <a:pt x="245" y="247"/>
                      </a:cubicBezTo>
                      <a:cubicBezTo>
                        <a:pt x="248" y="245"/>
                        <a:pt x="248" y="239"/>
                        <a:pt x="252" y="237"/>
                      </a:cubicBezTo>
                      <a:cubicBezTo>
                        <a:pt x="252" y="236"/>
                        <a:pt x="251" y="236"/>
                        <a:pt x="251" y="235"/>
                      </a:cubicBezTo>
                      <a:cubicBezTo>
                        <a:pt x="255" y="230"/>
                        <a:pt x="256" y="223"/>
                        <a:pt x="262" y="221"/>
                      </a:cubicBezTo>
                      <a:cubicBezTo>
                        <a:pt x="262" y="223"/>
                        <a:pt x="264" y="222"/>
                        <a:pt x="265" y="223"/>
                      </a:cubicBezTo>
                      <a:cubicBezTo>
                        <a:pt x="264" y="220"/>
                        <a:pt x="267" y="222"/>
                        <a:pt x="265" y="220"/>
                      </a:cubicBezTo>
                      <a:cubicBezTo>
                        <a:pt x="263" y="219"/>
                        <a:pt x="263" y="219"/>
                        <a:pt x="261" y="220"/>
                      </a:cubicBezTo>
                      <a:cubicBezTo>
                        <a:pt x="262" y="216"/>
                        <a:pt x="265" y="211"/>
                        <a:pt x="267" y="211"/>
                      </a:cubicBezTo>
                      <a:cubicBezTo>
                        <a:pt x="266" y="211"/>
                        <a:pt x="266" y="210"/>
                        <a:pt x="266" y="209"/>
                      </a:cubicBezTo>
                      <a:cubicBezTo>
                        <a:pt x="268" y="211"/>
                        <a:pt x="270" y="209"/>
                        <a:pt x="270" y="206"/>
                      </a:cubicBezTo>
                      <a:cubicBezTo>
                        <a:pt x="269" y="205"/>
                        <a:pt x="269" y="205"/>
                        <a:pt x="269" y="205"/>
                      </a:cubicBezTo>
                      <a:cubicBezTo>
                        <a:pt x="271" y="205"/>
                        <a:pt x="271" y="205"/>
                        <a:pt x="271" y="205"/>
                      </a:cubicBezTo>
                      <a:cubicBezTo>
                        <a:pt x="271" y="204"/>
                        <a:pt x="268" y="202"/>
                        <a:pt x="271" y="202"/>
                      </a:cubicBezTo>
                      <a:cubicBezTo>
                        <a:pt x="272" y="202"/>
                        <a:pt x="272" y="202"/>
                        <a:pt x="273" y="202"/>
                      </a:cubicBezTo>
                      <a:cubicBezTo>
                        <a:pt x="273" y="200"/>
                        <a:pt x="272" y="196"/>
                        <a:pt x="275" y="195"/>
                      </a:cubicBezTo>
                      <a:cubicBezTo>
                        <a:pt x="278" y="194"/>
                        <a:pt x="278" y="194"/>
                        <a:pt x="278" y="194"/>
                      </a:cubicBezTo>
                      <a:cubicBezTo>
                        <a:pt x="278" y="193"/>
                        <a:pt x="278" y="191"/>
                        <a:pt x="276" y="192"/>
                      </a:cubicBezTo>
                      <a:cubicBezTo>
                        <a:pt x="279" y="190"/>
                        <a:pt x="281" y="188"/>
                        <a:pt x="283" y="188"/>
                      </a:cubicBezTo>
                      <a:cubicBezTo>
                        <a:pt x="282" y="179"/>
                        <a:pt x="287" y="171"/>
                        <a:pt x="291" y="164"/>
                      </a:cubicBezTo>
                      <a:cubicBezTo>
                        <a:pt x="292" y="165"/>
                        <a:pt x="292" y="165"/>
                        <a:pt x="292" y="165"/>
                      </a:cubicBezTo>
                      <a:cubicBezTo>
                        <a:pt x="294" y="164"/>
                        <a:pt x="291" y="163"/>
                        <a:pt x="292" y="162"/>
                      </a:cubicBezTo>
                      <a:cubicBezTo>
                        <a:pt x="293" y="164"/>
                        <a:pt x="295" y="163"/>
                        <a:pt x="296" y="165"/>
                      </a:cubicBezTo>
                      <a:cubicBezTo>
                        <a:pt x="299" y="163"/>
                        <a:pt x="296" y="160"/>
                        <a:pt x="296" y="158"/>
                      </a:cubicBezTo>
                      <a:cubicBezTo>
                        <a:pt x="295" y="157"/>
                        <a:pt x="296" y="160"/>
                        <a:pt x="295" y="159"/>
                      </a:cubicBezTo>
                      <a:cubicBezTo>
                        <a:pt x="294" y="158"/>
                        <a:pt x="298" y="156"/>
                        <a:pt x="296" y="154"/>
                      </a:cubicBezTo>
                      <a:cubicBezTo>
                        <a:pt x="297" y="154"/>
                        <a:pt x="299" y="156"/>
                        <a:pt x="299" y="156"/>
                      </a:cubicBezTo>
                      <a:cubicBezTo>
                        <a:pt x="299" y="154"/>
                        <a:pt x="299" y="154"/>
                        <a:pt x="299" y="154"/>
                      </a:cubicBezTo>
                      <a:cubicBezTo>
                        <a:pt x="303" y="154"/>
                        <a:pt x="301" y="161"/>
                        <a:pt x="306" y="161"/>
                      </a:cubicBezTo>
                      <a:cubicBezTo>
                        <a:pt x="307" y="160"/>
                        <a:pt x="307" y="160"/>
                        <a:pt x="307" y="160"/>
                      </a:cubicBezTo>
                      <a:cubicBezTo>
                        <a:pt x="310" y="160"/>
                        <a:pt x="307" y="165"/>
                        <a:pt x="310" y="162"/>
                      </a:cubicBezTo>
                      <a:cubicBezTo>
                        <a:pt x="310" y="160"/>
                        <a:pt x="307" y="156"/>
                        <a:pt x="305" y="157"/>
                      </a:cubicBezTo>
                      <a:cubicBezTo>
                        <a:pt x="307" y="154"/>
                        <a:pt x="301" y="153"/>
                        <a:pt x="303" y="149"/>
                      </a:cubicBezTo>
                      <a:cubicBezTo>
                        <a:pt x="305" y="149"/>
                        <a:pt x="302" y="152"/>
                        <a:pt x="304" y="153"/>
                      </a:cubicBezTo>
                      <a:cubicBezTo>
                        <a:pt x="307" y="152"/>
                        <a:pt x="305" y="149"/>
                        <a:pt x="306" y="147"/>
                      </a:cubicBezTo>
                      <a:cubicBezTo>
                        <a:pt x="304" y="149"/>
                        <a:pt x="303" y="146"/>
                        <a:pt x="303" y="145"/>
                      </a:cubicBezTo>
                      <a:cubicBezTo>
                        <a:pt x="305" y="143"/>
                        <a:pt x="305" y="147"/>
                        <a:pt x="306" y="145"/>
                      </a:cubicBezTo>
                      <a:cubicBezTo>
                        <a:pt x="305" y="143"/>
                        <a:pt x="305" y="140"/>
                        <a:pt x="303" y="142"/>
                      </a:cubicBezTo>
                      <a:cubicBezTo>
                        <a:pt x="301" y="139"/>
                        <a:pt x="306" y="140"/>
                        <a:pt x="304" y="137"/>
                      </a:cubicBezTo>
                      <a:cubicBezTo>
                        <a:pt x="307" y="137"/>
                        <a:pt x="308" y="143"/>
                        <a:pt x="310" y="140"/>
                      </a:cubicBezTo>
                      <a:cubicBezTo>
                        <a:pt x="308" y="140"/>
                        <a:pt x="309" y="135"/>
                        <a:pt x="305" y="135"/>
                      </a:cubicBezTo>
                      <a:cubicBezTo>
                        <a:pt x="307" y="134"/>
                        <a:pt x="308" y="135"/>
                        <a:pt x="309" y="137"/>
                      </a:cubicBezTo>
                      <a:cubicBezTo>
                        <a:pt x="311" y="136"/>
                        <a:pt x="307" y="131"/>
                        <a:pt x="312" y="132"/>
                      </a:cubicBezTo>
                      <a:cubicBezTo>
                        <a:pt x="310" y="131"/>
                        <a:pt x="310" y="131"/>
                        <a:pt x="310" y="131"/>
                      </a:cubicBezTo>
                      <a:cubicBezTo>
                        <a:pt x="311" y="131"/>
                        <a:pt x="312" y="130"/>
                        <a:pt x="314" y="130"/>
                      </a:cubicBezTo>
                      <a:cubicBezTo>
                        <a:pt x="314" y="129"/>
                        <a:pt x="313" y="124"/>
                        <a:pt x="316" y="126"/>
                      </a:cubicBezTo>
                      <a:cubicBezTo>
                        <a:pt x="316" y="125"/>
                        <a:pt x="318" y="122"/>
                        <a:pt x="315" y="122"/>
                      </a:cubicBezTo>
                      <a:cubicBezTo>
                        <a:pt x="313" y="123"/>
                        <a:pt x="316" y="125"/>
                        <a:pt x="312" y="125"/>
                      </a:cubicBezTo>
                      <a:cubicBezTo>
                        <a:pt x="315" y="125"/>
                        <a:pt x="313" y="122"/>
                        <a:pt x="313" y="120"/>
                      </a:cubicBezTo>
                      <a:cubicBezTo>
                        <a:pt x="314" y="121"/>
                        <a:pt x="314" y="121"/>
                        <a:pt x="314" y="121"/>
                      </a:cubicBezTo>
                      <a:cubicBezTo>
                        <a:pt x="314" y="120"/>
                        <a:pt x="315" y="118"/>
                        <a:pt x="314" y="117"/>
                      </a:cubicBezTo>
                      <a:cubicBezTo>
                        <a:pt x="315" y="118"/>
                        <a:pt x="316" y="118"/>
                        <a:pt x="316" y="118"/>
                      </a:cubicBezTo>
                      <a:cubicBezTo>
                        <a:pt x="315" y="116"/>
                        <a:pt x="315" y="116"/>
                        <a:pt x="315" y="116"/>
                      </a:cubicBezTo>
                      <a:cubicBezTo>
                        <a:pt x="315" y="113"/>
                        <a:pt x="319" y="117"/>
                        <a:pt x="320" y="114"/>
                      </a:cubicBezTo>
                      <a:cubicBezTo>
                        <a:pt x="320" y="117"/>
                        <a:pt x="320" y="117"/>
                        <a:pt x="320" y="117"/>
                      </a:cubicBezTo>
                      <a:cubicBezTo>
                        <a:pt x="320" y="117"/>
                        <a:pt x="322" y="117"/>
                        <a:pt x="322" y="115"/>
                      </a:cubicBezTo>
                      <a:cubicBezTo>
                        <a:pt x="321" y="114"/>
                        <a:pt x="319" y="111"/>
                        <a:pt x="318" y="110"/>
                      </a:cubicBezTo>
                      <a:cubicBezTo>
                        <a:pt x="318" y="108"/>
                        <a:pt x="320" y="111"/>
                        <a:pt x="319" y="108"/>
                      </a:cubicBezTo>
                      <a:cubicBezTo>
                        <a:pt x="320" y="111"/>
                        <a:pt x="320" y="111"/>
                        <a:pt x="320" y="111"/>
                      </a:cubicBezTo>
                      <a:cubicBezTo>
                        <a:pt x="321" y="112"/>
                        <a:pt x="324" y="112"/>
                        <a:pt x="325" y="110"/>
                      </a:cubicBezTo>
                      <a:cubicBezTo>
                        <a:pt x="325" y="108"/>
                        <a:pt x="324" y="105"/>
                        <a:pt x="322" y="106"/>
                      </a:cubicBezTo>
                      <a:cubicBezTo>
                        <a:pt x="322" y="105"/>
                        <a:pt x="324" y="104"/>
                        <a:pt x="325" y="106"/>
                      </a:cubicBezTo>
                      <a:cubicBezTo>
                        <a:pt x="326" y="103"/>
                        <a:pt x="323" y="105"/>
                        <a:pt x="323" y="102"/>
                      </a:cubicBezTo>
                      <a:cubicBezTo>
                        <a:pt x="325" y="102"/>
                        <a:pt x="328" y="101"/>
                        <a:pt x="330" y="100"/>
                      </a:cubicBezTo>
                      <a:cubicBezTo>
                        <a:pt x="332" y="104"/>
                        <a:pt x="332" y="104"/>
                        <a:pt x="332" y="104"/>
                      </a:cubicBezTo>
                      <a:cubicBezTo>
                        <a:pt x="333" y="102"/>
                        <a:pt x="333" y="102"/>
                        <a:pt x="333" y="102"/>
                      </a:cubicBezTo>
                      <a:cubicBezTo>
                        <a:pt x="334" y="105"/>
                        <a:pt x="335" y="102"/>
                        <a:pt x="337" y="105"/>
                      </a:cubicBezTo>
                      <a:cubicBezTo>
                        <a:pt x="338" y="104"/>
                        <a:pt x="338" y="102"/>
                        <a:pt x="338" y="101"/>
                      </a:cubicBezTo>
                      <a:cubicBezTo>
                        <a:pt x="332" y="102"/>
                        <a:pt x="334" y="95"/>
                        <a:pt x="330" y="94"/>
                      </a:cubicBezTo>
                      <a:cubicBezTo>
                        <a:pt x="331" y="90"/>
                        <a:pt x="340" y="96"/>
                        <a:pt x="336" y="89"/>
                      </a:cubicBezTo>
                      <a:cubicBezTo>
                        <a:pt x="335" y="89"/>
                        <a:pt x="333" y="86"/>
                        <a:pt x="333" y="89"/>
                      </a:cubicBezTo>
                      <a:cubicBezTo>
                        <a:pt x="334" y="87"/>
                        <a:pt x="330" y="86"/>
                        <a:pt x="333" y="84"/>
                      </a:cubicBezTo>
                      <a:cubicBezTo>
                        <a:pt x="333" y="86"/>
                        <a:pt x="338" y="83"/>
                        <a:pt x="338" y="87"/>
                      </a:cubicBezTo>
                      <a:cubicBezTo>
                        <a:pt x="337" y="87"/>
                        <a:pt x="337" y="89"/>
                        <a:pt x="337" y="89"/>
                      </a:cubicBezTo>
                      <a:cubicBezTo>
                        <a:pt x="339" y="89"/>
                        <a:pt x="340" y="91"/>
                        <a:pt x="342" y="89"/>
                      </a:cubicBezTo>
                      <a:cubicBezTo>
                        <a:pt x="342" y="87"/>
                        <a:pt x="343" y="85"/>
                        <a:pt x="341" y="84"/>
                      </a:cubicBezTo>
                      <a:cubicBezTo>
                        <a:pt x="339" y="83"/>
                        <a:pt x="340" y="87"/>
                        <a:pt x="338" y="85"/>
                      </a:cubicBezTo>
                      <a:cubicBezTo>
                        <a:pt x="339" y="81"/>
                        <a:pt x="342" y="83"/>
                        <a:pt x="339" y="80"/>
                      </a:cubicBezTo>
                      <a:cubicBezTo>
                        <a:pt x="339" y="82"/>
                        <a:pt x="336" y="81"/>
                        <a:pt x="335" y="80"/>
                      </a:cubicBezTo>
                      <a:cubicBezTo>
                        <a:pt x="335" y="77"/>
                        <a:pt x="335" y="77"/>
                        <a:pt x="335" y="77"/>
                      </a:cubicBezTo>
                      <a:cubicBezTo>
                        <a:pt x="336" y="79"/>
                        <a:pt x="336" y="79"/>
                        <a:pt x="336" y="79"/>
                      </a:cubicBezTo>
                      <a:cubicBezTo>
                        <a:pt x="339" y="76"/>
                        <a:pt x="334" y="76"/>
                        <a:pt x="336" y="73"/>
                      </a:cubicBezTo>
                      <a:cubicBezTo>
                        <a:pt x="340" y="73"/>
                        <a:pt x="340" y="73"/>
                        <a:pt x="340" y="73"/>
                      </a:cubicBezTo>
                      <a:cubicBezTo>
                        <a:pt x="342" y="75"/>
                        <a:pt x="336" y="77"/>
                        <a:pt x="341" y="79"/>
                      </a:cubicBezTo>
                      <a:cubicBezTo>
                        <a:pt x="342" y="77"/>
                        <a:pt x="340" y="75"/>
                        <a:pt x="342" y="73"/>
                      </a:cubicBezTo>
                      <a:cubicBezTo>
                        <a:pt x="342" y="74"/>
                        <a:pt x="342" y="75"/>
                        <a:pt x="342" y="75"/>
                      </a:cubicBezTo>
                      <a:cubicBezTo>
                        <a:pt x="343" y="75"/>
                        <a:pt x="348" y="76"/>
                        <a:pt x="347" y="72"/>
                      </a:cubicBezTo>
                      <a:cubicBezTo>
                        <a:pt x="347" y="69"/>
                        <a:pt x="346" y="71"/>
                        <a:pt x="344" y="70"/>
                      </a:cubicBezTo>
                      <a:cubicBezTo>
                        <a:pt x="346" y="66"/>
                        <a:pt x="345" y="64"/>
                        <a:pt x="346" y="62"/>
                      </a:cubicBezTo>
                      <a:cubicBezTo>
                        <a:pt x="348" y="64"/>
                        <a:pt x="348" y="58"/>
                        <a:pt x="350" y="62"/>
                      </a:cubicBezTo>
                      <a:cubicBezTo>
                        <a:pt x="347" y="62"/>
                        <a:pt x="345" y="67"/>
                        <a:pt x="347" y="70"/>
                      </a:cubicBezTo>
                      <a:cubicBezTo>
                        <a:pt x="351" y="70"/>
                        <a:pt x="345" y="73"/>
                        <a:pt x="348" y="75"/>
                      </a:cubicBezTo>
                      <a:cubicBezTo>
                        <a:pt x="350" y="72"/>
                        <a:pt x="353" y="74"/>
                        <a:pt x="355" y="75"/>
                      </a:cubicBezTo>
                      <a:cubicBezTo>
                        <a:pt x="356" y="74"/>
                        <a:pt x="355" y="73"/>
                        <a:pt x="355" y="72"/>
                      </a:cubicBezTo>
                      <a:cubicBezTo>
                        <a:pt x="353" y="71"/>
                        <a:pt x="353" y="72"/>
                        <a:pt x="351" y="71"/>
                      </a:cubicBezTo>
                      <a:cubicBezTo>
                        <a:pt x="353" y="68"/>
                        <a:pt x="353" y="64"/>
                        <a:pt x="352" y="62"/>
                      </a:cubicBezTo>
                      <a:cubicBezTo>
                        <a:pt x="354" y="61"/>
                        <a:pt x="356" y="62"/>
                        <a:pt x="355" y="64"/>
                      </a:cubicBezTo>
                      <a:cubicBezTo>
                        <a:pt x="356" y="60"/>
                        <a:pt x="359" y="56"/>
                        <a:pt x="361" y="53"/>
                      </a:cubicBezTo>
                      <a:cubicBezTo>
                        <a:pt x="357" y="53"/>
                        <a:pt x="362" y="48"/>
                        <a:pt x="359" y="48"/>
                      </a:cubicBezTo>
                      <a:cubicBezTo>
                        <a:pt x="357" y="50"/>
                        <a:pt x="354" y="50"/>
                        <a:pt x="353" y="49"/>
                      </a:cubicBezTo>
                      <a:cubicBezTo>
                        <a:pt x="354" y="48"/>
                        <a:pt x="354" y="49"/>
                        <a:pt x="355" y="49"/>
                      </a:cubicBezTo>
                      <a:cubicBezTo>
                        <a:pt x="354" y="47"/>
                        <a:pt x="360" y="48"/>
                        <a:pt x="357" y="45"/>
                      </a:cubicBezTo>
                      <a:cubicBezTo>
                        <a:pt x="357" y="49"/>
                        <a:pt x="361" y="48"/>
                        <a:pt x="363" y="50"/>
                      </a:cubicBezTo>
                      <a:cubicBezTo>
                        <a:pt x="363" y="47"/>
                        <a:pt x="365" y="51"/>
                        <a:pt x="367" y="48"/>
                      </a:cubicBezTo>
                      <a:cubicBezTo>
                        <a:pt x="366" y="45"/>
                        <a:pt x="366" y="42"/>
                        <a:pt x="367" y="39"/>
                      </a:cubicBezTo>
                      <a:cubicBezTo>
                        <a:pt x="371" y="36"/>
                        <a:pt x="371" y="30"/>
                        <a:pt x="372" y="26"/>
                      </a:cubicBezTo>
                      <a:cubicBezTo>
                        <a:pt x="375" y="25"/>
                        <a:pt x="377" y="28"/>
                        <a:pt x="378" y="26"/>
                      </a:cubicBezTo>
                      <a:cubicBezTo>
                        <a:pt x="379" y="24"/>
                        <a:pt x="374" y="26"/>
                        <a:pt x="377" y="24"/>
                      </a:cubicBezTo>
                      <a:cubicBezTo>
                        <a:pt x="378" y="24"/>
                        <a:pt x="378" y="24"/>
                        <a:pt x="378" y="24"/>
                      </a:cubicBezTo>
                      <a:cubicBezTo>
                        <a:pt x="377" y="23"/>
                        <a:pt x="382" y="20"/>
                        <a:pt x="378" y="17"/>
                      </a:cubicBezTo>
                      <a:cubicBezTo>
                        <a:pt x="381" y="19"/>
                        <a:pt x="381" y="19"/>
                        <a:pt x="381" y="19"/>
                      </a:cubicBezTo>
                      <a:cubicBezTo>
                        <a:pt x="382" y="19"/>
                        <a:pt x="381" y="18"/>
                        <a:pt x="381" y="17"/>
                      </a:cubicBezTo>
                      <a:cubicBezTo>
                        <a:pt x="382" y="18"/>
                        <a:pt x="383" y="17"/>
                        <a:pt x="384" y="19"/>
                      </a:cubicBezTo>
                      <a:cubicBezTo>
                        <a:pt x="387" y="18"/>
                        <a:pt x="385" y="14"/>
                        <a:pt x="386" y="12"/>
                      </a:cubicBezTo>
                      <a:cubicBezTo>
                        <a:pt x="383" y="13"/>
                        <a:pt x="383" y="13"/>
                        <a:pt x="383" y="13"/>
                      </a:cubicBezTo>
                      <a:cubicBezTo>
                        <a:pt x="383" y="9"/>
                        <a:pt x="386" y="7"/>
                        <a:pt x="387" y="3"/>
                      </a:cubicBezTo>
                      <a:cubicBezTo>
                        <a:pt x="389" y="4"/>
                        <a:pt x="389" y="4"/>
                        <a:pt x="389" y="4"/>
                      </a:cubicBezTo>
                      <a:cubicBezTo>
                        <a:pt x="389" y="2"/>
                        <a:pt x="389" y="2"/>
                        <a:pt x="389" y="2"/>
                      </a:cubicBezTo>
                      <a:cubicBezTo>
                        <a:pt x="391" y="3"/>
                        <a:pt x="393" y="1"/>
                        <a:pt x="391" y="0"/>
                      </a:cubicBezTo>
                      <a:cubicBezTo>
                        <a:pt x="394" y="7"/>
                        <a:pt x="394" y="7"/>
                        <a:pt x="394" y="7"/>
                      </a:cubicBezTo>
                      <a:cubicBezTo>
                        <a:pt x="392" y="8"/>
                        <a:pt x="392" y="4"/>
                        <a:pt x="390" y="5"/>
                      </a:cubicBezTo>
                      <a:cubicBezTo>
                        <a:pt x="388" y="5"/>
                        <a:pt x="387" y="8"/>
                        <a:pt x="389" y="9"/>
                      </a:cubicBezTo>
                      <a:cubicBezTo>
                        <a:pt x="389" y="8"/>
                        <a:pt x="389" y="8"/>
                        <a:pt x="389" y="7"/>
                      </a:cubicBezTo>
                      <a:cubicBezTo>
                        <a:pt x="392" y="8"/>
                        <a:pt x="391" y="9"/>
                        <a:pt x="392" y="11"/>
                      </a:cubicBezTo>
                      <a:cubicBezTo>
                        <a:pt x="392" y="10"/>
                        <a:pt x="393" y="10"/>
                        <a:pt x="393" y="9"/>
                      </a:cubicBezTo>
                      <a:cubicBezTo>
                        <a:pt x="393" y="11"/>
                        <a:pt x="393" y="13"/>
                        <a:pt x="392" y="15"/>
                      </a:cubicBezTo>
                      <a:cubicBezTo>
                        <a:pt x="392" y="13"/>
                        <a:pt x="390" y="15"/>
                        <a:pt x="390" y="14"/>
                      </a:cubicBezTo>
                      <a:cubicBezTo>
                        <a:pt x="392" y="15"/>
                        <a:pt x="392" y="17"/>
                        <a:pt x="390" y="20"/>
                      </a:cubicBezTo>
                      <a:cubicBezTo>
                        <a:pt x="386" y="20"/>
                        <a:pt x="389" y="25"/>
                        <a:pt x="387" y="28"/>
                      </a:cubicBezTo>
                      <a:cubicBezTo>
                        <a:pt x="386" y="26"/>
                        <a:pt x="384" y="23"/>
                        <a:pt x="384" y="21"/>
                      </a:cubicBezTo>
                      <a:cubicBezTo>
                        <a:pt x="382" y="23"/>
                        <a:pt x="383" y="23"/>
                        <a:pt x="381" y="25"/>
                      </a:cubicBezTo>
                      <a:cubicBezTo>
                        <a:pt x="383" y="26"/>
                        <a:pt x="385" y="28"/>
                        <a:pt x="385" y="31"/>
                      </a:cubicBezTo>
                      <a:cubicBezTo>
                        <a:pt x="383" y="31"/>
                        <a:pt x="383" y="31"/>
                        <a:pt x="383" y="31"/>
                      </a:cubicBezTo>
                      <a:cubicBezTo>
                        <a:pt x="383" y="33"/>
                        <a:pt x="386" y="34"/>
                        <a:pt x="384" y="37"/>
                      </a:cubicBezTo>
                      <a:cubicBezTo>
                        <a:pt x="381" y="42"/>
                        <a:pt x="379" y="47"/>
                        <a:pt x="377" y="50"/>
                      </a:cubicBezTo>
                      <a:cubicBezTo>
                        <a:pt x="375" y="50"/>
                        <a:pt x="375" y="50"/>
                        <a:pt x="375" y="50"/>
                      </a:cubicBezTo>
                      <a:cubicBezTo>
                        <a:pt x="378" y="54"/>
                        <a:pt x="373" y="57"/>
                        <a:pt x="373" y="61"/>
                      </a:cubicBezTo>
                      <a:cubicBezTo>
                        <a:pt x="369" y="65"/>
                        <a:pt x="370" y="72"/>
                        <a:pt x="365" y="73"/>
                      </a:cubicBezTo>
                      <a:cubicBezTo>
                        <a:pt x="363" y="82"/>
                        <a:pt x="360" y="89"/>
                        <a:pt x="355" y="98"/>
                      </a:cubicBezTo>
                      <a:cubicBezTo>
                        <a:pt x="354" y="95"/>
                        <a:pt x="354" y="95"/>
                        <a:pt x="354" y="95"/>
                      </a:cubicBezTo>
                      <a:cubicBezTo>
                        <a:pt x="355" y="97"/>
                        <a:pt x="352" y="95"/>
                        <a:pt x="351" y="97"/>
                      </a:cubicBezTo>
                      <a:cubicBezTo>
                        <a:pt x="354" y="96"/>
                        <a:pt x="353" y="100"/>
                        <a:pt x="354" y="102"/>
                      </a:cubicBezTo>
                      <a:cubicBezTo>
                        <a:pt x="350" y="105"/>
                        <a:pt x="349" y="111"/>
                        <a:pt x="349" y="115"/>
                      </a:cubicBezTo>
                      <a:cubicBezTo>
                        <a:pt x="347" y="114"/>
                        <a:pt x="347" y="114"/>
                        <a:pt x="347" y="114"/>
                      </a:cubicBezTo>
                      <a:cubicBezTo>
                        <a:pt x="349" y="119"/>
                        <a:pt x="344" y="122"/>
                        <a:pt x="341" y="126"/>
                      </a:cubicBezTo>
                      <a:cubicBezTo>
                        <a:pt x="340" y="126"/>
                        <a:pt x="338" y="126"/>
                        <a:pt x="337" y="127"/>
                      </a:cubicBezTo>
                      <a:cubicBezTo>
                        <a:pt x="339" y="131"/>
                        <a:pt x="338" y="132"/>
                        <a:pt x="338" y="136"/>
                      </a:cubicBezTo>
                      <a:cubicBezTo>
                        <a:pt x="336" y="138"/>
                        <a:pt x="334" y="142"/>
                        <a:pt x="331" y="144"/>
                      </a:cubicBezTo>
                      <a:cubicBezTo>
                        <a:pt x="330" y="155"/>
                        <a:pt x="322" y="163"/>
                        <a:pt x="319" y="174"/>
                      </a:cubicBezTo>
                      <a:cubicBezTo>
                        <a:pt x="317" y="173"/>
                        <a:pt x="317" y="173"/>
                        <a:pt x="317" y="173"/>
                      </a:cubicBezTo>
                      <a:cubicBezTo>
                        <a:pt x="315" y="185"/>
                        <a:pt x="305" y="193"/>
                        <a:pt x="303" y="202"/>
                      </a:cubicBezTo>
                      <a:cubicBezTo>
                        <a:pt x="300" y="200"/>
                        <a:pt x="300" y="200"/>
                        <a:pt x="300" y="200"/>
                      </a:cubicBezTo>
                      <a:cubicBezTo>
                        <a:pt x="297" y="201"/>
                        <a:pt x="297" y="206"/>
                        <a:pt x="300" y="206"/>
                      </a:cubicBezTo>
                      <a:cubicBezTo>
                        <a:pt x="298" y="208"/>
                        <a:pt x="298" y="213"/>
                        <a:pt x="294" y="213"/>
                      </a:cubicBezTo>
                      <a:cubicBezTo>
                        <a:pt x="292" y="215"/>
                        <a:pt x="294" y="217"/>
                        <a:pt x="293" y="220"/>
                      </a:cubicBezTo>
                      <a:cubicBezTo>
                        <a:pt x="289" y="224"/>
                        <a:pt x="288" y="226"/>
                        <a:pt x="286" y="231"/>
                      </a:cubicBezTo>
                      <a:cubicBezTo>
                        <a:pt x="287" y="230"/>
                        <a:pt x="287" y="230"/>
                        <a:pt x="287" y="230"/>
                      </a:cubicBezTo>
                      <a:cubicBezTo>
                        <a:pt x="286" y="229"/>
                        <a:pt x="285" y="228"/>
                        <a:pt x="284" y="229"/>
                      </a:cubicBezTo>
                      <a:cubicBezTo>
                        <a:pt x="284" y="231"/>
                        <a:pt x="279" y="235"/>
                        <a:pt x="284" y="235"/>
                      </a:cubicBezTo>
                      <a:cubicBezTo>
                        <a:pt x="279" y="239"/>
                        <a:pt x="279" y="248"/>
                        <a:pt x="273" y="251"/>
                      </a:cubicBezTo>
                      <a:cubicBezTo>
                        <a:pt x="274" y="251"/>
                        <a:pt x="274" y="252"/>
                        <a:pt x="274" y="253"/>
                      </a:cubicBezTo>
                      <a:cubicBezTo>
                        <a:pt x="272" y="258"/>
                        <a:pt x="267" y="261"/>
                        <a:pt x="266" y="265"/>
                      </a:cubicBezTo>
                      <a:cubicBezTo>
                        <a:pt x="265" y="266"/>
                        <a:pt x="265" y="263"/>
                        <a:pt x="264" y="265"/>
                      </a:cubicBezTo>
                      <a:cubicBezTo>
                        <a:pt x="264" y="266"/>
                        <a:pt x="265" y="266"/>
                        <a:pt x="265" y="267"/>
                      </a:cubicBezTo>
                      <a:cubicBezTo>
                        <a:pt x="263" y="276"/>
                        <a:pt x="255" y="280"/>
                        <a:pt x="251" y="287"/>
                      </a:cubicBezTo>
                      <a:cubicBezTo>
                        <a:pt x="246" y="299"/>
                        <a:pt x="238" y="311"/>
                        <a:pt x="232" y="322"/>
                      </a:cubicBezTo>
                      <a:cubicBezTo>
                        <a:pt x="231" y="321"/>
                        <a:pt x="231" y="321"/>
                        <a:pt x="231" y="321"/>
                      </a:cubicBezTo>
                      <a:cubicBezTo>
                        <a:pt x="232" y="326"/>
                        <a:pt x="223" y="328"/>
                        <a:pt x="225" y="333"/>
                      </a:cubicBezTo>
                      <a:cubicBezTo>
                        <a:pt x="224" y="334"/>
                        <a:pt x="223" y="336"/>
                        <a:pt x="222" y="335"/>
                      </a:cubicBezTo>
                      <a:cubicBezTo>
                        <a:pt x="222" y="339"/>
                        <a:pt x="215" y="342"/>
                        <a:pt x="215" y="347"/>
                      </a:cubicBezTo>
                      <a:cubicBezTo>
                        <a:pt x="216" y="347"/>
                        <a:pt x="215" y="347"/>
                        <a:pt x="215" y="346"/>
                      </a:cubicBezTo>
                      <a:cubicBezTo>
                        <a:pt x="211" y="349"/>
                        <a:pt x="211" y="354"/>
                        <a:pt x="207" y="358"/>
                      </a:cubicBezTo>
                      <a:cubicBezTo>
                        <a:pt x="207" y="357"/>
                        <a:pt x="207" y="356"/>
                        <a:pt x="207" y="356"/>
                      </a:cubicBezTo>
                      <a:cubicBezTo>
                        <a:pt x="204" y="357"/>
                        <a:pt x="207" y="362"/>
                        <a:pt x="203" y="360"/>
                      </a:cubicBezTo>
                      <a:cubicBezTo>
                        <a:pt x="202" y="361"/>
                        <a:pt x="204" y="362"/>
                        <a:pt x="205" y="362"/>
                      </a:cubicBezTo>
                      <a:cubicBezTo>
                        <a:pt x="201" y="366"/>
                        <a:pt x="198" y="371"/>
                        <a:pt x="196" y="377"/>
                      </a:cubicBezTo>
                      <a:cubicBezTo>
                        <a:pt x="193" y="382"/>
                        <a:pt x="191" y="388"/>
                        <a:pt x="189" y="393"/>
                      </a:cubicBezTo>
                      <a:cubicBezTo>
                        <a:pt x="182" y="399"/>
                        <a:pt x="182" y="390"/>
                        <a:pt x="182" y="397"/>
                      </a:cubicBezTo>
                      <a:cubicBezTo>
                        <a:pt x="181" y="397"/>
                        <a:pt x="183" y="398"/>
                        <a:pt x="182" y="398"/>
                      </a:cubicBezTo>
                      <a:cubicBezTo>
                        <a:pt x="182" y="401"/>
                        <a:pt x="176" y="399"/>
                        <a:pt x="177" y="402"/>
                      </a:cubicBezTo>
                      <a:cubicBezTo>
                        <a:pt x="180" y="402"/>
                        <a:pt x="178" y="404"/>
                        <a:pt x="179" y="404"/>
                      </a:cubicBezTo>
                      <a:cubicBezTo>
                        <a:pt x="175" y="408"/>
                        <a:pt x="172" y="408"/>
                        <a:pt x="172" y="412"/>
                      </a:cubicBezTo>
                      <a:cubicBezTo>
                        <a:pt x="171" y="411"/>
                        <a:pt x="171" y="411"/>
                        <a:pt x="171" y="411"/>
                      </a:cubicBezTo>
                      <a:cubicBezTo>
                        <a:pt x="172" y="417"/>
                        <a:pt x="167" y="421"/>
                        <a:pt x="170" y="427"/>
                      </a:cubicBezTo>
                      <a:cubicBezTo>
                        <a:pt x="166" y="432"/>
                        <a:pt x="164" y="439"/>
                        <a:pt x="162" y="445"/>
                      </a:cubicBezTo>
                      <a:cubicBezTo>
                        <a:pt x="159" y="451"/>
                        <a:pt x="157" y="456"/>
                        <a:pt x="155" y="462"/>
                      </a:cubicBezTo>
                      <a:cubicBezTo>
                        <a:pt x="150" y="474"/>
                        <a:pt x="145" y="486"/>
                        <a:pt x="140" y="498"/>
                      </a:cubicBezTo>
                      <a:cubicBezTo>
                        <a:pt x="129" y="521"/>
                        <a:pt x="120" y="545"/>
                        <a:pt x="107" y="567"/>
                      </a:cubicBezTo>
                      <a:cubicBezTo>
                        <a:pt x="101" y="571"/>
                        <a:pt x="101" y="572"/>
                        <a:pt x="99" y="579"/>
                      </a:cubicBezTo>
                      <a:cubicBezTo>
                        <a:pt x="99" y="578"/>
                        <a:pt x="99" y="578"/>
                        <a:pt x="98" y="578"/>
                      </a:cubicBezTo>
                      <a:cubicBezTo>
                        <a:pt x="101" y="579"/>
                        <a:pt x="97" y="582"/>
                        <a:pt x="99" y="584"/>
                      </a:cubicBezTo>
                      <a:cubicBezTo>
                        <a:pt x="94" y="593"/>
                        <a:pt x="91" y="601"/>
                        <a:pt x="87" y="610"/>
                      </a:cubicBezTo>
                      <a:cubicBezTo>
                        <a:pt x="87" y="608"/>
                        <a:pt x="85" y="607"/>
                        <a:pt x="85" y="608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5" y="611"/>
                        <a:pt x="85" y="611"/>
                        <a:pt x="85" y="611"/>
                      </a:cubicBezTo>
                      <a:cubicBezTo>
                        <a:pt x="84" y="612"/>
                        <a:pt x="85" y="614"/>
                        <a:pt x="87" y="613"/>
                      </a:cubicBezTo>
                      <a:cubicBezTo>
                        <a:pt x="84" y="619"/>
                        <a:pt x="82" y="625"/>
                        <a:pt x="79" y="631"/>
                      </a:cubicBezTo>
                      <a:cubicBezTo>
                        <a:pt x="76" y="636"/>
                        <a:pt x="72" y="641"/>
                        <a:pt x="69" y="647"/>
                      </a:cubicBezTo>
                      <a:cubicBezTo>
                        <a:pt x="62" y="657"/>
                        <a:pt x="55" y="667"/>
                        <a:pt x="49" y="678"/>
                      </a:cubicBezTo>
                      <a:cubicBezTo>
                        <a:pt x="45" y="683"/>
                        <a:pt x="42" y="690"/>
                        <a:pt x="39" y="696"/>
                      </a:cubicBezTo>
                      <a:cubicBezTo>
                        <a:pt x="36" y="700"/>
                        <a:pt x="33" y="703"/>
                        <a:pt x="29" y="707"/>
                      </a:cubicBezTo>
                      <a:cubicBezTo>
                        <a:pt x="26" y="710"/>
                        <a:pt x="23" y="713"/>
                        <a:pt x="20" y="717"/>
                      </a:cubicBezTo>
                      <a:cubicBezTo>
                        <a:pt x="14" y="724"/>
                        <a:pt x="9" y="731"/>
                        <a:pt x="5" y="740"/>
                      </a:cubicBezTo>
                      <a:cubicBezTo>
                        <a:pt x="5" y="740"/>
                        <a:pt x="0" y="733"/>
                        <a:pt x="3" y="72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7" name="Freeform 141"/>
                <p:cNvSpPr/>
                <p:nvPr/>
              </p:nvSpPr>
              <p:spPr bwMode="auto">
                <a:xfrm>
                  <a:off x="4232" y="1480"/>
                  <a:ext cx="1" cy="0"/>
                </a:xfrm>
                <a:custGeom>
                  <a:avLst/>
                  <a:gdLst>
                    <a:gd name="T0" fmla="*/ 5 w 5"/>
                    <a:gd name="T1" fmla="*/ 1 h 3"/>
                    <a:gd name="T2" fmla="*/ 0 w 5"/>
                    <a:gd name="T3" fmla="*/ 0 h 3"/>
                    <a:gd name="T4" fmla="*/ 5 w 5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5" y="1"/>
                      </a:moveTo>
                      <a:cubicBezTo>
                        <a:pt x="3" y="1"/>
                        <a:pt x="1" y="3"/>
                        <a:pt x="0" y="0"/>
                      </a:cubicBezTo>
                      <a:cubicBezTo>
                        <a:pt x="1" y="1"/>
                        <a:pt x="3" y="0"/>
                        <a:pt x="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8" name="Freeform 142"/>
                <p:cNvSpPr/>
                <p:nvPr/>
              </p:nvSpPr>
              <p:spPr bwMode="auto">
                <a:xfrm>
                  <a:off x="4224" y="149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2 h 2"/>
                    <a:gd name="T4" fmla="*/ 1 w 2"/>
                    <a:gd name="T5" fmla="*/ 0 h 2"/>
                    <a:gd name="T6" fmla="*/ 2 w 2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09" name="Freeform 143"/>
                <p:cNvSpPr/>
                <p:nvPr/>
              </p:nvSpPr>
              <p:spPr bwMode="auto">
                <a:xfrm>
                  <a:off x="4223" y="1492"/>
                  <a:ext cx="0" cy="1"/>
                </a:xfrm>
                <a:custGeom>
                  <a:avLst/>
                  <a:gdLst>
                    <a:gd name="T0" fmla="*/ 1 w 1"/>
                    <a:gd name="T1" fmla="*/ 6 h 6"/>
                    <a:gd name="T2" fmla="*/ 1 w 1"/>
                    <a:gd name="T3" fmla="*/ 0 h 6"/>
                    <a:gd name="T4" fmla="*/ 1 w 1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1" y="2"/>
                        <a:pt x="1" y="0"/>
                      </a:cubicBez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0" name="Freeform 144"/>
                <p:cNvSpPr/>
                <p:nvPr/>
              </p:nvSpPr>
              <p:spPr bwMode="auto">
                <a:xfrm>
                  <a:off x="4220" y="1495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1" y="2"/>
                        <a:pt x="0" y="1"/>
                        <a:pt x="1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1" name="Freeform 145"/>
                <p:cNvSpPr/>
                <p:nvPr/>
              </p:nvSpPr>
              <p:spPr bwMode="auto">
                <a:xfrm>
                  <a:off x="4221" y="1496"/>
                  <a:ext cx="0" cy="1"/>
                </a:xfrm>
                <a:custGeom>
                  <a:avLst/>
                  <a:gdLst>
                    <a:gd name="T0" fmla="*/ 3 w 3"/>
                    <a:gd name="T1" fmla="*/ 2 h 4"/>
                    <a:gd name="T2" fmla="*/ 0 w 3"/>
                    <a:gd name="T3" fmla="*/ 3 h 4"/>
                    <a:gd name="T4" fmla="*/ 3 w 3"/>
                    <a:gd name="T5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3"/>
                        <a:pt x="1" y="3"/>
                        <a:pt x="0" y="3"/>
                      </a:cubicBezTo>
                      <a:cubicBezTo>
                        <a:pt x="1" y="4"/>
                        <a:pt x="1" y="0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2" name="Freeform 146"/>
                <p:cNvSpPr/>
                <p:nvPr/>
              </p:nvSpPr>
              <p:spPr bwMode="auto">
                <a:xfrm>
                  <a:off x="4217" y="1502"/>
                  <a:ext cx="0" cy="0"/>
                </a:xfrm>
                <a:custGeom>
                  <a:avLst/>
                  <a:gdLst>
                    <a:gd name="T0" fmla="*/ 2 w 2"/>
                    <a:gd name="T1" fmla="*/ 1 h 4"/>
                    <a:gd name="T2" fmla="*/ 0 w 2"/>
                    <a:gd name="T3" fmla="*/ 4 h 4"/>
                    <a:gd name="T4" fmla="*/ 2 w 2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4">
                      <a:moveTo>
                        <a:pt x="2" y="1"/>
                      </a:moveTo>
                      <a:cubicBezTo>
                        <a:pt x="1" y="2"/>
                        <a:pt x="2" y="4"/>
                        <a:pt x="0" y="4"/>
                      </a:cubicBezTo>
                      <a:cubicBezTo>
                        <a:pt x="1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3" name="Freeform 147"/>
                <p:cNvSpPr/>
                <p:nvPr/>
              </p:nvSpPr>
              <p:spPr bwMode="auto">
                <a:xfrm>
                  <a:off x="4216" y="1505"/>
                  <a:ext cx="0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4" name="Rectangle 148"/>
                <p:cNvSpPr>
                  <a:spLocks noChangeArrowheads="1"/>
                </p:cNvSpPr>
                <p:nvPr/>
              </p:nvSpPr>
              <p:spPr bwMode="auto">
                <a:xfrm>
                  <a:off x="4189" y="1555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5" name="Freeform 149"/>
                <p:cNvSpPr/>
                <p:nvPr/>
              </p:nvSpPr>
              <p:spPr bwMode="auto">
                <a:xfrm>
                  <a:off x="4176" y="1577"/>
                  <a:ext cx="0" cy="1"/>
                </a:xfrm>
                <a:custGeom>
                  <a:avLst/>
                  <a:gdLst>
                    <a:gd name="T0" fmla="*/ 2 w 2"/>
                    <a:gd name="T1" fmla="*/ 1 h 3"/>
                    <a:gd name="T2" fmla="*/ 0 w 2"/>
                    <a:gd name="T3" fmla="*/ 1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3"/>
                        <a:pt x="0" y="1"/>
                        <a:pt x="0" y="1"/>
                      </a:cubicBezTo>
                      <a:cubicBezTo>
                        <a:pt x="0" y="0"/>
                        <a:pt x="1" y="3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6" name="Rectangle 150"/>
                <p:cNvSpPr>
                  <a:spLocks noChangeArrowheads="1"/>
                </p:cNvSpPr>
                <p:nvPr/>
              </p:nvSpPr>
              <p:spPr bwMode="auto">
                <a:xfrm>
                  <a:off x="4172" y="1591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7" name="Freeform 151"/>
                <p:cNvSpPr/>
                <p:nvPr/>
              </p:nvSpPr>
              <p:spPr bwMode="auto">
                <a:xfrm>
                  <a:off x="3861" y="1588"/>
                  <a:ext cx="1" cy="1"/>
                </a:xfrm>
                <a:custGeom>
                  <a:avLst/>
                  <a:gdLst>
                    <a:gd name="T0" fmla="*/ 3 w 4"/>
                    <a:gd name="T1" fmla="*/ 2 h 2"/>
                    <a:gd name="T2" fmla="*/ 3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3" y="0"/>
                        <a:pt x="0" y="2"/>
                        <a:pt x="3" y="0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8" name="Freeform 152"/>
                <p:cNvSpPr/>
                <p:nvPr/>
              </p:nvSpPr>
              <p:spPr bwMode="auto">
                <a:xfrm>
                  <a:off x="3812" y="1589"/>
                  <a:ext cx="49" cy="131"/>
                </a:xfrm>
                <a:custGeom>
                  <a:avLst/>
                  <a:gdLst>
                    <a:gd name="T0" fmla="*/ 31 w 218"/>
                    <a:gd name="T1" fmla="*/ 506 h 571"/>
                    <a:gd name="T2" fmla="*/ 40 w 218"/>
                    <a:gd name="T3" fmla="*/ 490 h 571"/>
                    <a:gd name="T4" fmla="*/ 52 w 218"/>
                    <a:gd name="T5" fmla="*/ 455 h 571"/>
                    <a:gd name="T6" fmla="*/ 58 w 218"/>
                    <a:gd name="T7" fmla="*/ 444 h 571"/>
                    <a:gd name="T8" fmla="*/ 79 w 218"/>
                    <a:gd name="T9" fmla="*/ 410 h 571"/>
                    <a:gd name="T10" fmla="*/ 85 w 218"/>
                    <a:gd name="T11" fmla="*/ 399 h 571"/>
                    <a:gd name="T12" fmla="*/ 92 w 218"/>
                    <a:gd name="T13" fmla="*/ 378 h 571"/>
                    <a:gd name="T14" fmla="*/ 100 w 218"/>
                    <a:gd name="T15" fmla="*/ 362 h 571"/>
                    <a:gd name="T16" fmla="*/ 106 w 218"/>
                    <a:gd name="T17" fmla="*/ 353 h 571"/>
                    <a:gd name="T18" fmla="*/ 107 w 218"/>
                    <a:gd name="T19" fmla="*/ 343 h 571"/>
                    <a:gd name="T20" fmla="*/ 111 w 218"/>
                    <a:gd name="T21" fmla="*/ 322 h 571"/>
                    <a:gd name="T22" fmla="*/ 116 w 218"/>
                    <a:gd name="T23" fmla="*/ 311 h 571"/>
                    <a:gd name="T24" fmla="*/ 117 w 218"/>
                    <a:gd name="T25" fmla="*/ 298 h 571"/>
                    <a:gd name="T26" fmla="*/ 124 w 218"/>
                    <a:gd name="T27" fmla="*/ 284 h 571"/>
                    <a:gd name="T28" fmla="*/ 128 w 218"/>
                    <a:gd name="T29" fmla="*/ 266 h 571"/>
                    <a:gd name="T30" fmla="*/ 136 w 218"/>
                    <a:gd name="T31" fmla="*/ 246 h 571"/>
                    <a:gd name="T32" fmla="*/ 136 w 218"/>
                    <a:gd name="T33" fmla="*/ 236 h 571"/>
                    <a:gd name="T34" fmla="*/ 141 w 218"/>
                    <a:gd name="T35" fmla="*/ 228 h 571"/>
                    <a:gd name="T36" fmla="*/ 140 w 218"/>
                    <a:gd name="T37" fmla="*/ 220 h 571"/>
                    <a:gd name="T38" fmla="*/ 141 w 218"/>
                    <a:gd name="T39" fmla="*/ 216 h 571"/>
                    <a:gd name="T40" fmla="*/ 142 w 218"/>
                    <a:gd name="T41" fmla="*/ 206 h 571"/>
                    <a:gd name="T42" fmla="*/ 149 w 218"/>
                    <a:gd name="T43" fmla="*/ 176 h 571"/>
                    <a:gd name="T44" fmla="*/ 151 w 218"/>
                    <a:gd name="T45" fmla="*/ 164 h 571"/>
                    <a:gd name="T46" fmla="*/ 154 w 218"/>
                    <a:gd name="T47" fmla="*/ 154 h 571"/>
                    <a:gd name="T48" fmla="*/ 160 w 218"/>
                    <a:gd name="T49" fmla="*/ 129 h 571"/>
                    <a:gd name="T50" fmla="*/ 168 w 218"/>
                    <a:gd name="T51" fmla="*/ 125 h 571"/>
                    <a:gd name="T52" fmla="*/ 164 w 218"/>
                    <a:gd name="T53" fmla="*/ 115 h 571"/>
                    <a:gd name="T54" fmla="*/ 159 w 218"/>
                    <a:gd name="T55" fmla="*/ 106 h 571"/>
                    <a:gd name="T56" fmla="*/ 165 w 218"/>
                    <a:gd name="T57" fmla="*/ 95 h 571"/>
                    <a:gd name="T58" fmla="*/ 163 w 218"/>
                    <a:gd name="T59" fmla="*/ 90 h 571"/>
                    <a:gd name="T60" fmla="*/ 166 w 218"/>
                    <a:gd name="T61" fmla="*/ 86 h 571"/>
                    <a:gd name="T62" fmla="*/ 175 w 218"/>
                    <a:gd name="T63" fmla="*/ 79 h 571"/>
                    <a:gd name="T64" fmla="*/ 172 w 218"/>
                    <a:gd name="T65" fmla="*/ 68 h 571"/>
                    <a:gd name="T66" fmla="*/ 176 w 218"/>
                    <a:gd name="T67" fmla="*/ 64 h 571"/>
                    <a:gd name="T68" fmla="*/ 175 w 218"/>
                    <a:gd name="T69" fmla="*/ 55 h 571"/>
                    <a:gd name="T70" fmla="*/ 179 w 218"/>
                    <a:gd name="T71" fmla="*/ 46 h 571"/>
                    <a:gd name="T72" fmla="*/ 185 w 218"/>
                    <a:gd name="T73" fmla="*/ 53 h 571"/>
                    <a:gd name="T74" fmla="*/ 186 w 218"/>
                    <a:gd name="T75" fmla="*/ 36 h 571"/>
                    <a:gd name="T76" fmla="*/ 205 w 218"/>
                    <a:gd name="T77" fmla="*/ 19 h 571"/>
                    <a:gd name="T78" fmla="*/ 209 w 218"/>
                    <a:gd name="T79" fmla="*/ 14 h 571"/>
                    <a:gd name="T80" fmla="*/ 215 w 218"/>
                    <a:gd name="T81" fmla="*/ 0 h 571"/>
                    <a:gd name="T82" fmla="*/ 217 w 218"/>
                    <a:gd name="T83" fmla="*/ 8 h 571"/>
                    <a:gd name="T84" fmla="*/ 207 w 218"/>
                    <a:gd name="T85" fmla="*/ 18 h 571"/>
                    <a:gd name="T86" fmla="*/ 204 w 218"/>
                    <a:gd name="T87" fmla="*/ 45 h 571"/>
                    <a:gd name="T88" fmla="*/ 194 w 218"/>
                    <a:gd name="T89" fmla="*/ 86 h 571"/>
                    <a:gd name="T90" fmla="*/ 184 w 218"/>
                    <a:gd name="T91" fmla="*/ 132 h 571"/>
                    <a:gd name="T92" fmla="*/ 177 w 218"/>
                    <a:gd name="T93" fmla="*/ 170 h 571"/>
                    <a:gd name="T94" fmla="*/ 172 w 218"/>
                    <a:gd name="T95" fmla="*/ 198 h 571"/>
                    <a:gd name="T96" fmla="*/ 157 w 218"/>
                    <a:gd name="T97" fmla="*/ 255 h 571"/>
                    <a:gd name="T98" fmla="*/ 146 w 218"/>
                    <a:gd name="T99" fmla="*/ 284 h 571"/>
                    <a:gd name="T100" fmla="*/ 131 w 218"/>
                    <a:gd name="T101" fmla="*/ 322 h 571"/>
                    <a:gd name="T102" fmla="*/ 110 w 218"/>
                    <a:gd name="T103" fmla="*/ 397 h 571"/>
                    <a:gd name="T104" fmla="*/ 66 w 218"/>
                    <a:gd name="T105" fmla="*/ 477 h 571"/>
                    <a:gd name="T106" fmla="*/ 30 w 218"/>
                    <a:gd name="T107" fmla="*/ 538 h 5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18" h="571">
                      <a:moveTo>
                        <a:pt x="3" y="560"/>
                      </a:moveTo>
                      <a:cubicBezTo>
                        <a:pt x="0" y="550"/>
                        <a:pt x="11" y="545"/>
                        <a:pt x="10" y="536"/>
                      </a:cubicBezTo>
                      <a:cubicBezTo>
                        <a:pt x="11" y="535"/>
                        <a:pt x="14" y="538"/>
                        <a:pt x="14" y="535"/>
                      </a:cubicBezTo>
                      <a:cubicBezTo>
                        <a:pt x="13" y="526"/>
                        <a:pt x="22" y="517"/>
                        <a:pt x="30" y="511"/>
                      </a:cubicBezTo>
                      <a:cubicBezTo>
                        <a:pt x="31" y="512"/>
                        <a:pt x="31" y="512"/>
                        <a:pt x="31" y="512"/>
                      </a:cubicBezTo>
                      <a:cubicBezTo>
                        <a:pt x="32" y="511"/>
                        <a:pt x="30" y="507"/>
                        <a:pt x="31" y="506"/>
                      </a:cubicBezTo>
                      <a:cubicBezTo>
                        <a:pt x="32" y="506"/>
                        <a:pt x="32" y="507"/>
                        <a:pt x="33" y="507"/>
                      </a:cubicBezTo>
                      <a:cubicBezTo>
                        <a:pt x="31" y="505"/>
                        <a:pt x="34" y="503"/>
                        <a:pt x="33" y="502"/>
                      </a:cubicBezTo>
                      <a:cubicBezTo>
                        <a:pt x="34" y="502"/>
                        <a:pt x="36" y="503"/>
                        <a:pt x="37" y="502"/>
                      </a:cubicBezTo>
                      <a:cubicBezTo>
                        <a:pt x="35" y="500"/>
                        <a:pt x="35" y="500"/>
                        <a:pt x="35" y="500"/>
                      </a:cubicBezTo>
                      <a:cubicBezTo>
                        <a:pt x="31" y="494"/>
                        <a:pt x="39" y="494"/>
                        <a:pt x="39" y="489"/>
                      </a:cubicBezTo>
                      <a:cubicBezTo>
                        <a:pt x="39" y="489"/>
                        <a:pt x="39" y="490"/>
                        <a:pt x="40" y="490"/>
                      </a:cubicBezTo>
                      <a:cubicBezTo>
                        <a:pt x="40" y="482"/>
                        <a:pt x="45" y="475"/>
                        <a:pt x="47" y="468"/>
                      </a:cubicBezTo>
                      <a:cubicBezTo>
                        <a:pt x="48" y="469"/>
                        <a:pt x="49" y="470"/>
                        <a:pt x="50" y="470"/>
                      </a:cubicBezTo>
                      <a:cubicBezTo>
                        <a:pt x="48" y="469"/>
                        <a:pt x="48" y="466"/>
                        <a:pt x="49" y="464"/>
                      </a:cubicBezTo>
                      <a:cubicBezTo>
                        <a:pt x="52" y="465"/>
                        <a:pt x="48" y="460"/>
                        <a:pt x="51" y="459"/>
                      </a:cubicBezTo>
                      <a:cubicBezTo>
                        <a:pt x="51" y="459"/>
                        <a:pt x="51" y="459"/>
                        <a:pt x="51" y="459"/>
                      </a:cubicBezTo>
                      <a:cubicBezTo>
                        <a:pt x="50" y="456"/>
                        <a:pt x="54" y="458"/>
                        <a:pt x="52" y="455"/>
                      </a:cubicBezTo>
                      <a:cubicBezTo>
                        <a:pt x="54" y="455"/>
                        <a:pt x="54" y="455"/>
                        <a:pt x="54" y="455"/>
                      </a:cubicBezTo>
                      <a:cubicBezTo>
                        <a:pt x="51" y="452"/>
                        <a:pt x="57" y="454"/>
                        <a:pt x="56" y="452"/>
                      </a:cubicBezTo>
                      <a:cubicBezTo>
                        <a:pt x="55" y="451"/>
                        <a:pt x="55" y="451"/>
                        <a:pt x="55" y="451"/>
                      </a:cubicBezTo>
                      <a:cubicBezTo>
                        <a:pt x="55" y="450"/>
                        <a:pt x="57" y="450"/>
                        <a:pt x="57" y="449"/>
                      </a:cubicBezTo>
                      <a:cubicBezTo>
                        <a:pt x="58" y="449"/>
                        <a:pt x="58" y="449"/>
                        <a:pt x="58" y="449"/>
                      </a:cubicBezTo>
                      <a:cubicBezTo>
                        <a:pt x="58" y="446"/>
                        <a:pt x="61" y="445"/>
                        <a:pt x="58" y="444"/>
                      </a:cubicBezTo>
                      <a:cubicBezTo>
                        <a:pt x="61" y="444"/>
                        <a:pt x="58" y="447"/>
                        <a:pt x="62" y="447"/>
                      </a:cubicBezTo>
                      <a:cubicBezTo>
                        <a:pt x="64" y="437"/>
                        <a:pt x="69" y="429"/>
                        <a:pt x="73" y="420"/>
                      </a:cubicBezTo>
                      <a:cubicBezTo>
                        <a:pt x="75" y="420"/>
                        <a:pt x="75" y="419"/>
                        <a:pt x="77" y="420"/>
                      </a:cubicBezTo>
                      <a:cubicBezTo>
                        <a:pt x="77" y="419"/>
                        <a:pt x="78" y="416"/>
                        <a:pt x="77" y="415"/>
                      </a:cubicBezTo>
                      <a:cubicBezTo>
                        <a:pt x="77" y="415"/>
                        <a:pt x="79" y="415"/>
                        <a:pt x="79" y="415"/>
                      </a:cubicBezTo>
                      <a:cubicBezTo>
                        <a:pt x="81" y="414"/>
                        <a:pt x="77" y="411"/>
                        <a:pt x="79" y="410"/>
                      </a:cubicBezTo>
                      <a:cubicBezTo>
                        <a:pt x="79" y="411"/>
                        <a:pt x="80" y="412"/>
                        <a:pt x="81" y="412"/>
                      </a:cubicBezTo>
                      <a:cubicBezTo>
                        <a:pt x="80" y="410"/>
                        <a:pt x="81" y="408"/>
                        <a:pt x="81" y="406"/>
                      </a:cubicBezTo>
                      <a:cubicBezTo>
                        <a:pt x="82" y="406"/>
                        <a:pt x="82" y="407"/>
                        <a:pt x="83" y="407"/>
                      </a:cubicBezTo>
                      <a:cubicBezTo>
                        <a:pt x="81" y="404"/>
                        <a:pt x="85" y="404"/>
                        <a:pt x="84" y="402"/>
                      </a:cubicBezTo>
                      <a:cubicBezTo>
                        <a:pt x="85" y="403"/>
                        <a:pt x="85" y="403"/>
                        <a:pt x="85" y="403"/>
                      </a:cubicBezTo>
                      <a:cubicBezTo>
                        <a:pt x="89" y="401"/>
                        <a:pt x="83" y="401"/>
                        <a:pt x="85" y="399"/>
                      </a:cubicBezTo>
                      <a:cubicBezTo>
                        <a:pt x="85" y="400"/>
                        <a:pt x="86" y="400"/>
                        <a:pt x="86" y="400"/>
                      </a:cubicBezTo>
                      <a:cubicBezTo>
                        <a:pt x="85" y="397"/>
                        <a:pt x="87" y="394"/>
                        <a:pt x="87" y="391"/>
                      </a:cubicBezTo>
                      <a:cubicBezTo>
                        <a:pt x="88" y="391"/>
                        <a:pt x="88" y="392"/>
                        <a:pt x="88" y="392"/>
                      </a:cubicBezTo>
                      <a:cubicBezTo>
                        <a:pt x="89" y="389"/>
                        <a:pt x="91" y="387"/>
                        <a:pt x="91" y="384"/>
                      </a:cubicBezTo>
                      <a:cubicBezTo>
                        <a:pt x="92" y="383"/>
                        <a:pt x="95" y="386"/>
                        <a:pt x="95" y="383"/>
                      </a:cubicBezTo>
                      <a:cubicBezTo>
                        <a:pt x="92" y="382"/>
                        <a:pt x="96" y="378"/>
                        <a:pt x="92" y="378"/>
                      </a:cubicBezTo>
                      <a:cubicBezTo>
                        <a:pt x="93" y="376"/>
                        <a:pt x="96" y="373"/>
                        <a:pt x="96" y="371"/>
                      </a:cubicBezTo>
                      <a:cubicBezTo>
                        <a:pt x="96" y="373"/>
                        <a:pt x="100" y="372"/>
                        <a:pt x="99" y="374"/>
                      </a:cubicBezTo>
                      <a:cubicBezTo>
                        <a:pt x="102" y="374"/>
                        <a:pt x="102" y="374"/>
                        <a:pt x="102" y="374"/>
                      </a:cubicBezTo>
                      <a:cubicBezTo>
                        <a:pt x="103" y="374"/>
                        <a:pt x="101" y="375"/>
                        <a:pt x="103" y="375"/>
                      </a:cubicBezTo>
                      <a:cubicBezTo>
                        <a:pt x="103" y="374"/>
                        <a:pt x="103" y="371"/>
                        <a:pt x="104" y="370"/>
                      </a:cubicBezTo>
                      <a:cubicBezTo>
                        <a:pt x="102" y="368"/>
                        <a:pt x="100" y="365"/>
                        <a:pt x="100" y="362"/>
                      </a:cubicBezTo>
                      <a:cubicBezTo>
                        <a:pt x="101" y="364"/>
                        <a:pt x="104" y="363"/>
                        <a:pt x="104" y="364"/>
                      </a:cubicBezTo>
                      <a:cubicBezTo>
                        <a:pt x="100" y="357"/>
                        <a:pt x="100" y="357"/>
                        <a:pt x="100" y="357"/>
                      </a:cubicBezTo>
                      <a:cubicBezTo>
                        <a:pt x="100" y="356"/>
                        <a:pt x="103" y="358"/>
                        <a:pt x="102" y="357"/>
                      </a:cubicBezTo>
                      <a:cubicBezTo>
                        <a:pt x="101" y="356"/>
                        <a:pt x="101" y="355"/>
                        <a:pt x="101" y="355"/>
                      </a:cubicBezTo>
                      <a:cubicBezTo>
                        <a:pt x="101" y="355"/>
                        <a:pt x="101" y="351"/>
                        <a:pt x="105" y="352"/>
                      </a:cubicBezTo>
                      <a:cubicBezTo>
                        <a:pt x="106" y="352"/>
                        <a:pt x="105" y="353"/>
                        <a:pt x="106" y="353"/>
                      </a:cubicBezTo>
                      <a:cubicBezTo>
                        <a:pt x="107" y="351"/>
                        <a:pt x="106" y="351"/>
                        <a:pt x="107" y="349"/>
                      </a:cubicBezTo>
                      <a:cubicBezTo>
                        <a:pt x="107" y="349"/>
                        <a:pt x="107" y="349"/>
                        <a:pt x="107" y="349"/>
                      </a:cubicBezTo>
                      <a:cubicBezTo>
                        <a:pt x="108" y="348"/>
                        <a:pt x="107" y="345"/>
                        <a:pt x="105" y="346"/>
                      </a:cubicBezTo>
                      <a:cubicBezTo>
                        <a:pt x="105" y="347"/>
                        <a:pt x="107" y="346"/>
                        <a:pt x="106" y="347"/>
                      </a:cubicBezTo>
                      <a:cubicBezTo>
                        <a:pt x="104" y="345"/>
                        <a:pt x="104" y="343"/>
                        <a:pt x="105" y="342"/>
                      </a:cubicBezTo>
                      <a:cubicBezTo>
                        <a:pt x="105" y="342"/>
                        <a:pt x="106" y="343"/>
                        <a:pt x="107" y="343"/>
                      </a:cubicBezTo>
                      <a:cubicBezTo>
                        <a:pt x="105" y="340"/>
                        <a:pt x="105" y="337"/>
                        <a:pt x="105" y="334"/>
                      </a:cubicBezTo>
                      <a:cubicBezTo>
                        <a:pt x="104" y="334"/>
                        <a:pt x="108" y="336"/>
                        <a:pt x="107" y="336"/>
                      </a:cubicBezTo>
                      <a:cubicBezTo>
                        <a:pt x="110" y="334"/>
                        <a:pt x="106" y="329"/>
                        <a:pt x="111" y="327"/>
                      </a:cubicBezTo>
                      <a:cubicBezTo>
                        <a:pt x="111" y="328"/>
                        <a:pt x="108" y="327"/>
                        <a:pt x="109" y="327"/>
                      </a:cubicBezTo>
                      <a:cubicBezTo>
                        <a:pt x="109" y="325"/>
                        <a:pt x="112" y="326"/>
                        <a:pt x="111" y="325"/>
                      </a:cubicBezTo>
                      <a:cubicBezTo>
                        <a:pt x="113" y="325"/>
                        <a:pt x="111" y="323"/>
                        <a:pt x="111" y="322"/>
                      </a:cubicBezTo>
                      <a:cubicBezTo>
                        <a:pt x="111" y="321"/>
                        <a:pt x="112" y="322"/>
                        <a:pt x="112" y="323"/>
                      </a:cubicBezTo>
                      <a:cubicBezTo>
                        <a:pt x="111" y="321"/>
                        <a:pt x="112" y="315"/>
                        <a:pt x="115" y="312"/>
                      </a:cubicBezTo>
                      <a:cubicBezTo>
                        <a:pt x="114" y="312"/>
                        <a:pt x="112" y="309"/>
                        <a:pt x="113" y="308"/>
                      </a:cubicBezTo>
                      <a:cubicBezTo>
                        <a:pt x="115" y="309"/>
                        <a:pt x="115" y="309"/>
                        <a:pt x="115" y="309"/>
                      </a:cubicBezTo>
                      <a:cubicBezTo>
                        <a:pt x="116" y="309"/>
                        <a:pt x="115" y="306"/>
                        <a:pt x="117" y="307"/>
                      </a:cubicBezTo>
                      <a:cubicBezTo>
                        <a:pt x="115" y="304"/>
                        <a:pt x="117" y="314"/>
                        <a:pt x="116" y="311"/>
                      </a:cubicBezTo>
                      <a:cubicBezTo>
                        <a:pt x="118" y="311"/>
                        <a:pt x="114" y="307"/>
                        <a:pt x="116" y="308"/>
                      </a:cubicBezTo>
                      <a:cubicBezTo>
                        <a:pt x="117" y="307"/>
                        <a:pt x="115" y="304"/>
                        <a:pt x="117" y="304"/>
                      </a:cubicBezTo>
                      <a:cubicBezTo>
                        <a:pt x="117" y="304"/>
                        <a:pt x="120" y="306"/>
                        <a:pt x="120" y="304"/>
                      </a:cubicBezTo>
                      <a:cubicBezTo>
                        <a:pt x="120" y="302"/>
                        <a:pt x="119" y="303"/>
                        <a:pt x="119" y="301"/>
                      </a:cubicBezTo>
                      <a:cubicBezTo>
                        <a:pt x="119" y="300"/>
                        <a:pt x="119" y="300"/>
                        <a:pt x="119" y="300"/>
                      </a:cubicBezTo>
                      <a:cubicBezTo>
                        <a:pt x="117" y="299"/>
                        <a:pt x="120" y="298"/>
                        <a:pt x="117" y="298"/>
                      </a:cubicBezTo>
                      <a:cubicBezTo>
                        <a:pt x="119" y="298"/>
                        <a:pt x="117" y="295"/>
                        <a:pt x="121" y="296"/>
                      </a:cubicBezTo>
                      <a:cubicBezTo>
                        <a:pt x="123" y="297"/>
                        <a:pt x="123" y="297"/>
                        <a:pt x="123" y="297"/>
                      </a:cubicBezTo>
                      <a:cubicBezTo>
                        <a:pt x="123" y="296"/>
                        <a:pt x="121" y="295"/>
                        <a:pt x="120" y="293"/>
                      </a:cubicBezTo>
                      <a:cubicBezTo>
                        <a:pt x="120" y="293"/>
                        <a:pt x="121" y="293"/>
                        <a:pt x="121" y="294"/>
                      </a:cubicBezTo>
                      <a:cubicBezTo>
                        <a:pt x="117" y="292"/>
                        <a:pt x="122" y="291"/>
                        <a:pt x="120" y="289"/>
                      </a:cubicBezTo>
                      <a:cubicBezTo>
                        <a:pt x="122" y="288"/>
                        <a:pt x="121" y="284"/>
                        <a:pt x="124" y="284"/>
                      </a:cubicBezTo>
                      <a:cubicBezTo>
                        <a:pt x="123" y="282"/>
                        <a:pt x="122" y="280"/>
                        <a:pt x="124" y="278"/>
                      </a:cubicBezTo>
                      <a:cubicBezTo>
                        <a:pt x="124" y="279"/>
                        <a:pt x="124" y="279"/>
                        <a:pt x="125" y="280"/>
                      </a:cubicBezTo>
                      <a:cubicBezTo>
                        <a:pt x="126" y="279"/>
                        <a:pt x="125" y="278"/>
                        <a:pt x="125" y="277"/>
                      </a:cubicBezTo>
                      <a:cubicBezTo>
                        <a:pt x="126" y="278"/>
                        <a:pt x="128" y="276"/>
                        <a:pt x="130" y="275"/>
                      </a:cubicBezTo>
                      <a:cubicBezTo>
                        <a:pt x="129" y="273"/>
                        <a:pt x="127" y="273"/>
                        <a:pt x="126" y="272"/>
                      </a:cubicBezTo>
                      <a:cubicBezTo>
                        <a:pt x="130" y="272"/>
                        <a:pt x="124" y="267"/>
                        <a:pt x="128" y="266"/>
                      </a:cubicBezTo>
                      <a:cubicBezTo>
                        <a:pt x="129" y="267"/>
                        <a:pt x="130" y="269"/>
                        <a:pt x="131" y="268"/>
                      </a:cubicBezTo>
                      <a:cubicBezTo>
                        <a:pt x="135" y="268"/>
                        <a:pt x="129" y="264"/>
                        <a:pt x="131" y="263"/>
                      </a:cubicBezTo>
                      <a:cubicBezTo>
                        <a:pt x="128" y="262"/>
                        <a:pt x="128" y="262"/>
                        <a:pt x="128" y="262"/>
                      </a:cubicBezTo>
                      <a:cubicBezTo>
                        <a:pt x="130" y="262"/>
                        <a:pt x="127" y="258"/>
                        <a:pt x="130" y="259"/>
                      </a:cubicBezTo>
                      <a:cubicBezTo>
                        <a:pt x="129" y="258"/>
                        <a:pt x="132" y="257"/>
                        <a:pt x="129" y="256"/>
                      </a:cubicBezTo>
                      <a:cubicBezTo>
                        <a:pt x="133" y="253"/>
                        <a:pt x="130" y="247"/>
                        <a:pt x="136" y="246"/>
                      </a:cubicBezTo>
                      <a:cubicBezTo>
                        <a:pt x="136" y="245"/>
                        <a:pt x="137" y="244"/>
                        <a:pt x="135" y="244"/>
                      </a:cubicBezTo>
                      <a:cubicBezTo>
                        <a:pt x="133" y="244"/>
                        <a:pt x="136" y="245"/>
                        <a:pt x="134" y="245"/>
                      </a:cubicBezTo>
                      <a:cubicBezTo>
                        <a:pt x="134" y="245"/>
                        <a:pt x="134" y="244"/>
                        <a:pt x="133" y="244"/>
                      </a:cubicBezTo>
                      <a:cubicBezTo>
                        <a:pt x="134" y="243"/>
                        <a:pt x="135" y="242"/>
                        <a:pt x="137" y="244"/>
                      </a:cubicBezTo>
                      <a:cubicBezTo>
                        <a:pt x="140" y="242"/>
                        <a:pt x="132" y="240"/>
                        <a:pt x="134" y="237"/>
                      </a:cubicBezTo>
                      <a:cubicBezTo>
                        <a:pt x="136" y="238"/>
                        <a:pt x="136" y="237"/>
                        <a:pt x="136" y="236"/>
                      </a:cubicBezTo>
                      <a:cubicBezTo>
                        <a:pt x="135" y="234"/>
                        <a:pt x="135" y="234"/>
                        <a:pt x="135" y="234"/>
                      </a:cubicBezTo>
                      <a:cubicBezTo>
                        <a:pt x="136" y="232"/>
                        <a:pt x="138" y="233"/>
                        <a:pt x="140" y="234"/>
                      </a:cubicBezTo>
                      <a:cubicBezTo>
                        <a:pt x="140" y="233"/>
                        <a:pt x="141" y="231"/>
                        <a:pt x="139" y="230"/>
                      </a:cubicBezTo>
                      <a:cubicBezTo>
                        <a:pt x="142" y="230"/>
                        <a:pt x="142" y="230"/>
                        <a:pt x="142" y="230"/>
                      </a:cubicBezTo>
                      <a:cubicBezTo>
                        <a:pt x="140" y="230"/>
                        <a:pt x="141" y="228"/>
                        <a:pt x="141" y="228"/>
                      </a:cubicBezTo>
                      <a:cubicBezTo>
                        <a:pt x="141" y="228"/>
                        <a:pt x="141" y="228"/>
                        <a:pt x="141" y="228"/>
                      </a:cubicBezTo>
                      <a:cubicBezTo>
                        <a:pt x="142" y="228"/>
                        <a:pt x="142" y="227"/>
                        <a:pt x="142" y="226"/>
                      </a:cubicBezTo>
                      <a:cubicBezTo>
                        <a:pt x="140" y="226"/>
                        <a:pt x="139" y="227"/>
                        <a:pt x="139" y="228"/>
                      </a:cubicBezTo>
                      <a:cubicBezTo>
                        <a:pt x="138" y="227"/>
                        <a:pt x="138" y="226"/>
                        <a:pt x="137" y="225"/>
                      </a:cubicBezTo>
                      <a:cubicBezTo>
                        <a:pt x="140" y="226"/>
                        <a:pt x="139" y="223"/>
                        <a:pt x="140" y="222"/>
                      </a:cubicBezTo>
                      <a:cubicBezTo>
                        <a:pt x="141" y="221"/>
                        <a:pt x="138" y="221"/>
                        <a:pt x="138" y="220"/>
                      </a:cubicBezTo>
                      <a:cubicBezTo>
                        <a:pt x="140" y="221"/>
                        <a:pt x="139" y="219"/>
                        <a:pt x="140" y="220"/>
                      </a:cubicBezTo>
                      <a:cubicBezTo>
                        <a:pt x="141" y="220"/>
                        <a:pt x="139" y="221"/>
                        <a:pt x="140" y="221"/>
                      </a:cubicBezTo>
                      <a:cubicBezTo>
                        <a:pt x="141" y="221"/>
                        <a:pt x="143" y="221"/>
                        <a:pt x="142" y="220"/>
                      </a:cubicBezTo>
                      <a:cubicBezTo>
                        <a:pt x="141" y="218"/>
                        <a:pt x="137" y="219"/>
                        <a:pt x="139" y="217"/>
                      </a:cubicBezTo>
                      <a:cubicBezTo>
                        <a:pt x="140" y="218"/>
                        <a:pt x="141" y="218"/>
                        <a:pt x="141" y="219"/>
                      </a:cubicBezTo>
                      <a:cubicBezTo>
                        <a:pt x="143" y="217"/>
                        <a:pt x="143" y="217"/>
                        <a:pt x="143" y="217"/>
                      </a:cubicBezTo>
                      <a:cubicBezTo>
                        <a:pt x="141" y="216"/>
                        <a:pt x="141" y="216"/>
                        <a:pt x="141" y="216"/>
                      </a:cubicBezTo>
                      <a:cubicBezTo>
                        <a:pt x="141" y="216"/>
                        <a:pt x="142" y="217"/>
                        <a:pt x="142" y="216"/>
                      </a:cubicBezTo>
                      <a:cubicBezTo>
                        <a:pt x="140" y="215"/>
                        <a:pt x="142" y="213"/>
                        <a:pt x="140" y="212"/>
                      </a:cubicBezTo>
                      <a:cubicBezTo>
                        <a:pt x="140" y="211"/>
                        <a:pt x="142" y="211"/>
                        <a:pt x="142" y="210"/>
                      </a:cubicBezTo>
                      <a:cubicBezTo>
                        <a:pt x="142" y="210"/>
                        <a:pt x="142" y="210"/>
                        <a:pt x="142" y="210"/>
                      </a:cubicBezTo>
                      <a:cubicBezTo>
                        <a:pt x="144" y="209"/>
                        <a:pt x="143" y="207"/>
                        <a:pt x="142" y="206"/>
                      </a:cubicBezTo>
                      <a:cubicBezTo>
                        <a:pt x="142" y="206"/>
                        <a:pt x="142" y="206"/>
                        <a:pt x="142" y="206"/>
                      </a:cubicBezTo>
                      <a:cubicBezTo>
                        <a:pt x="143" y="205"/>
                        <a:pt x="143" y="204"/>
                        <a:pt x="142" y="203"/>
                      </a:cubicBezTo>
                      <a:cubicBezTo>
                        <a:pt x="144" y="202"/>
                        <a:pt x="150" y="204"/>
                        <a:pt x="147" y="202"/>
                      </a:cubicBezTo>
                      <a:cubicBezTo>
                        <a:pt x="148" y="200"/>
                        <a:pt x="144" y="198"/>
                        <a:pt x="143" y="199"/>
                      </a:cubicBezTo>
                      <a:cubicBezTo>
                        <a:pt x="145" y="196"/>
                        <a:pt x="142" y="192"/>
                        <a:pt x="146" y="190"/>
                      </a:cubicBezTo>
                      <a:cubicBezTo>
                        <a:pt x="145" y="189"/>
                        <a:pt x="145" y="189"/>
                        <a:pt x="145" y="188"/>
                      </a:cubicBezTo>
                      <a:cubicBezTo>
                        <a:pt x="146" y="184"/>
                        <a:pt x="144" y="179"/>
                        <a:pt x="149" y="176"/>
                      </a:cubicBezTo>
                      <a:cubicBezTo>
                        <a:pt x="150" y="178"/>
                        <a:pt x="151" y="177"/>
                        <a:pt x="152" y="177"/>
                      </a:cubicBezTo>
                      <a:cubicBezTo>
                        <a:pt x="151" y="176"/>
                        <a:pt x="154" y="176"/>
                        <a:pt x="151" y="175"/>
                      </a:cubicBezTo>
                      <a:cubicBezTo>
                        <a:pt x="150" y="175"/>
                        <a:pt x="149" y="175"/>
                        <a:pt x="148" y="176"/>
                      </a:cubicBezTo>
                      <a:cubicBezTo>
                        <a:pt x="147" y="173"/>
                        <a:pt x="148" y="169"/>
                        <a:pt x="150" y="168"/>
                      </a:cubicBezTo>
                      <a:cubicBezTo>
                        <a:pt x="149" y="168"/>
                        <a:pt x="149" y="168"/>
                        <a:pt x="148" y="167"/>
                      </a:cubicBezTo>
                      <a:cubicBezTo>
                        <a:pt x="151" y="168"/>
                        <a:pt x="152" y="166"/>
                        <a:pt x="151" y="164"/>
                      </a:cubicBezTo>
                      <a:cubicBezTo>
                        <a:pt x="150" y="164"/>
                        <a:pt x="150" y="164"/>
                        <a:pt x="150" y="164"/>
                      </a:cubicBezTo>
                      <a:cubicBezTo>
                        <a:pt x="152" y="163"/>
                        <a:pt x="152" y="163"/>
                        <a:pt x="152" y="163"/>
                      </a:cubicBezTo>
                      <a:cubicBezTo>
                        <a:pt x="151" y="163"/>
                        <a:pt x="148" y="162"/>
                        <a:pt x="150" y="161"/>
                      </a:cubicBezTo>
                      <a:cubicBezTo>
                        <a:pt x="151" y="161"/>
                        <a:pt x="152" y="161"/>
                        <a:pt x="152" y="161"/>
                      </a:cubicBezTo>
                      <a:cubicBezTo>
                        <a:pt x="151" y="159"/>
                        <a:pt x="149" y="156"/>
                        <a:pt x="151" y="155"/>
                      </a:cubicBezTo>
                      <a:cubicBezTo>
                        <a:pt x="154" y="154"/>
                        <a:pt x="154" y="154"/>
                        <a:pt x="154" y="154"/>
                      </a:cubicBezTo>
                      <a:cubicBezTo>
                        <a:pt x="154" y="154"/>
                        <a:pt x="152" y="152"/>
                        <a:pt x="151" y="153"/>
                      </a:cubicBezTo>
                      <a:cubicBezTo>
                        <a:pt x="154" y="151"/>
                        <a:pt x="154" y="149"/>
                        <a:pt x="157" y="149"/>
                      </a:cubicBezTo>
                      <a:cubicBezTo>
                        <a:pt x="152" y="142"/>
                        <a:pt x="154" y="136"/>
                        <a:pt x="156" y="130"/>
                      </a:cubicBezTo>
                      <a:cubicBezTo>
                        <a:pt x="157" y="131"/>
                        <a:pt x="157" y="131"/>
                        <a:pt x="157" y="131"/>
                      </a:cubicBezTo>
                      <a:cubicBezTo>
                        <a:pt x="158" y="129"/>
                        <a:pt x="155" y="129"/>
                        <a:pt x="156" y="128"/>
                      </a:cubicBezTo>
                      <a:cubicBezTo>
                        <a:pt x="157" y="129"/>
                        <a:pt x="159" y="128"/>
                        <a:pt x="160" y="129"/>
                      </a:cubicBezTo>
                      <a:cubicBezTo>
                        <a:pt x="162" y="128"/>
                        <a:pt x="159" y="126"/>
                        <a:pt x="158" y="125"/>
                      </a:cubicBezTo>
                      <a:cubicBezTo>
                        <a:pt x="157" y="124"/>
                        <a:pt x="159" y="126"/>
                        <a:pt x="157" y="125"/>
                      </a:cubicBezTo>
                      <a:cubicBezTo>
                        <a:pt x="156" y="125"/>
                        <a:pt x="159" y="123"/>
                        <a:pt x="157" y="122"/>
                      </a:cubicBezTo>
                      <a:cubicBezTo>
                        <a:pt x="158" y="121"/>
                        <a:pt x="160" y="122"/>
                        <a:pt x="161" y="123"/>
                      </a:cubicBezTo>
                      <a:cubicBezTo>
                        <a:pt x="160" y="121"/>
                        <a:pt x="160" y="121"/>
                        <a:pt x="160" y="121"/>
                      </a:cubicBezTo>
                      <a:cubicBezTo>
                        <a:pt x="163" y="120"/>
                        <a:pt x="164" y="126"/>
                        <a:pt x="168" y="125"/>
                      </a:cubicBezTo>
                      <a:cubicBezTo>
                        <a:pt x="168" y="124"/>
                        <a:pt x="168" y="124"/>
                        <a:pt x="168" y="124"/>
                      </a:cubicBezTo>
                      <a:cubicBezTo>
                        <a:pt x="171" y="124"/>
                        <a:pt x="171" y="128"/>
                        <a:pt x="172" y="125"/>
                      </a:cubicBezTo>
                      <a:cubicBezTo>
                        <a:pt x="171" y="124"/>
                        <a:pt x="168" y="122"/>
                        <a:pt x="166" y="123"/>
                      </a:cubicBezTo>
                      <a:cubicBezTo>
                        <a:pt x="166" y="120"/>
                        <a:pt x="160" y="120"/>
                        <a:pt x="161" y="117"/>
                      </a:cubicBezTo>
                      <a:cubicBezTo>
                        <a:pt x="163" y="116"/>
                        <a:pt x="161" y="119"/>
                        <a:pt x="163" y="119"/>
                      </a:cubicBezTo>
                      <a:cubicBezTo>
                        <a:pt x="166" y="118"/>
                        <a:pt x="163" y="116"/>
                        <a:pt x="164" y="115"/>
                      </a:cubicBezTo>
                      <a:cubicBezTo>
                        <a:pt x="163" y="116"/>
                        <a:pt x="160" y="114"/>
                        <a:pt x="160" y="113"/>
                      </a:cubicBezTo>
                      <a:cubicBezTo>
                        <a:pt x="162" y="112"/>
                        <a:pt x="162" y="115"/>
                        <a:pt x="163" y="113"/>
                      </a:cubicBezTo>
                      <a:cubicBezTo>
                        <a:pt x="162" y="112"/>
                        <a:pt x="161" y="110"/>
                        <a:pt x="160" y="111"/>
                      </a:cubicBezTo>
                      <a:cubicBezTo>
                        <a:pt x="156" y="110"/>
                        <a:pt x="161" y="109"/>
                        <a:pt x="159" y="108"/>
                      </a:cubicBezTo>
                      <a:cubicBezTo>
                        <a:pt x="161" y="108"/>
                        <a:pt x="164" y="111"/>
                        <a:pt x="166" y="109"/>
                      </a:cubicBezTo>
                      <a:cubicBezTo>
                        <a:pt x="163" y="109"/>
                        <a:pt x="163" y="106"/>
                        <a:pt x="159" y="106"/>
                      </a:cubicBezTo>
                      <a:cubicBezTo>
                        <a:pt x="160" y="105"/>
                        <a:pt x="162" y="106"/>
                        <a:pt x="163" y="107"/>
                      </a:cubicBezTo>
                      <a:cubicBezTo>
                        <a:pt x="165" y="106"/>
                        <a:pt x="160" y="102"/>
                        <a:pt x="165" y="103"/>
                      </a:cubicBezTo>
                      <a:cubicBezTo>
                        <a:pt x="162" y="102"/>
                        <a:pt x="162" y="102"/>
                        <a:pt x="162" y="102"/>
                      </a:cubicBezTo>
                      <a:cubicBezTo>
                        <a:pt x="163" y="102"/>
                        <a:pt x="164" y="101"/>
                        <a:pt x="166" y="101"/>
                      </a:cubicBezTo>
                      <a:cubicBezTo>
                        <a:pt x="166" y="100"/>
                        <a:pt x="163" y="97"/>
                        <a:pt x="167" y="98"/>
                      </a:cubicBezTo>
                      <a:cubicBezTo>
                        <a:pt x="167" y="97"/>
                        <a:pt x="168" y="95"/>
                        <a:pt x="165" y="95"/>
                      </a:cubicBezTo>
                      <a:cubicBezTo>
                        <a:pt x="163" y="96"/>
                        <a:pt x="166" y="97"/>
                        <a:pt x="162" y="97"/>
                      </a:cubicBezTo>
                      <a:cubicBezTo>
                        <a:pt x="166" y="97"/>
                        <a:pt x="163" y="95"/>
                        <a:pt x="162" y="94"/>
                      </a:cubicBezTo>
                      <a:cubicBezTo>
                        <a:pt x="164" y="94"/>
                        <a:pt x="164" y="94"/>
                        <a:pt x="164" y="94"/>
                      </a:cubicBezTo>
                      <a:cubicBezTo>
                        <a:pt x="163" y="93"/>
                        <a:pt x="164" y="92"/>
                        <a:pt x="162" y="91"/>
                      </a:cubicBezTo>
                      <a:cubicBezTo>
                        <a:pt x="163" y="92"/>
                        <a:pt x="164" y="92"/>
                        <a:pt x="165" y="92"/>
                      </a:cubicBezTo>
                      <a:cubicBezTo>
                        <a:pt x="163" y="90"/>
                        <a:pt x="163" y="90"/>
                        <a:pt x="163" y="90"/>
                      </a:cubicBezTo>
                      <a:cubicBezTo>
                        <a:pt x="162" y="88"/>
                        <a:pt x="166" y="91"/>
                        <a:pt x="166" y="88"/>
                      </a:cubicBezTo>
                      <a:cubicBezTo>
                        <a:pt x="168" y="91"/>
                        <a:pt x="168" y="91"/>
                        <a:pt x="168" y="91"/>
                      </a:cubicBezTo>
                      <a:cubicBezTo>
                        <a:pt x="167" y="90"/>
                        <a:pt x="170" y="90"/>
                        <a:pt x="169" y="89"/>
                      </a:cubicBezTo>
                      <a:cubicBezTo>
                        <a:pt x="167" y="88"/>
                        <a:pt x="165" y="86"/>
                        <a:pt x="164" y="86"/>
                      </a:cubicBezTo>
                      <a:cubicBezTo>
                        <a:pt x="163" y="84"/>
                        <a:pt x="166" y="86"/>
                        <a:pt x="165" y="84"/>
                      </a:cubicBezTo>
                      <a:cubicBezTo>
                        <a:pt x="166" y="86"/>
                        <a:pt x="166" y="86"/>
                        <a:pt x="166" y="86"/>
                      </a:cubicBezTo>
                      <a:cubicBezTo>
                        <a:pt x="167" y="87"/>
                        <a:pt x="170" y="86"/>
                        <a:pt x="170" y="84"/>
                      </a:cubicBezTo>
                      <a:cubicBezTo>
                        <a:pt x="170" y="83"/>
                        <a:pt x="168" y="81"/>
                        <a:pt x="166" y="82"/>
                      </a:cubicBezTo>
                      <a:cubicBezTo>
                        <a:pt x="166" y="81"/>
                        <a:pt x="168" y="80"/>
                        <a:pt x="169" y="81"/>
                      </a:cubicBezTo>
                      <a:cubicBezTo>
                        <a:pt x="169" y="79"/>
                        <a:pt x="167" y="81"/>
                        <a:pt x="166" y="79"/>
                      </a:cubicBezTo>
                      <a:cubicBezTo>
                        <a:pt x="168" y="79"/>
                        <a:pt x="170" y="77"/>
                        <a:pt x="172" y="76"/>
                      </a:cubicBezTo>
                      <a:cubicBezTo>
                        <a:pt x="175" y="79"/>
                        <a:pt x="175" y="79"/>
                        <a:pt x="175" y="79"/>
                      </a:cubicBezTo>
                      <a:cubicBezTo>
                        <a:pt x="175" y="78"/>
                        <a:pt x="175" y="78"/>
                        <a:pt x="175" y="78"/>
                      </a:cubicBezTo>
                      <a:cubicBezTo>
                        <a:pt x="178" y="80"/>
                        <a:pt x="178" y="78"/>
                        <a:pt x="180" y="79"/>
                      </a:cubicBezTo>
                      <a:cubicBezTo>
                        <a:pt x="181" y="79"/>
                        <a:pt x="180" y="78"/>
                        <a:pt x="180" y="77"/>
                      </a:cubicBezTo>
                      <a:cubicBezTo>
                        <a:pt x="175" y="78"/>
                        <a:pt x="174" y="72"/>
                        <a:pt x="170" y="72"/>
                      </a:cubicBezTo>
                      <a:cubicBezTo>
                        <a:pt x="170" y="68"/>
                        <a:pt x="181" y="73"/>
                        <a:pt x="175" y="68"/>
                      </a:cubicBezTo>
                      <a:cubicBezTo>
                        <a:pt x="174" y="68"/>
                        <a:pt x="172" y="66"/>
                        <a:pt x="172" y="68"/>
                      </a:cubicBezTo>
                      <a:cubicBezTo>
                        <a:pt x="173" y="66"/>
                        <a:pt x="169" y="65"/>
                        <a:pt x="171" y="63"/>
                      </a:cubicBezTo>
                      <a:cubicBezTo>
                        <a:pt x="172" y="66"/>
                        <a:pt x="175" y="63"/>
                        <a:pt x="177" y="66"/>
                      </a:cubicBezTo>
                      <a:cubicBezTo>
                        <a:pt x="176" y="66"/>
                        <a:pt x="176" y="67"/>
                        <a:pt x="176" y="68"/>
                      </a:cubicBezTo>
                      <a:cubicBezTo>
                        <a:pt x="178" y="67"/>
                        <a:pt x="180" y="69"/>
                        <a:pt x="180" y="67"/>
                      </a:cubicBezTo>
                      <a:cubicBezTo>
                        <a:pt x="180" y="66"/>
                        <a:pt x="181" y="64"/>
                        <a:pt x="179" y="64"/>
                      </a:cubicBezTo>
                      <a:cubicBezTo>
                        <a:pt x="176" y="63"/>
                        <a:pt x="178" y="66"/>
                        <a:pt x="176" y="64"/>
                      </a:cubicBezTo>
                      <a:cubicBezTo>
                        <a:pt x="176" y="62"/>
                        <a:pt x="180" y="62"/>
                        <a:pt x="176" y="60"/>
                      </a:cubicBezTo>
                      <a:cubicBezTo>
                        <a:pt x="176" y="62"/>
                        <a:pt x="174" y="61"/>
                        <a:pt x="172" y="61"/>
                      </a:cubicBezTo>
                      <a:cubicBezTo>
                        <a:pt x="172" y="59"/>
                        <a:pt x="172" y="59"/>
                        <a:pt x="172" y="59"/>
                      </a:cubicBezTo>
                      <a:cubicBezTo>
                        <a:pt x="173" y="59"/>
                        <a:pt x="173" y="59"/>
                        <a:pt x="173" y="59"/>
                      </a:cubicBezTo>
                      <a:cubicBezTo>
                        <a:pt x="175" y="57"/>
                        <a:pt x="171" y="58"/>
                        <a:pt x="172" y="55"/>
                      </a:cubicBezTo>
                      <a:cubicBezTo>
                        <a:pt x="175" y="55"/>
                        <a:pt x="175" y="55"/>
                        <a:pt x="175" y="55"/>
                      </a:cubicBezTo>
                      <a:cubicBezTo>
                        <a:pt x="178" y="56"/>
                        <a:pt x="173" y="58"/>
                        <a:pt x="177" y="59"/>
                      </a:cubicBezTo>
                      <a:cubicBezTo>
                        <a:pt x="178" y="58"/>
                        <a:pt x="176" y="56"/>
                        <a:pt x="178" y="55"/>
                      </a:cubicBezTo>
                      <a:cubicBezTo>
                        <a:pt x="178" y="55"/>
                        <a:pt x="178" y="56"/>
                        <a:pt x="178" y="56"/>
                      </a:cubicBezTo>
                      <a:cubicBezTo>
                        <a:pt x="179" y="56"/>
                        <a:pt x="184" y="57"/>
                        <a:pt x="182" y="54"/>
                      </a:cubicBezTo>
                      <a:cubicBezTo>
                        <a:pt x="181" y="52"/>
                        <a:pt x="180" y="53"/>
                        <a:pt x="179" y="52"/>
                      </a:cubicBezTo>
                      <a:cubicBezTo>
                        <a:pt x="179" y="49"/>
                        <a:pt x="178" y="48"/>
                        <a:pt x="179" y="46"/>
                      </a:cubicBezTo>
                      <a:cubicBezTo>
                        <a:pt x="181" y="47"/>
                        <a:pt x="180" y="43"/>
                        <a:pt x="182" y="46"/>
                      </a:cubicBezTo>
                      <a:cubicBezTo>
                        <a:pt x="180" y="46"/>
                        <a:pt x="179" y="50"/>
                        <a:pt x="182" y="52"/>
                      </a:cubicBezTo>
                      <a:cubicBezTo>
                        <a:pt x="185" y="52"/>
                        <a:pt x="180" y="54"/>
                        <a:pt x="184" y="56"/>
                      </a:cubicBezTo>
                      <a:cubicBezTo>
                        <a:pt x="185" y="54"/>
                        <a:pt x="188" y="55"/>
                        <a:pt x="190" y="56"/>
                      </a:cubicBezTo>
                      <a:cubicBezTo>
                        <a:pt x="191" y="55"/>
                        <a:pt x="190" y="54"/>
                        <a:pt x="190" y="54"/>
                      </a:cubicBezTo>
                      <a:cubicBezTo>
                        <a:pt x="188" y="53"/>
                        <a:pt x="188" y="54"/>
                        <a:pt x="185" y="53"/>
                      </a:cubicBezTo>
                      <a:cubicBezTo>
                        <a:pt x="187" y="50"/>
                        <a:pt x="186" y="48"/>
                        <a:pt x="185" y="46"/>
                      </a:cubicBezTo>
                      <a:cubicBezTo>
                        <a:pt x="186" y="45"/>
                        <a:pt x="188" y="46"/>
                        <a:pt x="188" y="47"/>
                      </a:cubicBezTo>
                      <a:cubicBezTo>
                        <a:pt x="188" y="44"/>
                        <a:pt x="190" y="41"/>
                        <a:pt x="192" y="38"/>
                      </a:cubicBezTo>
                      <a:cubicBezTo>
                        <a:pt x="187" y="39"/>
                        <a:pt x="192" y="35"/>
                        <a:pt x="189" y="35"/>
                      </a:cubicBezTo>
                      <a:cubicBezTo>
                        <a:pt x="187" y="36"/>
                        <a:pt x="184" y="37"/>
                        <a:pt x="183" y="35"/>
                      </a:cubicBezTo>
                      <a:cubicBezTo>
                        <a:pt x="184" y="34"/>
                        <a:pt x="185" y="36"/>
                        <a:pt x="186" y="36"/>
                      </a:cubicBezTo>
                      <a:cubicBezTo>
                        <a:pt x="184" y="34"/>
                        <a:pt x="189" y="35"/>
                        <a:pt x="187" y="33"/>
                      </a:cubicBezTo>
                      <a:cubicBezTo>
                        <a:pt x="187" y="36"/>
                        <a:pt x="191" y="35"/>
                        <a:pt x="193" y="36"/>
                      </a:cubicBezTo>
                      <a:cubicBezTo>
                        <a:pt x="193" y="34"/>
                        <a:pt x="195" y="37"/>
                        <a:pt x="196" y="35"/>
                      </a:cubicBezTo>
                      <a:cubicBezTo>
                        <a:pt x="195" y="33"/>
                        <a:pt x="195" y="30"/>
                        <a:pt x="195" y="28"/>
                      </a:cubicBezTo>
                      <a:cubicBezTo>
                        <a:pt x="199" y="26"/>
                        <a:pt x="198" y="21"/>
                        <a:pt x="199" y="18"/>
                      </a:cubicBezTo>
                      <a:cubicBezTo>
                        <a:pt x="201" y="18"/>
                        <a:pt x="204" y="20"/>
                        <a:pt x="205" y="19"/>
                      </a:cubicBezTo>
                      <a:cubicBezTo>
                        <a:pt x="205" y="17"/>
                        <a:pt x="201" y="19"/>
                        <a:pt x="203" y="17"/>
                      </a:cubicBezTo>
                      <a:cubicBezTo>
                        <a:pt x="204" y="17"/>
                        <a:pt x="204" y="17"/>
                        <a:pt x="204" y="17"/>
                      </a:cubicBezTo>
                      <a:cubicBezTo>
                        <a:pt x="203" y="16"/>
                        <a:pt x="208" y="14"/>
                        <a:pt x="204" y="11"/>
                      </a:cubicBezTo>
                      <a:cubicBezTo>
                        <a:pt x="207" y="14"/>
                        <a:pt x="207" y="14"/>
                        <a:pt x="207" y="14"/>
                      </a:cubicBezTo>
                      <a:cubicBezTo>
                        <a:pt x="207" y="13"/>
                        <a:pt x="207" y="13"/>
                        <a:pt x="206" y="12"/>
                      </a:cubicBezTo>
                      <a:cubicBezTo>
                        <a:pt x="208" y="13"/>
                        <a:pt x="209" y="13"/>
                        <a:pt x="209" y="14"/>
                      </a:cubicBezTo>
                      <a:cubicBezTo>
                        <a:pt x="212" y="13"/>
                        <a:pt x="210" y="10"/>
                        <a:pt x="211" y="9"/>
                      </a:cubicBezTo>
                      <a:cubicBezTo>
                        <a:pt x="208" y="9"/>
                        <a:pt x="208" y="9"/>
                        <a:pt x="208" y="9"/>
                      </a:cubicBezTo>
                      <a:cubicBezTo>
                        <a:pt x="208" y="6"/>
                        <a:pt x="211" y="5"/>
                        <a:pt x="212" y="2"/>
                      </a:cubicBezTo>
                      <a:cubicBezTo>
                        <a:pt x="213" y="3"/>
                        <a:pt x="213" y="3"/>
                        <a:pt x="213" y="3"/>
                      </a:cubicBezTo>
                      <a:cubicBezTo>
                        <a:pt x="213" y="1"/>
                        <a:pt x="213" y="1"/>
                        <a:pt x="213" y="1"/>
                      </a:cubicBezTo>
                      <a:cubicBezTo>
                        <a:pt x="215" y="2"/>
                        <a:pt x="217" y="2"/>
                        <a:pt x="215" y="0"/>
                      </a:cubicBezTo>
                      <a:cubicBezTo>
                        <a:pt x="218" y="6"/>
                        <a:pt x="218" y="6"/>
                        <a:pt x="218" y="6"/>
                      </a:cubicBezTo>
                      <a:cubicBezTo>
                        <a:pt x="216" y="7"/>
                        <a:pt x="216" y="4"/>
                        <a:pt x="214" y="4"/>
                      </a:cubicBezTo>
                      <a:cubicBezTo>
                        <a:pt x="212" y="3"/>
                        <a:pt x="212" y="6"/>
                        <a:pt x="213" y="7"/>
                      </a:cubicBezTo>
                      <a:cubicBezTo>
                        <a:pt x="214" y="6"/>
                        <a:pt x="213" y="6"/>
                        <a:pt x="213" y="5"/>
                      </a:cubicBezTo>
                      <a:cubicBezTo>
                        <a:pt x="216" y="6"/>
                        <a:pt x="215" y="7"/>
                        <a:pt x="216" y="9"/>
                      </a:cubicBezTo>
                      <a:cubicBezTo>
                        <a:pt x="217" y="8"/>
                        <a:pt x="218" y="8"/>
                        <a:pt x="217" y="8"/>
                      </a:cubicBezTo>
                      <a:cubicBezTo>
                        <a:pt x="218" y="9"/>
                        <a:pt x="218" y="10"/>
                        <a:pt x="217" y="12"/>
                      </a:cubicBezTo>
                      <a:cubicBezTo>
                        <a:pt x="216" y="10"/>
                        <a:pt x="215" y="11"/>
                        <a:pt x="214" y="11"/>
                      </a:cubicBezTo>
                      <a:cubicBezTo>
                        <a:pt x="217" y="12"/>
                        <a:pt x="217" y="14"/>
                        <a:pt x="215" y="15"/>
                      </a:cubicBezTo>
                      <a:cubicBezTo>
                        <a:pt x="212" y="15"/>
                        <a:pt x="215" y="19"/>
                        <a:pt x="214" y="21"/>
                      </a:cubicBezTo>
                      <a:cubicBezTo>
                        <a:pt x="212" y="19"/>
                        <a:pt x="210" y="17"/>
                        <a:pt x="210" y="16"/>
                      </a:cubicBezTo>
                      <a:cubicBezTo>
                        <a:pt x="208" y="16"/>
                        <a:pt x="209" y="17"/>
                        <a:pt x="207" y="18"/>
                      </a:cubicBezTo>
                      <a:cubicBezTo>
                        <a:pt x="209" y="19"/>
                        <a:pt x="211" y="21"/>
                        <a:pt x="212" y="23"/>
                      </a:cubicBezTo>
                      <a:cubicBezTo>
                        <a:pt x="210" y="23"/>
                        <a:pt x="210" y="23"/>
                        <a:pt x="210" y="23"/>
                      </a:cubicBezTo>
                      <a:cubicBezTo>
                        <a:pt x="210" y="25"/>
                        <a:pt x="213" y="26"/>
                        <a:pt x="211" y="28"/>
                      </a:cubicBezTo>
                      <a:cubicBezTo>
                        <a:pt x="209" y="31"/>
                        <a:pt x="207" y="35"/>
                        <a:pt x="206" y="37"/>
                      </a:cubicBezTo>
                      <a:cubicBezTo>
                        <a:pt x="204" y="37"/>
                        <a:pt x="204" y="37"/>
                        <a:pt x="204" y="37"/>
                      </a:cubicBezTo>
                      <a:cubicBezTo>
                        <a:pt x="207" y="40"/>
                        <a:pt x="204" y="42"/>
                        <a:pt x="204" y="45"/>
                      </a:cubicBezTo>
                      <a:cubicBezTo>
                        <a:pt x="201" y="48"/>
                        <a:pt x="203" y="53"/>
                        <a:pt x="200" y="54"/>
                      </a:cubicBezTo>
                      <a:cubicBezTo>
                        <a:pt x="199" y="61"/>
                        <a:pt x="198" y="67"/>
                        <a:pt x="196" y="73"/>
                      </a:cubicBezTo>
                      <a:cubicBezTo>
                        <a:pt x="193" y="71"/>
                        <a:pt x="193" y="71"/>
                        <a:pt x="193" y="71"/>
                      </a:cubicBezTo>
                      <a:cubicBezTo>
                        <a:pt x="195" y="73"/>
                        <a:pt x="192" y="71"/>
                        <a:pt x="192" y="73"/>
                      </a:cubicBezTo>
                      <a:cubicBezTo>
                        <a:pt x="194" y="72"/>
                        <a:pt x="194" y="75"/>
                        <a:pt x="195" y="76"/>
                      </a:cubicBezTo>
                      <a:cubicBezTo>
                        <a:pt x="192" y="79"/>
                        <a:pt x="193" y="83"/>
                        <a:pt x="194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5" y="89"/>
                        <a:pt x="191" y="92"/>
                        <a:pt x="190" y="95"/>
                      </a:cubicBezTo>
                      <a:cubicBezTo>
                        <a:pt x="189" y="95"/>
                        <a:pt x="187" y="95"/>
                        <a:pt x="187" y="96"/>
                      </a:cubicBezTo>
                      <a:cubicBezTo>
                        <a:pt x="189" y="99"/>
                        <a:pt x="189" y="100"/>
                        <a:pt x="190" y="103"/>
                      </a:cubicBezTo>
                      <a:cubicBezTo>
                        <a:pt x="189" y="105"/>
                        <a:pt x="188" y="108"/>
                        <a:pt x="186" y="109"/>
                      </a:cubicBezTo>
                      <a:cubicBezTo>
                        <a:pt x="188" y="118"/>
                        <a:pt x="184" y="124"/>
                        <a:pt x="184" y="132"/>
                      </a:cubicBezTo>
                      <a:cubicBezTo>
                        <a:pt x="182" y="132"/>
                        <a:pt x="182" y="132"/>
                        <a:pt x="182" y="132"/>
                      </a:cubicBezTo>
                      <a:cubicBezTo>
                        <a:pt x="185" y="141"/>
                        <a:pt x="179" y="149"/>
                        <a:pt x="180" y="156"/>
                      </a:cubicBezTo>
                      <a:cubicBezTo>
                        <a:pt x="176" y="154"/>
                        <a:pt x="176" y="154"/>
                        <a:pt x="176" y="154"/>
                      </a:cubicBezTo>
                      <a:cubicBezTo>
                        <a:pt x="174" y="156"/>
                        <a:pt x="176" y="159"/>
                        <a:pt x="179" y="159"/>
                      </a:cubicBezTo>
                      <a:cubicBezTo>
                        <a:pt x="177" y="161"/>
                        <a:pt x="179" y="165"/>
                        <a:pt x="176" y="165"/>
                      </a:cubicBezTo>
                      <a:cubicBezTo>
                        <a:pt x="175" y="167"/>
                        <a:pt x="177" y="168"/>
                        <a:pt x="177" y="170"/>
                      </a:cubicBezTo>
                      <a:cubicBezTo>
                        <a:pt x="175" y="174"/>
                        <a:pt x="175" y="175"/>
                        <a:pt x="175" y="179"/>
                      </a:cubicBezTo>
                      <a:cubicBezTo>
                        <a:pt x="175" y="178"/>
                        <a:pt x="175" y="178"/>
                        <a:pt x="175" y="178"/>
                      </a:cubicBezTo>
                      <a:cubicBezTo>
                        <a:pt x="174" y="178"/>
                        <a:pt x="173" y="177"/>
                        <a:pt x="172" y="178"/>
                      </a:cubicBezTo>
                      <a:cubicBezTo>
                        <a:pt x="173" y="180"/>
                        <a:pt x="170" y="183"/>
                        <a:pt x="175" y="183"/>
                      </a:cubicBezTo>
                      <a:cubicBezTo>
                        <a:pt x="171" y="186"/>
                        <a:pt x="175" y="193"/>
                        <a:pt x="170" y="196"/>
                      </a:cubicBezTo>
                      <a:cubicBezTo>
                        <a:pt x="172" y="196"/>
                        <a:pt x="172" y="197"/>
                        <a:pt x="172" y="198"/>
                      </a:cubicBezTo>
                      <a:cubicBezTo>
                        <a:pt x="172" y="201"/>
                        <a:pt x="168" y="204"/>
                        <a:pt x="170" y="208"/>
                      </a:cubicBezTo>
                      <a:cubicBezTo>
                        <a:pt x="169" y="208"/>
                        <a:pt x="168" y="206"/>
                        <a:pt x="167" y="208"/>
                      </a:cubicBezTo>
                      <a:cubicBezTo>
                        <a:pt x="168" y="209"/>
                        <a:pt x="169" y="208"/>
                        <a:pt x="169" y="210"/>
                      </a:cubicBezTo>
                      <a:cubicBezTo>
                        <a:pt x="170" y="216"/>
                        <a:pt x="164" y="221"/>
                        <a:pt x="163" y="226"/>
                      </a:cubicBezTo>
                      <a:cubicBezTo>
                        <a:pt x="164" y="236"/>
                        <a:pt x="160" y="246"/>
                        <a:pt x="158" y="255"/>
                      </a:cubicBezTo>
                      <a:cubicBezTo>
                        <a:pt x="157" y="255"/>
                        <a:pt x="157" y="255"/>
                        <a:pt x="157" y="255"/>
                      </a:cubicBezTo>
                      <a:cubicBezTo>
                        <a:pt x="160" y="259"/>
                        <a:pt x="152" y="261"/>
                        <a:pt x="156" y="265"/>
                      </a:cubicBezTo>
                      <a:cubicBezTo>
                        <a:pt x="155" y="265"/>
                        <a:pt x="155" y="267"/>
                        <a:pt x="153" y="266"/>
                      </a:cubicBezTo>
                      <a:cubicBezTo>
                        <a:pt x="155" y="269"/>
                        <a:pt x="149" y="273"/>
                        <a:pt x="151" y="277"/>
                      </a:cubicBezTo>
                      <a:cubicBezTo>
                        <a:pt x="152" y="277"/>
                        <a:pt x="151" y="276"/>
                        <a:pt x="151" y="276"/>
                      </a:cubicBezTo>
                      <a:cubicBezTo>
                        <a:pt x="148" y="279"/>
                        <a:pt x="150" y="283"/>
                        <a:pt x="147" y="286"/>
                      </a:cubicBezTo>
                      <a:cubicBezTo>
                        <a:pt x="147" y="285"/>
                        <a:pt x="147" y="285"/>
                        <a:pt x="146" y="284"/>
                      </a:cubicBezTo>
                      <a:cubicBezTo>
                        <a:pt x="144" y="285"/>
                        <a:pt x="149" y="289"/>
                        <a:pt x="144" y="288"/>
                      </a:cubicBezTo>
                      <a:cubicBezTo>
                        <a:pt x="144" y="289"/>
                        <a:pt x="146" y="290"/>
                        <a:pt x="146" y="289"/>
                      </a:cubicBezTo>
                      <a:cubicBezTo>
                        <a:pt x="142" y="297"/>
                        <a:pt x="142" y="306"/>
                        <a:pt x="140" y="315"/>
                      </a:cubicBezTo>
                      <a:cubicBezTo>
                        <a:pt x="135" y="320"/>
                        <a:pt x="133" y="313"/>
                        <a:pt x="134" y="319"/>
                      </a:cubicBezTo>
                      <a:cubicBezTo>
                        <a:pt x="133" y="319"/>
                        <a:pt x="136" y="319"/>
                        <a:pt x="135" y="319"/>
                      </a:cubicBezTo>
                      <a:cubicBezTo>
                        <a:pt x="135" y="321"/>
                        <a:pt x="129" y="320"/>
                        <a:pt x="131" y="322"/>
                      </a:cubicBezTo>
                      <a:cubicBezTo>
                        <a:pt x="134" y="323"/>
                        <a:pt x="132" y="324"/>
                        <a:pt x="133" y="324"/>
                      </a:cubicBezTo>
                      <a:cubicBezTo>
                        <a:pt x="130" y="327"/>
                        <a:pt x="128" y="327"/>
                        <a:pt x="129" y="331"/>
                      </a:cubicBezTo>
                      <a:cubicBezTo>
                        <a:pt x="127" y="330"/>
                        <a:pt x="127" y="330"/>
                        <a:pt x="127" y="330"/>
                      </a:cubicBezTo>
                      <a:cubicBezTo>
                        <a:pt x="130" y="335"/>
                        <a:pt x="126" y="338"/>
                        <a:pt x="130" y="342"/>
                      </a:cubicBezTo>
                      <a:cubicBezTo>
                        <a:pt x="127" y="352"/>
                        <a:pt x="123" y="361"/>
                        <a:pt x="120" y="370"/>
                      </a:cubicBezTo>
                      <a:cubicBezTo>
                        <a:pt x="117" y="379"/>
                        <a:pt x="114" y="389"/>
                        <a:pt x="110" y="397"/>
                      </a:cubicBezTo>
                      <a:cubicBezTo>
                        <a:pt x="105" y="406"/>
                        <a:pt x="101" y="414"/>
                        <a:pt x="97" y="423"/>
                      </a:cubicBezTo>
                      <a:cubicBezTo>
                        <a:pt x="93" y="431"/>
                        <a:pt x="88" y="439"/>
                        <a:pt x="82" y="447"/>
                      </a:cubicBezTo>
                      <a:cubicBezTo>
                        <a:pt x="77" y="449"/>
                        <a:pt x="77" y="450"/>
                        <a:pt x="76" y="455"/>
                      </a:cubicBezTo>
                      <a:cubicBezTo>
                        <a:pt x="75" y="454"/>
                        <a:pt x="75" y="454"/>
                        <a:pt x="75" y="454"/>
                      </a:cubicBezTo>
                      <a:cubicBezTo>
                        <a:pt x="77" y="456"/>
                        <a:pt x="73" y="457"/>
                        <a:pt x="76" y="459"/>
                      </a:cubicBezTo>
                      <a:cubicBezTo>
                        <a:pt x="72" y="465"/>
                        <a:pt x="69" y="471"/>
                        <a:pt x="66" y="477"/>
                      </a:cubicBezTo>
                      <a:cubicBezTo>
                        <a:pt x="66" y="476"/>
                        <a:pt x="64" y="474"/>
                        <a:pt x="64" y="476"/>
                      </a:cubicBezTo>
                      <a:cubicBezTo>
                        <a:pt x="65" y="478"/>
                        <a:pt x="65" y="478"/>
                        <a:pt x="65" y="478"/>
                      </a:cubicBezTo>
                      <a:cubicBezTo>
                        <a:pt x="64" y="478"/>
                        <a:pt x="64" y="478"/>
                        <a:pt x="64" y="478"/>
                      </a:cubicBezTo>
                      <a:cubicBezTo>
                        <a:pt x="64" y="479"/>
                        <a:pt x="65" y="480"/>
                        <a:pt x="66" y="480"/>
                      </a:cubicBezTo>
                      <a:cubicBezTo>
                        <a:pt x="59" y="497"/>
                        <a:pt x="45" y="510"/>
                        <a:pt x="37" y="525"/>
                      </a:cubicBezTo>
                      <a:cubicBezTo>
                        <a:pt x="34" y="528"/>
                        <a:pt x="32" y="534"/>
                        <a:pt x="30" y="538"/>
                      </a:cubicBezTo>
                      <a:cubicBezTo>
                        <a:pt x="20" y="548"/>
                        <a:pt x="12" y="557"/>
                        <a:pt x="8" y="571"/>
                      </a:cubicBezTo>
                      <a:cubicBezTo>
                        <a:pt x="8" y="571"/>
                        <a:pt x="1" y="566"/>
                        <a:pt x="3" y="5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19" name="Freeform 153"/>
                <p:cNvSpPr/>
                <p:nvPr/>
              </p:nvSpPr>
              <p:spPr bwMode="auto">
                <a:xfrm>
                  <a:off x="3861" y="1589"/>
                  <a:ext cx="1" cy="0"/>
                </a:xfrm>
                <a:custGeom>
                  <a:avLst/>
                  <a:gdLst>
                    <a:gd name="T0" fmla="*/ 4 w 4"/>
                    <a:gd name="T1" fmla="*/ 1 h 2"/>
                    <a:gd name="T2" fmla="*/ 0 w 4"/>
                    <a:gd name="T3" fmla="*/ 0 h 2"/>
                    <a:gd name="T4" fmla="*/ 4 w 4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1"/>
                      </a:moveTo>
                      <a:cubicBezTo>
                        <a:pt x="2" y="1"/>
                        <a:pt x="1" y="2"/>
                        <a:pt x="0" y="0"/>
                      </a:cubicBezTo>
                      <a:cubicBezTo>
                        <a:pt x="1" y="1"/>
                        <a:pt x="3" y="1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0" name="Freeform 154"/>
                <p:cNvSpPr/>
                <p:nvPr/>
              </p:nvSpPr>
              <p:spPr bwMode="auto">
                <a:xfrm>
                  <a:off x="3854" y="1596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1 w 3"/>
                    <a:gd name="T5" fmla="*/ 0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1" y="2"/>
                        <a:pt x="1" y="2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1" name="Freeform 155"/>
                <p:cNvSpPr/>
                <p:nvPr/>
              </p:nvSpPr>
              <p:spPr bwMode="auto">
                <a:xfrm>
                  <a:off x="3853" y="1598"/>
                  <a:ext cx="0" cy="1"/>
                </a:xfrm>
                <a:custGeom>
                  <a:avLst/>
                  <a:gdLst>
                    <a:gd name="T0" fmla="*/ 1 w 1"/>
                    <a:gd name="T1" fmla="*/ 4 h 4"/>
                    <a:gd name="T2" fmla="*/ 0 w 1"/>
                    <a:gd name="T3" fmla="*/ 0 h 4"/>
                    <a:gd name="T4" fmla="*/ 1 w 1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4">
                      <a:moveTo>
                        <a:pt x="1" y="4"/>
                      </a:moveTo>
                      <a:cubicBezTo>
                        <a:pt x="0" y="4"/>
                        <a:pt x="0" y="1"/>
                        <a:pt x="0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2" name="Freeform 156"/>
                <p:cNvSpPr/>
                <p:nvPr/>
              </p:nvSpPr>
              <p:spPr bwMode="auto">
                <a:xfrm>
                  <a:off x="3851" y="1600"/>
                  <a:ext cx="1" cy="1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0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0" y="2"/>
                        <a:pt x="0" y="1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3" name="Freeform 157"/>
                <p:cNvSpPr/>
                <p:nvPr/>
              </p:nvSpPr>
              <p:spPr bwMode="auto">
                <a:xfrm>
                  <a:off x="3852" y="1601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1" y="2"/>
                        <a:pt x="0" y="2"/>
                      </a:cubicBezTo>
                      <a:cubicBezTo>
                        <a:pt x="1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4" name="Freeform 158"/>
                <p:cNvSpPr/>
                <p:nvPr/>
              </p:nvSpPr>
              <p:spPr bwMode="auto">
                <a:xfrm>
                  <a:off x="3849" y="1605"/>
                  <a:ext cx="1" cy="1"/>
                </a:xfrm>
                <a:custGeom>
                  <a:avLst/>
                  <a:gdLst>
                    <a:gd name="T0" fmla="*/ 2 w 2"/>
                    <a:gd name="T1" fmla="*/ 1 h 3"/>
                    <a:gd name="T2" fmla="*/ 1 w 2"/>
                    <a:gd name="T3" fmla="*/ 3 h 3"/>
                    <a:gd name="T4" fmla="*/ 2 w 2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1"/>
                      </a:moveTo>
                      <a:cubicBezTo>
                        <a:pt x="2" y="1"/>
                        <a:pt x="2" y="3"/>
                        <a:pt x="1" y="3"/>
                      </a:cubicBezTo>
                      <a:cubicBezTo>
                        <a:pt x="2" y="3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5" name="Freeform 159"/>
                <p:cNvSpPr/>
                <p:nvPr/>
              </p:nvSpPr>
              <p:spPr bwMode="auto">
                <a:xfrm>
                  <a:off x="3849" y="1608"/>
                  <a:ext cx="1" cy="0"/>
                </a:xfrm>
                <a:custGeom>
                  <a:avLst/>
                  <a:gdLst>
                    <a:gd name="T0" fmla="*/ 2 w 2"/>
                    <a:gd name="T1" fmla="*/ 0 h 2"/>
                    <a:gd name="T2" fmla="*/ 1 w 2"/>
                    <a:gd name="T3" fmla="*/ 1 h 2"/>
                    <a:gd name="T4" fmla="*/ 0 w 2"/>
                    <a:gd name="T5" fmla="*/ 0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0" y="1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6" name="Freeform 160"/>
                <p:cNvSpPr/>
                <p:nvPr/>
              </p:nvSpPr>
              <p:spPr bwMode="auto">
                <a:xfrm>
                  <a:off x="3841" y="1649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7" name="Freeform 161"/>
                <p:cNvSpPr/>
                <p:nvPr/>
              </p:nvSpPr>
              <p:spPr bwMode="auto">
                <a:xfrm>
                  <a:off x="3835" y="1667"/>
                  <a:ext cx="0" cy="0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2" y="2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8" name="Rectangle 162"/>
                <p:cNvSpPr>
                  <a:spLocks noChangeArrowheads="1"/>
                </p:cNvSpPr>
                <p:nvPr/>
              </p:nvSpPr>
              <p:spPr bwMode="auto">
                <a:xfrm>
                  <a:off x="3833" y="1677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29" name="Freeform 163"/>
                <p:cNvSpPr/>
                <p:nvPr/>
              </p:nvSpPr>
              <p:spPr bwMode="auto">
                <a:xfrm>
                  <a:off x="3743" y="1716"/>
                  <a:ext cx="1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3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0" name="Freeform 164"/>
                <p:cNvSpPr/>
                <p:nvPr/>
              </p:nvSpPr>
              <p:spPr bwMode="auto">
                <a:xfrm>
                  <a:off x="3721" y="1716"/>
                  <a:ext cx="22" cy="64"/>
                </a:xfrm>
                <a:custGeom>
                  <a:avLst/>
                  <a:gdLst>
                    <a:gd name="T0" fmla="*/ 15 w 98"/>
                    <a:gd name="T1" fmla="*/ 244 h 279"/>
                    <a:gd name="T2" fmla="*/ 18 w 98"/>
                    <a:gd name="T3" fmla="*/ 236 h 279"/>
                    <a:gd name="T4" fmla="*/ 17 w 98"/>
                    <a:gd name="T5" fmla="*/ 217 h 279"/>
                    <a:gd name="T6" fmla="*/ 19 w 98"/>
                    <a:gd name="T7" fmla="*/ 211 h 279"/>
                    <a:gd name="T8" fmla="*/ 26 w 98"/>
                    <a:gd name="T9" fmla="*/ 194 h 279"/>
                    <a:gd name="T10" fmla="*/ 28 w 98"/>
                    <a:gd name="T11" fmla="*/ 188 h 279"/>
                    <a:gd name="T12" fmla="*/ 28 w 98"/>
                    <a:gd name="T13" fmla="*/ 178 h 279"/>
                    <a:gd name="T14" fmla="*/ 31 w 98"/>
                    <a:gd name="T15" fmla="*/ 169 h 279"/>
                    <a:gd name="T16" fmla="*/ 34 w 98"/>
                    <a:gd name="T17" fmla="*/ 165 h 279"/>
                    <a:gd name="T18" fmla="*/ 32 w 98"/>
                    <a:gd name="T19" fmla="*/ 160 h 279"/>
                    <a:gd name="T20" fmla="*/ 31 w 98"/>
                    <a:gd name="T21" fmla="*/ 149 h 279"/>
                    <a:gd name="T22" fmla="*/ 33 w 98"/>
                    <a:gd name="T23" fmla="*/ 144 h 279"/>
                    <a:gd name="T24" fmla="*/ 32 w 98"/>
                    <a:gd name="T25" fmla="*/ 137 h 279"/>
                    <a:gd name="T26" fmla="*/ 36 w 98"/>
                    <a:gd name="T27" fmla="*/ 130 h 279"/>
                    <a:gd name="T28" fmla="*/ 37 w 98"/>
                    <a:gd name="T29" fmla="*/ 122 h 279"/>
                    <a:gd name="T30" fmla="*/ 42 w 98"/>
                    <a:gd name="T31" fmla="*/ 112 h 279"/>
                    <a:gd name="T32" fmla="*/ 41 w 98"/>
                    <a:gd name="T33" fmla="*/ 107 h 279"/>
                    <a:gd name="T34" fmla="*/ 45 w 98"/>
                    <a:gd name="T35" fmla="*/ 104 h 279"/>
                    <a:gd name="T36" fmla="*/ 43 w 98"/>
                    <a:gd name="T37" fmla="*/ 99 h 279"/>
                    <a:gd name="T38" fmla="*/ 43 w 98"/>
                    <a:gd name="T39" fmla="*/ 97 h 279"/>
                    <a:gd name="T40" fmla="*/ 44 w 98"/>
                    <a:gd name="T41" fmla="*/ 92 h 279"/>
                    <a:gd name="T42" fmla="*/ 48 w 98"/>
                    <a:gd name="T43" fmla="*/ 78 h 279"/>
                    <a:gd name="T44" fmla="*/ 50 w 98"/>
                    <a:gd name="T45" fmla="*/ 72 h 279"/>
                    <a:gd name="T46" fmla="*/ 51 w 98"/>
                    <a:gd name="T47" fmla="*/ 68 h 279"/>
                    <a:gd name="T48" fmla="*/ 56 w 98"/>
                    <a:gd name="T49" fmla="*/ 56 h 279"/>
                    <a:gd name="T50" fmla="*/ 63 w 98"/>
                    <a:gd name="T51" fmla="*/ 56 h 279"/>
                    <a:gd name="T52" fmla="*/ 59 w 98"/>
                    <a:gd name="T53" fmla="*/ 50 h 279"/>
                    <a:gd name="T54" fmla="*/ 54 w 98"/>
                    <a:gd name="T55" fmla="*/ 43 h 279"/>
                    <a:gd name="T56" fmla="*/ 58 w 98"/>
                    <a:gd name="T57" fmla="*/ 39 h 279"/>
                    <a:gd name="T58" fmla="*/ 56 w 98"/>
                    <a:gd name="T59" fmla="*/ 36 h 279"/>
                    <a:gd name="T60" fmla="*/ 59 w 98"/>
                    <a:gd name="T61" fmla="*/ 35 h 279"/>
                    <a:gd name="T62" fmla="*/ 67 w 98"/>
                    <a:gd name="T63" fmla="*/ 33 h 279"/>
                    <a:gd name="T64" fmla="*/ 63 w 98"/>
                    <a:gd name="T65" fmla="*/ 26 h 279"/>
                    <a:gd name="T66" fmla="*/ 67 w 98"/>
                    <a:gd name="T67" fmla="*/ 25 h 279"/>
                    <a:gd name="T68" fmla="*/ 65 w 98"/>
                    <a:gd name="T69" fmla="*/ 20 h 279"/>
                    <a:gd name="T70" fmla="*/ 67 w 98"/>
                    <a:gd name="T71" fmla="*/ 16 h 279"/>
                    <a:gd name="T72" fmla="*/ 74 w 98"/>
                    <a:gd name="T73" fmla="*/ 22 h 279"/>
                    <a:gd name="T74" fmla="*/ 72 w 98"/>
                    <a:gd name="T75" fmla="*/ 12 h 279"/>
                    <a:gd name="T76" fmla="*/ 87 w 98"/>
                    <a:gd name="T77" fmla="*/ 8 h 279"/>
                    <a:gd name="T78" fmla="*/ 91 w 98"/>
                    <a:gd name="T79" fmla="*/ 6 h 279"/>
                    <a:gd name="T80" fmla="*/ 94 w 98"/>
                    <a:gd name="T81" fmla="*/ 0 h 279"/>
                    <a:gd name="T82" fmla="*/ 97 w 98"/>
                    <a:gd name="T83" fmla="*/ 5 h 279"/>
                    <a:gd name="T84" fmla="*/ 90 w 98"/>
                    <a:gd name="T85" fmla="*/ 8 h 279"/>
                    <a:gd name="T86" fmla="*/ 91 w 98"/>
                    <a:gd name="T87" fmla="*/ 23 h 279"/>
                    <a:gd name="T88" fmla="*/ 85 w 98"/>
                    <a:gd name="T89" fmla="*/ 42 h 279"/>
                    <a:gd name="T90" fmla="*/ 79 w 98"/>
                    <a:gd name="T91" fmla="*/ 63 h 279"/>
                    <a:gd name="T92" fmla="*/ 75 w 98"/>
                    <a:gd name="T93" fmla="*/ 81 h 279"/>
                    <a:gd name="T94" fmla="*/ 72 w 98"/>
                    <a:gd name="T95" fmla="*/ 93 h 279"/>
                    <a:gd name="T96" fmla="*/ 63 w 98"/>
                    <a:gd name="T97" fmla="*/ 119 h 279"/>
                    <a:gd name="T98" fmla="*/ 57 w 98"/>
                    <a:gd name="T99" fmla="*/ 133 h 279"/>
                    <a:gd name="T100" fmla="*/ 50 w 98"/>
                    <a:gd name="T101" fmla="*/ 151 h 279"/>
                    <a:gd name="T102" fmla="*/ 42 w 98"/>
                    <a:gd name="T103" fmla="*/ 214 h 279"/>
                    <a:gd name="T104" fmla="*/ 36 w 98"/>
                    <a:gd name="T105" fmla="*/ 230 h 279"/>
                    <a:gd name="T106" fmla="*/ 12 w 98"/>
                    <a:gd name="T107" fmla="*/ 279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8" h="279">
                      <a:moveTo>
                        <a:pt x="5" y="271"/>
                      </a:moveTo>
                      <a:cubicBezTo>
                        <a:pt x="0" y="265"/>
                        <a:pt x="8" y="264"/>
                        <a:pt x="6" y="259"/>
                      </a:cubicBezTo>
                      <a:cubicBezTo>
                        <a:pt x="5" y="258"/>
                        <a:pt x="9" y="260"/>
                        <a:pt x="9" y="259"/>
                      </a:cubicBezTo>
                      <a:cubicBezTo>
                        <a:pt x="5" y="254"/>
                        <a:pt x="10" y="249"/>
                        <a:pt x="16" y="247"/>
                      </a:cubicBezTo>
                      <a:cubicBezTo>
                        <a:pt x="17" y="247"/>
                        <a:pt x="17" y="247"/>
                        <a:pt x="17" y="247"/>
                      </a:cubicBezTo>
                      <a:cubicBezTo>
                        <a:pt x="18" y="247"/>
                        <a:pt x="15" y="245"/>
                        <a:pt x="15" y="244"/>
                      </a:cubicBezTo>
                      <a:cubicBezTo>
                        <a:pt x="16" y="244"/>
                        <a:pt x="16" y="245"/>
                        <a:pt x="17" y="245"/>
                      </a:cubicBezTo>
                      <a:cubicBezTo>
                        <a:pt x="15" y="244"/>
                        <a:pt x="17" y="243"/>
                        <a:pt x="16" y="242"/>
                      </a:cubicBezTo>
                      <a:cubicBezTo>
                        <a:pt x="17" y="242"/>
                        <a:pt x="18" y="243"/>
                        <a:pt x="19" y="242"/>
                      </a:cubicBezTo>
                      <a:cubicBezTo>
                        <a:pt x="17" y="241"/>
                        <a:pt x="17" y="241"/>
                        <a:pt x="17" y="241"/>
                      </a:cubicBezTo>
                      <a:cubicBezTo>
                        <a:pt x="12" y="238"/>
                        <a:pt x="19" y="238"/>
                        <a:pt x="16" y="235"/>
                      </a:cubicBezTo>
                      <a:cubicBezTo>
                        <a:pt x="17" y="235"/>
                        <a:pt x="17" y="236"/>
                        <a:pt x="18" y="236"/>
                      </a:cubicBezTo>
                      <a:cubicBezTo>
                        <a:pt x="15" y="231"/>
                        <a:pt x="17" y="228"/>
                        <a:pt x="17" y="224"/>
                      </a:cubicBezTo>
                      <a:cubicBezTo>
                        <a:pt x="18" y="225"/>
                        <a:pt x="20" y="225"/>
                        <a:pt x="21" y="225"/>
                      </a:cubicBezTo>
                      <a:cubicBezTo>
                        <a:pt x="18" y="224"/>
                        <a:pt x="18" y="223"/>
                        <a:pt x="18" y="222"/>
                      </a:cubicBezTo>
                      <a:cubicBezTo>
                        <a:pt x="20" y="223"/>
                        <a:pt x="16" y="220"/>
                        <a:pt x="17" y="219"/>
                      </a:cubicBezTo>
                      <a:cubicBezTo>
                        <a:pt x="18" y="220"/>
                        <a:pt x="18" y="220"/>
                        <a:pt x="18" y="220"/>
                      </a:cubicBezTo>
                      <a:cubicBezTo>
                        <a:pt x="16" y="218"/>
                        <a:pt x="20" y="219"/>
                        <a:pt x="17" y="217"/>
                      </a:cubicBezTo>
                      <a:cubicBezTo>
                        <a:pt x="19" y="217"/>
                        <a:pt x="19" y="217"/>
                        <a:pt x="19" y="217"/>
                      </a:cubicBezTo>
                      <a:cubicBezTo>
                        <a:pt x="16" y="216"/>
                        <a:pt x="21" y="217"/>
                        <a:pt x="20" y="216"/>
                      </a:cubicBezTo>
                      <a:cubicBezTo>
                        <a:pt x="19" y="215"/>
                        <a:pt x="19" y="215"/>
                        <a:pt x="19" y="215"/>
                      </a:cubicBezTo>
                      <a:cubicBezTo>
                        <a:pt x="18" y="215"/>
                        <a:pt x="20" y="215"/>
                        <a:pt x="20" y="214"/>
                      </a:cubicBezTo>
                      <a:cubicBezTo>
                        <a:pt x="20" y="214"/>
                        <a:pt x="20" y="214"/>
                        <a:pt x="20" y="214"/>
                      </a:cubicBezTo>
                      <a:cubicBezTo>
                        <a:pt x="20" y="212"/>
                        <a:pt x="22" y="212"/>
                        <a:pt x="19" y="211"/>
                      </a:cubicBezTo>
                      <a:cubicBezTo>
                        <a:pt x="21" y="212"/>
                        <a:pt x="20" y="213"/>
                        <a:pt x="23" y="213"/>
                      </a:cubicBezTo>
                      <a:cubicBezTo>
                        <a:pt x="22" y="208"/>
                        <a:pt x="24" y="204"/>
                        <a:pt x="25" y="199"/>
                      </a:cubicBezTo>
                      <a:cubicBezTo>
                        <a:pt x="26" y="199"/>
                        <a:pt x="26" y="199"/>
                        <a:pt x="28" y="199"/>
                      </a:cubicBezTo>
                      <a:cubicBezTo>
                        <a:pt x="27" y="199"/>
                        <a:pt x="27" y="197"/>
                        <a:pt x="26" y="197"/>
                      </a:cubicBezTo>
                      <a:cubicBezTo>
                        <a:pt x="26" y="197"/>
                        <a:pt x="28" y="197"/>
                        <a:pt x="28" y="197"/>
                      </a:cubicBezTo>
                      <a:cubicBezTo>
                        <a:pt x="29" y="196"/>
                        <a:pt x="25" y="195"/>
                        <a:pt x="26" y="194"/>
                      </a:cubicBezTo>
                      <a:cubicBezTo>
                        <a:pt x="27" y="195"/>
                        <a:pt x="28" y="195"/>
                        <a:pt x="29" y="195"/>
                      </a:cubicBezTo>
                      <a:cubicBezTo>
                        <a:pt x="27" y="194"/>
                        <a:pt x="28" y="193"/>
                        <a:pt x="27" y="192"/>
                      </a:cubicBezTo>
                      <a:cubicBezTo>
                        <a:pt x="28" y="192"/>
                        <a:pt x="28" y="193"/>
                        <a:pt x="29" y="193"/>
                      </a:cubicBezTo>
                      <a:cubicBezTo>
                        <a:pt x="27" y="191"/>
                        <a:pt x="30" y="191"/>
                        <a:pt x="29" y="190"/>
                      </a:cubicBezTo>
                      <a:cubicBezTo>
                        <a:pt x="30" y="191"/>
                        <a:pt x="30" y="191"/>
                        <a:pt x="30" y="191"/>
                      </a:cubicBezTo>
                      <a:cubicBezTo>
                        <a:pt x="32" y="190"/>
                        <a:pt x="27" y="189"/>
                        <a:pt x="28" y="188"/>
                      </a:cubicBezTo>
                      <a:cubicBezTo>
                        <a:pt x="29" y="189"/>
                        <a:pt x="29" y="189"/>
                        <a:pt x="30" y="189"/>
                      </a:cubicBezTo>
                      <a:cubicBezTo>
                        <a:pt x="27" y="187"/>
                        <a:pt x="29" y="186"/>
                        <a:pt x="28" y="184"/>
                      </a:cubicBezTo>
                      <a:cubicBezTo>
                        <a:pt x="28" y="184"/>
                        <a:pt x="29" y="185"/>
                        <a:pt x="29" y="185"/>
                      </a:cubicBezTo>
                      <a:cubicBezTo>
                        <a:pt x="29" y="183"/>
                        <a:pt x="30" y="182"/>
                        <a:pt x="29" y="181"/>
                      </a:cubicBezTo>
                      <a:cubicBezTo>
                        <a:pt x="30" y="180"/>
                        <a:pt x="33" y="182"/>
                        <a:pt x="33" y="180"/>
                      </a:cubicBezTo>
                      <a:cubicBezTo>
                        <a:pt x="29" y="180"/>
                        <a:pt x="32" y="178"/>
                        <a:pt x="28" y="178"/>
                      </a:cubicBezTo>
                      <a:cubicBezTo>
                        <a:pt x="29" y="177"/>
                        <a:pt x="30" y="175"/>
                        <a:pt x="29" y="174"/>
                      </a:cubicBezTo>
                      <a:cubicBezTo>
                        <a:pt x="31" y="175"/>
                        <a:pt x="34" y="175"/>
                        <a:pt x="34" y="176"/>
                      </a:cubicBezTo>
                      <a:cubicBezTo>
                        <a:pt x="36" y="176"/>
                        <a:pt x="36" y="176"/>
                        <a:pt x="36" y="176"/>
                      </a:cubicBezTo>
                      <a:cubicBezTo>
                        <a:pt x="37" y="176"/>
                        <a:pt x="35" y="176"/>
                        <a:pt x="37" y="176"/>
                      </a:cubicBezTo>
                      <a:cubicBezTo>
                        <a:pt x="37" y="176"/>
                        <a:pt x="36" y="174"/>
                        <a:pt x="37" y="174"/>
                      </a:cubicBezTo>
                      <a:cubicBezTo>
                        <a:pt x="35" y="173"/>
                        <a:pt x="31" y="171"/>
                        <a:pt x="31" y="169"/>
                      </a:cubicBezTo>
                      <a:cubicBezTo>
                        <a:pt x="32" y="170"/>
                        <a:pt x="35" y="170"/>
                        <a:pt x="35" y="171"/>
                      </a:cubicBezTo>
                      <a:cubicBezTo>
                        <a:pt x="30" y="167"/>
                        <a:pt x="30" y="167"/>
                        <a:pt x="30" y="167"/>
                      </a:cubicBezTo>
                      <a:cubicBezTo>
                        <a:pt x="29" y="167"/>
                        <a:pt x="32" y="168"/>
                        <a:pt x="31" y="167"/>
                      </a:cubicBezTo>
                      <a:cubicBezTo>
                        <a:pt x="31" y="167"/>
                        <a:pt x="30" y="166"/>
                        <a:pt x="29" y="166"/>
                      </a:cubicBezTo>
                      <a:cubicBezTo>
                        <a:pt x="30" y="166"/>
                        <a:pt x="29" y="164"/>
                        <a:pt x="32" y="164"/>
                      </a:cubicBezTo>
                      <a:cubicBezTo>
                        <a:pt x="34" y="164"/>
                        <a:pt x="33" y="165"/>
                        <a:pt x="34" y="165"/>
                      </a:cubicBezTo>
                      <a:cubicBezTo>
                        <a:pt x="34" y="164"/>
                        <a:pt x="33" y="164"/>
                        <a:pt x="33" y="163"/>
                      </a:cubicBezTo>
                      <a:cubicBezTo>
                        <a:pt x="34" y="163"/>
                        <a:pt x="34" y="163"/>
                        <a:pt x="34" y="163"/>
                      </a:cubicBezTo>
                      <a:cubicBezTo>
                        <a:pt x="35" y="163"/>
                        <a:pt x="33" y="161"/>
                        <a:pt x="31" y="161"/>
                      </a:cubicBezTo>
                      <a:cubicBezTo>
                        <a:pt x="31" y="162"/>
                        <a:pt x="33" y="162"/>
                        <a:pt x="32" y="162"/>
                      </a:cubicBezTo>
                      <a:cubicBezTo>
                        <a:pt x="30" y="161"/>
                        <a:pt x="30" y="160"/>
                        <a:pt x="30" y="159"/>
                      </a:cubicBezTo>
                      <a:cubicBezTo>
                        <a:pt x="30" y="159"/>
                        <a:pt x="31" y="160"/>
                        <a:pt x="32" y="160"/>
                      </a:cubicBezTo>
                      <a:cubicBezTo>
                        <a:pt x="30" y="158"/>
                        <a:pt x="29" y="157"/>
                        <a:pt x="29" y="155"/>
                      </a:cubicBezTo>
                      <a:cubicBezTo>
                        <a:pt x="27" y="155"/>
                        <a:pt x="31" y="156"/>
                        <a:pt x="30" y="156"/>
                      </a:cubicBezTo>
                      <a:cubicBezTo>
                        <a:pt x="33" y="155"/>
                        <a:pt x="28" y="152"/>
                        <a:pt x="32" y="152"/>
                      </a:cubicBezTo>
                      <a:cubicBezTo>
                        <a:pt x="32" y="152"/>
                        <a:pt x="29" y="151"/>
                        <a:pt x="30" y="151"/>
                      </a:cubicBezTo>
                      <a:cubicBezTo>
                        <a:pt x="30" y="151"/>
                        <a:pt x="33" y="151"/>
                        <a:pt x="32" y="151"/>
                      </a:cubicBezTo>
                      <a:cubicBezTo>
                        <a:pt x="33" y="151"/>
                        <a:pt x="32" y="150"/>
                        <a:pt x="31" y="149"/>
                      </a:cubicBezTo>
                      <a:cubicBezTo>
                        <a:pt x="30" y="149"/>
                        <a:pt x="32" y="149"/>
                        <a:pt x="32" y="150"/>
                      </a:cubicBezTo>
                      <a:cubicBezTo>
                        <a:pt x="31" y="149"/>
                        <a:pt x="30" y="145"/>
                        <a:pt x="32" y="144"/>
                      </a:cubicBezTo>
                      <a:cubicBezTo>
                        <a:pt x="31" y="144"/>
                        <a:pt x="29" y="142"/>
                        <a:pt x="29" y="142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3" y="143"/>
                        <a:pt x="31" y="141"/>
                        <a:pt x="33" y="142"/>
                      </a:cubicBezTo>
                      <a:cubicBezTo>
                        <a:pt x="31" y="140"/>
                        <a:pt x="35" y="145"/>
                        <a:pt x="33" y="144"/>
                      </a:cubicBezTo>
                      <a:cubicBezTo>
                        <a:pt x="35" y="144"/>
                        <a:pt x="30" y="141"/>
                        <a:pt x="33" y="142"/>
                      </a:cubicBezTo>
                      <a:cubicBezTo>
                        <a:pt x="33" y="141"/>
                        <a:pt x="31" y="140"/>
                        <a:pt x="33" y="140"/>
                      </a:cubicBezTo>
                      <a:cubicBezTo>
                        <a:pt x="33" y="140"/>
                        <a:pt x="36" y="141"/>
                        <a:pt x="36" y="141"/>
                      </a:cubicBezTo>
                      <a:cubicBezTo>
                        <a:pt x="36" y="139"/>
                        <a:pt x="35" y="140"/>
                        <a:pt x="34" y="139"/>
                      </a:cubicBezTo>
                      <a:cubicBezTo>
                        <a:pt x="34" y="138"/>
                        <a:pt x="34" y="138"/>
                        <a:pt x="34" y="138"/>
                      </a:cubicBezTo>
                      <a:cubicBezTo>
                        <a:pt x="32" y="138"/>
                        <a:pt x="34" y="137"/>
                        <a:pt x="32" y="137"/>
                      </a:cubicBezTo>
                      <a:cubicBezTo>
                        <a:pt x="33" y="137"/>
                        <a:pt x="31" y="135"/>
                        <a:pt x="34" y="136"/>
                      </a:cubicBezTo>
                      <a:cubicBezTo>
                        <a:pt x="37" y="137"/>
                        <a:pt x="37" y="137"/>
                        <a:pt x="37" y="137"/>
                      </a:cubicBezTo>
                      <a:cubicBezTo>
                        <a:pt x="37" y="136"/>
                        <a:pt x="34" y="136"/>
                        <a:pt x="33" y="135"/>
                      </a:cubicBezTo>
                      <a:cubicBezTo>
                        <a:pt x="34" y="135"/>
                        <a:pt x="34" y="135"/>
                        <a:pt x="35" y="135"/>
                      </a:cubicBezTo>
                      <a:cubicBezTo>
                        <a:pt x="31" y="134"/>
                        <a:pt x="35" y="134"/>
                        <a:pt x="32" y="133"/>
                      </a:cubicBezTo>
                      <a:cubicBezTo>
                        <a:pt x="34" y="132"/>
                        <a:pt x="33" y="130"/>
                        <a:pt x="36" y="130"/>
                      </a:cubicBezTo>
                      <a:cubicBezTo>
                        <a:pt x="35" y="129"/>
                        <a:pt x="33" y="128"/>
                        <a:pt x="34" y="127"/>
                      </a:cubicBezTo>
                      <a:cubicBezTo>
                        <a:pt x="35" y="128"/>
                        <a:pt x="35" y="128"/>
                        <a:pt x="36" y="128"/>
                      </a:cubicBezTo>
                      <a:cubicBezTo>
                        <a:pt x="37" y="128"/>
                        <a:pt x="36" y="128"/>
                        <a:pt x="35" y="127"/>
                      </a:cubicBezTo>
                      <a:cubicBezTo>
                        <a:pt x="36" y="127"/>
                        <a:pt x="38" y="126"/>
                        <a:pt x="40" y="126"/>
                      </a:cubicBezTo>
                      <a:cubicBezTo>
                        <a:pt x="39" y="125"/>
                        <a:pt x="36" y="125"/>
                        <a:pt x="35" y="124"/>
                      </a:cubicBezTo>
                      <a:cubicBezTo>
                        <a:pt x="39" y="125"/>
                        <a:pt x="33" y="122"/>
                        <a:pt x="37" y="122"/>
                      </a:cubicBezTo>
                      <a:cubicBezTo>
                        <a:pt x="37" y="122"/>
                        <a:pt x="39" y="123"/>
                        <a:pt x="40" y="123"/>
                      </a:cubicBezTo>
                      <a:cubicBezTo>
                        <a:pt x="44" y="123"/>
                        <a:pt x="37" y="121"/>
                        <a:pt x="39" y="120"/>
                      </a:cubicBezTo>
                      <a:cubicBezTo>
                        <a:pt x="36" y="119"/>
                        <a:pt x="36" y="119"/>
                        <a:pt x="36" y="119"/>
                      </a:cubicBezTo>
                      <a:cubicBezTo>
                        <a:pt x="38" y="119"/>
                        <a:pt x="35" y="117"/>
                        <a:pt x="38" y="118"/>
                      </a:cubicBezTo>
                      <a:cubicBezTo>
                        <a:pt x="37" y="118"/>
                        <a:pt x="39" y="117"/>
                        <a:pt x="36" y="116"/>
                      </a:cubicBezTo>
                      <a:cubicBezTo>
                        <a:pt x="39" y="115"/>
                        <a:pt x="36" y="112"/>
                        <a:pt x="42" y="112"/>
                      </a:cubicBezTo>
                      <a:cubicBezTo>
                        <a:pt x="41" y="112"/>
                        <a:pt x="42" y="111"/>
                        <a:pt x="40" y="111"/>
                      </a:cubicBezTo>
                      <a:cubicBezTo>
                        <a:pt x="38" y="111"/>
                        <a:pt x="41" y="112"/>
                        <a:pt x="40" y="111"/>
                      </a:cubicBezTo>
                      <a:cubicBezTo>
                        <a:pt x="40" y="111"/>
                        <a:pt x="39" y="111"/>
                        <a:pt x="39" y="111"/>
                      </a:cubicBezTo>
                      <a:cubicBezTo>
                        <a:pt x="40" y="110"/>
                        <a:pt x="40" y="110"/>
                        <a:pt x="43" y="111"/>
                      </a:cubicBezTo>
                      <a:cubicBezTo>
                        <a:pt x="45" y="111"/>
                        <a:pt x="38" y="108"/>
                        <a:pt x="39" y="107"/>
                      </a:cubicBezTo>
                      <a:cubicBezTo>
                        <a:pt x="41" y="108"/>
                        <a:pt x="41" y="108"/>
                        <a:pt x="41" y="107"/>
                      </a:cubicBezTo>
                      <a:cubicBezTo>
                        <a:pt x="39" y="106"/>
                        <a:pt x="39" y="106"/>
                        <a:pt x="39" y="106"/>
                      </a:cubicBezTo>
                      <a:cubicBezTo>
                        <a:pt x="40" y="105"/>
                        <a:pt x="42" y="106"/>
                        <a:pt x="44" y="106"/>
                      </a:cubicBezTo>
                      <a:cubicBezTo>
                        <a:pt x="44" y="106"/>
                        <a:pt x="44" y="105"/>
                        <a:pt x="43" y="104"/>
                      </a:cubicBezTo>
                      <a:cubicBezTo>
                        <a:pt x="46" y="104"/>
                        <a:pt x="46" y="104"/>
                        <a:pt x="46" y="104"/>
                      </a:cubicBezTo>
                      <a:cubicBezTo>
                        <a:pt x="44" y="104"/>
                        <a:pt x="45" y="104"/>
                        <a:pt x="44" y="103"/>
                      </a:cubicBezTo>
                      <a:cubicBezTo>
                        <a:pt x="45" y="104"/>
                        <a:pt x="45" y="104"/>
                        <a:pt x="45" y="104"/>
                      </a:cubicBezTo>
                      <a:cubicBezTo>
                        <a:pt x="46" y="104"/>
                        <a:pt x="45" y="103"/>
                        <a:pt x="45" y="103"/>
                      </a:cubicBezTo>
                      <a:cubicBezTo>
                        <a:pt x="44" y="102"/>
                        <a:pt x="43" y="103"/>
                        <a:pt x="42" y="103"/>
                      </a:cubicBezTo>
                      <a:cubicBezTo>
                        <a:pt x="41" y="102"/>
                        <a:pt x="42" y="102"/>
                        <a:pt x="41" y="101"/>
                      </a:cubicBezTo>
                      <a:cubicBezTo>
                        <a:pt x="43" y="102"/>
                        <a:pt x="43" y="101"/>
                        <a:pt x="43" y="100"/>
                      </a:cubicBezTo>
                      <a:cubicBezTo>
                        <a:pt x="44" y="100"/>
                        <a:pt x="41" y="99"/>
                        <a:pt x="41" y="99"/>
                      </a:cubicBezTo>
                      <a:cubicBezTo>
                        <a:pt x="42" y="99"/>
                        <a:pt x="42" y="98"/>
                        <a:pt x="43" y="99"/>
                      </a:cubicBezTo>
                      <a:cubicBezTo>
                        <a:pt x="43" y="100"/>
                        <a:pt x="42" y="99"/>
                        <a:pt x="43" y="100"/>
                      </a:cubicBezTo>
                      <a:cubicBezTo>
                        <a:pt x="44" y="100"/>
                        <a:pt x="46" y="100"/>
                        <a:pt x="45" y="99"/>
                      </a:cubicBezTo>
                      <a:cubicBezTo>
                        <a:pt x="44" y="98"/>
                        <a:pt x="40" y="98"/>
                        <a:pt x="42" y="98"/>
                      </a:cubicBezTo>
                      <a:cubicBezTo>
                        <a:pt x="42" y="98"/>
                        <a:pt x="43" y="98"/>
                        <a:pt x="44" y="99"/>
                      </a:cubicBezTo>
                      <a:cubicBezTo>
                        <a:pt x="45" y="98"/>
                        <a:pt x="45" y="98"/>
                        <a:pt x="45" y="98"/>
                      </a:cubicBezTo>
                      <a:cubicBezTo>
                        <a:pt x="43" y="97"/>
                        <a:pt x="43" y="97"/>
                        <a:pt x="43" y="97"/>
                      </a:cubicBezTo>
                      <a:cubicBezTo>
                        <a:pt x="44" y="98"/>
                        <a:pt x="44" y="98"/>
                        <a:pt x="44" y="98"/>
                      </a:cubicBezTo>
                      <a:cubicBezTo>
                        <a:pt x="42" y="97"/>
                        <a:pt x="44" y="96"/>
                        <a:pt x="42" y="95"/>
                      </a:cubicBezTo>
                      <a:cubicBezTo>
                        <a:pt x="42" y="95"/>
                        <a:pt x="43" y="95"/>
                        <a:pt x="44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5" y="94"/>
                        <a:pt x="45" y="93"/>
                        <a:pt x="44" y="92"/>
                      </a:cubicBezTo>
                      <a:cubicBezTo>
                        <a:pt x="44" y="92"/>
                        <a:pt x="44" y="92"/>
                        <a:pt x="44" y="92"/>
                      </a:cubicBezTo>
                      <a:cubicBezTo>
                        <a:pt x="44" y="92"/>
                        <a:pt x="44" y="91"/>
                        <a:pt x="43" y="91"/>
                      </a:cubicBezTo>
                      <a:cubicBezTo>
                        <a:pt x="45" y="90"/>
                        <a:pt x="51" y="93"/>
                        <a:pt x="48" y="91"/>
                      </a:cubicBezTo>
                      <a:cubicBezTo>
                        <a:pt x="49" y="90"/>
                        <a:pt x="45" y="89"/>
                        <a:pt x="44" y="89"/>
                      </a:cubicBezTo>
                      <a:cubicBezTo>
                        <a:pt x="46" y="88"/>
                        <a:pt x="43" y="85"/>
                        <a:pt x="46" y="85"/>
                      </a:cubicBezTo>
                      <a:cubicBezTo>
                        <a:pt x="46" y="84"/>
                        <a:pt x="45" y="84"/>
                        <a:pt x="45" y="84"/>
                      </a:cubicBezTo>
                      <a:cubicBezTo>
                        <a:pt x="46" y="82"/>
                        <a:pt x="44" y="79"/>
                        <a:pt x="48" y="78"/>
                      </a:cubicBezTo>
                      <a:cubicBezTo>
                        <a:pt x="49" y="79"/>
                        <a:pt x="50" y="79"/>
                        <a:pt x="51" y="79"/>
                      </a:cubicBezTo>
                      <a:cubicBezTo>
                        <a:pt x="50" y="78"/>
                        <a:pt x="53" y="79"/>
                        <a:pt x="50" y="78"/>
                      </a:cubicBezTo>
                      <a:cubicBezTo>
                        <a:pt x="48" y="78"/>
                        <a:pt x="48" y="77"/>
                        <a:pt x="47" y="78"/>
                      </a:cubicBezTo>
                      <a:cubicBezTo>
                        <a:pt x="46" y="76"/>
                        <a:pt x="47" y="74"/>
                        <a:pt x="49" y="74"/>
                      </a:cubicBezTo>
                      <a:cubicBezTo>
                        <a:pt x="48" y="74"/>
                        <a:pt x="47" y="74"/>
                        <a:pt x="47" y="73"/>
                      </a:cubicBezTo>
                      <a:cubicBezTo>
                        <a:pt x="50" y="74"/>
                        <a:pt x="50" y="73"/>
                        <a:pt x="50" y="72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50" y="72"/>
                        <a:pt x="50" y="72"/>
                        <a:pt x="50" y="72"/>
                      </a:cubicBezTo>
                      <a:cubicBezTo>
                        <a:pt x="49" y="72"/>
                        <a:pt x="46" y="70"/>
                        <a:pt x="48" y="70"/>
                      </a:cubicBezTo>
                      <a:cubicBezTo>
                        <a:pt x="49" y="71"/>
                        <a:pt x="50" y="71"/>
                        <a:pt x="50" y="71"/>
                      </a:cubicBezTo>
                      <a:cubicBezTo>
                        <a:pt x="49" y="70"/>
                        <a:pt x="47" y="68"/>
                        <a:pt x="49" y="67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1" y="67"/>
                        <a:pt x="50" y="66"/>
                        <a:pt x="49" y="67"/>
                      </a:cubicBezTo>
                      <a:cubicBezTo>
                        <a:pt x="51" y="66"/>
                        <a:pt x="51" y="65"/>
                        <a:pt x="54" y="65"/>
                      </a:cubicBezTo>
                      <a:cubicBezTo>
                        <a:pt x="49" y="61"/>
                        <a:pt x="50" y="58"/>
                        <a:pt x="51" y="55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1" y="55"/>
                        <a:pt x="52" y="55"/>
                      </a:cubicBezTo>
                      <a:cubicBezTo>
                        <a:pt x="53" y="55"/>
                        <a:pt x="54" y="55"/>
                        <a:pt x="56" y="56"/>
                      </a:cubicBezTo>
                      <a:cubicBezTo>
                        <a:pt x="58" y="56"/>
                        <a:pt x="54" y="54"/>
                        <a:pt x="54" y="53"/>
                      </a:cubicBezTo>
                      <a:cubicBezTo>
                        <a:pt x="52" y="52"/>
                        <a:pt x="55" y="54"/>
                        <a:pt x="53" y="53"/>
                      </a:cubicBezTo>
                      <a:cubicBezTo>
                        <a:pt x="52" y="53"/>
                        <a:pt x="54" y="52"/>
                        <a:pt x="52" y="51"/>
                      </a:cubicBezTo>
                      <a:cubicBezTo>
                        <a:pt x="53" y="51"/>
                        <a:pt x="55" y="52"/>
                        <a:pt x="56" y="53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58" y="52"/>
                        <a:pt x="59" y="55"/>
                        <a:pt x="63" y="56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6" y="56"/>
                        <a:pt x="66" y="58"/>
                        <a:pt x="67" y="57"/>
                      </a:cubicBezTo>
                      <a:cubicBezTo>
                        <a:pt x="66" y="56"/>
                        <a:pt x="63" y="54"/>
                        <a:pt x="61" y="54"/>
                      </a:cubicBezTo>
                      <a:cubicBezTo>
                        <a:pt x="61" y="52"/>
                        <a:pt x="55" y="51"/>
                        <a:pt x="56" y="50"/>
                      </a:cubicBezTo>
                      <a:cubicBezTo>
                        <a:pt x="58" y="50"/>
                        <a:pt x="56" y="51"/>
                        <a:pt x="58" y="52"/>
                      </a:cubicBezTo>
                      <a:cubicBezTo>
                        <a:pt x="61" y="52"/>
                        <a:pt x="58" y="50"/>
                        <a:pt x="59" y="50"/>
                      </a:cubicBezTo>
                      <a:cubicBezTo>
                        <a:pt x="57" y="50"/>
                        <a:pt x="55" y="48"/>
                        <a:pt x="55" y="48"/>
                      </a:cubicBezTo>
                      <a:cubicBezTo>
                        <a:pt x="56" y="47"/>
                        <a:pt x="57" y="49"/>
                        <a:pt x="58" y="48"/>
                      </a:cubicBezTo>
                      <a:cubicBezTo>
                        <a:pt x="56" y="47"/>
                        <a:pt x="55" y="46"/>
                        <a:pt x="54" y="46"/>
                      </a:cubicBezTo>
                      <a:cubicBezTo>
                        <a:pt x="51" y="45"/>
                        <a:pt x="55" y="46"/>
                        <a:pt x="53" y="44"/>
                      </a:cubicBezTo>
                      <a:cubicBezTo>
                        <a:pt x="55" y="45"/>
                        <a:pt x="58" y="47"/>
                        <a:pt x="60" y="47"/>
                      </a:cubicBezTo>
                      <a:cubicBezTo>
                        <a:pt x="57" y="46"/>
                        <a:pt x="57" y="44"/>
                        <a:pt x="54" y="43"/>
                      </a:cubicBezTo>
                      <a:cubicBezTo>
                        <a:pt x="54" y="43"/>
                        <a:pt x="56" y="44"/>
                        <a:pt x="57" y="45"/>
                      </a:cubicBezTo>
                      <a:cubicBezTo>
                        <a:pt x="59" y="45"/>
                        <a:pt x="54" y="42"/>
                        <a:pt x="58" y="43"/>
                      </a:cubicBezTo>
                      <a:cubicBezTo>
                        <a:pt x="56" y="42"/>
                        <a:pt x="56" y="42"/>
                        <a:pt x="56" y="42"/>
                      </a:cubicBezTo>
                      <a:cubicBezTo>
                        <a:pt x="57" y="42"/>
                        <a:pt x="58" y="42"/>
                        <a:pt x="59" y="42"/>
                      </a:cubicBezTo>
                      <a:cubicBezTo>
                        <a:pt x="59" y="42"/>
                        <a:pt x="57" y="39"/>
                        <a:pt x="60" y="41"/>
                      </a:cubicBezTo>
                      <a:cubicBezTo>
                        <a:pt x="60" y="41"/>
                        <a:pt x="61" y="40"/>
                        <a:pt x="58" y="39"/>
                      </a:cubicBezTo>
                      <a:cubicBezTo>
                        <a:pt x="56" y="39"/>
                        <a:pt x="59" y="41"/>
                        <a:pt x="56" y="40"/>
                      </a:cubicBezTo>
                      <a:cubicBezTo>
                        <a:pt x="59" y="40"/>
                        <a:pt x="56" y="38"/>
                        <a:pt x="55" y="38"/>
                      </a:cubicBezTo>
                      <a:cubicBezTo>
                        <a:pt x="57" y="38"/>
                        <a:pt x="57" y="38"/>
                        <a:pt x="57" y="38"/>
                      </a:cubicBezTo>
                      <a:cubicBezTo>
                        <a:pt x="56" y="38"/>
                        <a:pt x="57" y="37"/>
                        <a:pt x="55" y="36"/>
                      </a:cubicBezTo>
                      <a:cubicBezTo>
                        <a:pt x="56" y="37"/>
                        <a:pt x="57" y="37"/>
                        <a:pt x="58" y="37"/>
                      </a:cubicBezTo>
                      <a:cubicBezTo>
                        <a:pt x="56" y="36"/>
                        <a:pt x="56" y="36"/>
                        <a:pt x="56" y="36"/>
                      </a:cubicBezTo>
                      <a:cubicBezTo>
                        <a:pt x="55" y="34"/>
                        <a:pt x="59" y="37"/>
                        <a:pt x="59" y="36"/>
                      </a:cubicBezTo>
                      <a:cubicBezTo>
                        <a:pt x="60" y="37"/>
                        <a:pt x="60" y="37"/>
                        <a:pt x="60" y="37"/>
                      </a:cubicBezTo>
                      <a:cubicBezTo>
                        <a:pt x="60" y="37"/>
                        <a:pt x="62" y="38"/>
                        <a:pt x="62" y="37"/>
                      </a:cubicBezTo>
                      <a:cubicBezTo>
                        <a:pt x="60" y="36"/>
                        <a:pt x="58" y="35"/>
                        <a:pt x="57" y="34"/>
                      </a:cubicBezTo>
                      <a:cubicBezTo>
                        <a:pt x="56" y="33"/>
                        <a:pt x="59" y="34"/>
                        <a:pt x="57" y="33"/>
                      </a:cubicBezTo>
                      <a:cubicBezTo>
                        <a:pt x="59" y="35"/>
                        <a:pt x="59" y="35"/>
                        <a:pt x="59" y="35"/>
                      </a:cubicBezTo>
                      <a:cubicBezTo>
                        <a:pt x="60" y="35"/>
                        <a:pt x="62" y="35"/>
                        <a:pt x="63" y="35"/>
                      </a:cubicBezTo>
                      <a:cubicBezTo>
                        <a:pt x="62" y="34"/>
                        <a:pt x="60" y="32"/>
                        <a:pt x="58" y="32"/>
                      </a:cubicBezTo>
                      <a:cubicBezTo>
                        <a:pt x="59" y="32"/>
                        <a:pt x="60" y="32"/>
                        <a:pt x="61" y="33"/>
                      </a:cubicBezTo>
                      <a:cubicBezTo>
                        <a:pt x="61" y="32"/>
                        <a:pt x="59" y="32"/>
                        <a:pt x="58" y="31"/>
                      </a:cubicBezTo>
                      <a:cubicBezTo>
                        <a:pt x="60" y="31"/>
                        <a:pt x="62" y="31"/>
                        <a:pt x="64" y="31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9" y="34"/>
                        <a:pt x="69" y="33"/>
                        <a:pt x="71" y="35"/>
                      </a:cubicBezTo>
                      <a:cubicBezTo>
                        <a:pt x="72" y="35"/>
                        <a:pt x="71" y="34"/>
                        <a:pt x="71" y="33"/>
                      </a:cubicBezTo>
                      <a:cubicBezTo>
                        <a:pt x="66" y="32"/>
                        <a:pt x="65" y="29"/>
                        <a:pt x="62" y="28"/>
                      </a:cubicBezTo>
                      <a:cubicBezTo>
                        <a:pt x="61" y="26"/>
                        <a:pt x="71" y="31"/>
                        <a:pt x="66" y="27"/>
                      </a:cubicBezTo>
                      <a:cubicBezTo>
                        <a:pt x="65" y="27"/>
                        <a:pt x="62" y="25"/>
                        <a:pt x="63" y="26"/>
                      </a:cubicBezTo>
                      <a:cubicBezTo>
                        <a:pt x="64" y="26"/>
                        <a:pt x="59" y="24"/>
                        <a:pt x="61" y="24"/>
                      </a:cubicBezTo>
                      <a:cubicBezTo>
                        <a:pt x="63" y="25"/>
                        <a:pt x="66" y="24"/>
                        <a:pt x="67" y="27"/>
                      </a:cubicBezTo>
                      <a:cubicBezTo>
                        <a:pt x="66" y="26"/>
                        <a:pt x="66" y="27"/>
                        <a:pt x="66" y="27"/>
                      </a:cubicBezTo>
                      <a:cubicBezTo>
                        <a:pt x="68" y="27"/>
                        <a:pt x="70" y="29"/>
                        <a:pt x="71" y="28"/>
                      </a:cubicBezTo>
                      <a:cubicBezTo>
                        <a:pt x="70" y="27"/>
                        <a:pt x="71" y="27"/>
                        <a:pt x="69" y="26"/>
                      </a:cubicBezTo>
                      <a:cubicBezTo>
                        <a:pt x="67" y="25"/>
                        <a:pt x="69" y="27"/>
                        <a:pt x="67" y="25"/>
                      </a:cubicBezTo>
                      <a:cubicBezTo>
                        <a:pt x="66" y="24"/>
                        <a:pt x="70" y="25"/>
                        <a:pt x="66" y="23"/>
                      </a:cubicBezTo>
                      <a:cubicBezTo>
                        <a:pt x="66" y="24"/>
                        <a:pt x="64" y="23"/>
                        <a:pt x="62" y="2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5" y="21"/>
                        <a:pt x="61" y="20"/>
                        <a:pt x="62" y="19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7" y="21"/>
                        <a:pt x="63" y="21"/>
                        <a:pt x="67" y="23"/>
                      </a:cubicBezTo>
                      <a:cubicBezTo>
                        <a:pt x="68" y="22"/>
                        <a:pt x="66" y="21"/>
                        <a:pt x="67" y="21"/>
                      </a:cubicBezTo>
                      <a:cubicBezTo>
                        <a:pt x="67" y="21"/>
                        <a:pt x="67" y="21"/>
                        <a:pt x="68" y="22"/>
                      </a:cubicBezTo>
                      <a:cubicBezTo>
                        <a:pt x="68" y="21"/>
                        <a:pt x="73" y="24"/>
                        <a:pt x="71" y="21"/>
                      </a:cubicBezTo>
                      <a:cubicBezTo>
                        <a:pt x="70" y="20"/>
                        <a:pt x="69" y="20"/>
                        <a:pt x="68" y="20"/>
                      </a:cubicBezTo>
                      <a:cubicBezTo>
                        <a:pt x="68" y="18"/>
                        <a:pt x="67" y="17"/>
                        <a:pt x="67" y="16"/>
                      </a:cubicBezTo>
                      <a:cubicBezTo>
                        <a:pt x="70" y="18"/>
                        <a:pt x="68" y="15"/>
                        <a:pt x="71" y="17"/>
                      </a:cubicBezTo>
                      <a:cubicBezTo>
                        <a:pt x="69" y="17"/>
                        <a:pt x="68" y="19"/>
                        <a:pt x="70" y="20"/>
                      </a:cubicBezTo>
                      <a:cubicBezTo>
                        <a:pt x="74" y="21"/>
                        <a:pt x="69" y="21"/>
                        <a:pt x="73" y="23"/>
                      </a:cubicBezTo>
                      <a:cubicBezTo>
                        <a:pt x="73" y="22"/>
                        <a:pt x="77" y="24"/>
                        <a:pt x="79" y="25"/>
                      </a:cubicBezTo>
                      <a:cubicBezTo>
                        <a:pt x="79" y="24"/>
                        <a:pt x="78" y="24"/>
                        <a:pt x="78" y="23"/>
                      </a:cubicBezTo>
                      <a:cubicBezTo>
                        <a:pt x="76" y="22"/>
                        <a:pt x="76" y="23"/>
                        <a:pt x="74" y="22"/>
                      </a:cubicBezTo>
                      <a:cubicBezTo>
                        <a:pt x="75" y="21"/>
                        <a:pt x="74" y="19"/>
                        <a:pt x="73" y="17"/>
                      </a:cubicBezTo>
                      <a:cubicBezTo>
                        <a:pt x="74" y="18"/>
                        <a:pt x="76" y="19"/>
                        <a:pt x="76" y="19"/>
                      </a:cubicBezTo>
                      <a:cubicBezTo>
                        <a:pt x="76" y="18"/>
                        <a:pt x="77" y="16"/>
                        <a:pt x="78" y="15"/>
                      </a:cubicBezTo>
                      <a:cubicBezTo>
                        <a:pt x="74" y="14"/>
                        <a:pt x="78" y="14"/>
                        <a:pt x="75" y="13"/>
                      </a:cubicBezTo>
                      <a:cubicBezTo>
                        <a:pt x="74" y="13"/>
                        <a:pt x="71" y="12"/>
                        <a:pt x="70" y="11"/>
                      </a:cubicBezTo>
                      <a:cubicBezTo>
                        <a:pt x="70" y="11"/>
                        <a:pt x="71" y="12"/>
                        <a:pt x="72" y="12"/>
                      </a:cubicBezTo>
                      <a:cubicBezTo>
                        <a:pt x="71" y="11"/>
                        <a:pt x="76" y="13"/>
                        <a:pt x="73" y="11"/>
                      </a:cubicBezTo>
                      <a:cubicBezTo>
                        <a:pt x="73" y="13"/>
                        <a:pt x="77" y="13"/>
                        <a:pt x="79" y="15"/>
                      </a:cubicBezTo>
                      <a:cubicBezTo>
                        <a:pt x="78" y="13"/>
                        <a:pt x="81" y="16"/>
                        <a:pt x="82" y="15"/>
                      </a:cubicBezTo>
                      <a:cubicBezTo>
                        <a:pt x="81" y="13"/>
                        <a:pt x="80" y="12"/>
                        <a:pt x="80" y="10"/>
                      </a:cubicBezTo>
                      <a:cubicBezTo>
                        <a:pt x="83" y="10"/>
                        <a:pt x="82" y="7"/>
                        <a:pt x="82" y="6"/>
                      </a:cubicBezTo>
                      <a:cubicBezTo>
                        <a:pt x="84" y="6"/>
                        <a:pt x="87" y="8"/>
                        <a:pt x="87" y="8"/>
                      </a:cubicBezTo>
                      <a:cubicBezTo>
                        <a:pt x="88" y="7"/>
                        <a:pt x="84" y="7"/>
                        <a:pt x="86" y="6"/>
                      </a:cubicBezTo>
                      <a:cubicBezTo>
                        <a:pt x="87" y="7"/>
                        <a:pt x="87" y="7"/>
                        <a:pt x="87" y="7"/>
                      </a:cubicBezTo>
                      <a:cubicBezTo>
                        <a:pt x="86" y="6"/>
                        <a:pt x="90" y="6"/>
                        <a:pt x="86" y="3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89" y="5"/>
                        <a:pt x="88" y="5"/>
                        <a:pt x="88" y="5"/>
                      </a:cubicBezTo>
                      <a:cubicBezTo>
                        <a:pt x="89" y="5"/>
                        <a:pt x="90" y="5"/>
                        <a:pt x="91" y="6"/>
                      </a:cubicBezTo>
                      <a:cubicBezTo>
                        <a:pt x="93" y="7"/>
                        <a:pt x="91" y="5"/>
                        <a:pt x="91" y="4"/>
                      </a:cubicBezTo>
                      <a:cubicBezTo>
                        <a:pt x="89" y="3"/>
                        <a:pt x="89" y="3"/>
                        <a:pt x="89" y="3"/>
                      </a:cubicBezTo>
                      <a:cubicBezTo>
                        <a:pt x="89" y="1"/>
                        <a:pt x="91" y="1"/>
                        <a:pt x="91" y="0"/>
                      </a:cubicBezTo>
                      <a:cubicBezTo>
                        <a:pt x="93" y="1"/>
                        <a:pt x="93" y="1"/>
                        <a:pt x="93" y="1"/>
                      </a:cubicBezTo>
                      <a:cubicBezTo>
                        <a:pt x="92" y="0"/>
                        <a:pt x="92" y="0"/>
                        <a:pt x="92" y="0"/>
                      </a:cubicBezTo>
                      <a:cubicBezTo>
                        <a:pt x="94" y="1"/>
                        <a:pt x="95" y="1"/>
                        <a:pt x="94" y="0"/>
                      </a:cubicBezTo>
                      <a:cubicBezTo>
                        <a:pt x="97" y="4"/>
                        <a:pt x="97" y="4"/>
                        <a:pt x="97" y="4"/>
                      </a:cubicBezTo>
                      <a:cubicBezTo>
                        <a:pt x="96" y="4"/>
                        <a:pt x="95" y="2"/>
                        <a:pt x="93" y="2"/>
                      </a:cubicBezTo>
                      <a:cubicBezTo>
                        <a:pt x="92" y="1"/>
                        <a:pt x="92" y="2"/>
                        <a:pt x="93" y="3"/>
                      </a:cubicBezTo>
                      <a:cubicBezTo>
                        <a:pt x="94" y="3"/>
                        <a:pt x="93" y="3"/>
                        <a:pt x="93" y="2"/>
                      </a:cubicBezTo>
                      <a:cubicBezTo>
                        <a:pt x="95" y="4"/>
                        <a:pt x="95" y="4"/>
                        <a:pt x="96" y="5"/>
                      </a:cubicBezTo>
                      <a:cubicBezTo>
                        <a:pt x="96" y="5"/>
                        <a:pt x="97" y="5"/>
                        <a:pt x="97" y="5"/>
                      </a:cubicBezTo>
                      <a:cubicBezTo>
                        <a:pt x="98" y="6"/>
                        <a:pt x="97" y="6"/>
                        <a:pt x="97" y="7"/>
                      </a:cubicBezTo>
                      <a:cubicBezTo>
                        <a:pt x="96" y="6"/>
                        <a:pt x="95" y="6"/>
                        <a:pt x="95" y="6"/>
                      </a:cubicBezTo>
                      <a:cubicBezTo>
                        <a:pt x="97" y="7"/>
                        <a:pt x="97" y="8"/>
                        <a:pt x="96" y="9"/>
                      </a:cubicBezTo>
                      <a:cubicBezTo>
                        <a:pt x="93" y="8"/>
                        <a:pt x="97" y="11"/>
                        <a:pt x="96" y="12"/>
                      </a:cubicBezTo>
                      <a:cubicBezTo>
                        <a:pt x="94" y="10"/>
                        <a:pt x="92" y="9"/>
                        <a:pt x="92" y="8"/>
                      </a:cubicBezTo>
                      <a:cubicBezTo>
                        <a:pt x="90" y="7"/>
                        <a:pt x="91" y="8"/>
                        <a:pt x="90" y="8"/>
                      </a:cubicBezTo>
                      <a:cubicBezTo>
                        <a:pt x="91" y="9"/>
                        <a:pt x="94" y="11"/>
                        <a:pt x="94" y="13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3" y="13"/>
                        <a:pt x="95" y="14"/>
                        <a:pt x="94" y="15"/>
                      </a:cubicBezTo>
                      <a:cubicBezTo>
                        <a:pt x="93" y="16"/>
                        <a:pt x="92" y="18"/>
                        <a:pt x="91" y="19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2" y="20"/>
                        <a:pt x="89" y="21"/>
                        <a:pt x="91" y="23"/>
                      </a:cubicBezTo>
                      <a:cubicBezTo>
                        <a:pt x="88" y="23"/>
                        <a:pt x="90" y="27"/>
                        <a:pt x="87" y="26"/>
                      </a:cubicBezTo>
                      <a:cubicBezTo>
                        <a:pt x="87" y="30"/>
                        <a:pt x="87" y="33"/>
                        <a:pt x="85" y="35"/>
                      </a:cubicBezTo>
                      <a:cubicBezTo>
                        <a:pt x="83" y="34"/>
                        <a:pt x="83" y="34"/>
                        <a:pt x="83" y="34"/>
                      </a:cubicBezTo>
                      <a:cubicBezTo>
                        <a:pt x="84" y="35"/>
                        <a:pt x="81" y="33"/>
                        <a:pt x="81" y="34"/>
                      </a:cubicBezTo>
                      <a:cubicBezTo>
                        <a:pt x="84" y="34"/>
                        <a:pt x="84" y="36"/>
                        <a:pt x="85" y="37"/>
                      </a:cubicBezTo>
                      <a:cubicBezTo>
                        <a:pt x="82" y="37"/>
                        <a:pt x="84" y="40"/>
                        <a:pt x="85" y="42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6" y="44"/>
                        <a:pt x="83" y="44"/>
                        <a:pt x="81" y="45"/>
                      </a:cubicBezTo>
                      <a:cubicBezTo>
                        <a:pt x="81" y="45"/>
                        <a:pt x="79" y="45"/>
                        <a:pt x="79" y="45"/>
                      </a:cubicBezTo>
                      <a:cubicBezTo>
                        <a:pt x="81" y="47"/>
                        <a:pt x="81" y="48"/>
                        <a:pt x="82" y="50"/>
                      </a:cubicBezTo>
                      <a:cubicBezTo>
                        <a:pt x="82" y="50"/>
                        <a:pt x="80" y="52"/>
                        <a:pt x="79" y="52"/>
                      </a:cubicBezTo>
                      <a:cubicBezTo>
                        <a:pt x="82" y="57"/>
                        <a:pt x="78" y="59"/>
                        <a:pt x="79" y="63"/>
                      </a:cubicBezTo>
                      <a:cubicBezTo>
                        <a:pt x="77" y="63"/>
                        <a:pt x="77" y="63"/>
                        <a:pt x="77" y="63"/>
                      </a:cubicBezTo>
                      <a:cubicBezTo>
                        <a:pt x="80" y="68"/>
                        <a:pt x="74" y="70"/>
                        <a:pt x="76" y="74"/>
                      </a:cubicBezTo>
                      <a:cubicBezTo>
                        <a:pt x="72" y="73"/>
                        <a:pt x="72" y="73"/>
                        <a:pt x="72" y="73"/>
                      </a:cubicBezTo>
                      <a:cubicBezTo>
                        <a:pt x="71" y="73"/>
                        <a:pt x="73" y="75"/>
                        <a:pt x="75" y="76"/>
                      </a:cubicBezTo>
                      <a:cubicBezTo>
                        <a:pt x="74" y="76"/>
                        <a:pt x="76" y="78"/>
                        <a:pt x="73" y="78"/>
                      </a:cubicBezTo>
                      <a:cubicBezTo>
                        <a:pt x="72" y="79"/>
                        <a:pt x="74" y="80"/>
                        <a:pt x="75" y="81"/>
                      </a:cubicBezTo>
                      <a:cubicBezTo>
                        <a:pt x="73" y="82"/>
                        <a:pt x="73" y="83"/>
                        <a:pt x="73" y="85"/>
                      </a:cubicBezTo>
                      <a:cubicBezTo>
                        <a:pt x="73" y="84"/>
                        <a:pt x="73" y="84"/>
                        <a:pt x="73" y="84"/>
                      </a:cubicBezTo>
                      <a:cubicBezTo>
                        <a:pt x="72" y="84"/>
                        <a:pt x="71" y="83"/>
                        <a:pt x="70" y="84"/>
                      </a:cubicBezTo>
                      <a:cubicBezTo>
                        <a:pt x="71" y="85"/>
                        <a:pt x="69" y="86"/>
                        <a:pt x="73" y="87"/>
                      </a:cubicBezTo>
                      <a:cubicBezTo>
                        <a:pt x="70" y="88"/>
                        <a:pt x="74" y="92"/>
                        <a:pt x="70" y="92"/>
                      </a:cubicBezTo>
                      <a:cubicBezTo>
                        <a:pt x="71" y="93"/>
                        <a:pt x="71" y="93"/>
                        <a:pt x="72" y="93"/>
                      </a:cubicBezTo>
                      <a:cubicBezTo>
                        <a:pt x="72" y="95"/>
                        <a:pt x="69" y="96"/>
                        <a:pt x="70" y="98"/>
                      </a:cubicBezTo>
                      <a:cubicBezTo>
                        <a:pt x="70" y="98"/>
                        <a:pt x="68" y="97"/>
                        <a:pt x="68" y="98"/>
                      </a:cubicBezTo>
                      <a:cubicBezTo>
                        <a:pt x="68" y="98"/>
                        <a:pt x="70" y="98"/>
                        <a:pt x="70" y="99"/>
                      </a:cubicBezTo>
                      <a:cubicBezTo>
                        <a:pt x="72" y="102"/>
                        <a:pt x="66" y="103"/>
                        <a:pt x="66" y="106"/>
                      </a:cubicBezTo>
                      <a:cubicBezTo>
                        <a:pt x="67" y="111"/>
                        <a:pt x="65" y="115"/>
                        <a:pt x="64" y="120"/>
                      </a:cubicBezTo>
                      <a:cubicBezTo>
                        <a:pt x="63" y="119"/>
                        <a:pt x="63" y="119"/>
                        <a:pt x="63" y="119"/>
                      </a:cubicBezTo>
                      <a:cubicBezTo>
                        <a:pt x="66" y="122"/>
                        <a:pt x="59" y="122"/>
                        <a:pt x="64" y="124"/>
                      </a:cubicBezTo>
                      <a:cubicBezTo>
                        <a:pt x="63" y="124"/>
                        <a:pt x="63" y="125"/>
                        <a:pt x="61" y="125"/>
                      </a:cubicBezTo>
                      <a:cubicBezTo>
                        <a:pt x="63" y="126"/>
                        <a:pt x="58" y="127"/>
                        <a:pt x="61" y="130"/>
                      </a:cubicBezTo>
                      <a:cubicBezTo>
                        <a:pt x="61" y="130"/>
                        <a:pt x="61" y="129"/>
                        <a:pt x="60" y="129"/>
                      </a:cubicBezTo>
                      <a:cubicBezTo>
                        <a:pt x="58" y="130"/>
                        <a:pt x="60" y="132"/>
                        <a:pt x="58" y="134"/>
                      </a:cubicBezTo>
                      <a:cubicBezTo>
                        <a:pt x="58" y="133"/>
                        <a:pt x="58" y="133"/>
                        <a:pt x="57" y="133"/>
                      </a:cubicBezTo>
                      <a:cubicBezTo>
                        <a:pt x="55" y="133"/>
                        <a:pt x="60" y="135"/>
                        <a:pt x="56" y="135"/>
                      </a:cubicBezTo>
                      <a:cubicBezTo>
                        <a:pt x="56" y="135"/>
                        <a:pt x="58" y="135"/>
                        <a:pt x="58" y="135"/>
                      </a:cubicBezTo>
                      <a:cubicBezTo>
                        <a:pt x="55" y="138"/>
                        <a:pt x="57" y="143"/>
                        <a:pt x="57" y="148"/>
                      </a:cubicBezTo>
                      <a:cubicBezTo>
                        <a:pt x="53" y="150"/>
                        <a:pt x="49" y="146"/>
                        <a:pt x="52" y="149"/>
                      </a:cubicBezTo>
                      <a:cubicBezTo>
                        <a:pt x="51" y="149"/>
                        <a:pt x="54" y="149"/>
                        <a:pt x="53" y="149"/>
                      </a:cubicBezTo>
                      <a:cubicBezTo>
                        <a:pt x="54" y="150"/>
                        <a:pt x="48" y="149"/>
                        <a:pt x="50" y="151"/>
                      </a:cubicBezTo>
                      <a:cubicBezTo>
                        <a:pt x="52" y="151"/>
                        <a:pt x="51" y="151"/>
                        <a:pt x="53" y="152"/>
                      </a:cubicBezTo>
                      <a:cubicBezTo>
                        <a:pt x="51" y="153"/>
                        <a:pt x="48" y="153"/>
                        <a:pt x="50" y="155"/>
                      </a:cubicBezTo>
                      <a:cubicBezTo>
                        <a:pt x="48" y="154"/>
                        <a:pt x="48" y="154"/>
                        <a:pt x="48" y="154"/>
                      </a:cubicBezTo>
                      <a:cubicBezTo>
                        <a:pt x="52" y="157"/>
                        <a:pt x="49" y="158"/>
                        <a:pt x="53" y="161"/>
                      </a:cubicBezTo>
                      <a:cubicBezTo>
                        <a:pt x="52" y="170"/>
                        <a:pt x="52" y="179"/>
                        <a:pt x="51" y="188"/>
                      </a:cubicBezTo>
                      <a:cubicBezTo>
                        <a:pt x="47" y="197"/>
                        <a:pt x="47" y="206"/>
                        <a:pt x="42" y="214"/>
                      </a:cubicBezTo>
                      <a:cubicBezTo>
                        <a:pt x="38" y="215"/>
                        <a:pt x="38" y="215"/>
                        <a:pt x="39" y="218"/>
                      </a:cubicBezTo>
                      <a:cubicBezTo>
                        <a:pt x="38" y="218"/>
                        <a:pt x="38" y="218"/>
                        <a:pt x="37" y="218"/>
                      </a:cubicBezTo>
                      <a:cubicBezTo>
                        <a:pt x="40" y="219"/>
                        <a:pt x="37" y="219"/>
                        <a:pt x="40" y="220"/>
                      </a:cubicBezTo>
                      <a:cubicBezTo>
                        <a:pt x="38" y="223"/>
                        <a:pt x="38" y="227"/>
                        <a:pt x="37" y="230"/>
                      </a:cubicBezTo>
                      <a:cubicBezTo>
                        <a:pt x="37" y="229"/>
                        <a:pt x="35" y="228"/>
                        <a:pt x="35" y="229"/>
                      </a:cubicBezTo>
                      <a:cubicBezTo>
                        <a:pt x="36" y="230"/>
                        <a:pt x="36" y="230"/>
                        <a:pt x="36" y="230"/>
                      </a:cubicBezTo>
                      <a:cubicBezTo>
                        <a:pt x="35" y="230"/>
                        <a:pt x="35" y="230"/>
                        <a:pt x="35" y="230"/>
                      </a:cubicBezTo>
                      <a:cubicBezTo>
                        <a:pt x="36" y="231"/>
                        <a:pt x="37" y="232"/>
                        <a:pt x="38" y="232"/>
                      </a:cubicBezTo>
                      <a:cubicBezTo>
                        <a:pt x="38" y="236"/>
                        <a:pt x="36" y="240"/>
                        <a:pt x="33" y="244"/>
                      </a:cubicBezTo>
                      <a:cubicBezTo>
                        <a:pt x="31" y="248"/>
                        <a:pt x="28" y="251"/>
                        <a:pt x="26" y="256"/>
                      </a:cubicBezTo>
                      <a:cubicBezTo>
                        <a:pt x="24" y="257"/>
                        <a:pt x="24" y="260"/>
                        <a:pt x="24" y="263"/>
                      </a:cubicBezTo>
                      <a:cubicBezTo>
                        <a:pt x="18" y="267"/>
                        <a:pt x="12" y="271"/>
                        <a:pt x="12" y="279"/>
                      </a:cubicBezTo>
                      <a:cubicBezTo>
                        <a:pt x="12" y="279"/>
                        <a:pt x="5" y="275"/>
                        <a:pt x="5" y="2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1" name="Freeform 165"/>
                <p:cNvSpPr/>
                <p:nvPr/>
              </p:nvSpPr>
              <p:spPr bwMode="auto">
                <a:xfrm>
                  <a:off x="3742" y="1716"/>
                  <a:ext cx="1" cy="0"/>
                </a:xfrm>
                <a:custGeom>
                  <a:avLst/>
                  <a:gdLst>
                    <a:gd name="T0" fmla="*/ 4 w 4"/>
                    <a:gd name="T1" fmla="*/ 2 h 2"/>
                    <a:gd name="T2" fmla="*/ 0 w 4"/>
                    <a:gd name="T3" fmla="*/ 0 h 2"/>
                    <a:gd name="T4" fmla="*/ 4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4" y="2"/>
                      </a:moveTo>
                      <a:cubicBezTo>
                        <a:pt x="2" y="2"/>
                        <a:pt x="1" y="2"/>
                        <a:pt x="0" y="0"/>
                      </a:cubicBezTo>
                      <a:cubicBezTo>
                        <a:pt x="1" y="1"/>
                        <a:pt x="3" y="2"/>
                        <a:pt x="4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2" name="Freeform 166"/>
                <p:cNvSpPr/>
                <p:nvPr/>
              </p:nvSpPr>
              <p:spPr bwMode="auto">
                <a:xfrm>
                  <a:off x="3738" y="1719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3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1" y="0"/>
                      </a:cubicBezTo>
                      <a:cubicBezTo>
                        <a:pt x="1" y="0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3" name="Freeform 167"/>
                <p:cNvSpPr/>
                <p:nvPr/>
              </p:nvSpPr>
              <p:spPr bwMode="auto">
                <a:xfrm>
                  <a:off x="3737" y="1719"/>
                  <a:ext cx="0" cy="1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1" y="2"/>
                        <a:pt x="0" y="0"/>
                        <a:pt x="1" y="0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4" name="Freeform 168"/>
                <p:cNvSpPr/>
                <p:nvPr/>
              </p:nvSpPr>
              <p:spPr bwMode="auto">
                <a:xfrm>
                  <a:off x="3735" y="1720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1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5" name="Freeform 169"/>
                <p:cNvSpPr/>
                <p:nvPr/>
              </p:nvSpPr>
              <p:spPr bwMode="auto">
                <a:xfrm>
                  <a:off x="3736" y="1720"/>
                  <a:ext cx="0" cy="1"/>
                </a:xfrm>
                <a:custGeom>
                  <a:avLst/>
                  <a:gdLst>
                    <a:gd name="T0" fmla="*/ 2 w 2"/>
                    <a:gd name="T1" fmla="*/ 1 h 2"/>
                    <a:gd name="T2" fmla="*/ 1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6" name="Freeform 170"/>
                <p:cNvSpPr/>
                <p:nvPr/>
              </p:nvSpPr>
              <p:spPr bwMode="auto">
                <a:xfrm>
                  <a:off x="3734" y="1722"/>
                  <a:ext cx="1" cy="1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2 h 2"/>
                    <a:gd name="T4" fmla="*/ 2 w 3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2" y="1"/>
                        <a:pt x="3" y="2"/>
                        <a:pt x="1" y="2"/>
                      </a:cubicBezTo>
                      <a:cubicBezTo>
                        <a:pt x="2" y="2"/>
                        <a:pt x="0" y="0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7" name="Freeform 171"/>
                <p:cNvSpPr/>
                <p:nvPr/>
              </p:nvSpPr>
              <p:spPr bwMode="auto">
                <a:xfrm>
                  <a:off x="3734" y="1724"/>
                  <a:ext cx="0" cy="0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1 h 1"/>
                    <a:gd name="T4" fmla="*/ 0 w 2"/>
                    <a:gd name="T5" fmla="*/ 0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8" name="Freeform 172"/>
                <p:cNvSpPr/>
                <p:nvPr/>
              </p:nvSpPr>
              <p:spPr bwMode="auto">
                <a:xfrm>
                  <a:off x="3729" y="1744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39" name="Freeform 173"/>
                <p:cNvSpPr/>
                <p:nvPr/>
              </p:nvSpPr>
              <p:spPr bwMode="auto">
                <a:xfrm>
                  <a:off x="3727" y="1752"/>
                  <a:ext cx="0" cy="1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1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0" name="Freeform 174"/>
                <p:cNvSpPr/>
                <p:nvPr/>
              </p:nvSpPr>
              <p:spPr bwMode="auto">
                <a:xfrm>
                  <a:off x="3728" y="1757"/>
                  <a:ext cx="0" cy="1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1" name="Freeform 175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2 w 3"/>
                    <a:gd name="T3" fmla="*/ 0 h 1"/>
                    <a:gd name="T4" fmla="*/ 3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2" y="0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2" name="Freeform 176"/>
                <p:cNvSpPr/>
                <p:nvPr/>
              </p:nvSpPr>
              <p:spPr bwMode="auto">
                <a:xfrm>
                  <a:off x="3802" y="1785"/>
                  <a:ext cx="8" cy="14"/>
                </a:xfrm>
                <a:custGeom>
                  <a:avLst/>
                  <a:gdLst>
                    <a:gd name="T0" fmla="*/ 9 w 36"/>
                    <a:gd name="T1" fmla="*/ 47 h 59"/>
                    <a:gd name="T2" fmla="*/ 9 w 36"/>
                    <a:gd name="T3" fmla="*/ 45 h 59"/>
                    <a:gd name="T4" fmla="*/ 5 w 36"/>
                    <a:gd name="T5" fmla="*/ 38 h 59"/>
                    <a:gd name="T6" fmla="*/ 6 w 36"/>
                    <a:gd name="T7" fmla="*/ 38 h 59"/>
                    <a:gd name="T8" fmla="*/ 10 w 36"/>
                    <a:gd name="T9" fmla="*/ 36 h 59"/>
                    <a:gd name="T10" fmla="*/ 11 w 36"/>
                    <a:gd name="T11" fmla="*/ 35 h 59"/>
                    <a:gd name="T12" fmla="*/ 9 w 36"/>
                    <a:gd name="T13" fmla="*/ 32 h 59"/>
                    <a:gd name="T14" fmla="*/ 10 w 36"/>
                    <a:gd name="T15" fmla="*/ 31 h 59"/>
                    <a:gd name="T16" fmla="*/ 12 w 36"/>
                    <a:gd name="T17" fmla="*/ 31 h 59"/>
                    <a:gd name="T18" fmla="*/ 10 w 36"/>
                    <a:gd name="T19" fmla="*/ 29 h 59"/>
                    <a:gd name="T20" fmla="*/ 7 w 36"/>
                    <a:gd name="T21" fmla="*/ 26 h 59"/>
                    <a:gd name="T22" fmla="*/ 8 w 36"/>
                    <a:gd name="T23" fmla="*/ 25 h 59"/>
                    <a:gd name="T24" fmla="*/ 6 w 36"/>
                    <a:gd name="T25" fmla="*/ 24 h 59"/>
                    <a:gd name="T26" fmla="*/ 8 w 36"/>
                    <a:gd name="T27" fmla="*/ 23 h 59"/>
                    <a:gd name="T28" fmla="*/ 8 w 36"/>
                    <a:gd name="T29" fmla="*/ 21 h 59"/>
                    <a:gd name="T30" fmla="*/ 10 w 36"/>
                    <a:gd name="T31" fmla="*/ 20 h 59"/>
                    <a:gd name="T32" fmla="*/ 8 w 36"/>
                    <a:gd name="T33" fmla="*/ 19 h 59"/>
                    <a:gd name="T34" fmla="*/ 11 w 36"/>
                    <a:gd name="T35" fmla="*/ 19 h 59"/>
                    <a:gd name="T36" fmla="*/ 9 w 36"/>
                    <a:gd name="T37" fmla="*/ 18 h 59"/>
                    <a:gd name="T38" fmla="*/ 8 w 36"/>
                    <a:gd name="T39" fmla="*/ 18 h 59"/>
                    <a:gd name="T40" fmla="*/ 8 w 36"/>
                    <a:gd name="T41" fmla="*/ 17 h 59"/>
                    <a:gd name="T42" fmla="*/ 8 w 36"/>
                    <a:gd name="T43" fmla="*/ 14 h 59"/>
                    <a:gd name="T44" fmla="*/ 8 w 36"/>
                    <a:gd name="T45" fmla="*/ 13 h 59"/>
                    <a:gd name="T46" fmla="*/ 8 w 36"/>
                    <a:gd name="T47" fmla="*/ 13 h 59"/>
                    <a:gd name="T48" fmla="*/ 9 w 36"/>
                    <a:gd name="T49" fmla="*/ 11 h 59"/>
                    <a:gd name="T50" fmla="*/ 16 w 36"/>
                    <a:gd name="T51" fmla="*/ 11 h 59"/>
                    <a:gd name="T52" fmla="*/ 9 w 36"/>
                    <a:gd name="T53" fmla="*/ 10 h 59"/>
                    <a:gd name="T54" fmla="*/ 2 w 36"/>
                    <a:gd name="T55" fmla="*/ 8 h 59"/>
                    <a:gd name="T56" fmla="*/ 5 w 36"/>
                    <a:gd name="T57" fmla="*/ 8 h 59"/>
                    <a:gd name="T58" fmla="*/ 1 w 36"/>
                    <a:gd name="T59" fmla="*/ 7 h 59"/>
                    <a:gd name="T60" fmla="*/ 4 w 36"/>
                    <a:gd name="T61" fmla="*/ 7 h 59"/>
                    <a:gd name="T62" fmla="*/ 10 w 36"/>
                    <a:gd name="T63" fmla="*/ 7 h 59"/>
                    <a:gd name="T64" fmla="*/ 4 w 36"/>
                    <a:gd name="T65" fmla="*/ 6 h 59"/>
                    <a:gd name="T66" fmla="*/ 7 w 36"/>
                    <a:gd name="T67" fmla="*/ 5 h 59"/>
                    <a:gd name="T68" fmla="*/ 4 w 36"/>
                    <a:gd name="T69" fmla="*/ 5 h 59"/>
                    <a:gd name="T70" fmla="*/ 4 w 36"/>
                    <a:gd name="T71" fmla="*/ 4 h 59"/>
                    <a:gd name="T72" fmla="*/ 12 w 36"/>
                    <a:gd name="T73" fmla="*/ 5 h 59"/>
                    <a:gd name="T74" fmla="*/ 7 w 36"/>
                    <a:gd name="T75" fmla="*/ 3 h 59"/>
                    <a:gd name="T76" fmla="*/ 18 w 36"/>
                    <a:gd name="T77" fmla="*/ 2 h 59"/>
                    <a:gd name="T78" fmla="*/ 20 w 36"/>
                    <a:gd name="T79" fmla="*/ 1 h 59"/>
                    <a:gd name="T80" fmla="*/ 19 w 36"/>
                    <a:gd name="T81" fmla="*/ 0 h 59"/>
                    <a:gd name="T82" fmla="*/ 24 w 36"/>
                    <a:gd name="T83" fmla="*/ 0 h 59"/>
                    <a:gd name="T84" fmla="*/ 20 w 36"/>
                    <a:gd name="T85" fmla="*/ 2 h 59"/>
                    <a:gd name="T86" fmla="*/ 28 w 36"/>
                    <a:gd name="T87" fmla="*/ 4 h 59"/>
                    <a:gd name="T88" fmla="*/ 31 w 36"/>
                    <a:gd name="T89" fmla="*/ 9 h 59"/>
                    <a:gd name="T90" fmla="*/ 33 w 36"/>
                    <a:gd name="T91" fmla="*/ 14 h 59"/>
                    <a:gd name="T92" fmla="*/ 34 w 36"/>
                    <a:gd name="T93" fmla="*/ 18 h 59"/>
                    <a:gd name="T94" fmla="*/ 35 w 36"/>
                    <a:gd name="T95" fmla="*/ 21 h 59"/>
                    <a:gd name="T96" fmla="*/ 32 w 36"/>
                    <a:gd name="T97" fmla="*/ 27 h 59"/>
                    <a:gd name="T98" fmla="*/ 28 w 36"/>
                    <a:gd name="T99" fmla="*/ 29 h 59"/>
                    <a:gd name="T100" fmla="*/ 24 w 36"/>
                    <a:gd name="T101" fmla="*/ 32 h 59"/>
                    <a:gd name="T102" fmla="*/ 26 w 36"/>
                    <a:gd name="T103" fmla="*/ 49 h 59"/>
                    <a:gd name="T104" fmla="*/ 23 w 36"/>
                    <a:gd name="T105" fmla="*/ 52 h 59"/>
                    <a:gd name="T106" fmla="*/ 5 w 36"/>
                    <a:gd name="T107" fmla="*/ 5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" h="59">
                      <a:moveTo>
                        <a:pt x="5" y="51"/>
                      </a:moveTo>
                      <a:cubicBezTo>
                        <a:pt x="1" y="46"/>
                        <a:pt x="7" y="50"/>
                        <a:pt x="4" y="47"/>
                      </a:cubicBezTo>
                      <a:cubicBezTo>
                        <a:pt x="3" y="46"/>
                        <a:pt x="7" y="49"/>
                        <a:pt x="6" y="48"/>
                      </a:cubicBezTo>
                      <a:cubicBezTo>
                        <a:pt x="2" y="44"/>
                        <a:pt x="5" y="46"/>
                        <a:pt x="9" y="48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1" y="49"/>
                        <a:pt x="8" y="46"/>
                        <a:pt x="9" y="47"/>
                      </a:cubicBezTo>
                      <a:cubicBezTo>
                        <a:pt x="9" y="47"/>
                        <a:pt x="9" y="47"/>
                        <a:pt x="10" y="48"/>
                      </a:cubicBezTo>
                      <a:cubicBezTo>
                        <a:pt x="9" y="46"/>
                        <a:pt x="10" y="47"/>
                        <a:pt x="8" y="46"/>
                      </a:cubicBezTo>
                      <a:cubicBezTo>
                        <a:pt x="9" y="46"/>
                        <a:pt x="11" y="47"/>
                        <a:pt x="11" y="48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5" y="42"/>
                        <a:pt x="10" y="46"/>
                        <a:pt x="8" y="44"/>
                      </a:cubicBezTo>
                      <a:cubicBezTo>
                        <a:pt x="8" y="44"/>
                        <a:pt x="9" y="45"/>
                        <a:pt x="9" y="45"/>
                      </a:cubicBezTo>
                      <a:cubicBezTo>
                        <a:pt x="7" y="42"/>
                        <a:pt x="8" y="42"/>
                        <a:pt x="7" y="41"/>
                      </a:cubicBezTo>
                      <a:cubicBezTo>
                        <a:pt x="8" y="41"/>
                        <a:pt x="9" y="42"/>
                        <a:pt x="10" y="43"/>
                      </a:cubicBezTo>
                      <a:cubicBezTo>
                        <a:pt x="8" y="41"/>
                        <a:pt x="7" y="41"/>
                        <a:pt x="7" y="40"/>
                      </a:cubicBezTo>
                      <a:cubicBezTo>
                        <a:pt x="9" y="42"/>
                        <a:pt x="5" y="39"/>
                        <a:pt x="6" y="39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4" y="38"/>
                        <a:pt x="8" y="40"/>
                        <a:pt x="5" y="38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4" y="37"/>
                        <a:pt x="9" y="40"/>
                        <a:pt x="7" y="39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6" y="38"/>
                        <a:pt x="8" y="39"/>
                        <a:pt x="7" y="39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7" y="38"/>
                        <a:pt x="9" y="39"/>
                        <a:pt x="6" y="38"/>
                      </a:cubicBezTo>
                      <a:cubicBezTo>
                        <a:pt x="8" y="39"/>
                        <a:pt x="7" y="38"/>
                        <a:pt x="10" y="40"/>
                      </a:cubicBezTo>
                      <a:cubicBezTo>
                        <a:pt x="8" y="38"/>
                        <a:pt x="9" y="37"/>
                        <a:pt x="9" y="37"/>
                      </a:cubicBezTo>
                      <a:cubicBezTo>
                        <a:pt x="10" y="37"/>
                        <a:pt x="11" y="37"/>
                        <a:pt x="12" y="38"/>
                      </a:cubicBezTo>
                      <a:cubicBezTo>
                        <a:pt x="11" y="38"/>
                        <a:pt x="11" y="37"/>
                        <a:pt x="10" y="37"/>
                      </a:cubicBezTo>
                      <a:cubicBezTo>
                        <a:pt x="10" y="37"/>
                        <a:pt x="11" y="37"/>
                        <a:pt x="11" y="37"/>
                      </a:cubicBezTo>
                      <a:cubicBezTo>
                        <a:pt x="13" y="38"/>
                        <a:pt x="9" y="35"/>
                        <a:pt x="10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ubicBezTo>
                        <a:pt x="10" y="36"/>
                        <a:pt x="11" y="36"/>
                        <a:pt x="10" y="36"/>
                      </a:cubicBezTo>
                      <a:cubicBezTo>
                        <a:pt x="11" y="36"/>
                        <a:pt x="11" y="36"/>
                        <a:pt x="12" y="37"/>
                      </a:cubicBezTo>
                      <a:cubicBezTo>
                        <a:pt x="10" y="35"/>
                        <a:pt x="12" y="37"/>
                        <a:pt x="11" y="36"/>
                      </a:cubicBez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15" y="37"/>
                        <a:pt x="9" y="35"/>
                        <a:pt x="11" y="35"/>
                      </a:cubicBezTo>
                      <a:cubicBezTo>
                        <a:pt x="11" y="35"/>
                        <a:pt x="12" y="36"/>
                        <a:pt x="12" y="36"/>
                      </a:cubicBezTo>
                      <a:cubicBezTo>
                        <a:pt x="10" y="34"/>
                        <a:pt x="11" y="35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0" y="34"/>
                        <a:pt x="11" y="34"/>
                        <a:pt x="10" y="33"/>
                      </a:cubicBezTo>
                      <a:cubicBezTo>
                        <a:pt x="11" y="34"/>
                        <a:pt x="14" y="35"/>
                        <a:pt x="13" y="35"/>
                      </a:cubicBezTo>
                      <a:cubicBezTo>
                        <a:pt x="10" y="33"/>
                        <a:pt x="12" y="34"/>
                        <a:pt x="9" y="32"/>
                      </a:cubicBezTo>
                      <a:cubicBezTo>
                        <a:pt x="9" y="32"/>
                        <a:pt x="11" y="32"/>
                        <a:pt x="10" y="32"/>
                      </a:cubicBezTo>
                      <a:cubicBezTo>
                        <a:pt x="11" y="32"/>
                        <a:pt x="13" y="34"/>
                        <a:pt x="14" y="34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7" y="35"/>
                        <a:pt x="15" y="35"/>
                        <a:pt x="17" y="35"/>
                      </a:cubicBezTo>
                      <a:cubicBezTo>
                        <a:pt x="17" y="35"/>
                        <a:pt x="16" y="34"/>
                        <a:pt x="16" y="34"/>
                      </a:cubicBezTo>
                      <a:cubicBezTo>
                        <a:pt x="14" y="33"/>
                        <a:pt x="11" y="32"/>
                        <a:pt x="10" y="31"/>
                      </a:cubicBezTo>
                      <a:cubicBezTo>
                        <a:pt x="12" y="32"/>
                        <a:pt x="14" y="33"/>
                        <a:pt x="14" y="3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11" y="31"/>
                        <a:pt x="10" y="31"/>
                      </a:cubicBezTo>
                      <a:cubicBezTo>
                        <a:pt x="9" y="30"/>
                        <a:pt x="9" y="30"/>
                        <a:pt x="8" y="30"/>
                      </a:cubicBezTo>
                      <a:cubicBezTo>
                        <a:pt x="9" y="30"/>
                        <a:pt x="8" y="29"/>
                        <a:pt x="11" y="30"/>
                      </a:cubicBezTo>
                      <a:cubicBezTo>
                        <a:pt x="12" y="31"/>
                        <a:pt x="11" y="31"/>
                        <a:pt x="12" y="31"/>
                      </a:cubicBezTo>
                      <a:cubicBezTo>
                        <a:pt x="12" y="31"/>
                        <a:pt x="11" y="30"/>
                        <a:pt x="11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1"/>
                        <a:pt x="11" y="30"/>
                        <a:pt x="9" y="29"/>
                      </a:cubicBezTo>
                      <a:cubicBezTo>
                        <a:pt x="9" y="29"/>
                        <a:pt x="11" y="30"/>
                        <a:pt x="10" y="29"/>
                      </a:cubicBezTo>
                      <a:cubicBezTo>
                        <a:pt x="8" y="29"/>
                        <a:pt x="8" y="28"/>
                        <a:pt x="8" y="28"/>
                      </a:cubicBezTo>
                      <a:cubicBezTo>
                        <a:pt x="8" y="28"/>
                        <a:pt x="9" y="29"/>
                        <a:pt x="10" y="29"/>
                      </a:cubicBezTo>
                      <a:cubicBezTo>
                        <a:pt x="7" y="28"/>
                        <a:pt x="7" y="27"/>
                        <a:pt x="6" y="27"/>
                      </a:cubicBezTo>
                      <a:cubicBezTo>
                        <a:pt x="4" y="26"/>
                        <a:pt x="8" y="28"/>
                        <a:pt x="8" y="28"/>
                      </a:cubicBezTo>
                      <a:cubicBezTo>
                        <a:pt x="10" y="28"/>
                        <a:pt x="5" y="26"/>
                        <a:pt x="8" y="27"/>
                      </a:cubicBezTo>
                      <a:cubicBezTo>
                        <a:pt x="8" y="27"/>
                        <a:pt x="6" y="26"/>
                        <a:pt x="6" y="26"/>
                      </a:cubicBezTo>
                      <a:cubicBezTo>
                        <a:pt x="7" y="26"/>
                        <a:pt x="9" y="27"/>
                        <a:pt x="8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6" y="26"/>
                        <a:pt x="8" y="26"/>
                        <a:pt x="8" y="27"/>
                      </a:cubicBezTo>
                      <a:cubicBezTo>
                        <a:pt x="7" y="26"/>
                        <a:pt x="5" y="25"/>
                        <a:pt x="7" y="25"/>
                      </a:cubicBezTo>
                      <a:cubicBezTo>
                        <a:pt x="6" y="25"/>
                        <a:pt x="4" y="24"/>
                        <a:pt x="4" y="2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7" y="25"/>
                        <a:pt x="6" y="24"/>
                        <a:pt x="8" y="25"/>
                      </a:cubicBezTo>
                      <a:cubicBezTo>
                        <a:pt x="5" y="24"/>
                        <a:pt x="10" y="26"/>
                        <a:pt x="8" y="25"/>
                      </a:cubicBezTo>
                      <a:cubicBezTo>
                        <a:pt x="10" y="26"/>
                        <a:pt x="5" y="24"/>
                        <a:pt x="7" y="25"/>
                      </a:cubicBezTo>
                      <a:cubicBezTo>
                        <a:pt x="7" y="25"/>
                        <a:pt x="5" y="24"/>
                        <a:pt x="7" y="25"/>
                      </a:cubicBezTo>
                      <a:cubicBezTo>
                        <a:pt x="7" y="24"/>
                        <a:pt x="10" y="26"/>
                        <a:pt x="10" y="26"/>
                      </a:cubicBezTo>
                      <a:cubicBezTo>
                        <a:pt x="10" y="25"/>
                        <a:pt x="9" y="25"/>
                        <a:pt x="8" y="25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5" y="24"/>
                        <a:pt x="8" y="24"/>
                        <a:pt x="6" y="24"/>
                      </a:cubicBezTo>
                      <a:cubicBezTo>
                        <a:pt x="7" y="24"/>
                        <a:pt x="5" y="23"/>
                        <a:pt x="8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0" y="25"/>
                        <a:pt x="8" y="24"/>
                        <a:pt x="7" y="24"/>
                      </a:cubicBezTo>
                      <a:cubicBezTo>
                        <a:pt x="7" y="24"/>
                        <a:pt x="7" y="24"/>
                        <a:pt x="8" y="24"/>
                      </a:cubicBezTo>
                      <a:cubicBezTo>
                        <a:pt x="4" y="23"/>
                        <a:pt x="8" y="24"/>
                        <a:pt x="5" y="23"/>
                      </a:cubicBezTo>
                      <a:cubicBezTo>
                        <a:pt x="7" y="23"/>
                        <a:pt x="5" y="22"/>
                        <a:pt x="8" y="23"/>
                      </a:cubicBezTo>
                      <a:cubicBezTo>
                        <a:pt x="7" y="23"/>
                        <a:pt x="5" y="22"/>
                        <a:pt x="6" y="22"/>
                      </a:cubicBezTo>
                      <a:cubicBezTo>
                        <a:pt x="7" y="22"/>
                        <a:pt x="7" y="22"/>
                        <a:pt x="8" y="23"/>
                      </a:cubicBezTo>
                      <a:cubicBezTo>
                        <a:pt x="9" y="23"/>
                        <a:pt x="8" y="23"/>
                        <a:pt x="7" y="22"/>
                      </a:cubicBezTo>
                      <a:cubicBezTo>
                        <a:pt x="8" y="22"/>
                        <a:pt x="10" y="23"/>
                        <a:pt x="11" y="23"/>
                      </a:cubicBezTo>
                      <a:cubicBezTo>
                        <a:pt x="10" y="23"/>
                        <a:pt x="8" y="22"/>
                        <a:pt x="6" y="22"/>
                      </a:cubicBezTo>
                      <a:cubicBezTo>
                        <a:pt x="10" y="23"/>
                        <a:pt x="4" y="20"/>
                        <a:pt x="8" y="21"/>
                      </a:cubicBezTo>
                      <a:cubicBezTo>
                        <a:pt x="8" y="22"/>
                        <a:pt x="9" y="22"/>
                        <a:pt x="10" y="22"/>
                      </a:cubicBezTo>
                      <a:cubicBezTo>
                        <a:pt x="14" y="24"/>
                        <a:pt x="8" y="21"/>
                        <a:pt x="10" y="22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8" y="21"/>
                        <a:pt x="4" y="20"/>
                        <a:pt x="8" y="21"/>
                      </a:cubicBezTo>
                      <a:cubicBezTo>
                        <a:pt x="7" y="21"/>
                        <a:pt x="9" y="21"/>
                        <a:pt x="6" y="20"/>
                      </a:cubicBezTo>
                      <a:cubicBezTo>
                        <a:pt x="9" y="21"/>
                        <a:pt x="4" y="19"/>
                        <a:pt x="10" y="20"/>
                      </a:cubicBezTo>
                      <a:cubicBezTo>
                        <a:pt x="10" y="20"/>
                        <a:pt x="10" y="20"/>
                        <a:pt x="8" y="20"/>
                      </a:cubicBezTo>
                      <a:cubicBezTo>
                        <a:pt x="7" y="19"/>
                        <a:pt x="10" y="20"/>
                        <a:pt x="9" y="20"/>
                      </a:cubicBezTo>
                      <a:cubicBezTo>
                        <a:pt x="8" y="20"/>
                        <a:pt x="8" y="20"/>
                        <a:pt x="7" y="20"/>
                      </a:cubicBezTo>
                      <a:cubicBezTo>
                        <a:pt x="8" y="20"/>
                        <a:pt x="8" y="20"/>
                        <a:pt x="11" y="20"/>
                      </a:cubicBezTo>
                      <a:cubicBezTo>
                        <a:pt x="13" y="21"/>
                        <a:pt x="5" y="19"/>
                        <a:pt x="7" y="19"/>
                      </a:cubicBezTo>
                      <a:cubicBezTo>
                        <a:pt x="8" y="19"/>
                        <a:pt x="9" y="19"/>
                        <a:pt x="8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9" y="19"/>
                        <a:pt x="11" y="20"/>
                      </a:cubicBezTo>
                      <a:cubicBezTo>
                        <a:pt x="11" y="20"/>
                        <a:pt x="11" y="19"/>
                        <a:pt x="10" y="19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0" y="19"/>
                        <a:pt x="11" y="19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2" y="19"/>
                        <a:pt x="11" y="19"/>
                        <a:pt x="11" y="19"/>
                      </a:cubicBezTo>
                      <a:cubicBezTo>
                        <a:pt x="10" y="19"/>
                        <a:pt x="9" y="19"/>
                        <a:pt x="9" y="19"/>
                      </a:cubicBezTo>
                      <a:cubicBezTo>
                        <a:pt x="8" y="18"/>
                        <a:pt x="8" y="18"/>
                        <a:pt x="7" y="18"/>
                      </a:cubicBezTo>
                      <a:cubicBezTo>
                        <a:pt x="9" y="19"/>
                        <a:pt x="9" y="18"/>
                        <a:pt x="9" y="18"/>
                      </a:cubicBezTo>
                      <a:cubicBezTo>
                        <a:pt x="9" y="18"/>
                        <a:pt x="7" y="18"/>
                        <a:pt x="7" y="18"/>
                      </a:cubicBezTo>
                      <a:cubicBezTo>
                        <a:pt x="8" y="18"/>
                        <a:pt x="7" y="17"/>
                        <a:pt x="9" y="18"/>
                      </a:cubicBezTo>
                      <a:cubicBezTo>
                        <a:pt x="9" y="18"/>
                        <a:pt x="8" y="18"/>
                        <a:pt x="9" y="18"/>
                      </a:cubicBezTo>
                      <a:cubicBezTo>
                        <a:pt x="9" y="18"/>
                        <a:pt x="11" y="19"/>
                        <a:pt x="10" y="18"/>
                      </a:cubicBezTo>
                      <a:cubicBezTo>
                        <a:pt x="9" y="18"/>
                        <a:pt x="6" y="17"/>
                        <a:pt x="7" y="17"/>
                      </a:cubicBezTo>
                      <a:cubicBezTo>
                        <a:pt x="8" y="17"/>
                        <a:pt x="9" y="18"/>
                        <a:pt x="9" y="18"/>
                      </a:cubicBezTo>
                      <a:cubicBezTo>
                        <a:pt x="11" y="18"/>
                        <a:pt x="11" y="18"/>
                        <a:pt x="11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7"/>
                        <a:pt x="9" y="17"/>
                        <a:pt x="6" y="17"/>
                      </a:cubicBezTo>
                      <a:cubicBezTo>
                        <a:pt x="6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0" y="17"/>
                        <a:pt x="9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7" y="16"/>
                      </a:cubicBezTo>
                      <a:cubicBezTo>
                        <a:pt x="8" y="16"/>
                        <a:pt x="14" y="18"/>
                        <a:pt x="12" y="17"/>
                      </a:cubicBezTo>
                      <a:cubicBezTo>
                        <a:pt x="12" y="17"/>
                        <a:pt x="8" y="16"/>
                        <a:pt x="7" y="16"/>
                      </a:cubicBezTo>
                      <a:cubicBezTo>
                        <a:pt x="8" y="16"/>
                        <a:pt x="5" y="15"/>
                        <a:pt x="8" y="15"/>
                      </a:cubicBezTo>
                      <a:cubicBezTo>
                        <a:pt x="7" y="15"/>
                        <a:pt x="7" y="15"/>
                        <a:pt x="6" y="15"/>
                      </a:cubicBezTo>
                      <a:cubicBezTo>
                        <a:pt x="7" y="15"/>
                        <a:pt x="4" y="14"/>
                        <a:pt x="8" y="14"/>
                      </a:cubicBezTo>
                      <a:cubicBezTo>
                        <a:pt x="9" y="15"/>
                        <a:pt x="10" y="15"/>
                        <a:pt x="11" y="15"/>
                      </a:cubicBezTo>
                      <a:cubicBezTo>
                        <a:pt x="9" y="14"/>
                        <a:pt x="13" y="15"/>
                        <a:pt x="10" y="15"/>
                      </a:cubicBezTo>
                      <a:cubicBezTo>
                        <a:pt x="8" y="14"/>
                        <a:pt x="7" y="14"/>
                        <a:pt x="7" y="14"/>
                      </a:cubicBezTo>
                      <a:cubicBezTo>
                        <a:pt x="6" y="14"/>
                        <a:pt x="6" y="13"/>
                        <a:pt x="7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8" y="14"/>
                        <a:pt x="9" y="14"/>
                        <a:pt x="8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7" y="13"/>
                        <a:pt x="4" y="12"/>
                        <a:pt x="6" y="13"/>
                      </a:cubicBezTo>
                      <a:cubicBezTo>
                        <a:pt x="7" y="13"/>
                        <a:pt x="7" y="13"/>
                        <a:pt x="8" y="13"/>
                      </a:cubicBezTo>
                      <a:cubicBezTo>
                        <a:pt x="6" y="13"/>
                        <a:pt x="4" y="12"/>
                        <a:pt x="5" y="12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2"/>
                        <a:pt x="6" y="12"/>
                        <a:pt x="5" y="12"/>
                      </a:cubicBezTo>
                      <a:cubicBezTo>
                        <a:pt x="7" y="12"/>
                        <a:pt x="7" y="12"/>
                        <a:pt x="10" y="12"/>
                      </a:cubicBezTo>
                      <a:cubicBezTo>
                        <a:pt x="4" y="11"/>
                        <a:pt x="4" y="11"/>
                        <a:pt x="4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3" y="10"/>
                        <a:pt x="4" y="10"/>
                      </a:cubicBezTo>
                      <a:cubicBezTo>
                        <a:pt x="6" y="10"/>
                        <a:pt x="7" y="10"/>
                        <a:pt x="9" y="11"/>
                      </a:cubicBezTo>
                      <a:cubicBezTo>
                        <a:pt x="10" y="11"/>
                        <a:pt x="6" y="10"/>
                        <a:pt x="6" y="10"/>
                      </a:cubicBezTo>
                      <a:cubicBezTo>
                        <a:pt x="4" y="10"/>
                        <a:pt x="7" y="10"/>
                        <a:pt x="5" y="10"/>
                      </a:cubicBezTo>
                      <a:cubicBezTo>
                        <a:pt x="4" y="10"/>
                        <a:pt x="6" y="10"/>
                        <a:pt x="3" y="9"/>
                      </a:cubicBezTo>
                      <a:cubicBezTo>
                        <a:pt x="4" y="10"/>
                        <a:pt x="6" y="10"/>
                        <a:pt x="8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9" y="10"/>
                        <a:pt x="12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8" y="11"/>
                        <a:pt x="18" y="12"/>
                        <a:pt x="19" y="12"/>
                      </a:cubicBezTo>
                      <a:cubicBezTo>
                        <a:pt x="18" y="11"/>
                        <a:pt x="14" y="11"/>
                        <a:pt x="13" y="11"/>
                      </a:cubicBezTo>
                      <a:cubicBezTo>
                        <a:pt x="12" y="10"/>
                        <a:pt x="7" y="10"/>
                        <a:pt x="7" y="9"/>
                      </a:cubicBezTo>
                      <a:cubicBezTo>
                        <a:pt x="8" y="10"/>
                        <a:pt x="7" y="10"/>
                        <a:pt x="9" y="10"/>
                      </a:cubicBezTo>
                      <a:cubicBezTo>
                        <a:pt x="12" y="10"/>
                        <a:pt x="8" y="10"/>
                        <a:pt x="9" y="10"/>
                      </a:cubicBezTo>
                      <a:cubicBezTo>
                        <a:pt x="8" y="10"/>
                        <a:pt x="5" y="9"/>
                        <a:pt x="5" y="9"/>
                      </a:cubicBezTo>
                      <a:cubicBezTo>
                        <a:pt x="6" y="9"/>
                        <a:pt x="7" y="9"/>
                        <a:pt x="8" y="9"/>
                      </a:cubicBezTo>
                      <a:cubicBezTo>
                        <a:pt x="6" y="9"/>
                        <a:pt x="5" y="9"/>
                        <a:pt x="4" y="9"/>
                      </a:cubicBezTo>
                      <a:cubicBezTo>
                        <a:pt x="0" y="8"/>
                        <a:pt x="5" y="9"/>
                        <a:pt x="2" y="8"/>
                      </a:cubicBezTo>
                      <a:cubicBezTo>
                        <a:pt x="5" y="9"/>
                        <a:pt x="8" y="9"/>
                        <a:pt x="9" y="9"/>
                      </a:cubicBezTo>
                      <a:cubicBezTo>
                        <a:pt x="7" y="9"/>
                        <a:pt x="6" y="9"/>
                        <a:pt x="2" y="8"/>
                      </a:cubicBezTo>
                      <a:cubicBezTo>
                        <a:pt x="3" y="8"/>
                        <a:pt x="5" y="8"/>
                        <a:pt x="6" y="9"/>
                      </a:cubicBezTo>
                      <a:cubicBezTo>
                        <a:pt x="8" y="9"/>
                        <a:pt x="2" y="8"/>
                        <a:pt x="7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6" y="8"/>
                        <a:pt x="7" y="8"/>
                      </a:cubicBezTo>
                      <a:cubicBezTo>
                        <a:pt x="7" y="8"/>
                        <a:pt x="4" y="8"/>
                        <a:pt x="7" y="8"/>
                      </a:cubicBezTo>
                      <a:cubicBezTo>
                        <a:pt x="7" y="8"/>
                        <a:pt x="7" y="8"/>
                        <a:pt x="5" y="8"/>
                      </a:cubicBezTo>
                      <a:cubicBezTo>
                        <a:pt x="3" y="8"/>
                        <a:pt x="7" y="8"/>
                        <a:pt x="3" y="8"/>
                      </a:cubicBezTo>
                      <a:cubicBezTo>
                        <a:pt x="6" y="8"/>
                        <a:pt x="3" y="7"/>
                        <a:pt x="2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1" y="7"/>
                      </a:cubicBezTo>
                      <a:cubicBezTo>
                        <a:pt x="2" y="7"/>
                        <a:pt x="3" y="7"/>
                        <a:pt x="4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7"/>
                        <a:pt x="5" y="7"/>
                        <a:pt x="5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8" y="8"/>
                        <a:pt x="7" y="7"/>
                      </a:cubicBezTo>
                      <a:cubicBezTo>
                        <a:pt x="5" y="7"/>
                        <a:pt x="3" y="7"/>
                        <a:pt x="1" y="7"/>
                      </a:cubicBezTo>
                      <a:cubicBezTo>
                        <a:pt x="1" y="7"/>
                        <a:pt x="4" y="7"/>
                        <a:pt x="2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7" y="7"/>
                        <a:pt x="7" y="7"/>
                      </a:cubicBezTo>
                      <a:cubicBezTo>
                        <a:pt x="7" y="7"/>
                        <a:pt x="4" y="6"/>
                        <a:pt x="3" y="7"/>
                      </a:cubicBezTo>
                      <a:cubicBezTo>
                        <a:pt x="3" y="6"/>
                        <a:pt x="4" y="6"/>
                        <a:pt x="5" y="7"/>
                      </a:cubicBezTo>
                      <a:cubicBezTo>
                        <a:pt x="5" y="6"/>
                        <a:pt x="3" y="6"/>
                        <a:pt x="2" y="6"/>
                      </a:cubicBezTo>
                      <a:cubicBezTo>
                        <a:pt x="3" y="6"/>
                        <a:pt x="5" y="6"/>
                        <a:pt x="7" y="6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3" y="7"/>
                        <a:pt x="13" y="7"/>
                        <a:pt x="15" y="7"/>
                      </a:cubicBezTo>
                      <a:cubicBezTo>
                        <a:pt x="16" y="7"/>
                        <a:pt x="15" y="7"/>
                        <a:pt x="14" y="7"/>
                      </a:cubicBezTo>
                      <a:cubicBezTo>
                        <a:pt x="10" y="7"/>
                        <a:pt x="8" y="6"/>
                        <a:pt x="4" y="6"/>
                      </a:cubicBezTo>
                      <a:cubicBezTo>
                        <a:pt x="3" y="6"/>
                        <a:pt x="14" y="7"/>
                        <a:pt x="7" y="6"/>
                      </a:cubicBezTo>
                      <a:cubicBezTo>
                        <a:pt x="6" y="6"/>
                        <a:pt x="3" y="5"/>
                        <a:pt x="4" y="6"/>
                      </a:cubicBezTo>
                      <a:cubicBezTo>
                        <a:pt x="5" y="6"/>
                        <a:pt x="0" y="5"/>
                        <a:pt x="2" y="5"/>
                      </a:cubicBezTo>
                      <a:cubicBezTo>
                        <a:pt x="4" y="5"/>
                        <a:pt x="6" y="5"/>
                        <a:pt x="9" y="6"/>
                      </a:cubicBezTo>
                      <a:cubicBezTo>
                        <a:pt x="7" y="6"/>
                        <a:pt x="8" y="6"/>
                        <a:pt x="8" y="6"/>
                      </a:cubicBezTo>
                      <a:cubicBezTo>
                        <a:pt x="10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0" y="6"/>
                      </a:cubicBezTo>
                      <a:cubicBezTo>
                        <a:pt x="7" y="5"/>
                        <a:pt x="10" y="6"/>
                        <a:pt x="7" y="5"/>
                      </a:cubicBezTo>
                      <a:cubicBezTo>
                        <a:pt x="7" y="5"/>
                        <a:pt x="10" y="5"/>
                        <a:pt x="6" y="5"/>
                      </a:cubicBezTo>
                      <a:cubicBezTo>
                        <a:pt x="6" y="5"/>
                        <a:pt x="4" y="5"/>
                        <a:pt x="2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4" y="5"/>
                        <a:pt x="0" y="5"/>
                        <a:pt x="0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6" y="5"/>
                        <a:pt x="2" y="5"/>
                        <a:pt x="7" y="5"/>
                      </a:cubicBezTo>
                      <a:cubicBezTo>
                        <a:pt x="7" y="5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7" y="5"/>
                      </a:cubicBezTo>
                      <a:cubicBezTo>
                        <a:pt x="7" y="5"/>
                        <a:pt x="13" y="5"/>
                        <a:pt x="9" y="5"/>
                      </a:cubicBezTo>
                      <a:cubicBezTo>
                        <a:pt x="8" y="5"/>
                        <a:pt x="8" y="5"/>
                        <a:pt x="6" y="5"/>
                      </a:cubicBezTo>
                      <a:cubicBezTo>
                        <a:pt x="6" y="4"/>
                        <a:pt x="4" y="4"/>
                        <a:pt x="4" y="4"/>
                      </a:cubicBezTo>
                      <a:cubicBezTo>
                        <a:pt x="7" y="4"/>
                        <a:pt x="4" y="4"/>
                        <a:pt x="7" y="4"/>
                      </a:cubicBezTo>
                      <a:cubicBezTo>
                        <a:pt x="5" y="4"/>
                        <a:pt x="5" y="4"/>
                        <a:pt x="9" y="5"/>
                      </a:cubicBezTo>
                      <a:cubicBezTo>
                        <a:pt x="12" y="5"/>
                        <a:pt x="8" y="5"/>
                        <a:pt x="12" y="5"/>
                      </a:cubicBezTo>
                      <a:cubicBezTo>
                        <a:pt x="12" y="5"/>
                        <a:pt x="16" y="5"/>
                        <a:pt x="18" y="5"/>
                      </a:cubicBezTo>
                      <a:cubicBezTo>
                        <a:pt x="18" y="5"/>
                        <a:pt x="17" y="5"/>
                        <a:pt x="17" y="5"/>
                      </a:cubicBezTo>
                      <a:cubicBezTo>
                        <a:pt x="14" y="5"/>
                        <a:pt x="15" y="5"/>
                        <a:pt x="12" y="5"/>
                      </a:cubicBezTo>
                      <a:cubicBezTo>
                        <a:pt x="13" y="5"/>
                        <a:pt x="12" y="4"/>
                        <a:pt x="9" y="4"/>
                      </a:cubicBezTo>
                      <a:cubicBezTo>
                        <a:pt x="10" y="4"/>
                        <a:pt x="13" y="4"/>
                        <a:pt x="13" y="4"/>
                      </a:cubicBezTo>
                      <a:cubicBezTo>
                        <a:pt x="12" y="4"/>
                        <a:pt x="13" y="4"/>
                        <a:pt x="13" y="4"/>
                      </a:cubicBezTo>
                      <a:cubicBezTo>
                        <a:pt x="10" y="4"/>
                        <a:pt x="12" y="3"/>
                        <a:pt x="9" y="3"/>
                      </a:cubicBezTo>
                      <a:cubicBezTo>
                        <a:pt x="8" y="3"/>
                        <a:pt x="6" y="3"/>
                        <a:pt x="4" y="3"/>
                      </a:cubicBezTo>
                      <a:cubicBezTo>
                        <a:pt x="4" y="3"/>
                        <a:pt x="6" y="3"/>
                        <a:pt x="7" y="3"/>
                      </a:cubicBezTo>
                      <a:cubicBezTo>
                        <a:pt x="5" y="3"/>
                        <a:pt x="10" y="3"/>
                        <a:pt x="7" y="3"/>
                      </a:cubicBezTo>
                      <a:cubicBezTo>
                        <a:pt x="8" y="3"/>
                        <a:pt x="11" y="3"/>
                        <a:pt x="14" y="3"/>
                      </a:cubicBezTo>
                      <a:cubicBezTo>
                        <a:pt x="12" y="3"/>
                        <a:pt x="16" y="3"/>
                        <a:pt x="16" y="3"/>
                      </a:cubicBezTo>
                      <a:cubicBezTo>
                        <a:pt x="15" y="3"/>
                        <a:pt x="13" y="3"/>
                        <a:pt x="13" y="3"/>
                      </a:cubicBezTo>
                      <a:cubicBezTo>
                        <a:pt x="15" y="2"/>
                        <a:pt x="13" y="2"/>
                        <a:pt x="13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8" y="2"/>
                        <a:pt x="14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9" y="1"/>
                        <a:pt x="14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1"/>
                        <a:pt x="17" y="1"/>
                      </a:cubicBezTo>
                      <a:cubicBezTo>
                        <a:pt x="18" y="1"/>
                        <a:pt x="19" y="1"/>
                        <a:pt x="20" y="1"/>
                      </a:cubicBezTo>
                      <a:cubicBezTo>
                        <a:pt x="22" y="1"/>
                        <a:pt x="19" y="1"/>
                        <a:pt x="19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1"/>
                        <a:pt x="18" y="0"/>
                        <a:pt x="1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1" y="0"/>
                        <a:pt x="19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3" y="0"/>
                        <a:pt x="22" y="0"/>
                        <a:pt x="20" y="0"/>
                      </a:cubicBezTo>
                      <a:cubicBezTo>
                        <a:pt x="18" y="0"/>
                        <a:pt x="19" y="1"/>
                        <a:pt x="21" y="1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3" y="0"/>
                        <a:pt x="22" y="1"/>
                        <a:pt x="24" y="1"/>
                      </a:cubicBezTo>
                      <a:cubicBezTo>
                        <a:pt x="24" y="1"/>
                        <a:pt x="25" y="0"/>
                        <a:pt x="24" y="0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4" y="1"/>
                        <a:pt x="23" y="1"/>
                      </a:cubicBezTo>
                      <a:cubicBezTo>
                        <a:pt x="26" y="1"/>
                        <a:pt x="27" y="1"/>
                        <a:pt x="26" y="1"/>
                      </a:cubicBezTo>
                      <a:cubicBezTo>
                        <a:pt x="23" y="1"/>
                        <a:pt x="28" y="2"/>
                        <a:pt x="27" y="2"/>
                      </a:cubicBezTo>
                      <a:cubicBezTo>
                        <a:pt x="24" y="2"/>
                        <a:pt x="22" y="2"/>
                        <a:pt x="21" y="1"/>
                      </a:cubicBezTo>
                      <a:cubicBezTo>
                        <a:pt x="20" y="2"/>
                        <a:pt x="21" y="2"/>
                        <a:pt x="20" y="2"/>
                      </a:cubicBezTo>
                      <a:cubicBezTo>
                        <a:pt x="22" y="2"/>
                        <a:pt x="25" y="2"/>
                        <a:pt x="26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2"/>
                        <a:pt x="28" y="2"/>
                        <a:pt x="27" y="2"/>
                      </a:cubicBezTo>
                      <a:cubicBezTo>
                        <a:pt x="26" y="3"/>
                        <a:pt x="26" y="3"/>
                        <a:pt x="26" y="4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8" y="4"/>
                        <a:pt x="26" y="4"/>
                        <a:pt x="28" y="4"/>
                      </a:cubicBezTo>
                      <a:cubicBezTo>
                        <a:pt x="26" y="5"/>
                        <a:pt x="29" y="5"/>
                        <a:pt x="26" y="5"/>
                      </a:cubicBezTo>
                      <a:cubicBezTo>
                        <a:pt x="28" y="6"/>
                        <a:pt x="29" y="7"/>
                        <a:pt x="28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7" y="7"/>
                        <a:pt x="24" y="7"/>
                        <a:pt x="24" y="7"/>
                      </a:cubicBezTo>
                      <a:cubicBezTo>
                        <a:pt x="26" y="7"/>
                        <a:pt x="27" y="7"/>
                        <a:pt x="29" y="8"/>
                      </a:cubicBezTo>
                      <a:cubicBezTo>
                        <a:pt x="27" y="8"/>
                        <a:pt x="29" y="8"/>
                        <a:pt x="31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29" y="9"/>
                        <a:pt x="29" y="10"/>
                      </a:cubicBezTo>
                      <a:cubicBezTo>
                        <a:pt x="28" y="9"/>
                        <a:pt x="26" y="9"/>
                        <a:pt x="26" y="9"/>
                      </a:cubicBezTo>
                      <a:cubicBezTo>
                        <a:pt x="29" y="10"/>
                        <a:pt x="29" y="10"/>
                        <a:pt x="31" y="11"/>
                      </a:cubicBezTo>
                      <a:cubicBezTo>
                        <a:pt x="31" y="11"/>
                        <a:pt x="30" y="11"/>
                        <a:pt x="29" y="11"/>
                      </a:cubicBezTo>
                      <a:cubicBezTo>
                        <a:pt x="33" y="12"/>
                        <a:pt x="30" y="13"/>
                        <a:pt x="33" y="14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35" y="15"/>
                        <a:pt x="31" y="15"/>
                        <a:pt x="33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8" y="16"/>
                        <a:pt x="30" y="16"/>
                        <a:pt x="33" y="17"/>
                      </a:cubicBezTo>
                      <a:cubicBezTo>
                        <a:pt x="32" y="17"/>
                        <a:pt x="35" y="18"/>
                        <a:pt x="32" y="17"/>
                      </a:cubicBezTo>
                      <a:cubicBezTo>
                        <a:pt x="31" y="17"/>
                        <a:pt x="33" y="18"/>
                        <a:pt x="34" y="18"/>
                      </a:cubicBezTo>
                      <a:cubicBezTo>
                        <a:pt x="32" y="18"/>
                        <a:pt x="32" y="18"/>
                        <a:pt x="33" y="19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9"/>
                        <a:pt x="31" y="18"/>
                        <a:pt x="31" y="18"/>
                      </a:cubicBezTo>
                      <a:cubicBezTo>
                        <a:pt x="32" y="19"/>
                        <a:pt x="30" y="19"/>
                        <a:pt x="34" y="20"/>
                      </a:cubicBezTo>
                      <a:cubicBezTo>
                        <a:pt x="31" y="19"/>
                        <a:pt x="36" y="21"/>
                        <a:pt x="32" y="21"/>
                      </a:cubicBezTo>
                      <a:cubicBezTo>
                        <a:pt x="34" y="21"/>
                        <a:pt x="34" y="21"/>
                        <a:pt x="35" y="21"/>
                      </a:cubicBezTo>
                      <a:cubicBezTo>
                        <a:pt x="35" y="22"/>
                        <a:pt x="32" y="22"/>
                        <a:pt x="34" y="22"/>
                      </a:cubicBezTo>
                      <a:cubicBezTo>
                        <a:pt x="33" y="22"/>
                        <a:pt x="32" y="22"/>
                        <a:pt x="32" y="22"/>
                      </a:cubicBezTo>
                      <a:cubicBezTo>
                        <a:pt x="32" y="22"/>
                        <a:pt x="33" y="22"/>
                        <a:pt x="34" y="22"/>
                      </a:cubicBezTo>
                      <a:cubicBezTo>
                        <a:pt x="36" y="24"/>
                        <a:pt x="31" y="23"/>
                        <a:pt x="32" y="24"/>
                      </a:cubicBezTo>
                      <a:cubicBezTo>
                        <a:pt x="34" y="25"/>
                        <a:pt x="32" y="26"/>
                        <a:pt x="33" y="27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5" y="28"/>
                        <a:pt x="28" y="27"/>
                        <a:pt x="33" y="28"/>
                      </a:cubicBezTo>
                      <a:cubicBezTo>
                        <a:pt x="32" y="28"/>
                        <a:pt x="33" y="29"/>
                        <a:pt x="31" y="28"/>
                      </a:cubicBezTo>
                      <a:cubicBezTo>
                        <a:pt x="33" y="29"/>
                        <a:pt x="28" y="28"/>
                        <a:pt x="31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29" y="29"/>
                        <a:pt x="31" y="30"/>
                        <a:pt x="30" y="30"/>
                      </a:cubicBezTo>
                      <a:cubicBezTo>
                        <a:pt x="29" y="30"/>
                        <a:pt x="29" y="30"/>
                        <a:pt x="28" y="29"/>
                      </a:cubicBezTo>
                      <a:cubicBezTo>
                        <a:pt x="26" y="29"/>
                        <a:pt x="32" y="31"/>
                        <a:pt x="27" y="29"/>
                      </a:cubicBezTo>
                      <a:cubicBezTo>
                        <a:pt x="27" y="30"/>
                        <a:pt x="29" y="30"/>
                        <a:pt x="29" y="30"/>
                      </a:cubicBezTo>
                      <a:cubicBezTo>
                        <a:pt x="28" y="30"/>
                        <a:pt x="30" y="32"/>
                        <a:pt x="30" y="33"/>
                      </a:cubicBezTo>
                      <a:cubicBezTo>
                        <a:pt x="28" y="33"/>
                        <a:pt x="23" y="31"/>
                        <a:pt x="26" y="33"/>
                      </a:cubicBezTo>
                      <a:cubicBezTo>
                        <a:pt x="26" y="32"/>
                        <a:pt x="28" y="33"/>
                        <a:pt x="27" y="33"/>
                      </a:cubicBezTo>
                      <a:cubicBezTo>
                        <a:pt x="28" y="33"/>
                        <a:pt x="22" y="31"/>
                        <a:pt x="24" y="32"/>
                      </a:cubicBezTo>
                      <a:cubicBezTo>
                        <a:pt x="27" y="33"/>
                        <a:pt x="26" y="33"/>
                        <a:pt x="27" y="34"/>
                      </a:cubicBezTo>
                      <a:cubicBezTo>
                        <a:pt x="26" y="33"/>
                        <a:pt x="23" y="32"/>
                        <a:pt x="25" y="33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7" y="35"/>
                        <a:pt x="25" y="34"/>
                        <a:pt x="29" y="36"/>
                      </a:cubicBezTo>
                      <a:cubicBezTo>
                        <a:pt x="29" y="39"/>
                        <a:pt x="31" y="42"/>
                        <a:pt x="30" y="44"/>
                      </a:cubicBezTo>
                      <a:cubicBezTo>
                        <a:pt x="28" y="45"/>
                        <a:pt x="29" y="48"/>
                        <a:pt x="26" y="49"/>
                      </a:cubicBezTo>
                      <a:cubicBezTo>
                        <a:pt x="23" y="47"/>
                        <a:pt x="23" y="47"/>
                        <a:pt x="24" y="49"/>
                      </a:cubicBezTo>
                      <a:cubicBezTo>
                        <a:pt x="23" y="48"/>
                        <a:pt x="23" y="48"/>
                        <a:pt x="23" y="48"/>
                      </a:cubicBezTo>
                      <a:cubicBezTo>
                        <a:pt x="25" y="50"/>
                        <a:pt x="23" y="48"/>
                        <a:pt x="25" y="50"/>
                      </a:cubicBezTo>
                      <a:cubicBezTo>
                        <a:pt x="24" y="50"/>
                        <a:pt x="24" y="52"/>
                        <a:pt x="24" y="52"/>
                      </a:cubicBezTo>
                      <a:cubicBezTo>
                        <a:pt x="24" y="52"/>
                        <a:pt x="22" y="51"/>
                        <a:pt x="22" y="51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2"/>
                        <a:pt x="24" y="53"/>
                        <a:pt x="25" y="53"/>
                      </a:cubicBezTo>
                      <a:cubicBezTo>
                        <a:pt x="26" y="57"/>
                        <a:pt x="20" y="55"/>
                        <a:pt x="19" y="57"/>
                      </a:cubicBezTo>
                      <a:cubicBezTo>
                        <a:pt x="18" y="56"/>
                        <a:pt x="18" y="58"/>
                        <a:pt x="18" y="58"/>
                      </a:cubicBezTo>
                      <a:cubicBezTo>
                        <a:pt x="14" y="57"/>
                        <a:pt x="11" y="56"/>
                        <a:pt x="12" y="59"/>
                      </a:cubicBezTo>
                      <a:cubicBezTo>
                        <a:pt x="12" y="59"/>
                        <a:pt x="6" y="53"/>
                        <a:pt x="5" y="5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3" name="Freeform 177"/>
                <p:cNvSpPr/>
                <p:nvPr/>
              </p:nvSpPr>
              <p:spPr bwMode="auto">
                <a:xfrm>
                  <a:off x="3807" y="1785"/>
                  <a:ext cx="1" cy="0"/>
                </a:xfrm>
                <a:custGeom>
                  <a:avLst/>
                  <a:gdLst>
                    <a:gd name="T0" fmla="*/ 5 w 5"/>
                    <a:gd name="T1" fmla="*/ 0 w 5"/>
                    <a:gd name="T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3" y="0"/>
                        <a:pt x="3" y="0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4" name="Freeform 178"/>
                <p:cNvSpPr/>
                <p:nvPr/>
              </p:nvSpPr>
              <p:spPr bwMode="auto">
                <a:xfrm>
                  <a:off x="3804" y="1786"/>
                  <a:ext cx="1" cy="0"/>
                </a:xfrm>
                <a:custGeom>
                  <a:avLst/>
                  <a:gdLst>
                    <a:gd name="T0" fmla="*/ 2 w 3"/>
                    <a:gd name="T1" fmla="*/ 1 w 3"/>
                    <a:gd name="T2" fmla="*/ 1 w 3"/>
                    <a:gd name="T3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5" name="Freeform 179"/>
                <p:cNvSpPr/>
                <p:nvPr/>
              </p:nvSpPr>
              <p:spPr bwMode="auto">
                <a:xfrm>
                  <a:off x="3804" y="1786"/>
                  <a:ext cx="0" cy="0"/>
                </a:xfrm>
                <a:custGeom>
                  <a:avLst/>
                  <a:gdLst>
                    <a:gd name="T0" fmla="*/ 2 w 2"/>
                    <a:gd name="T1" fmla="*/ 0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6" name="Freeform 180"/>
                <p:cNvSpPr/>
                <p:nvPr/>
              </p:nvSpPr>
              <p:spPr bwMode="auto">
                <a:xfrm>
                  <a:off x="3803" y="1786"/>
                  <a:ext cx="0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7" name="Freeform 181"/>
                <p:cNvSpPr/>
                <p:nvPr/>
              </p:nvSpPr>
              <p:spPr bwMode="auto">
                <a:xfrm>
                  <a:off x="3803" y="1786"/>
                  <a:ext cx="1" cy="0"/>
                </a:xfrm>
                <a:custGeom>
                  <a:avLst/>
                  <a:gdLst>
                    <a:gd name="T0" fmla="*/ 3 w 3"/>
                    <a:gd name="T1" fmla="*/ 1 h 1"/>
                    <a:gd name="T2" fmla="*/ 1 w 3"/>
                    <a:gd name="T3" fmla="*/ 1 h 1"/>
                    <a:gd name="T4" fmla="*/ 3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3" y="1"/>
                      </a:move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2" y="1"/>
                        <a:pt x="0" y="0"/>
                        <a:pt x="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8" name="Freeform 182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2 w 3"/>
                    <a:gd name="T1" fmla="*/ 1 w 3"/>
                    <a:gd name="T2" fmla="*/ 2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3">
                      <a:moveTo>
                        <a:pt x="2" y="0"/>
                      </a:moveTo>
                      <a:cubicBezTo>
                        <a:pt x="2" y="0"/>
                        <a:pt x="3" y="0"/>
                        <a:pt x="1" y="0"/>
                      </a:cubicBezTo>
                      <a:cubicBezTo>
                        <a:pt x="2" y="0"/>
                        <a:pt x="0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49" name="Freeform 183"/>
                <p:cNvSpPr/>
                <p:nvPr/>
              </p:nvSpPr>
              <p:spPr bwMode="auto">
                <a:xfrm>
                  <a:off x="3803" y="1787"/>
                  <a:ext cx="0" cy="0"/>
                </a:xfrm>
                <a:custGeom>
                  <a:avLst/>
                  <a:gdLst>
                    <a:gd name="T0" fmla="*/ 1 w 2"/>
                    <a:gd name="T1" fmla="*/ 2 w 2"/>
                    <a:gd name="T2" fmla="*/ 0 w 2"/>
                    <a:gd name="T3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0" name="Rectangle 184"/>
                <p:cNvSpPr>
                  <a:spLocks noChangeArrowheads="1"/>
                </p:cNvSpPr>
                <p:nvPr/>
              </p:nvSpPr>
              <p:spPr bwMode="auto">
                <a:xfrm>
                  <a:off x="3804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1" name="Freeform 185"/>
                <p:cNvSpPr/>
                <p:nvPr/>
              </p:nvSpPr>
              <p:spPr bwMode="auto">
                <a:xfrm>
                  <a:off x="3803" y="1791"/>
                  <a:ext cx="1" cy="0"/>
                </a:xfrm>
                <a:custGeom>
                  <a:avLst/>
                  <a:gdLst>
                    <a:gd name="T0" fmla="*/ 1 w 2"/>
                    <a:gd name="T1" fmla="*/ 1 h 1"/>
                    <a:gd name="T2" fmla="*/ 0 w 2"/>
                    <a:gd name="T3" fmla="*/ 0 h 1"/>
                    <a:gd name="T4" fmla="*/ 1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2" y="1"/>
                        <a:pt x="0" y="1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2" name="Freeform 186"/>
                <p:cNvSpPr/>
                <p:nvPr/>
              </p:nvSpPr>
              <p:spPr bwMode="auto">
                <a:xfrm>
                  <a:off x="3804" y="1793"/>
                  <a:ext cx="1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3" name="Freeform 187"/>
                <p:cNvSpPr/>
                <p:nvPr/>
              </p:nvSpPr>
              <p:spPr bwMode="auto">
                <a:xfrm>
                  <a:off x="3878" y="1783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2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2" y="0"/>
                        <a:pt x="0" y="0"/>
                        <a:pt x="2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4" name="Freeform 188"/>
                <p:cNvSpPr/>
                <p:nvPr/>
              </p:nvSpPr>
              <p:spPr bwMode="auto">
                <a:xfrm>
                  <a:off x="3863" y="1782"/>
                  <a:ext cx="15" cy="22"/>
                </a:xfrm>
                <a:custGeom>
                  <a:avLst/>
                  <a:gdLst>
                    <a:gd name="T0" fmla="*/ 11 w 66"/>
                    <a:gd name="T1" fmla="*/ 76 h 92"/>
                    <a:gd name="T2" fmla="*/ 12 w 66"/>
                    <a:gd name="T3" fmla="*/ 74 h 92"/>
                    <a:gd name="T4" fmla="*/ 11 w 66"/>
                    <a:gd name="T5" fmla="*/ 65 h 92"/>
                    <a:gd name="T6" fmla="*/ 13 w 66"/>
                    <a:gd name="T7" fmla="*/ 63 h 92"/>
                    <a:gd name="T8" fmla="*/ 19 w 66"/>
                    <a:gd name="T9" fmla="*/ 60 h 92"/>
                    <a:gd name="T10" fmla="*/ 20 w 66"/>
                    <a:gd name="T11" fmla="*/ 58 h 92"/>
                    <a:gd name="T12" fmla="*/ 20 w 66"/>
                    <a:gd name="T13" fmla="*/ 54 h 92"/>
                    <a:gd name="T14" fmla="*/ 23 w 66"/>
                    <a:gd name="T15" fmla="*/ 52 h 92"/>
                    <a:gd name="T16" fmla="*/ 26 w 66"/>
                    <a:gd name="T17" fmla="*/ 52 h 92"/>
                    <a:gd name="T18" fmla="*/ 24 w 66"/>
                    <a:gd name="T19" fmla="*/ 49 h 92"/>
                    <a:gd name="T20" fmla="*/ 23 w 66"/>
                    <a:gd name="T21" fmla="*/ 44 h 92"/>
                    <a:gd name="T22" fmla="*/ 25 w 66"/>
                    <a:gd name="T23" fmla="*/ 42 h 92"/>
                    <a:gd name="T24" fmla="*/ 24 w 66"/>
                    <a:gd name="T25" fmla="*/ 39 h 92"/>
                    <a:gd name="T26" fmla="*/ 27 w 66"/>
                    <a:gd name="T27" fmla="*/ 38 h 92"/>
                    <a:gd name="T28" fmla="*/ 28 w 66"/>
                    <a:gd name="T29" fmla="*/ 35 h 92"/>
                    <a:gd name="T30" fmla="*/ 32 w 66"/>
                    <a:gd name="T31" fmla="*/ 34 h 92"/>
                    <a:gd name="T32" fmla="*/ 31 w 66"/>
                    <a:gd name="T33" fmla="*/ 31 h 92"/>
                    <a:gd name="T34" fmla="*/ 34 w 66"/>
                    <a:gd name="T35" fmla="*/ 32 h 92"/>
                    <a:gd name="T36" fmla="*/ 33 w 66"/>
                    <a:gd name="T37" fmla="*/ 29 h 92"/>
                    <a:gd name="T38" fmla="*/ 33 w 66"/>
                    <a:gd name="T39" fmla="*/ 28 h 92"/>
                    <a:gd name="T40" fmla="*/ 33 w 66"/>
                    <a:gd name="T41" fmla="*/ 26 h 92"/>
                    <a:gd name="T42" fmla="*/ 36 w 66"/>
                    <a:gd name="T43" fmla="*/ 22 h 92"/>
                    <a:gd name="T44" fmla="*/ 36 w 66"/>
                    <a:gd name="T45" fmla="*/ 20 h 92"/>
                    <a:gd name="T46" fmla="*/ 37 w 66"/>
                    <a:gd name="T47" fmla="*/ 19 h 92"/>
                    <a:gd name="T48" fmla="*/ 40 w 66"/>
                    <a:gd name="T49" fmla="*/ 16 h 92"/>
                    <a:gd name="T50" fmla="*/ 46 w 66"/>
                    <a:gd name="T51" fmla="*/ 19 h 92"/>
                    <a:gd name="T52" fmla="*/ 41 w 66"/>
                    <a:gd name="T53" fmla="*/ 14 h 92"/>
                    <a:gd name="T54" fmla="*/ 36 w 66"/>
                    <a:gd name="T55" fmla="*/ 9 h 92"/>
                    <a:gd name="T56" fmla="*/ 39 w 66"/>
                    <a:gd name="T57" fmla="*/ 9 h 92"/>
                    <a:gd name="T58" fmla="*/ 37 w 66"/>
                    <a:gd name="T59" fmla="*/ 6 h 92"/>
                    <a:gd name="T60" fmla="*/ 39 w 66"/>
                    <a:gd name="T61" fmla="*/ 7 h 92"/>
                    <a:gd name="T62" fmla="*/ 46 w 66"/>
                    <a:gd name="T63" fmla="*/ 9 h 92"/>
                    <a:gd name="T64" fmla="*/ 41 w 66"/>
                    <a:gd name="T65" fmla="*/ 5 h 92"/>
                    <a:gd name="T66" fmla="*/ 44 w 66"/>
                    <a:gd name="T67" fmla="*/ 6 h 92"/>
                    <a:gd name="T68" fmla="*/ 41 w 66"/>
                    <a:gd name="T69" fmla="*/ 2 h 92"/>
                    <a:gd name="T70" fmla="*/ 42 w 66"/>
                    <a:gd name="T71" fmla="*/ 1 h 92"/>
                    <a:gd name="T72" fmla="*/ 49 w 66"/>
                    <a:gd name="T73" fmla="*/ 6 h 92"/>
                    <a:gd name="T74" fmla="*/ 46 w 66"/>
                    <a:gd name="T75" fmla="*/ 1 h 92"/>
                    <a:gd name="T76" fmla="*/ 57 w 66"/>
                    <a:gd name="T77" fmla="*/ 4 h 92"/>
                    <a:gd name="T78" fmla="*/ 60 w 66"/>
                    <a:gd name="T79" fmla="*/ 4 h 92"/>
                    <a:gd name="T80" fmla="*/ 61 w 66"/>
                    <a:gd name="T81" fmla="*/ 1 h 92"/>
                    <a:gd name="T82" fmla="*/ 64 w 66"/>
                    <a:gd name="T83" fmla="*/ 5 h 92"/>
                    <a:gd name="T84" fmla="*/ 59 w 66"/>
                    <a:gd name="T85" fmla="*/ 5 h 92"/>
                    <a:gd name="T86" fmla="*/ 64 w 66"/>
                    <a:gd name="T87" fmla="*/ 12 h 92"/>
                    <a:gd name="T88" fmla="*/ 63 w 66"/>
                    <a:gd name="T89" fmla="*/ 20 h 92"/>
                    <a:gd name="T90" fmla="*/ 61 w 66"/>
                    <a:gd name="T91" fmla="*/ 29 h 92"/>
                    <a:gd name="T92" fmla="*/ 58 w 66"/>
                    <a:gd name="T93" fmla="*/ 35 h 92"/>
                    <a:gd name="T94" fmla="*/ 57 w 66"/>
                    <a:gd name="T95" fmla="*/ 40 h 92"/>
                    <a:gd name="T96" fmla="*/ 50 w 66"/>
                    <a:gd name="T97" fmla="*/ 47 h 92"/>
                    <a:gd name="T98" fmla="*/ 45 w 66"/>
                    <a:gd name="T99" fmla="*/ 50 h 92"/>
                    <a:gd name="T100" fmla="*/ 39 w 66"/>
                    <a:gd name="T101" fmla="*/ 54 h 92"/>
                    <a:gd name="T102" fmla="*/ 31 w 66"/>
                    <a:gd name="T103" fmla="*/ 77 h 92"/>
                    <a:gd name="T104" fmla="*/ 26 w 66"/>
                    <a:gd name="T105" fmla="*/ 81 h 92"/>
                    <a:gd name="T106" fmla="*/ 4 w 66"/>
                    <a:gd name="T107" fmla="*/ 84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6" h="92">
                      <a:moveTo>
                        <a:pt x="4" y="84"/>
                      </a:moveTo>
                      <a:cubicBezTo>
                        <a:pt x="0" y="79"/>
                        <a:pt x="6" y="82"/>
                        <a:pt x="4" y="78"/>
                      </a:cubicBezTo>
                      <a:cubicBezTo>
                        <a:pt x="4" y="78"/>
                        <a:pt x="7" y="81"/>
                        <a:pt x="6" y="80"/>
                      </a:cubicBezTo>
                      <a:cubicBezTo>
                        <a:pt x="3" y="75"/>
                        <a:pt x="7" y="76"/>
                        <a:pt x="11" y="78"/>
                      </a:cubicBezTo>
                      <a:cubicBezTo>
                        <a:pt x="12" y="79"/>
                        <a:pt x="12" y="79"/>
                        <a:pt x="12" y="79"/>
                      </a:cubicBezTo>
                      <a:cubicBezTo>
                        <a:pt x="12" y="79"/>
                        <a:pt x="10" y="76"/>
                        <a:pt x="11" y="76"/>
                      </a:cubicBezTo>
                      <a:cubicBezTo>
                        <a:pt x="11" y="77"/>
                        <a:pt x="11" y="77"/>
                        <a:pt x="12" y="78"/>
                      </a:cubicBezTo>
                      <a:cubicBezTo>
                        <a:pt x="10" y="76"/>
                        <a:pt x="12" y="77"/>
                        <a:pt x="11" y="75"/>
                      </a:cubicBezTo>
                      <a:cubicBezTo>
                        <a:pt x="11" y="76"/>
                        <a:pt x="13" y="77"/>
                        <a:pt x="13" y="78"/>
                      </a:cubicBezTo>
                      <a:cubicBezTo>
                        <a:pt x="12" y="76"/>
                        <a:pt x="12" y="76"/>
                        <a:pt x="12" y="76"/>
                      </a:cubicBezTo>
                      <a:cubicBezTo>
                        <a:pt x="8" y="71"/>
                        <a:pt x="13" y="75"/>
                        <a:pt x="11" y="73"/>
                      </a:cubicBezTo>
                      <a:cubicBezTo>
                        <a:pt x="11" y="73"/>
                        <a:pt x="12" y="73"/>
                        <a:pt x="12" y="74"/>
                      </a:cubicBezTo>
                      <a:cubicBezTo>
                        <a:pt x="10" y="70"/>
                        <a:pt x="12" y="70"/>
                        <a:pt x="11" y="68"/>
                      </a:cubicBezTo>
                      <a:cubicBezTo>
                        <a:pt x="12" y="69"/>
                        <a:pt x="13" y="70"/>
                        <a:pt x="14" y="70"/>
                      </a:cubicBezTo>
                      <a:cubicBezTo>
                        <a:pt x="12" y="69"/>
                        <a:pt x="12" y="68"/>
                        <a:pt x="12" y="67"/>
                      </a:cubicBezTo>
                      <a:cubicBezTo>
                        <a:pt x="14" y="69"/>
                        <a:pt x="10" y="65"/>
                        <a:pt x="12" y="66"/>
                      </a:cubicBez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0" y="64"/>
                        <a:pt x="14" y="67"/>
                        <a:pt x="11" y="65"/>
                      </a:cubicBezTo>
                      <a:cubicBezTo>
                        <a:pt x="13" y="66"/>
                        <a:pt x="13" y="66"/>
                        <a:pt x="13" y="66"/>
                      </a:cubicBezTo>
                      <a:cubicBezTo>
                        <a:pt x="10" y="63"/>
                        <a:pt x="15" y="67"/>
                        <a:pt x="13" y="66"/>
                      </a:cubicBezTo>
                      <a:cubicBezTo>
                        <a:pt x="13" y="65"/>
                        <a:pt x="13" y="65"/>
                        <a:pt x="13" y="65"/>
                      </a:cubicBezTo>
                      <a:cubicBezTo>
                        <a:pt x="12" y="64"/>
                        <a:pt x="14" y="66"/>
                        <a:pt x="13" y="65"/>
                      </a:cubicBezTo>
                      <a:cubicBezTo>
                        <a:pt x="14" y="65"/>
                        <a:pt x="14" y="65"/>
                        <a:pt x="14" y="65"/>
                      </a:cubicBezTo>
                      <a:cubicBezTo>
                        <a:pt x="13" y="64"/>
                        <a:pt x="15" y="65"/>
                        <a:pt x="13" y="63"/>
                      </a:cubicBezTo>
                      <a:cubicBezTo>
                        <a:pt x="15" y="65"/>
                        <a:pt x="13" y="65"/>
                        <a:pt x="16" y="67"/>
                      </a:cubicBezTo>
                      <a:cubicBezTo>
                        <a:pt x="15" y="63"/>
                        <a:pt x="16" y="63"/>
                        <a:pt x="17" y="61"/>
                      </a:cubicBezTo>
                      <a:cubicBezTo>
                        <a:pt x="18" y="62"/>
                        <a:pt x="19" y="62"/>
                        <a:pt x="20" y="63"/>
                      </a:cubicBezTo>
                      <a:cubicBezTo>
                        <a:pt x="19" y="62"/>
                        <a:pt x="20" y="62"/>
                        <a:pt x="19" y="61"/>
                      </a:cubicBezTo>
                      <a:cubicBezTo>
                        <a:pt x="19" y="61"/>
                        <a:pt x="20" y="62"/>
                        <a:pt x="20" y="62"/>
                      </a:cubicBezTo>
                      <a:cubicBezTo>
                        <a:pt x="21" y="62"/>
                        <a:pt x="18" y="59"/>
                        <a:pt x="19" y="60"/>
                      </a:cubicBezTo>
                      <a:cubicBezTo>
                        <a:pt x="19" y="61"/>
                        <a:pt x="20" y="61"/>
                        <a:pt x="21" y="62"/>
                      </a:cubicBezTo>
                      <a:cubicBezTo>
                        <a:pt x="19" y="60"/>
                        <a:pt x="20" y="60"/>
                        <a:pt x="20" y="60"/>
                      </a:cubicBezTo>
                      <a:cubicBezTo>
                        <a:pt x="20" y="60"/>
                        <a:pt x="20" y="60"/>
                        <a:pt x="21" y="61"/>
                      </a:cubicBezTo>
                      <a:cubicBezTo>
                        <a:pt x="19" y="59"/>
                        <a:pt x="22" y="61"/>
                        <a:pt x="21" y="59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4" y="61"/>
                        <a:pt x="19" y="58"/>
                        <a:pt x="20" y="58"/>
                      </a:cubicBezTo>
                      <a:cubicBezTo>
                        <a:pt x="21" y="59"/>
                        <a:pt x="21" y="59"/>
                        <a:pt x="22" y="60"/>
                      </a:cubicBezTo>
                      <a:cubicBezTo>
                        <a:pt x="20" y="57"/>
                        <a:pt x="21" y="58"/>
                        <a:pt x="20" y="57"/>
                      </a:cubicBezTo>
                      <a:cubicBezTo>
                        <a:pt x="20" y="57"/>
                        <a:pt x="21" y="57"/>
                        <a:pt x="21" y="57"/>
                      </a:cubicBezTo>
                      <a:cubicBezTo>
                        <a:pt x="21" y="57"/>
                        <a:pt x="22" y="57"/>
                        <a:pt x="21" y="56"/>
                      </a:cubicBezTo>
                      <a:cubicBezTo>
                        <a:pt x="22" y="56"/>
                        <a:pt x="24" y="58"/>
                        <a:pt x="24" y="57"/>
                      </a:cubicBezTo>
                      <a:cubicBezTo>
                        <a:pt x="21" y="55"/>
                        <a:pt x="23" y="56"/>
                        <a:pt x="20" y="54"/>
                      </a:cubicBezTo>
                      <a:cubicBezTo>
                        <a:pt x="21" y="54"/>
                        <a:pt x="22" y="54"/>
                        <a:pt x="21" y="53"/>
                      </a:cubicBezTo>
                      <a:cubicBezTo>
                        <a:pt x="22" y="54"/>
                        <a:pt x="25" y="56"/>
                        <a:pt x="25" y="56"/>
                      </a:cubicBezTo>
                      <a:cubicBezTo>
                        <a:pt x="27" y="57"/>
                        <a:pt x="27" y="57"/>
                        <a:pt x="27" y="57"/>
                      </a:cubicBezTo>
                      <a:cubicBezTo>
                        <a:pt x="28" y="58"/>
                        <a:pt x="26" y="57"/>
                        <a:pt x="28" y="58"/>
                      </a:cubicBezTo>
                      <a:cubicBezTo>
                        <a:pt x="28" y="58"/>
                        <a:pt x="27" y="57"/>
                        <a:pt x="27" y="57"/>
                      </a:cubicBezTo>
                      <a:cubicBezTo>
                        <a:pt x="26" y="55"/>
                        <a:pt x="23" y="53"/>
                        <a:pt x="23" y="52"/>
                      </a:cubicBezTo>
                      <a:cubicBezTo>
                        <a:pt x="24" y="53"/>
                        <a:pt x="26" y="54"/>
                        <a:pt x="26" y="55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cubicBezTo>
                        <a:pt x="22" y="50"/>
                        <a:pt x="24" y="52"/>
                        <a:pt x="23" y="51"/>
                      </a:cubicBezTo>
                      <a:cubicBezTo>
                        <a:pt x="23" y="51"/>
                        <a:pt x="22" y="50"/>
                        <a:pt x="22" y="50"/>
                      </a:cubicBezTo>
                      <a:cubicBezTo>
                        <a:pt x="22" y="50"/>
                        <a:pt x="21" y="49"/>
                        <a:pt x="24" y="51"/>
                      </a:cubicBezTo>
                      <a:cubicBezTo>
                        <a:pt x="25" y="51"/>
                        <a:pt x="24" y="51"/>
                        <a:pt x="26" y="52"/>
                      </a:cubicBezTo>
                      <a:cubicBezTo>
                        <a:pt x="26" y="52"/>
                        <a:pt x="25" y="51"/>
                        <a:pt x="25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6" y="51"/>
                        <a:pt x="24" y="49"/>
                        <a:pt x="23" y="48"/>
                      </a:cubicBezTo>
                      <a:cubicBezTo>
                        <a:pt x="23" y="49"/>
                        <a:pt x="25" y="50"/>
                        <a:pt x="24" y="49"/>
                      </a:cubicBezTo>
                      <a:cubicBezTo>
                        <a:pt x="22" y="48"/>
                        <a:pt x="22" y="47"/>
                        <a:pt x="22" y="47"/>
                      </a:cubicBezTo>
                      <a:cubicBezTo>
                        <a:pt x="22" y="47"/>
                        <a:pt x="23" y="48"/>
                        <a:pt x="24" y="49"/>
                      </a:cubicBezTo>
                      <a:cubicBezTo>
                        <a:pt x="22" y="47"/>
                        <a:pt x="22" y="46"/>
                        <a:pt x="21" y="45"/>
                      </a:cubicBezTo>
                      <a:cubicBezTo>
                        <a:pt x="20" y="44"/>
                        <a:pt x="23" y="47"/>
                        <a:pt x="23" y="46"/>
                      </a:cubicBezTo>
                      <a:cubicBezTo>
                        <a:pt x="25" y="47"/>
                        <a:pt x="21" y="43"/>
                        <a:pt x="24" y="45"/>
                      </a:cubicBezTo>
                      <a:cubicBezTo>
                        <a:pt x="24" y="45"/>
                        <a:pt x="22" y="44"/>
                        <a:pt x="22" y="44"/>
                      </a:cubicBezTo>
                      <a:cubicBezTo>
                        <a:pt x="23" y="44"/>
                        <a:pt x="24" y="45"/>
                        <a:pt x="24" y="45"/>
                      </a:cubicBezTo>
                      <a:cubicBezTo>
                        <a:pt x="25" y="45"/>
                        <a:pt x="24" y="44"/>
                        <a:pt x="23" y="44"/>
                      </a:cubicBezTo>
                      <a:cubicBezTo>
                        <a:pt x="23" y="43"/>
                        <a:pt x="24" y="44"/>
                        <a:pt x="24" y="44"/>
                      </a:cubicBezTo>
                      <a:cubicBezTo>
                        <a:pt x="23" y="43"/>
                        <a:pt x="22" y="41"/>
                        <a:pt x="24" y="42"/>
                      </a:cubicBezTo>
                      <a:cubicBezTo>
                        <a:pt x="23" y="42"/>
                        <a:pt x="22" y="40"/>
                        <a:pt x="22" y="40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5" y="42"/>
                        <a:pt x="24" y="41"/>
                        <a:pt x="25" y="42"/>
                      </a:cubicBezTo>
                      <a:cubicBezTo>
                        <a:pt x="23" y="40"/>
                        <a:pt x="26" y="44"/>
                        <a:pt x="25" y="42"/>
                      </a:cubicBezTo>
                      <a:cubicBezTo>
                        <a:pt x="26" y="43"/>
                        <a:pt x="22" y="40"/>
                        <a:pt x="25" y="42"/>
                      </a:cubicBezTo>
                      <a:cubicBezTo>
                        <a:pt x="25" y="41"/>
                        <a:pt x="23" y="40"/>
                        <a:pt x="25" y="41"/>
                      </a:cubicBezTo>
                      <a:cubicBezTo>
                        <a:pt x="24" y="41"/>
                        <a:pt x="27" y="43"/>
                        <a:pt x="27" y="43"/>
                      </a:cubicBezTo>
                      <a:cubicBezTo>
                        <a:pt x="27" y="42"/>
                        <a:pt x="26" y="42"/>
                        <a:pt x="26" y="41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4" y="39"/>
                        <a:pt x="26" y="40"/>
                        <a:pt x="24" y="39"/>
                      </a:cubicBezTo>
                      <a:cubicBezTo>
                        <a:pt x="25" y="40"/>
                        <a:pt x="23" y="38"/>
                        <a:pt x="26" y="40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42"/>
                        <a:pt x="26" y="40"/>
                        <a:pt x="25" y="39"/>
                      </a:cubicBezTo>
                      <a:cubicBezTo>
                        <a:pt x="25" y="39"/>
                        <a:pt x="26" y="39"/>
                        <a:pt x="26" y="40"/>
                      </a:cubicBezTo>
                      <a:cubicBezTo>
                        <a:pt x="23" y="37"/>
                        <a:pt x="27" y="40"/>
                        <a:pt x="24" y="38"/>
                      </a:cubicBezTo>
                      <a:cubicBezTo>
                        <a:pt x="26" y="38"/>
                        <a:pt x="25" y="37"/>
                        <a:pt x="27" y="38"/>
                      </a:cubicBezTo>
                      <a:cubicBezTo>
                        <a:pt x="26" y="37"/>
                        <a:pt x="25" y="36"/>
                        <a:pt x="26" y="37"/>
                      </a:cubicBezTo>
                      <a:cubicBezTo>
                        <a:pt x="26" y="37"/>
                        <a:pt x="26" y="37"/>
                        <a:pt x="27" y="37"/>
                      </a:cubicBezTo>
                      <a:cubicBezTo>
                        <a:pt x="28" y="38"/>
                        <a:pt x="27" y="37"/>
                        <a:pt x="27" y="37"/>
                      </a:cubicBezTo>
                      <a:cubicBezTo>
                        <a:pt x="27" y="37"/>
                        <a:pt x="29" y="38"/>
                        <a:pt x="30" y="39"/>
                      </a:cubicBezTo>
                      <a:cubicBezTo>
                        <a:pt x="30" y="38"/>
                        <a:pt x="28" y="36"/>
                        <a:pt x="27" y="36"/>
                      </a:cubicBezTo>
                      <a:cubicBezTo>
                        <a:pt x="30" y="38"/>
                        <a:pt x="25" y="33"/>
                        <a:pt x="28" y="35"/>
                      </a:cubicBezTo>
                      <a:cubicBezTo>
                        <a:pt x="29" y="36"/>
                        <a:pt x="30" y="37"/>
                        <a:pt x="30" y="37"/>
                      </a:cubicBezTo>
                      <a:cubicBezTo>
                        <a:pt x="34" y="39"/>
                        <a:pt x="28" y="35"/>
                        <a:pt x="30" y="36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9" y="35"/>
                        <a:pt x="26" y="32"/>
                        <a:pt x="29" y="34"/>
                      </a:cubicBezTo>
                      <a:cubicBezTo>
                        <a:pt x="28" y="34"/>
                        <a:pt x="30" y="35"/>
                        <a:pt x="27" y="33"/>
                      </a:cubicBezTo>
                      <a:cubicBezTo>
                        <a:pt x="30" y="34"/>
                        <a:pt x="27" y="31"/>
                        <a:pt x="32" y="34"/>
                      </a:cubicBezTo>
                      <a:cubicBezTo>
                        <a:pt x="32" y="33"/>
                        <a:pt x="32" y="33"/>
                        <a:pt x="31" y="32"/>
                      </a:cubicBezTo>
                      <a:cubicBezTo>
                        <a:pt x="29" y="31"/>
                        <a:pt x="32" y="33"/>
                        <a:pt x="31" y="33"/>
                      </a:cubicBezTo>
                      <a:cubicBezTo>
                        <a:pt x="31" y="33"/>
                        <a:pt x="30" y="32"/>
                        <a:pt x="29" y="32"/>
                      </a:cubicBezTo>
                      <a:cubicBezTo>
                        <a:pt x="30" y="32"/>
                        <a:pt x="30" y="32"/>
                        <a:pt x="33" y="34"/>
                      </a:cubicBezTo>
                      <a:cubicBezTo>
                        <a:pt x="35" y="35"/>
                        <a:pt x="28" y="30"/>
                        <a:pt x="30" y="30"/>
                      </a:cubicBezTo>
                      <a:cubicBezTo>
                        <a:pt x="31" y="31"/>
                        <a:pt x="31" y="32"/>
                        <a:pt x="31" y="3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2" y="31"/>
                        <a:pt x="34" y="33"/>
                      </a:cubicBezTo>
                      <a:cubicBezTo>
                        <a:pt x="34" y="32"/>
                        <a:pt x="34" y="32"/>
                        <a:pt x="33" y="31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3" y="31"/>
                        <a:pt x="34" y="32"/>
                        <a:pt x="34" y="31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4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30"/>
                        <a:pt x="32" y="30"/>
                        <a:pt x="31" y="29"/>
                      </a:cubicBezTo>
                      <a:cubicBezTo>
                        <a:pt x="33" y="30"/>
                        <a:pt x="32" y="29"/>
                        <a:pt x="33" y="29"/>
                      </a:cubicBezTo>
                      <a:cubicBezTo>
                        <a:pt x="33" y="30"/>
                        <a:pt x="31" y="28"/>
                        <a:pt x="31" y="28"/>
                      </a:cubicBezTo>
                      <a:cubicBezTo>
                        <a:pt x="32" y="29"/>
                        <a:pt x="31" y="28"/>
                        <a:pt x="33" y="29"/>
                      </a:cubicBezTo>
                      <a:cubicBezTo>
                        <a:pt x="33" y="29"/>
                        <a:pt x="32" y="28"/>
                        <a:pt x="32" y="29"/>
                      </a:cubicBezTo>
                      <a:cubicBezTo>
                        <a:pt x="33" y="30"/>
                        <a:pt x="35" y="31"/>
                        <a:pt x="34" y="30"/>
                      </a:cubicBezTo>
                      <a:cubicBezTo>
                        <a:pt x="33" y="29"/>
                        <a:pt x="30" y="27"/>
                        <a:pt x="32" y="28"/>
                      </a:cubicBezTo>
                      <a:cubicBezTo>
                        <a:pt x="32" y="28"/>
                        <a:pt x="33" y="29"/>
                        <a:pt x="33" y="29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4" y="29"/>
                      </a:cubicBezTo>
                      <a:cubicBezTo>
                        <a:pt x="32" y="28"/>
                        <a:pt x="33" y="28"/>
                        <a:pt x="31" y="27"/>
                      </a:cubicBezTo>
                      <a:cubicBezTo>
                        <a:pt x="31" y="26"/>
                        <a:pt x="33" y="27"/>
                        <a:pt x="33" y="2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4" y="28"/>
                        <a:pt x="34" y="27"/>
                        <a:pt x="33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2" y="25"/>
                      </a:cubicBezTo>
                      <a:cubicBezTo>
                        <a:pt x="34" y="26"/>
                        <a:pt x="39" y="30"/>
                        <a:pt x="37" y="28"/>
                      </a:cubicBezTo>
                      <a:cubicBezTo>
                        <a:pt x="37" y="28"/>
                        <a:pt x="34" y="25"/>
                        <a:pt x="33" y="25"/>
                      </a:cubicBezTo>
                      <a:cubicBezTo>
                        <a:pt x="34" y="25"/>
                        <a:pt x="32" y="23"/>
                        <a:pt x="35" y="24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4" y="23"/>
                        <a:pt x="32" y="20"/>
                        <a:pt x="36" y="22"/>
                      </a:cubicBezTo>
                      <a:cubicBezTo>
                        <a:pt x="36" y="23"/>
                        <a:pt x="37" y="23"/>
                        <a:pt x="38" y="24"/>
                      </a:cubicBezTo>
                      <a:cubicBezTo>
                        <a:pt x="37" y="23"/>
                        <a:pt x="40" y="25"/>
                        <a:pt x="37" y="23"/>
                      </a:cubicBezTo>
                      <a:cubicBezTo>
                        <a:pt x="36" y="22"/>
                        <a:pt x="35" y="22"/>
                        <a:pt x="34" y="21"/>
                      </a:cubicBezTo>
                      <a:cubicBezTo>
                        <a:pt x="34" y="20"/>
                        <a:pt x="34" y="20"/>
                        <a:pt x="36" y="21"/>
                      </a:cubicBezTo>
                      <a:cubicBezTo>
                        <a:pt x="35" y="20"/>
                        <a:pt x="35" y="20"/>
                        <a:pt x="34" y="19"/>
                      </a:cubicBezTo>
                      <a:cubicBezTo>
                        <a:pt x="37" y="21"/>
                        <a:pt x="37" y="21"/>
                        <a:pt x="36" y="20"/>
                      </a:cubicBezTo>
                      <a:cubicBezTo>
                        <a:pt x="35" y="19"/>
                        <a:pt x="35" y="19"/>
                        <a:pt x="35" y="19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6" y="20"/>
                        <a:pt x="33" y="18"/>
                        <a:pt x="35" y="19"/>
                      </a:cubicBezTo>
                      <a:cubicBezTo>
                        <a:pt x="36" y="19"/>
                        <a:pt x="36" y="20"/>
                        <a:pt x="37" y="20"/>
                      </a:cubicBezTo>
                      <a:cubicBezTo>
                        <a:pt x="36" y="19"/>
                        <a:pt x="34" y="17"/>
                        <a:pt x="35" y="18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37" y="19"/>
                        <a:pt x="36" y="18"/>
                        <a:pt x="35" y="18"/>
                      </a:cubicBezTo>
                      <a:cubicBezTo>
                        <a:pt x="37" y="18"/>
                        <a:pt x="37" y="18"/>
                        <a:pt x="39" y="19"/>
                      </a:cubicBezTo>
                      <a:cubicBezTo>
                        <a:pt x="35" y="15"/>
                        <a:pt x="35" y="14"/>
                        <a:pt x="36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9" y="15"/>
                        <a:pt x="35" y="13"/>
                        <a:pt x="36" y="13"/>
                      </a:cubicBezTo>
                      <a:cubicBezTo>
                        <a:pt x="37" y="14"/>
                        <a:pt x="39" y="15"/>
                        <a:pt x="40" y="16"/>
                      </a:cubicBezTo>
                      <a:cubicBezTo>
                        <a:pt x="41" y="16"/>
                        <a:pt x="38" y="14"/>
                        <a:pt x="38" y="14"/>
                      </a:cubicBezTo>
                      <a:cubicBezTo>
                        <a:pt x="36" y="13"/>
                        <a:pt x="39" y="14"/>
                        <a:pt x="37" y="13"/>
                      </a:cubicBezTo>
                      <a:cubicBezTo>
                        <a:pt x="36" y="13"/>
                        <a:pt x="38" y="13"/>
                        <a:pt x="36" y="12"/>
                      </a:cubicBezTo>
                      <a:cubicBezTo>
                        <a:pt x="37" y="12"/>
                        <a:pt x="39" y="14"/>
                        <a:pt x="40" y="14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1" y="15"/>
                        <a:pt x="43" y="17"/>
                        <a:pt x="46" y="19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9" y="20"/>
                        <a:pt x="49" y="21"/>
                        <a:pt x="50" y="21"/>
                      </a:cubicBezTo>
                      <a:cubicBezTo>
                        <a:pt x="49" y="20"/>
                        <a:pt x="45" y="17"/>
                        <a:pt x="44" y="17"/>
                      </a:cubicBezTo>
                      <a:cubicBezTo>
                        <a:pt x="44" y="16"/>
                        <a:pt x="39" y="13"/>
                        <a:pt x="39" y="13"/>
                      </a:cubicBezTo>
                      <a:cubicBezTo>
                        <a:pt x="41" y="14"/>
                        <a:pt x="40" y="14"/>
                        <a:pt x="42" y="15"/>
                      </a:cubicBezTo>
                      <a:cubicBezTo>
                        <a:pt x="43" y="16"/>
                        <a:pt x="41" y="14"/>
                        <a:pt x="41" y="14"/>
                      </a:cubicBezTo>
                      <a:cubicBezTo>
                        <a:pt x="40" y="14"/>
                        <a:pt x="38" y="12"/>
                        <a:pt x="38" y="11"/>
                      </a:cubicBezTo>
                      <a:cubicBezTo>
                        <a:pt x="39" y="12"/>
                        <a:pt x="40" y="13"/>
                        <a:pt x="40" y="13"/>
                      </a:cubicBezTo>
                      <a:cubicBezTo>
                        <a:pt x="39" y="12"/>
                        <a:pt x="38" y="11"/>
                        <a:pt x="37" y="11"/>
                      </a:cubicBezTo>
                      <a:cubicBezTo>
                        <a:pt x="34" y="9"/>
                        <a:pt x="38" y="11"/>
                        <a:pt x="36" y="9"/>
                      </a:cubicBezTo>
                      <a:cubicBezTo>
                        <a:pt x="38" y="11"/>
                        <a:pt x="41" y="13"/>
                        <a:pt x="42" y="13"/>
                      </a:cubicBezTo>
                      <a:cubicBezTo>
                        <a:pt x="40" y="12"/>
                        <a:pt x="39" y="11"/>
                        <a:pt x="36" y="9"/>
                      </a:cubicBezTo>
                      <a:cubicBezTo>
                        <a:pt x="37" y="9"/>
                        <a:pt x="39" y="10"/>
                        <a:pt x="40" y="11"/>
                      </a:cubicBezTo>
                      <a:cubicBezTo>
                        <a:pt x="41" y="12"/>
                        <a:pt x="36" y="8"/>
                        <a:pt x="40" y="11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9" y="10"/>
                        <a:pt x="40" y="10"/>
                        <a:pt x="41" y="11"/>
                      </a:cubicBezTo>
                      <a:cubicBezTo>
                        <a:pt x="41" y="11"/>
                        <a:pt x="38" y="9"/>
                        <a:pt x="41" y="11"/>
                      </a:cubicBezTo>
                      <a:cubicBezTo>
                        <a:pt x="41" y="10"/>
                        <a:pt x="42" y="10"/>
                        <a:pt x="39" y="9"/>
                      </a:cubicBezTo>
                      <a:cubicBezTo>
                        <a:pt x="38" y="8"/>
                        <a:pt x="41" y="10"/>
                        <a:pt x="38" y="8"/>
                      </a:cubicBezTo>
                      <a:cubicBezTo>
                        <a:pt x="40" y="10"/>
                        <a:pt x="38" y="8"/>
                        <a:pt x="37" y="7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7"/>
                        <a:pt x="37" y="7"/>
                      </a:cubicBezTo>
                      <a:cubicBezTo>
                        <a:pt x="37" y="7"/>
                        <a:pt x="38" y="8"/>
                        <a:pt x="39" y="8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40" y="8"/>
                        <a:pt x="40" y="8"/>
                      </a:cubicBezTo>
                      <a:cubicBezTo>
                        <a:pt x="41" y="9"/>
                        <a:pt x="41" y="9"/>
                        <a:pt x="41" y="9"/>
                      </a:cubicBezTo>
                      <a:cubicBezTo>
                        <a:pt x="41" y="9"/>
                        <a:pt x="43" y="10"/>
                        <a:pt x="42" y="9"/>
                      </a:cubicBezTo>
                      <a:cubicBezTo>
                        <a:pt x="40" y="8"/>
                        <a:pt x="38" y="7"/>
                        <a:pt x="37" y="6"/>
                      </a:cubicBezTo>
                      <a:cubicBezTo>
                        <a:pt x="37" y="5"/>
                        <a:pt x="39" y="7"/>
                        <a:pt x="38" y="6"/>
                      </a:cubicBezTo>
                      <a:cubicBezTo>
                        <a:pt x="39" y="7"/>
                        <a:pt x="39" y="7"/>
                        <a:pt x="39" y="7"/>
                      </a:cubicBezTo>
                      <a:cubicBezTo>
                        <a:pt x="40" y="8"/>
                        <a:pt x="42" y="9"/>
                        <a:pt x="42" y="8"/>
                      </a:cubicBezTo>
                      <a:cubicBezTo>
                        <a:pt x="42" y="8"/>
                        <a:pt x="40" y="6"/>
                        <a:pt x="39" y="6"/>
                      </a:cubicBezTo>
                      <a:cubicBezTo>
                        <a:pt x="39" y="6"/>
                        <a:pt x="40" y="6"/>
                        <a:pt x="41" y="7"/>
                      </a:cubicBezTo>
                      <a:cubicBezTo>
                        <a:pt x="40" y="6"/>
                        <a:pt x="39" y="6"/>
                        <a:pt x="38" y="5"/>
                      </a:cubicBezTo>
                      <a:cubicBezTo>
                        <a:pt x="39" y="6"/>
                        <a:pt x="41" y="6"/>
                        <a:pt x="43" y="7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6" y="9"/>
                        <a:pt x="46" y="9"/>
                        <a:pt x="46" y="9"/>
                      </a:cubicBezTo>
                      <a:cubicBezTo>
                        <a:pt x="48" y="11"/>
                        <a:pt x="47" y="10"/>
                        <a:pt x="50" y="12"/>
                      </a:cubicBezTo>
                      <a:cubicBezTo>
                        <a:pt x="50" y="12"/>
                        <a:pt x="50" y="11"/>
                        <a:pt x="49" y="11"/>
                      </a:cubicBezTo>
                      <a:cubicBezTo>
                        <a:pt x="45" y="9"/>
                        <a:pt x="44" y="7"/>
                        <a:pt x="40" y="5"/>
                      </a:cubicBezTo>
                      <a:cubicBezTo>
                        <a:pt x="40" y="4"/>
                        <a:pt x="49" y="10"/>
                        <a:pt x="44" y="6"/>
                      </a:cubicBezTo>
                      <a:cubicBezTo>
                        <a:pt x="43" y="6"/>
                        <a:pt x="40" y="4"/>
                        <a:pt x="41" y="5"/>
                      </a:cubicBezTo>
                      <a:cubicBezTo>
                        <a:pt x="42" y="5"/>
                        <a:pt x="38" y="2"/>
                        <a:pt x="39" y="3"/>
                      </a:cubicBezTo>
                      <a:cubicBezTo>
                        <a:pt x="41" y="4"/>
                        <a:pt x="43" y="5"/>
                        <a:pt x="45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6" y="7"/>
                        <a:pt x="48" y="9"/>
                        <a:pt x="48" y="8"/>
                      </a:cubicBezTo>
                      <a:cubicBezTo>
                        <a:pt x="48" y="8"/>
                        <a:pt x="48" y="8"/>
                        <a:pt x="46" y="7"/>
                      </a:cubicBezTo>
                      <a:cubicBezTo>
                        <a:pt x="44" y="5"/>
                        <a:pt x="46" y="7"/>
                        <a:pt x="44" y="6"/>
                      </a:cubicBezTo>
                      <a:cubicBezTo>
                        <a:pt x="44" y="5"/>
                        <a:pt x="47" y="7"/>
                        <a:pt x="43" y="4"/>
                      </a:cubicBezTo>
                      <a:cubicBezTo>
                        <a:pt x="43" y="5"/>
                        <a:pt x="41" y="3"/>
                        <a:pt x="40" y="3"/>
                      </a:cubicBezTo>
                      <a:cubicBezTo>
                        <a:pt x="39" y="2"/>
                        <a:pt x="39" y="2"/>
                        <a:pt x="39" y="2"/>
                      </a:cubicBezTo>
                      <a:cubicBezTo>
                        <a:pt x="41" y="3"/>
                        <a:pt x="41" y="3"/>
                        <a:pt x="41" y="3"/>
                      </a:cubicBezTo>
                      <a:cubicBezTo>
                        <a:pt x="42" y="3"/>
                        <a:pt x="38" y="1"/>
                        <a:pt x="39" y="1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4" y="4"/>
                        <a:pt x="40" y="2"/>
                        <a:pt x="44" y="5"/>
                      </a:cubicBezTo>
                      <a:cubicBezTo>
                        <a:pt x="44" y="4"/>
                        <a:pt x="42" y="3"/>
                        <a:pt x="43" y="4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4" y="4"/>
                        <a:pt x="49" y="7"/>
                        <a:pt x="47" y="5"/>
                      </a:cubicBezTo>
                      <a:cubicBezTo>
                        <a:pt x="46" y="4"/>
                        <a:pt x="45" y="4"/>
                        <a:pt x="44" y="3"/>
                      </a:cubicBezTo>
                      <a:cubicBezTo>
                        <a:pt x="44" y="3"/>
                        <a:pt x="42" y="2"/>
                        <a:pt x="42" y="1"/>
                      </a:cubicBezTo>
                      <a:cubicBezTo>
                        <a:pt x="45" y="3"/>
                        <a:pt x="43" y="1"/>
                        <a:pt x="45" y="3"/>
                      </a:cubicBezTo>
                      <a:cubicBezTo>
                        <a:pt x="44" y="2"/>
                        <a:pt x="44" y="3"/>
                        <a:pt x="46" y="4"/>
                      </a:cubicBezTo>
                      <a:cubicBezTo>
                        <a:pt x="49" y="6"/>
                        <a:pt x="45" y="4"/>
                        <a:pt x="49" y="7"/>
                      </a:cubicBezTo>
                      <a:cubicBezTo>
                        <a:pt x="49" y="6"/>
                        <a:pt x="52" y="8"/>
                        <a:pt x="54" y="9"/>
                      </a:cubicBezTo>
                      <a:cubicBezTo>
                        <a:pt x="54" y="9"/>
                        <a:pt x="54" y="9"/>
                        <a:pt x="53" y="9"/>
                      </a:cubicBezTo>
                      <a:cubicBezTo>
                        <a:pt x="51" y="7"/>
                        <a:pt x="51" y="7"/>
                        <a:pt x="49" y="6"/>
                      </a:cubicBezTo>
                      <a:cubicBezTo>
                        <a:pt x="50" y="6"/>
                        <a:pt x="49" y="5"/>
                        <a:pt x="47" y="4"/>
                      </a:cubicBezTo>
                      <a:cubicBezTo>
                        <a:pt x="48" y="4"/>
                        <a:pt x="50" y="6"/>
                        <a:pt x="50" y="6"/>
                      </a:cubicBezTo>
                      <a:cubicBezTo>
                        <a:pt x="50" y="5"/>
                        <a:pt x="51" y="5"/>
                        <a:pt x="52" y="5"/>
                      </a:cubicBezTo>
                      <a:cubicBezTo>
                        <a:pt x="48" y="3"/>
                        <a:pt x="51" y="4"/>
                        <a:pt x="48" y="2"/>
                      </a:cubicBezTo>
                      <a:cubicBezTo>
                        <a:pt x="47" y="2"/>
                        <a:pt x="45" y="1"/>
                        <a:pt x="44" y="0"/>
                      </a:cubicBezTo>
                      <a:cubicBezTo>
                        <a:pt x="44" y="0"/>
                        <a:pt x="45" y="1"/>
                        <a:pt x="46" y="1"/>
                      </a:cubicBezTo>
                      <a:cubicBezTo>
                        <a:pt x="44" y="0"/>
                        <a:pt x="49" y="3"/>
                        <a:pt x="46" y="1"/>
                      </a:cubicBezTo>
                      <a:cubicBezTo>
                        <a:pt x="47" y="2"/>
                        <a:pt x="50" y="3"/>
                        <a:pt x="52" y="5"/>
                      </a:cubicBezTo>
                      <a:cubicBezTo>
                        <a:pt x="51" y="4"/>
                        <a:pt x="54" y="6"/>
                        <a:pt x="54" y="6"/>
                      </a:cubicBezTo>
                      <a:cubicBezTo>
                        <a:pt x="53" y="4"/>
                        <a:pt x="52" y="3"/>
                        <a:pt x="52" y="3"/>
                      </a:cubicBezTo>
                      <a:cubicBezTo>
                        <a:pt x="55" y="4"/>
                        <a:pt x="53" y="2"/>
                        <a:pt x="53" y="1"/>
                      </a:cubicBezTo>
                      <a:cubicBezTo>
                        <a:pt x="54" y="2"/>
                        <a:pt x="57" y="4"/>
                        <a:pt x="57" y="4"/>
                      </a:cubicBezTo>
                      <a:cubicBezTo>
                        <a:pt x="58" y="4"/>
                        <a:pt x="54" y="2"/>
                        <a:pt x="56" y="3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6" y="2"/>
                        <a:pt x="59" y="3"/>
                        <a:pt x="55" y="1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58" y="3"/>
                        <a:pt x="57" y="3"/>
                        <a:pt x="57" y="2"/>
                      </a:cubicBezTo>
                      <a:cubicBezTo>
                        <a:pt x="58" y="3"/>
                        <a:pt x="59" y="3"/>
                        <a:pt x="60" y="4"/>
                      </a:cubicBezTo>
                      <a:cubicBezTo>
                        <a:pt x="62" y="5"/>
                        <a:pt x="60" y="3"/>
                        <a:pt x="60" y="3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9" y="1"/>
                        <a:pt x="58" y="1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61" y="2"/>
                        <a:pt x="62" y="2"/>
                        <a:pt x="61" y="1"/>
                      </a:cubicBezTo>
                      <a:cubicBezTo>
                        <a:pt x="65" y="5"/>
                        <a:pt x="65" y="5"/>
                        <a:pt x="65" y="5"/>
                      </a:cubicBezTo>
                      <a:cubicBezTo>
                        <a:pt x="63" y="4"/>
                        <a:pt x="62" y="3"/>
                        <a:pt x="61" y="2"/>
                      </a:cubicBezTo>
                      <a:cubicBezTo>
                        <a:pt x="59" y="1"/>
                        <a:pt x="59" y="2"/>
                        <a:pt x="61" y="3"/>
                      </a:cubicBezTo>
                      <a:cubicBezTo>
                        <a:pt x="61" y="3"/>
                        <a:pt x="61" y="3"/>
                        <a:pt x="60" y="2"/>
                      </a:cubicBezTo>
                      <a:cubicBezTo>
                        <a:pt x="63" y="4"/>
                        <a:pt x="63" y="4"/>
                        <a:pt x="64" y="5"/>
                      </a:cubicBezTo>
                      <a:cubicBezTo>
                        <a:pt x="64" y="5"/>
                        <a:pt x="65" y="5"/>
                        <a:pt x="64" y="5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4" y="5"/>
                        <a:pt x="64" y="5"/>
                        <a:pt x="63" y="5"/>
                      </a:cubicBezTo>
                      <a:cubicBezTo>
                        <a:pt x="65" y="6"/>
                        <a:pt x="66" y="7"/>
                        <a:pt x="65" y="7"/>
                      </a:cubicBezTo>
                      <a:cubicBezTo>
                        <a:pt x="62" y="5"/>
                        <a:pt x="66" y="8"/>
                        <a:pt x="65" y="8"/>
                      </a:cubicBezTo>
                      <a:cubicBezTo>
                        <a:pt x="63" y="7"/>
                        <a:pt x="62" y="6"/>
                        <a:pt x="61" y="5"/>
                      </a:cubicBezTo>
                      <a:cubicBezTo>
                        <a:pt x="60" y="4"/>
                        <a:pt x="61" y="5"/>
                        <a:pt x="59" y="5"/>
                      </a:cubicBezTo>
                      <a:cubicBezTo>
                        <a:pt x="61" y="6"/>
                        <a:pt x="64" y="7"/>
                        <a:pt x="64" y="8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8"/>
                        <a:pt x="66" y="9"/>
                        <a:pt x="65" y="9"/>
                      </a:cubicBezTo>
                      <a:cubicBezTo>
                        <a:pt x="64" y="10"/>
                        <a:pt x="64" y="10"/>
                        <a:pt x="63" y="10"/>
                      </a:cubicBezTo>
                      <a:cubicBezTo>
                        <a:pt x="62" y="9"/>
                        <a:pt x="62" y="9"/>
                        <a:pt x="62" y="9"/>
                      </a:cubicBezTo>
                      <a:cubicBezTo>
                        <a:pt x="65" y="12"/>
                        <a:pt x="62" y="11"/>
                        <a:pt x="64" y="12"/>
                      </a:cubicBezTo>
                      <a:cubicBezTo>
                        <a:pt x="62" y="12"/>
                        <a:pt x="64" y="14"/>
                        <a:pt x="62" y="13"/>
                      </a:cubicBezTo>
                      <a:cubicBezTo>
                        <a:pt x="62" y="15"/>
                        <a:pt x="63" y="16"/>
                        <a:pt x="62" y="17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1" y="17"/>
                        <a:pt x="58" y="15"/>
                        <a:pt x="58" y="15"/>
                      </a:cubicBezTo>
                      <a:cubicBezTo>
                        <a:pt x="60" y="16"/>
                        <a:pt x="61" y="17"/>
                        <a:pt x="62" y="18"/>
                      </a:cubicBezTo>
                      <a:cubicBezTo>
                        <a:pt x="60" y="17"/>
                        <a:pt x="61" y="19"/>
                        <a:pt x="63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4" y="22"/>
                        <a:pt x="61" y="20"/>
                        <a:pt x="60" y="21"/>
                      </a:cubicBezTo>
                      <a:cubicBezTo>
                        <a:pt x="60" y="20"/>
                        <a:pt x="58" y="19"/>
                        <a:pt x="58" y="20"/>
                      </a:cubicBezTo>
                      <a:cubicBezTo>
                        <a:pt x="60" y="22"/>
                        <a:pt x="60" y="22"/>
                        <a:pt x="62" y="23"/>
                      </a:cubicBezTo>
                      <a:cubicBezTo>
                        <a:pt x="61" y="23"/>
                        <a:pt x="60" y="23"/>
                        <a:pt x="59" y="23"/>
                      </a:cubicBezTo>
                      <a:cubicBezTo>
                        <a:pt x="62" y="26"/>
                        <a:pt x="59" y="26"/>
                        <a:pt x="61" y="29"/>
                      </a:cubicBezTo>
                      <a:cubicBezTo>
                        <a:pt x="59" y="27"/>
                        <a:pt x="59" y="27"/>
                        <a:pt x="59" y="27"/>
                      </a:cubicBezTo>
                      <a:cubicBezTo>
                        <a:pt x="62" y="31"/>
                        <a:pt x="58" y="30"/>
                        <a:pt x="59" y="32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5" y="30"/>
                        <a:pt x="56" y="31"/>
                        <a:pt x="59" y="33"/>
                      </a:cubicBezTo>
                      <a:cubicBezTo>
                        <a:pt x="57" y="32"/>
                        <a:pt x="60" y="35"/>
                        <a:pt x="57" y="33"/>
                      </a:cubicBezTo>
                      <a:cubicBezTo>
                        <a:pt x="56" y="33"/>
                        <a:pt x="58" y="34"/>
                        <a:pt x="58" y="35"/>
                      </a:cubicBezTo>
                      <a:cubicBezTo>
                        <a:pt x="57" y="35"/>
                        <a:pt x="57" y="35"/>
                        <a:pt x="57" y="36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57" y="36"/>
                        <a:pt x="55" y="35"/>
                        <a:pt x="55" y="35"/>
                      </a:cubicBezTo>
                      <a:cubicBezTo>
                        <a:pt x="56" y="35"/>
                        <a:pt x="54" y="35"/>
                        <a:pt x="58" y="37"/>
                      </a:cubicBezTo>
                      <a:cubicBezTo>
                        <a:pt x="55" y="36"/>
                        <a:pt x="58" y="40"/>
                        <a:pt x="55" y="38"/>
                      </a:cubicBezTo>
                      <a:cubicBezTo>
                        <a:pt x="56" y="39"/>
                        <a:pt x="56" y="39"/>
                        <a:pt x="57" y="40"/>
                      </a:cubicBezTo>
                      <a:cubicBezTo>
                        <a:pt x="57" y="40"/>
                        <a:pt x="54" y="39"/>
                        <a:pt x="56" y="41"/>
                      </a:cubicBezTo>
                      <a:cubicBezTo>
                        <a:pt x="55" y="41"/>
                        <a:pt x="54" y="40"/>
                        <a:pt x="54" y="40"/>
                      </a:cubicBezTo>
                      <a:cubicBezTo>
                        <a:pt x="54" y="40"/>
                        <a:pt x="55" y="41"/>
                        <a:pt x="55" y="41"/>
                      </a:cubicBezTo>
                      <a:cubicBezTo>
                        <a:pt x="57" y="44"/>
                        <a:pt x="52" y="42"/>
                        <a:pt x="52" y="43"/>
                      </a:cubicBezTo>
                      <a:cubicBezTo>
                        <a:pt x="53" y="46"/>
                        <a:pt x="51" y="46"/>
                        <a:pt x="51" y="48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2" y="50"/>
                        <a:pt x="46" y="46"/>
                        <a:pt x="50" y="50"/>
                      </a:cubicBezTo>
                      <a:cubicBezTo>
                        <a:pt x="50" y="49"/>
                        <a:pt x="50" y="50"/>
                        <a:pt x="48" y="49"/>
                      </a:cubicBezTo>
                      <a:cubicBezTo>
                        <a:pt x="50" y="51"/>
                        <a:pt x="46" y="48"/>
                        <a:pt x="48" y="51"/>
                      </a:cubicBezTo>
                      <a:cubicBezTo>
                        <a:pt x="48" y="51"/>
                        <a:pt x="48" y="51"/>
                        <a:pt x="48" y="50"/>
                      </a:cubicBezTo>
                      <a:cubicBezTo>
                        <a:pt x="46" y="50"/>
                        <a:pt x="48" y="52"/>
                        <a:pt x="46" y="51"/>
                      </a:cubicBezTo>
                      <a:cubicBezTo>
                        <a:pt x="45" y="51"/>
                        <a:pt x="45" y="51"/>
                        <a:pt x="45" y="50"/>
                      </a:cubicBezTo>
                      <a:cubicBezTo>
                        <a:pt x="43" y="49"/>
                        <a:pt x="47" y="53"/>
                        <a:pt x="44" y="50"/>
                      </a:cubicBezTo>
                      <a:cubicBezTo>
                        <a:pt x="44" y="50"/>
                        <a:pt x="45" y="52"/>
                        <a:pt x="45" y="52"/>
                      </a:cubicBezTo>
                      <a:cubicBezTo>
                        <a:pt x="43" y="52"/>
                        <a:pt x="44" y="55"/>
                        <a:pt x="44" y="56"/>
                      </a:cubicBezTo>
                      <a:cubicBezTo>
                        <a:pt x="42" y="56"/>
                        <a:pt x="38" y="52"/>
                        <a:pt x="40" y="55"/>
                      </a:cubicBezTo>
                      <a:cubicBezTo>
                        <a:pt x="40" y="54"/>
                        <a:pt x="42" y="56"/>
                        <a:pt x="41" y="55"/>
                      </a:cubicBezTo>
                      <a:cubicBezTo>
                        <a:pt x="42" y="56"/>
                        <a:pt x="37" y="52"/>
                        <a:pt x="39" y="54"/>
                      </a:cubicBezTo>
                      <a:cubicBezTo>
                        <a:pt x="41" y="56"/>
                        <a:pt x="40" y="55"/>
                        <a:pt x="41" y="56"/>
                      </a:cubicBezTo>
                      <a:cubicBezTo>
                        <a:pt x="39" y="56"/>
                        <a:pt x="37" y="54"/>
                        <a:pt x="38" y="56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40" y="58"/>
                        <a:pt x="38" y="57"/>
                        <a:pt x="41" y="60"/>
                      </a:cubicBezTo>
                      <a:cubicBezTo>
                        <a:pt x="40" y="63"/>
                        <a:pt x="40" y="68"/>
                        <a:pt x="38" y="71"/>
                      </a:cubicBezTo>
                      <a:cubicBezTo>
                        <a:pt x="35" y="72"/>
                        <a:pt x="35" y="76"/>
                        <a:pt x="31" y="77"/>
                      </a:cubicBezTo>
                      <a:cubicBezTo>
                        <a:pt x="28" y="75"/>
                        <a:pt x="28" y="76"/>
                        <a:pt x="28" y="77"/>
                      </a:cubicBezTo>
                      <a:cubicBezTo>
                        <a:pt x="28" y="77"/>
                        <a:pt x="28" y="77"/>
                        <a:pt x="27" y="76"/>
                      </a:cubicBezTo>
                      <a:cubicBezTo>
                        <a:pt x="30" y="78"/>
                        <a:pt x="27" y="77"/>
                        <a:pt x="29" y="79"/>
                      </a:cubicBezTo>
                      <a:cubicBezTo>
                        <a:pt x="28" y="79"/>
                        <a:pt x="28" y="81"/>
                        <a:pt x="27" y="82"/>
                      </a:cubicBezTo>
                      <a:cubicBezTo>
                        <a:pt x="27" y="81"/>
                        <a:pt x="25" y="80"/>
                        <a:pt x="25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26" y="81"/>
                        <a:pt x="27" y="82"/>
                        <a:pt x="28" y="83"/>
                      </a:cubicBezTo>
                      <a:cubicBezTo>
                        <a:pt x="28" y="87"/>
                        <a:pt x="21" y="85"/>
                        <a:pt x="20" y="88"/>
                      </a:cubicBezTo>
                      <a:cubicBezTo>
                        <a:pt x="18" y="88"/>
                        <a:pt x="18" y="89"/>
                        <a:pt x="18" y="90"/>
                      </a:cubicBezTo>
                      <a:cubicBezTo>
                        <a:pt x="14" y="89"/>
                        <a:pt x="10" y="88"/>
                        <a:pt x="10" y="92"/>
                      </a:cubicBezTo>
                      <a:cubicBezTo>
                        <a:pt x="10" y="92"/>
                        <a:pt x="5" y="86"/>
                        <a:pt x="4" y="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5" name="Freeform 189"/>
                <p:cNvSpPr/>
                <p:nvPr/>
              </p:nvSpPr>
              <p:spPr bwMode="auto">
                <a:xfrm>
                  <a:off x="3877" y="1783"/>
                  <a:ext cx="1" cy="1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4 w 4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2" y="2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6" name="Freeform 190"/>
                <p:cNvSpPr/>
                <p:nvPr/>
              </p:nvSpPr>
              <p:spPr bwMode="auto">
                <a:xfrm>
                  <a:off x="3874" y="1783"/>
                  <a:ext cx="1" cy="0"/>
                </a:xfrm>
                <a:custGeom>
                  <a:avLst/>
                  <a:gdLst>
                    <a:gd name="T0" fmla="*/ 2 w 3"/>
                    <a:gd name="T1" fmla="*/ 1 h 2"/>
                    <a:gd name="T2" fmla="*/ 1 w 3"/>
                    <a:gd name="T3" fmla="*/ 1 h 2"/>
                    <a:gd name="T4" fmla="*/ 1 w 3"/>
                    <a:gd name="T5" fmla="*/ 1 h 2"/>
                    <a:gd name="T6" fmla="*/ 2 w 3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2" y="1"/>
                      </a:moveTo>
                      <a:cubicBezTo>
                        <a:pt x="3" y="2"/>
                        <a:pt x="2" y="1"/>
                        <a:pt x="1" y="1"/>
                      </a:cubicBezTo>
                      <a:cubicBezTo>
                        <a:pt x="1" y="1"/>
                        <a:pt x="0" y="0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7" name="Freeform 191"/>
                <p:cNvSpPr/>
                <p:nvPr/>
              </p:nvSpPr>
              <p:spPr bwMode="auto">
                <a:xfrm>
                  <a:off x="3874" y="178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8" name="Freeform 192"/>
                <p:cNvSpPr/>
                <p:nvPr/>
              </p:nvSpPr>
              <p:spPr bwMode="auto">
                <a:xfrm>
                  <a:off x="3872" y="178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59" name="Freeform 193"/>
                <p:cNvSpPr/>
                <p:nvPr/>
              </p:nvSpPr>
              <p:spPr bwMode="auto">
                <a:xfrm>
                  <a:off x="3873" y="1783"/>
                  <a:ext cx="0" cy="0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1 h 2"/>
                    <a:gd name="T4" fmla="*/ 2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2"/>
                        <a:pt x="2" y="1"/>
                        <a:pt x="1" y="1"/>
                      </a:cubicBezTo>
                      <a:cubicBezTo>
                        <a:pt x="2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0" name="Freeform 194"/>
                <p:cNvSpPr/>
                <p:nvPr/>
              </p:nvSpPr>
              <p:spPr bwMode="auto">
                <a:xfrm>
                  <a:off x="3872" y="1783"/>
                  <a:ext cx="0" cy="1"/>
                </a:xfrm>
                <a:custGeom>
                  <a:avLst/>
                  <a:gdLst>
                    <a:gd name="T0" fmla="*/ 2 w 3"/>
                    <a:gd name="T1" fmla="*/ 2 h 2"/>
                    <a:gd name="T2" fmla="*/ 2 w 3"/>
                    <a:gd name="T3" fmla="*/ 2 h 2"/>
                    <a:gd name="T4" fmla="*/ 2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2"/>
                      </a:moveTo>
                      <a:cubicBezTo>
                        <a:pt x="2" y="2"/>
                        <a:pt x="3" y="2"/>
                        <a:pt x="2" y="2"/>
                      </a:cubicBezTo>
                      <a:cubicBezTo>
                        <a:pt x="3" y="2"/>
                        <a:pt x="0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1" name="Freeform 195"/>
                <p:cNvSpPr/>
                <p:nvPr/>
              </p:nvSpPr>
              <p:spPr bwMode="auto">
                <a:xfrm>
                  <a:off x="3872" y="1784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0 w 1"/>
                    <a:gd name="T5" fmla="*/ 0 h 1"/>
                    <a:gd name="T6" fmla="*/ 1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2" name="Rectangle 196"/>
                <p:cNvSpPr>
                  <a:spLocks noChangeArrowheads="1"/>
                </p:cNvSpPr>
                <p:nvPr/>
              </p:nvSpPr>
              <p:spPr bwMode="auto">
                <a:xfrm>
                  <a:off x="3870" y="1790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3" name="Freeform 197"/>
                <p:cNvSpPr/>
                <p:nvPr/>
              </p:nvSpPr>
              <p:spPr bwMode="auto">
                <a:xfrm>
                  <a:off x="3868" y="1793"/>
                  <a:ext cx="0" cy="0"/>
                </a:xfrm>
                <a:custGeom>
                  <a:avLst/>
                  <a:gdLst>
                    <a:gd name="T0" fmla="*/ 1 w 2"/>
                    <a:gd name="T1" fmla="*/ 1 h 2"/>
                    <a:gd name="T2" fmla="*/ 0 w 2"/>
                    <a:gd name="T3" fmla="*/ 0 h 2"/>
                    <a:gd name="T4" fmla="*/ 1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2" y="2"/>
                        <a:pt x="0" y="1"/>
                        <a:pt x="0" y="0"/>
                      </a:cubicBezTo>
                      <a:cubicBezTo>
                        <a:pt x="0" y="0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4" name="Freeform 198"/>
                <p:cNvSpPr/>
                <p:nvPr/>
              </p:nvSpPr>
              <p:spPr bwMode="auto">
                <a:xfrm>
                  <a:off x="3868" y="1795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0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5" name="Freeform 199"/>
                <p:cNvSpPr/>
                <p:nvPr/>
              </p:nvSpPr>
              <p:spPr bwMode="auto">
                <a:xfrm>
                  <a:off x="4160" y="1792"/>
                  <a:ext cx="0" cy="0"/>
                </a:xfrm>
                <a:custGeom>
                  <a:avLst/>
                  <a:gdLst>
                    <a:gd name="T0" fmla="*/ 2 w 3"/>
                    <a:gd name="T1" fmla="*/ 1 h 1"/>
                    <a:gd name="T2" fmla="*/ 1 w 3"/>
                    <a:gd name="T3" fmla="*/ 0 h 1"/>
                    <a:gd name="T4" fmla="*/ 2 w 3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0"/>
                        <a:pt x="0" y="1"/>
                        <a:pt x="1" y="0"/>
                      </a:cubicBezTo>
                      <a:cubicBezTo>
                        <a:pt x="2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6" name="Freeform 200"/>
                <p:cNvSpPr/>
                <p:nvPr/>
              </p:nvSpPr>
              <p:spPr bwMode="auto">
                <a:xfrm>
                  <a:off x="4141" y="1792"/>
                  <a:ext cx="19" cy="20"/>
                </a:xfrm>
                <a:custGeom>
                  <a:avLst/>
                  <a:gdLst>
                    <a:gd name="T0" fmla="*/ 13 w 86"/>
                    <a:gd name="T1" fmla="*/ 71 h 88"/>
                    <a:gd name="T2" fmla="*/ 17 w 86"/>
                    <a:gd name="T3" fmla="*/ 70 h 88"/>
                    <a:gd name="T4" fmla="*/ 22 w 86"/>
                    <a:gd name="T5" fmla="*/ 62 h 88"/>
                    <a:gd name="T6" fmla="*/ 24 w 86"/>
                    <a:gd name="T7" fmla="*/ 61 h 88"/>
                    <a:gd name="T8" fmla="*/ 31 w 86"/>
                    <a:gd name="T9" fmla="*/ 61 h 88"/>
                    <a:gd name="T10" fmla="*/ 34 w 86"/>
                    <a:gd name="T11" fmla="*/ 60 h 88"/>
                    <a:gd name="T12" fmla="*/ 36 w 86"/>
                    <a:gd name="T13" fmla="*/ 56 h 88"/>
                    <a:gd name="T14" fmla="*/ 39 w 86"/>
                    <a:gd name="T15" fmla="*/ 55 h 88"/>
                    <a:gd name="T16" fmla="*/ 42 w 86"/>
                    <a:gd name="T17" fmla="*/ 56 h 88"/>
                    <a:gd name="T18" fmla="*/ 41 w 86"/>
                    <a:gd name="T19" fmla="*/ 52 h 88"/>
                    <a:gd name="T20" fmla="*/ 42 w 86"/>
                    <a:gd name="T21" fmla="*/ 47 h 88"/>
                    <a:gd name="T22" fmla="*/ 44 w 86"/>
                    <a:gd name="T23" fmla="*/ 46 h 88"/>
                    <a:gd name="T24" fmla="*/ 44 w 86"/>
                    <a:gd name="T25" fmla="*/ 43 h 88"/>
                    <a:gd name="T26" fmla="*/ 47 w 86"/>
                    <a:gd name="T27" fmla="*/ 43 h 88"/>
                    <a:gd name="T28" fmla="*/ 49 w 86"/>
                    <a:gd name="T29" fmla="*/ 40 h 88"/>
                    <a:gd name="T30" fmla="*/ 53 w 86"/>
                    <a:gd name="T31" fmla="*/ 39 h 88"/>
                    <a:gd name="T32" fmla="*/ 52 w 86"/>
                    <a:gd name="T33" fmla="*/ 36 h 88"/>
                    <a:gd name="T34" fmla="*/ 55 w 86"/>
                    <a:gd name="T35" fmla="*/ 37 h 88"/>
                    <a:gd name="T36" fmla="*/ 54 w 86"/>
                    <a:gd name="T37" fmla="*/ 34 h 88"/>
                    <a:gd name="T38" fmla="*/ 54 w 86"/>
                    <a:gd name="T39" fmla="*/ 33 h 88"/>
                    <a:gd name="T40" fmla="*/ 54 w 86"/>
                    <a:gd name="T41" fmla="*/ 31 h 88"/>
                    <a:gd name="T42" fmla="*/ 57 w 86"/>
                    <a:gd name="T43" fmla="*/ 27 h 88"/>
                    <a:gd name="T44" fmla="*/ 57 w 86"/>
                    <a:gd name="T45" fmla="*/ 25 h 88"/>
                    <a:gd name="T46" fmla="*/ 58 w 86"/>
                    <a:gd name="T47" fmla="*/ 24 h 88"/>
                    <a:gd name="T48" fmla="*/ 61 w 86"/>
                    <a:gd name="T49" fmla="*/ 20 h 88"/>
                    <a:gd name="T50" fmla="*/ 67 w 86"/>
                    <a:gd name="T51" fmla="*/ 22 h 88"/>
                    <a:gd name="T52" fmla="*/ 62 w 86"/>
                    <a:gd name="T53" fmla="*/ 18 h 88"/>
                    <a:gd name="T54" fmla="*/ 56 w 86"/>
                    <a:gd name="T55" fmla="*/ 14 h 88"/>
                    <a:gd name="T56" fmla="*/ 59 w 86"/>
                    <a:gd name="T57" fmla="*/ 13 h 88"/>
                    <a:gd name="T58" fmla="*/ 56 w 86"/>
                    <a:gd name="T59" fmla="*/ 11 h 88"/>
                    <a:gd name="T60" fmla="*/ 59 w 86"/>
                    <a:gd name="T61" fmla="*/ 11 h 88"/>
                    <a:gd name="T62" fmla="*/ 65 w 86"/>
                    <a:gd name="T63" fmla="*/ 12 h 88"/>
                    <a:gd name="T64" fmla="*/ 60 w 86"/>
                    <a:gd name="T65" fmla="*/ 9 h 88"/>
                    <a:gd name="T66" fmla="*/ 63 w 86"/>
                    <a:gd name="T67" fmla="*/ 9 h 88"/>
                    <a:gd name="T68" fmla="*/ 60 w 86"/>
                    <a:gd name="T69" fmla="*/ 6 h 88"/>
                    <a:gd name="T70" fmla="*/ 61 w 86"/>
                    <a:gd name="T71" fmla="*/ 5 h 88"/>
                    <a:gd name="T72" fmla="*/ 69 w 86"/>
                    <a:gd name="T73" fmla="*/ 8 h 88"/>
                    <a:gd name="T74" fmla="*/ 64 w 86"/>
                    <a:gd name="T75" fmla="*/ 4 h 88"/>
                    <a:gd name="T76" fmla="*/ 76 w 86"/>
                    <a:gd name="T77" fmla="*/ 4 h 88"/>
                    <a:gd name="T78" fmla="*/ 78 w 86"/>
                    <a:gd name="T79" fmla="*/ 3 h 88"/>
                    <a:gd name="T80" fmla="*/ 79 w 86"/>
                    <a:gd name="T81" fmla="*/ 0 h 88"/>
                    <a:gd name="T82" fmla="*/ 83 w 86"/>
                    <a:gd name="T83" fmla="*/ 3 h 88"/>
                    <a:gd name="T84" fmla="*/ 78 w 86"/>
                    <a:gd name="T85" fmla="*/ 4 h 88"/>
                    <a:gd name="T86" fmla="*/ 84 w 86"/>
                    <a:gd name="T87" fmla="*/ 11 h 88"/>
                    <a:gd name="T88" fmla="*/ 84 w 86"/>
                    <a:gd name="T89" fmla="*/ 20 h 88"/>
                    <a:gd name="T90" fmla="*/ 83 w 86"/>
                    <a:gd name="T91" fmla="*/ 30 h 88"/>
                    <a:gd name="T92" fmla="*/ 80 w 86"/>
                    <a:gd name="T93" fmla="*/ 38 h 88"/>
                    <a:gd name="T94" fmla="*/ 78 w 86"/>
                    <a:gd name="T95" fmla="*/ 44 h 88"/>
                    <a:gd name="T96" fmla="*/ 69 w 86"/>
                    <a:gd name="T97" fmla="*/ 54 h 88"/>
                    <a:gd name="T98" fmla="*/ 62 w 86"/>
                    <a:gd name="T99" fmla="*/ 57 h 88"/>
                    <a:gd name="T100" fmla="*/ 54 w 86"/>
                    <a:gd name="T101" fmla="*/ 61 h 88"/>
                    <a:gd name="T102" fmla="*/ 45 w 86"/>
                    <a:gd name="T103" fmla="*/ 79 h 88"/>
                    <a:gd name="T104" fmla="*/ 29 w 86"/>
                    <a:gd name="T105" fmla="*/ 83 h 88"/>
                    <a:gd name="T106" fmla="*/ 18 w 86"/>
                    <a:gd name="T107" fmla="*/ 87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6" h="88">
                      <a:moveTo>
                        <a:pt x="2" y="72"/>
                      </a:moveTo>
                      <a:cubicBezTo>
                        <a:pt x="3" y="65"/>
                        <a:pt x="5" y="72"/>
                        <a:pt x="6" y="68"/>
                      </a:cubicBezTo>
                      <a:cubicBezTo>
                        <a:pt x="6" y="67"/>
                        <a:pt x="6" y="72"/>
                        <a:pt x="7" y="71"/>
                      </a:cubicBezTo>
                      <a:cubicBezTo>
                        <a:pt x="8" y="65"/>
                        <a:pt x="10" y="68"/>
                        <a:pt x="12" y="72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3" y="74"/>
                        <a:pt x="13" y="70"/>
                        <a:pt x="13" y="71"/>
                      </a:cubicBezTo>
                      <a:cubicBezTo>
                        <a:pt x="13" y="71"/>
                        <a:pt x="13" y="72"/>
                        <a:pt x="14" y="73"/>
                      </a:cubicBezTo>
                      <a:cubicBezTo>
                        <a:pt x="13" y="71"/>
                        <a:pt x="14" y="72"/>
                        <a:pt x="14" y="70"/>
                      </a:cubicBezTo>
                      <a:cubicBezTo>
                        <a:pt x="14" y="71"/>
                        <a:pt x="14" y="73"/>
                        <a:pt x="15" y="73"/>
                      </a:cubicBezTo>
                      <a:cubicBezTo>
                        <a:pt x="15" y="71"/>
                        <a:pt x="15" y="71"/>
                        <a:pt x="15" y="71"/>
                      </a:cubicBezTo>
                      <a:cubicBezTo>
                        <a:pt x="14" y="65"/>
                        <a:pt x="16" y="71"/>
                        <a:pt x="16" y="68"/>
                      </a:cubicBezTo>
                      <a:cubicBezTo>
                        <a:pt x="16" y="69"/>
                        <a:pt x="16" y="69"/>
                        <a:pt x="17" y="70"/>
                      </a:cubicBezTo>
                      <a:cubicBezTo>
                        <a:pt x="17" y="66"/>
                        <a:pt x="19" y="66"/>
                        <a:pt x="20" y="64"/>
                      </a:cubicBezTo>
                      <a:cubicBezTo>
                        <a:pt x="20" y="65"/>
                        <a:pt x="20" y="67"/>
                        <a:pt x="21" y="68"/>
                      </a:cubicBezTo>
                      <a:cubicBezTo>
                        <a:pt x="20" y="65"/>
                        <a:pt x="20" y="65"/>
                        <a:pt x="21" y="64"/>
                      </a:cubicBezTo>
                      <a:cubicBezTo>
                        <a:pt x="21" y="67"/>
                        <a:pt x="21" y="61"/>
                        <a:pt x="21" y="63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21" y="61"/>
                        <a:pt x="22" y="65"/>
                        <a:pt x="22" y="62"/>
                      </a:cubicBezTo>
                      <a:cubicBezTo>
                        <a:pt x="22" y="64"/>
                        <a:pt x="22" y="64"/>
                        <a:pt x="22" y="64"/>
                      </a:cubicBezTo>
                      <a:cubicBezTo>
                        <a:pt x="22" y="60"/>
                        <a:pt x="23" y="65"/>
                        <a:pt x="23" y="63"/>
                      </a:cubicBezTo>
                      <a:cubicBezTo>
                        <a:pt x="23" y="63"/>
                        <a:pt x="23" y="63"/>
                        <a:pt x="23" y="63"/>
                      </a:cubicBezTo>
                      <a:cubicBezTo>
                        <a:pt x="23" y="62"/>
                        <a:pt x="23" y="63"/>
                        <a:pt x="24" y="63"/>
                      </a:cubicBezTo>
                      <a:cubicBezTo>
                        <a:pt x="24" y="63"/>
                        <a:pt x="24" y="63"/>
                        <a:pt x="24" y="63"/>
                      </a:cubicBezTo>
                      <a:cubicBezTo>
                        <a:pt x="24" y="62"/>
                        <a:pt x="25" y="64"/>
                        <a:pt x="24" y="61"/>
                      </a:cubicBezTo>
                      <a:cubicBezTo>
                        <a:pt x="25" y="63"/>
                        <a:pt x="24" y="62"/>
                        <a:pt x="25" y="66"/>
                      </a:cubicBezTo>
                      <a:cubicBezTo>
                        <a:pt x="26" y="62"/>
                        <a:pt x="28" y="62"/>
                        <a:pt x="29" y="62"/>
                      </a:cubicBezTo>
                      <a:cubicBezTo>
                        <a:pt x="30" y="63"/>
                        <a:pt x="30" y="63"/>
                        <a:pt x="31" y="64"/>
                      </a:cubicBezTo>
                      <a:cubicBezTo>
                        <a:pt x="31" y="63"/>
                        <a:pt x="31" y="63"/>
                        <a:pt x="31" y="62"/>
                      </a:cubicBezTo>
                      <a:cubicBezTo>
                        <a:pt x="31" y="62"/>
                        <a:pt x="31" y="63"/>
                        <a:pt x="31" y="63"/>
                      </a:cubicBezTo>
                      <a:cubicBezTo>
                        <a:pt x="32" y="64"/>
                        <a:pt x="31" y="60"/>
                        <a:pt x="31" y="61"/>
                      </a:cubicBezTo>
                      <a:cubicBezTo>
                        <a:pt x="32" y="62"/>
                        <a:pt x="32" y="63"/>
                        <a:pt x="32" y="64"/>
                      </a:cubicBezTo>
                      <a:cubicBezTo>
                        <a:pt x="32" y="61"/>
                        <a:pt x="32" y="62"/>
                        <a:pt x="32" y="61"/>
                      </a:cubicBezTo>
                      <a:cubicBezTo>
                        <a:pt x="32" y="61"/>
                        <a:pt x="32" y="62"/>
                        <a:pt x="33" y="62"/>
                      </a:cubicBezTo>
                      <a:cubicBezTo>
                        <a:pt x="32" y="60"/>
                        <a:pt x="34" y="63"/>
                        <a:pt x="33" y="61"/>
                      </a:cubicBezTo>
                      <a:cubicBezTo>
                        <a:pt x="34" y="63"/>
                        <a:pt x="34" y="63"/>
                        <a:pt x="34" y="63"/>
                      </a:cubicBezTo>
                      <a:cubicBezTo>
                        <a:pt x="35" y="64"/>
                        <a:pt x="33" y="59"/>
                        <a:pt x="34" y="60"/>
                      </a:cubicBezTo>
                      <a:cubicBezTo>
                        <a:pt x="34" y="61"/>
                        <a:pt x="34" y="61"/>
                        <a:pt x="34" y="62"/>
                      </a:cubicBezTo>
                      <a:cubicBezTo>
                        <a:pt x="33" y="59"/>
                        <a:pt x="35" y="60"/>
                        <a:pt x="34" y="59"/>
                      </a:cubicBezTo>
                      <a:cubicBezTo>
                        <a:pt x="35" y="59"/>
                        <a:pt x="35" y="59"/>
                        <a:pt x="35" y="59"/>
                      </a:cubicBezTo>
                      <a:cubicBezTo>
                        <a:pt x="35" y="59"/>
                        <a:pt x="36" y="59"/>
                        <a:pt x="36" y="58"/>
                      </a:cubicBezTo>
                      <a:cubicBezTo>
                        <a:pt x="36" y="58"/>
                        <a:pt x="38" y="62"/>
                        <a:pt x="38" y="61"/>
                      </a:cubicBezTo>
                      <a:cubicBezTo>
                        <a:pt x="36" y="58"/>
                        <a:pt x="38" y="59"/>
                        <a:pt x="36" y="56"/>
                      </a:cubicBezTo>
                      <a:cubicBezTo>
                        <a:pt x="36" y="56"/>
                        <a:pt x="38" y="57"/>
                        <a:pt x="37" y="56"/>
                      </a:cubicBezTo>
                      <a:cubicBezTo>
                        <a:pt x="38" y="57"/>
                        <a:pt x="39" y="59"/>
                        <a:pt x="39" y="60"/>
                      </a:cubicBezTo>
                      <a:cubicBezTo>
                        <a:pt x="41" y="61"/>
                        <a:pt x="41" y="61"/>
                        <a:pt x="41" y="61"/>
                      </a:cubicBezTo>
                      <a:cubicBezTo>
                        <a:pt x="41" y="63"/>
                        <a:pt x="40" y="61"/>
                        <a:pt x="41" y="63"/>
                      </a:cubicBezTo>
                      <a:cubicBezTo>
                        <a:pt x="41" y="63"/>
                        <a:pt x="41" y="61"/>
                        <a:pt x="41" y="61"/>
                      </a:cubicBezTo>
                      <a:cubicBezTo>
                        <a:pt x="41" y="59"/>
                        <a:pt x="39" y="56"/>
                        <a:pt x="39" y="55"/>
                      </a:cubicBezTo>
                      <a:cubicBezTo>
                        <a:pt x="40" y="57"/>
                        <a:pt x="41" y="58"/>
                        <a:pt x="41" y="59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3"/>
                        <a:pt x="40" y="55"/>
                        <a:pt x="40" y="54"/>
                      </a:cubicBezTo>
                      <a:cubicBezTo>
                        <a:pt x="39" y="54"/>
                        <a:pt x="39" y="53"/>
                        <a:pt x="39" y="52"/>
                      </a:cubicBezTo>
                      <a:cubicBezTo>
                        <a:pt x="39" y="53"/>
                        <a:pt x="39" y="51"/>
                        <a:pt x="41" y="54"/>
                      </a:cubicBezTo>
                      <a:cubicBezTo>
                        <a:pt x="42" y="55"/>
                        <a:pt x="41" y="55"/>
                        <a:pt x="42" y="56"/>
                      </a:cubicBezTo>
                      <a:cubicBezTo>
                        <a:pt x="42" y="56"/>
                        <a:pt x="41" y="55"/>
                        <a:pt x="42" y="54"/>
                      </a:cubicBezTo>
                      <a:cubicBezTo>
                        <a:pt x="42" y="55"/>
                        <a:pt x="42" y="55"/>
                        <a:pt x="42" y="55"/>
                      </a:cubicBezTo>
                      <a:cubicBezTo>
                        <a:pt x="42" y="55"/>
                        <a:pt x="42" y="53"/>
                        <a:pt x="40" y="52"/>
                      </a:cubicBezTo>
                      <a:cubicBezTo>
                        <a:pt x="40" y="52"/>
                        <a:pt x="42" y="53"/>
                        <a:pt x="41" y="53"/>
                      </a:cubicBezTo>
                      <a:cubicBezTo>
                        <a:pt x="40" y="51"/>
                        <a:pt x="40" y="50"/>
                        <a:pt x="40" y="50"/>
                      </a:cubicBezTo>
                      <a:cubicBezTo>
                        <a:pt x="40" y="51"/>
                        <a:pt x="41" y="51"/>
                        <a:pt x="41" y="52"/>
                      </a:cubicBezTo>
                      <a:cubicBezTo>
                        <a:pt x="40" y="50"/>
                        <a:pt x="40" y="49"/>
                        <a:pt x="40" y="48"/>
                      </a:cubicBezTo>
                      <a:cubicBezTo>
                        <a:pt x="39" y="46"/>
                        <a:pt x="41" y="50"/>
                        <a:pt x="41" y="49"/>
                      </a:cubicBezTo>
                      <a:cubicBezTo>
                        <a:pt x="43" y="51"/>
                        <a:pt x="40" y="46"/>
                        <a:pt x="42" y="49"/>
                      </a:cubicBezTo>
                      <a:cubicBezTo>
                        <a:pt x="42" y="49"/>
                        <a:pt x="41" y="47"/>
                        <a:pt x="41" y="47"/>
                      </a:cubicBezTo>
                      <a:cubicBezTo>
                        <a:pt x="41" y="47"/>
                        <a:pt x="43" y="49"/>
                        <a:pt x="42" y="48"/>
                      </a:cubicBezTo>
                      <a:cubicBezTo>
                        <a:pt x="43" y="49"/>
                        <a:pt x="42" y="48"/>
                        <a:pt x="42" y="47"/>
                      </a:cubicBezTo>
                      <a:cubicBezTo>
                        <a:pt x="42" y="46"/>
                        <a:pt x="43" y="48"/>
                        <a:pt x="43" y="48"/>
                      </a:cubicBezTo>
                      <a:cubicBezTo>
                        <a:pt x="42" y="47"/>
                        <a:pt x="42" y="45"/>
                        <a:pt x="43" y="46"/>
                      </a:cubicBezTo>
                      <a:cubicBezTo>
                        <a:pt x="43" y="45"/>
                        <a:pt x="42" y="43"/>
                        <a:pt x="42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44" y="46"/>
                        <a:pt x="43" y="44"/>
                        <a:pt x="44" y="46"/>
                      </a:cubicBezTo>
                      <a:cubicBezTo>
                        <a:pt x="43" y="43"/>
                        <a:pt x="45" y="48"/>
                        <a:pt x="44" y="46"/>
                      </a:cubicBezTo>
                      <a:cubicBezTo>
                        <a:pt x="45" y="48"/>
                        <a:pt x="42" y="43"/>
                        <a:pt x="44" y="46"/>
                      </a:cubicBezTo>
                      <a:cubicBezTo>
                        <a:pt x="44" y="45"/>
                        <a:pt x="43" y="43"/>
                        <a:pt x="44" y="45"/>
                      </a:cubicBezTo>
                      <a:cubicBezTo>
                        <a:pt x="44" y="44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5" y="45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3"/>
                        <a:pt x="45" y="44"/>
                        <a:pt x="44" y="43"/>
                      </a:cubicBezTo>
                      <a:cubicBezTo>
                        <a:pt x="45" y="44"/>
                        <a:pt x="43" y="42"/>
                        <a:pt x="46" y="44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6" y="44"/>
                        <a:pt x="45" y="43"/>
                      </a:cubicBezTo>
                      <a:cubicBezTo>
                        <a:pt x="45" y="43"/>
                        <a:pt x="46" y="44"/>
                        <a:pt x="46" y="44"/>
                      </a:cubicBezTo>
                      <a:cubicBezTo>
                        <a:pt x="43" y="41"/>
                        <a:pt x="47" y="44"/>
                        <a:pt x="44" y="41"/>
                      </a:cubicBezTo>
                      <a:cubicBezTo>
                        <a:pt x="46" y="42"/>
                        <a:pt x="45" y="41"/>
                        <a:pt x="47" y="43"/>
                      </a:cubicBezTo>
                      <a:cubicBezTo>
                        <a:pt x="46" y="41"/>
                        <a:pt x="46" y="40"/>
                        <a:pt x="46" y="41"/>
                      </a:cubicBezTo>
                      <a:cubicBezTo>
                        <a:pt x="47" y="41"/>
                        <a:pt x="47" y="41"/>
                        <a:pt x="47" y="42"/>
                      </a:cubicBezTo>
                      <a:cubicBezTo>
                        <a:pt x="48" y="43"/>
                        <a:pt x="48" y="42"/>
                        <a:pt x="47" y="41"/>
                      </a:cubicBezTo>
                      <a:cubicBezTo>
                        <a:pt x="48" y="42"/>
                        <a:pt x="49" y="43"/>
                        <a:pt x="50" y="43"/>
                      </a:cubicBezTo>
                      <a:cubicBezTo>
                        <a:pt x="50" y="42"/>
                        <a:pt x="48" y="41"/>
                        <a:pt x="47" y="40"/>
                      </a:cubicBezTo>
                      <a:cubicBezTo>
                        <a:pt x="50" y="43"/>
                        <a:pt x="46" y="38"/>
                        <a:pt x="49" y="40"/>
                      </a:cubicBezTo>
                      <a:cubicBezTo>
                        <a:pt x="49" y="40"/>
                        <a:pt x="50" y="42"/>
                        <a:pt x="51" y="42"/>
                      </a:cubicBezTo>
                      <a:cubicBezTo>
                        <a:pt x="54" y="45"/>
                        <a:pt x="49" y="40"/>
                        <a:pt x="51" y="41"/>
                      </a:cubicBezTo>
                      <a:cubicBezTo>
                        <a:pt x="48" y="38"/>
                        <a:pt x="48" y="38"/>
                        <a:pt x="48" y="38"/>
                      </a:cubicBezTo>
                      <a:cubicBezTo>
                        <a:pt x="50" y="40"/>
                        <a:pt x="47" y="37"/>
                        <a:pt x="49" y="39"/>
                      </a:cubicBezTo>
                      <a:cubicBezTo>
                        <a:pt x="49" y="38"/>
                        <a:pt x="51" y="40"/>
                        <a:pt x="48" y="37"/>
                      </a:cubicBezTo>
                      <a:cubicBezTo>
                        <a:pt x="51" y="39"/>
                        <a:pt x="48" y="35"/>
                        <a:pt x="53" y="39"/>
                      </a:cubicBezTo>
                      <a:cubicBezTo>
                        <a:pt x="52" y="38"/>
                        <a:pt x="53" y="38"/>
                        <a:pt x="51" y="37"/>
                      </a:cubicBezTo>
                      <a:cubicBezTo>
                        <a:pt x="50" y="36"/>
                        <a:pt x="52" y="38"/>
                        <a:pt x="51" y="38"/>
                      </a:cubicBezTo>
                      <a:cubicBezTo>
                        <a:pt x="51" y="37"/>
                        <a:pt x="51" y="37"/>
                        <a:pt x="50" y="36"/>
                      </a:cubicBezTo>
                      <a:cubicBezTo>
                        <a:pt x="51" y="37"/>
                        <a:pt x="51" y="37"/>
                        <a:pt x="53" y="39"/>
                      </a:cubicBezTo>
                      <a:cubicBezTo>
                        <a:pt x="55" y="40"/>
                        <a:pt x="49" y="35"/>
                        <a:pt x="51" y="35"/>
                      </a:cubicBezTo>
                      <a:cubicBezTo>
                        <a:pt x="52" y="36"/>
                        <a:pt x="52" y="36"/>
                        <a:pt x="52" y="36"/>
                      </a:cubicBezTo>
                      <a:cubicBezTo>
                        <a:pt x="50" y="34"/>
                        <a:pt x="50" y="34"/>
                        <a:pt x="50" y="34"/>
                      </a:cubicBezTo>
                      <a:cubicBezTo>
                        <a:pt x="51" y="34"/>
                        <a:pt x="53" y="36"/>
                        <a:pt x="55" y="38"/>
                      </a:cubicBezTo>
                      <a:cubicBezTo>
                        <a:pt x="55" y="37"/>
                        <a:pt x="55" y="37"/>
                        <a:pt x="54" y="36"/>
                      </a:cubicBezTo>
                      <a:cubicBezTo>
                        <a:pt x="56" y="38"/>
                        <a:pt x="56" y="38"/>
                        <a:pt x="56" y="38"/>
                      </a:cubicBezTo>
                      <a:cubicBezTo>
                        <a:pt x="54" y="36"/>
                        <a:pt x="55" y="37"/>
                        <a:pt x="55" y="36"/>
                      </a:cubicBezTo>
                      <a:cubicBezTo>
                        <a:pt x="55" y="37"/>
                        <a:pt x="55" y="37"/>
                        <a:pt x="55" y="37"/>
                      </a:cubicBezTo>
                      <a:cubicBezTo>
                        <a:pt x="56" y="37"/>
                        <a:pt x="56" y="37"/>
                        <a:pt x="55" y="36"/>
                      </a:cubicBezTo>
                      <a:cubicBezTo>
                        <a:pt x="54" y="35"/>
                        <a:pt x="54" y="35"/>
                        <a:pt x="53" y="35"/>
                      </a:cubicBezTo>
                      <a:cubicBezTo>
                        <a:pt x="52" y="34"/>
                        <a:pt x="53" y="34"/>
                        <a:pt x="52" y="34"/>
                      </a:cubicBezTo>
                      <a:cubicBezTo>
                        <a:pt x="54" y="35"/>
                        <a:pt x="53" y="34"/>
                        <a:pt x="54" y="34"/>
                      </a:cubicBezTo>
                      <a:cubicBezTo>
                        <a:pt x="54" y="34"/>
                        <a:pt x="52" y="33"/>
                        <a:pt x="52" y="33"/>
                      </a:cubicBezTo>
                      <a:cubicBezTo>
                        <a:pt x="53" y="34"/>
                        <a:pt x="53" y="33"/>
                        <a:pt x="54" y="34"/>
                      </a:cubicBezTo>
                      <a:cubicBezTo>
                        <a:pt x="54" y="34"/>
                        <a:pt x="53" y="33"/>
                        <a:pt x="54" y="34"/>
                      </a:cubicBezTo>
                      <a:cubicBezTo>
                        <a:pt x="54" y="35"/>
                        <a:pt x="56" y="36"/>
                        <a:pt x="55" y="35"/>
                      </a:cubicBezTo>
                      <a:cubicBezTo>
                        <a:pt x="54" y="34"/>
                        <a:pt x="51" y="32"/>
                        <a:pt x="53" y="33"/>
                      </a:cubicBezTo>
                      <a:cubicBezTo>
                        <a:pt x="53" y="33"/>
                        <a:pt x="54" y="34"/>
                        <a:pt x="54" y="34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4" y="33"/>
                        <a:pt x="54" y="33"/>
                        <a:pt x="54" y="33"/>
                      </a:cubicBezTo>
                      <a:cubicBezTo>
                        <a:pt x="54" y="34"/>
                        <a:pt x="54" y="34"/>
                        <a:pt x="55" y="34"/>
                      </a:cubicBezTo>
                      <a:cubicBezTo>
                        <a:pt x="53" y="32"/>
                        <a:pt x="54" y="33"/>
                        <a:pt x="53" y="31"/>
                      </a:cubicBezTo>
                      <a:cubicBezTo>
                        <a:pt x="52" y="31"/>
                        <a:pt x="54" y="32"/>
                        <a:pt x="54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5" y="33"/>
                        <a:pt x="55" y="32"/>
                        <a:pt x="5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1"/>
                        <a:pt x="54" y="31"/>
                        <a:pt x="53" y="30"/>
                      </a:cubicBezTo>
                      <a:cubicBezTo>
                        <a:pt x="55" y="31"/>
                        <a:pt x="60" y="35"/>
                        <a:pt x="58" y="33"/>
                      </a:cubicBezTo>
                      <a:cubicBezTo>
                        <a:pt x="58" y="33"/>
                        <a:pt x="55" y="30"/>
                        <a:pt x="54" y="30"/>
                      </a:cubicBezTo>
                      <a:cubicBezTo>
                        <a:pt x="55" y="30"/>
                        <a:pt x="53" y="28"/>
                        <a:pt x="56" y="29"/>
                      </a:cubicBezTo>
                      <a:cubicBezTo>
                        <a:pt x="55" y="29"/>
                        <a:pt x="55" y="28"/>
                        <a:pt x="54" y="28"/>
                      </a:cubicBezTo>
                      <a:cubicBezTo>
                        <a:pt x="55" y="28"/>
                        <a:pt x="53" y="25"/>
                        <a:pt x="57" y="27"/>
                      </a:cubicBezTo>
                      <a:cubicBezTo>
                        <a:pt x="57" y="28"/>
                        <a:pt x="58" y="28"/>
                        <a:pt x="60" y="29"/>
                      </a:cubicBezTo>
                      <a:cubicBezTo>
                        <a:pt x="58" y="28"/>
                        <a:pt x="61" y="30"/>
                        <a:pt x="59" y="28"/>
                      </a:cubicBezTo>
                      <a:cubicBezTo>
                        <a:pt x="57" y="27"/>
                        <a:pt x="56" y="26"/>
                        <a:pt x="55" y="26"/>
                      </a:cubicBezTo>
                      <a:cubicBezTo>
                        <a:pt x="55" y="25"/>
                        <a:pt x="55" y="25"/>
                        <a:pt x="57" y="25"/>
                      </a:cubicBezTo>
                      <a:cubicBezTo>
                        <a:pt x="56" y="25"/>
                        <a:pt x="56" y="25"/>
                        <a:pt x="55" y="24"/>
                      </a:cubicBezTo>
                      <a:cubicBezTo>
                        <a:pt x="58" y="26"/>
                        <a:pt x="58" y="26"/>
                        <a:pt x="57" y="25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8" y="25"/>
                        <a:pt x="58" y="25"/>
                        <a:pt x="58" y="25"/>
                      </a:cubicBezTo>
                      <a:cubicBezTo>
                        <a:pt x="57" y="25"/>
                        <a:pt x="54" y="23"/>
                        <a:pt x="56" y="24"/>
                      </a:cubicBezTo>
                      <a:cubicBezTo>
                        <a:pt x="57" y="24"/>
                        <a:pt x="57" y="24"/>
                        <a:pt x="58" y="25"/>
                      </a:cubicBezTo>
                      <a:cubicBezTo>
                        <a:pt x="56" y="24"/>
                        <a:pt x="54" y="22"/>
                        <a:pt x="56" y="23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8" y="23"/>
                        <a:pt x="57" y="22"/>
                        <a:pt x="56" y="22"/>
                      </a:cubicBezTo>
                      <a:cubicBezTo>
                        <a:pt x="58" y="23"/>
                        <a:pt x="58" y="22"/>
                        <a:pt x="60" y="23"/>
                      </a:cubicBezTo>
                      <a:cubicBezTo>
                        <a:pt x="56" y="20"/>
                        <a:pt x="56" y="19"/>
                        <a:pt x="57" y="18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6" y="18"/>
                        <a:pt x="57" y="18"/>
                      </a:cubicBezTo>
                      <a:cubicBezTo>
                        <a:pt x="58" y="19"/>
                        <a:pt x="59" y="19"/>
                        <a:pt x="61" y="20"/>
                      </a:cubicBezTo>
                      <a:cubicBezTo>
                        <a:pt x="62" y="20"/>
                        <a:pt x="59" y="19"/>
                        <a:pt x="58" y="18"/>
                      </a:cubicBezTo>
                      <a:cubicBezTo>
                        <a:pt x="57" y="17"/>
                        <a:pt x="59" y="19"/>
                        <a:pt x="57" y="18"/>
                      </a:cubicBezTo>
                      <a:cubicBezTo>
                        <a:pt x="57" y="17"/>
                        <a:pt x="59" y="18"/>
                        <a:pt x="56" y="17"/>
                      </a:cubicBezTo>
                      <a:cubicBezTo>
                        <a:pt x="57" y="17"/>
                        <a:pt x="59" y="18"/>
                        <a:pt x="60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2" y="19"/>
                        <a:pt x="64" y="21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70" y="23"/>
                        <a:pt x="70" y="24"/>
                        <a:pt x="71" y="24"/>
                      </a:cubicBezTo>
                      <a:cubicBezTo>
                        <a:pt x="70" y="23"/>
                        <a:pt x="66" y="21"/>
                        <a:pt x="65" y="21"/>
                      </a:cubicBezTo>
                      <a:cubicBezTo>
                        <a:pt x="65" y="20"/>
                        <a:pt x="59" y="18"/>
                        <a:pt x="60" y="17"/>
                      </a:cubicBezTo>
                      <a:cubicBezTo>
                        <a:pt x="61" y="18"/>
                        <a:pt x="60" y="18"/>
                        <a:pt x="62" y="19"/>
                      </a:cubicBezTo>
                      <a:cubicBezTo>
                        <a:pt x="64" y="19"/>
                        <a:pt x="61" y="18"/>
                        <a:pt x="62" y="18"/>
                      </a:cubicBezTo>
                      <a:cubicBezTo>
                        <a:pt x="61" y="18"/>
                        <a:pt x="59" y="16"/>
                        <a:pt x="58" y="16"/>
                      </a:cubicBezTo>
                      <a:cubicBezTo>
                        <a:pt x="59" y="16"/>
                        <a:pt x="60" y="17"/>
                        <a:pt x="61" y="17"/>
                      </a:cubicBezTo>
                      <a:cubicBezTo>
                        <a:pt x="59" y="16"/>
                        <a:pt x="58" y="16"/>
                        <a:pt x="57" y="15"/>
                      </a:cubicBezTo>
                      <a:cubicBezTo>
                        <a:pt x="54" y="14"/>
                        <a:pt x="58" y="15"/>
                        <a:pt x="56" y="14"/>
                      </a:cubicBezTo>
                      <a:cubicBezTo>
                        <a:pt x="58" y="15"/>
                        <a:pt x="61" y="17"/>
                        <a:pt x="62" y="17"/>
                      </a:cubicBezTo>
                      <a:cubicBezTo>
                        <a:pt x="60" y="16"/>
                        <a:pt x="60" y="15"/>
                        <a:pt x="56" y="14"/>
                      </a:cubicBezTo>
                      <a:cubicBezTo>
                        <a:pt x="57" y="14"/>
                        <a:pt x="59" y="15"/>
                        <a:pt x="60" y="15"/>
                      </a:cubicBezTo>
                      <a:cubicBezTo>
                        <a:pt x="61" y="16"/>
                        <a:pt x="56" y="13"/>
                        <a:pt x="61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9" y="14"/>
                        <a:pt x="60" y="14"/>
                        <a:pt x="61" y="15"/>
                      </a:cubicBezTo>
                      <a:cubicBezTo>
                        <a:pt x="61" y="15"/>
                        <a:pt x="58" y="13"/>
                        <a:pt x="62" y="14"/>
                      </a:cubicBezTo>
                      <a:cubicBezTo>
                        <a:pt x="61" y="14"/>
                        <a:pt x="62" y="14"/>
                        <a:pt x="59" y="13"/>
                      </a:cubicBezTo>
                      <a:cubicBezTo>
                        <a:pt x="58" y="13"/>
                        <a:pt x="61" y="14"/>
                        <a:pt x="57" y="13"/>
                      </a:cubicBezTo>
                      <a:cubicBezTo>
                        <a:pt x="60" y="14"/>
                        <a:pt x="57" y="12"/>
                        <a:pt x="56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8" y="12"/>
                        <a:pt x="56" y="11"/>
                      </a:cubicBezTo>
                      <a:cubicBezTo>
                        <a:pt x="57" y="12"/>
                        <a:pt x="58" y="12"/>
                        <a:pt x="58" y="12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5" y="10"/>
                        <a:pt x="60" y="13"/>
                        <a:pt x="59" y="12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3" y="13"/>
                        <a:pt x="62" y="13"/>
                      </a:cubicBezTo>
                      <a:cubicBezTo>
                        <a:pt x="60" y="12"/>
                        <a:pt x="58" y="11"/>
                        <a:pt x="57" y="10"/>
                      </a:cubicBezTo>
                      <a:cubicBezTo>
                        <a:pt x="56" y="10"/>
                        <a:pt x="59" y="11"/>
                        <a:pt x="57" y="10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60" y="12"/>
                        <a:pt x="62" y="13"/>
                        <a:pt x="62" y="12"/>
                      </a:cubicBezTo>
                      <a:cubicBezTo>
                        <a:pt x="62" y="12"/>
                        <a:pt x="59" y="10"/>
                        <a:pt x="58" y="10"/>
                      </a:cubicBezTo>
                      <a:cubicBezTo>
                        <a:pt x="58" y="10"/>
                        <a:pt x="59" y="10"/>
                        <a:pt x="60" y="11"/>
                      </a:cubicBezTo>
                      <a:cubicBezTo>
                        <a:pt x="60" y="11"/>
                        <a:pt x="58" y="10"/>
                        <a:pt x="57" y="10"/>
                      </a:cubicBezTo>
                      <a:cubicBezTo>
                        <a:pt x="59" y="10"/>
                        <a:pt x="61" y="10"/>
                        <a:pt x="62" y="11"/>
                      </a:cubicBezTo>
                      <a:cubicBezTo>
                        <a:pt x="65" y="12"/>
                        <a:pt x="65" y="12"/>
                        <a:pt x="65" y="12"/>
                      </a:cubicBezTo>
                      <a:cubicBezTo>
                        <a:pt x="66" y="12"/>
                        <a:pt x="66" y="12"/>
                        <a:pt x="66" y="12"/>
                      </a:cubicBezTo>
                      <a:cubicBezTo>
                        <a:pt x="68" y="13"/>
                        <a:pt x="67" y="13"/>
                        <a:pt x="70" y="14"/>
                      </a:cubicBezTo>
                      <a:cubicBezTo>
                        <a:pt x="71" y="14"/>
                        <a:pt x="70" y="14"/>
                        <a:pt x="69" y="13"/>
                      </a:cubicBezTo>
                      <a:cubicBezTo>
                        <a:pt x="65" y="12"/>
                        <a:pt x="63" y="11"/>
                        <a:pt x="60" y="9"/>
                      </a:cubicBezTo>
                      <a:cubicBezTo>
                        <a:pt x="59" y="8"/>
                        <a:pt x="69" y="12"/>
                        <a:pt x="63" y="10"/>
                      </a:cubicBezTo>
                      <a:cubicBezTo>
                        <a:pt x="62" y="9"/>
                        <a:pt x="59" y="8"/>
                        <a:pt x="60" y="9"/>
                      </a:cubicBezTo>
                      <a:cubicBezTo>
                        <a:pt x="61" y="9"/>
                        <a:pt x="57" y="7"/>
                        <a:pt x="58" y="7"/>
                      </a:cubicBezTo>
                      <a:cubicBezTo>
                        <a:pt x="60" y="8"/>
                        <a:pt x="62" y="8"/>
                        <a:pt x="64" y="10"/>
                      </a:cubicBezTo>
                      <a:cubicBezTo>
                        <a:pt x="63" y="9"/>
                        <a:pt x="63" y="10"/>
                        <a:pt x="64" y="10"/>
                      </a:cubicBezTo>
                      <a:cubicBezTo>
                        <a:pt x="65" y="10"/>
                        <a:pt x="68" y="11"/>
                        <a:pt x="68" y="11"/>
                      </a:cubicBezTo>
                      <a:cubicBezTo>
                        <a:pt x="67" y="11"/>
                        <a:pt x="67" y="10"/>
                        <a:pt x="65" y="10"/>
                      </a:cubicBezTo>
                      <a:cubicBezTo>
                        <a:pt x="63" y="9"/>
                        <a:pt x="66" y="10"/>
                        <a:pt x="63" y="9"/>
                      </a:cubicBezTo>
                      <a:cubicBezTo>
                        <a:pt x="63" y="8"/>
                        <a:pt x="66" y="9"/>
                        <a:pt x="62" y="8"/>
                      </a:cubicBezTo>
                      <a:cubicBezTo>
                        <a:pt x="62" y="8"/>
                        <a:pt x="60" y="7"/>
                        <a:pt x="59" y="7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61" y="7"/>
                        <a:pt x="57" y="6"/>
                        <a:pt x="57" y="5"/>
                      </a:cubicBezTo>
                      <a:cubicBezTo>
                        <a:pt x="60" y="6"/>
                        <a:pt x="60" y="6"/>
                        <a:pt x="60" y="6"/>
                      </a:cubicBezTo>
                      <a:cubicBezTo>
                        <a:pt x="63" y="7"/>
                        <a:pt x="59" y="7"/>
                        <a:pt x="63" y="8"/>
                      </a:cubicBezTo>
                      <a:cubicBezTo>
                        <a:pt x="63" y="8"/>
                        <a:pt x="61" y="7"/>
                        <a:pt x="62" y="7"/>
                      </a:cubicBezTo>
                      <a:cubicBezTo>
                        <a:pt x="63" y="7"/>
                        <a:pt x="63" y="7"/>
                        <a:pt x="63" y="7"/>
                      </a:cubicBezTo>
                      <a:cubicBezTo>
                        <a:pt x="63" y="7"/>
                        <a:pt x="69" y="9"/>
                        <a:pt x="66" y="8"/>
                      </a:cubicBezTo>
                      <a:cubicBezTo>
                        <a:pt x="65" y="7"/>
                        <a:pt x="64" y="7"/>
                        <a:pt x="63" y="7"/>
                      </a:cubicBezTo>
                      <a:cubicBezTo>
                        <a:pt x="62" y="6"/>
                        <a:pt x="61" y="5"/>
                        <a:pt x="61" y="5"/>
                      </a:cubicBezTo>
                      <a:cubicBezTo>
                        <a:pt x="64" y="6"/>
                        <a:pt x="61" y="4"/>
                        <a:pt x="64" y="6"/>
                      </a:cubicBezTo>
                      <a:cubicBezTo>
                        <a:pt x="62" y="5"/>
                        <a:pt x="62" y="6"/>
                        <a:pt x="65" y="7"/>
                      </a:cubicBezTo>
                      <a:cubicBezTo>
                        <a:pt x="69" y="8"/>
                        <a:pt x="65" y="8"/>
                        <a:pt x="68" y="9"/>
                      </a:cubicBezTo>
                      <a:cubicBezTo>
                        <a:pt x="68" y="9"/>
                        <a:pt x="72" y="10"/>
                        <a:pt x="74" y="11"/>
                      </a:cubicBezTo>
                      <a:cubicBezTo>
                        <a:pt x="74" y="11"/>
                        <a:pt x="73" y="10"/>
                        <a:pt x="73" y="10"/>
                      </a:cubicBezTo>
                      <a:cubicBezTo>
                        <a:pt x="71" y="9"/>
                        <a:pt x="71" y="9"/>
                        <a:pt x="69" y="8"/>
                      </a:cubicBezTo>
                      <a:cubicBezTo>
                        <a:pt x="69" y="8"/>
                        <a:pt x="68" y="7"/>
                        <a:pt x="66" y="6"/>
                      </a:cubicBezTo>
                      <a:cubicBezTo>
                        <a:pt x="67" y="7"/>
                        <a:pt x="70" y="7"/>
                        <a:pt x="70" y="8"/>
                      </a:cubicBezTo>
                      <a:cubicBezTo>
                        <a:pt x="69" y="7"/>
                        <a:pt x="70" y="6"/>
                        <a:pt x="71" y="6"/>
                      </a:cubicBezTo>
                      <a:cubicBezTo>
                        <a:pt x="67" y="5"/>
                        <a:pt x="70" y="5"/>
                        <a:pt x="67" y="5"/>
                      </a:cubicBezTo>
                      <a:cubicBezTo>
                        <a:pt x="66" y="5"/>
                        <a:pt x="63" y="4"/>
                        <a:pt x="62" y="3"/>
                      </a:cubicBezTo>
                      <a:cubicBezTo>
                        <a:pt x="62" y="3"/>
                        <a:pt x="63" y="4"/>
                        <a:pt x="64" y="4"/>
                      </a:cubicBezTo>
                      <a:cubicBezTo>
                        <a:pt x="62" y="3"/>
                        <a:pt x="67" y="5"/>
                        <a:pt x="64" y="4"/>
                      </a:cubicBezTo>
                      <a:cubicBezTo>
                        <a:pt x="65" y="4"/>
                        <a:pt x="69" y="5"/>
                        <a:pt x="71" y="6"/>
                      </a:cubicBezTo>
                      <a:cubicBezTo>
                        <a:pt x="70" y="5"/>
                        <a:pt x="73" y="7"/>
                        <a:pt x="74" y="6"/>
                      </a:cubicBezTo>
                      <a:cubicBezTo>
                        <a:pt x="72" y="6"/>
                        <a:pt x="71" y="5"/>
                        <a:pt x="71" y="4"/>
                      </a:cubicBezTo>
                      <a:cubicBezTo>
                        <a:pt x="73" y="4"/>
                        <a:pt x="71" y="3"/>
                        <a:pt x="71" y="2"/>
                      </a:cubicBezTo>
                      <a:cubicBezTo>
                        <a:pt x="72" y="3"/>
                        <a:pt x="76" y="4"/>
                        <a:pt x="76" y="4"/>
                      </a:cubicBezTo>
                      <a:cubicBezTo>
                        <a:pt x="76" y="3"/>
                        <a:pt x="73" y="3"/>
                        <a:pt x="74" y="3"/>
                      </a:cubicBezTo>
                      <a:cubicBezTo>
                        <a:pt x="75" y="3"/>
                        <a:pt x="75" y="3"/>
                        <a:pt x="75" y="3"/>
                      </a:cubicBezTo>
                      <a:cubicBezTo>
                        <a:pt x="74" y="3"/>
                        <a:pt x="77" y="3"/>
                        <a:pt x="73" y="1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6" y="2"/>
                        <a:pt x="75" y="2"/>
                      </a:cubicBezTo>
                      <a:cubicBezTo>
                        <a:pt x="77" y="2"/>
                        <a:pt x="78" y="3"/>
                        <a:pt x="78" y="3"/>
                      </a:cubicBezTo>
                      <a:cubicBezTo>
                        <a:pt x="81" y="3"/>
                        <a:pt x="78" y="2"/>
                        <a:pt x="78" y="2"/>
                      </a:cubicBezTo>
                      <a:cubicBezTo>
                        <a:pt x="76" y="2"/>
                        <a:pt x="76" y="2"/>
                        <a:pt x="76" y="2"/>
                      </a:cubicBezTo>
                      <a:cubicBezTo>
                        <a:pt x="75" y="1"/>
                        <a:pt x="77" y="1"/>
                        <a:pt x="76" y="0"/>
                      </a:cubicBezTo>
                      <a:cubicBezTo>
                        <a:pt x="78" y="1"/>
                        <a:pt x="78" y="1"/>
                        <a:pt x="78" y="1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9" y="1"/>
                        <a:pt x="80" y="1"/>
                        <a:pt x="79" y="0"/>
                      </a:cubicBezTo>
                      <a:cubicBezTo>
                        <a:pt x="83" y="2"/>
                        <a:pt x="83" y="2"/>
                        <a:pt x="83" y="2"/>
                      </a:cubicBezTo>
                      <a:cubicBezTo>
                        <a:pt x="82" y="2"/>
                        <a:pt x="81" y="1"/>
                        <a:pt x="79" y="1"/>
                      </a:cubicBezTo>
                      <a:cubicBezTo>
                        <a:pt x="77" y="1"/>
                        <a:pt x="78" y="1"/>
                        <a:pt x="80" y="2"/>
                      </a:cubicBezTo>
                      <a:cubicBezTo>
                        <a:pt x="80" y="2"/>
                        <a:pt x="79" y="2"/>
                        <a:pt x="79" y="1"/>
                      </a:cubicBezTo>
                      <a:cubicBezTo>
                        <a:pt x="81" y="2"/>
                        <a:pt x="81" y="2"/>
                        <a:pt x="83" y="3"/>
                      </a:cubicBezTo>
                      <a:cubicBezTo>
                        <a:pt x="83" y="3"/>
                        <a:pt x="84" y="3"/>
                        <a:pt x="83" y="3"/>
                      </a:cubicBezTo>
                      <a:cubicBezTo>
                        <a:pt x="84" y="3"/>
                        <a:pt x="84" y="3"/>
                        <a:pt x="84" y="4"/>
                      </a:cubicBezTo>
                      <a:cubicBezTo>
                        <a:pt x="83" y="3"/>
                        <a:pt x="83" y="3"/>
                        <a:pt x="82" y="3"/>
                      </a:cubicBezTo>
                      <a:cubicBezTo>
                        <a:pt x="84" y="4"/>
                        <a:pt x="85" y="4"/>
                        <a:pt x="84" y="5"/>
                      </a:cubicBezTo>
                      <a:cubicBezTo>
                        <a:pt x="81" y="4"/>
                        <a:pt x="86" y="6"/>
                        <a:pt x="85" y="6"/>
                      </a:cubicBezTo>
                      <a:cubicBezTo>
                        <a:pt x="82" y="5"/>
                        <a:pt x="81" y="4"/>
                        <a:pt x="80" y="4"/>
                      </a:cubicBezTo>
                      <a:cubicBezTo>
                        <a:pt x="78" y="4"/>
                        <a:pt x="80" y="4"/>
                        <a:pt x="78" y="4"/>
                      </a:cubicBezTo>
                      <a:cubicBezTo>
                        <a:pt x="80" y="5"/>
                        <a:pt x="83" y="6"/>
                        <a:pt x="84" y="6"/>
                      </a:cubicBezTo>
                      <a:cubicBezTo>
                        <a:pt x="82" y="6"/>
                        <a:pt x="82" y="6"/>
                        <a:pt x="82" y="6"/>
                      </a:cubicBezTo>
                      <a:cubicBezTo>
                        <a:pt x="83" y="6"/>
                        <a:pt x="86" y="7"/>
                        <a:pt x="85" y="7"/>
                      </a:cubicBezTo>
                      <a:cubicBezTo>
                        <a:pt x="84" y="8"/>
                        <a:pt x="84" y="9"/>
                        <a:pt x="83" y="9"/>
                      </a:cubicBezTo>
                      <a:cubicBezTo>
                        <a:pt x="81" y="9"/>
                        <a:pt x="81" y="9"/>
                        <a:pt x="81" y="9"/>
                      </a:cubicBezTo>
                      <a:cubicBezTo>
                        <a:pt x="85" y="10"/>
                        <a:pt x="82" y="10"/>
                        <a:pt x="84" y="11"/>
                      </a:cubicBezTo>
                      <a:cubicBezTo>
                        <a:pt x="82" y="11"/>
                        <a:pt x="85" y="13"/>
                        <a:pt x="82" y="12"/>
                      </a:cubicBezTo>
                      <a:cubicBezTo>
                        <a:pt x="83" y="14"/>
                        <a:pt x="84" y="16"/>
                        <a:pt x="83" y="17"/>
                      </a:cubicBez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2" y="17"/>
                        <a:pt x="79" y="15"/>
                        <a:pt x="79" y="16"/>
                      </a:cubicBezTo>
                      <a:cubicBezTo>
                        <a:pt x="81" y="16"/>
                        <a:pt x="82" y="17"/>
                        <a:pt x="83" y="18"/>
                      </a:cubicBezTo>
                      <a:cubicBezTo>
                        <a:pt x="81" y="17"/>
                        <a:pt x="83" y="19"/>
                        <a:pt x="84" y="20"/>
                      </a:cubicBezTo>
                      <a:cubicBezTo>
                        <a:pt x="83" y="20"/>
                        <a:pt x="83" y="20"/>
                        <a:pt x="83" y="20"/>
                      </a:cubicBezTo>
                      <a:cubicBezTo>
                        <a:pt x="86" y="21"/>
                        <a:pt x="82" y="21"/>
                        <a:pt x="82" y="21"/>
                      </a:cubicBezTo>
                      <a:cubicBezTo>
                        <a:pt x="81" y="21"/>
                        <a:pt x="79" y="21"/>
                        <a:pt x="79" y="21"/>
                      </a:cubicBezTo>
                      <a:cubicBezTo>
                        <a:pt x="82" y="22"/>
                        <a:pt x="82" y="22"/>
                        <a:pt x="83" y="24"/>
                      </a:cubicBezTo>
                      <a:cubicBezTo>
                        <a:pt x="83" y="24"/>
                        <a:pt x="82" y="24"/>
                        <a:pt x="81" y="24"/>
                      </a:cubicBezTo>
                      <a:cubicBezTo>
                        <a:pt x="84" y="27"/>
                        <a:pt x="81" y="28"/>
                        <a:pt x="83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4" y="33"/>
                        <a:pt x="79" y="33"/>
                        <a:pt x="81" y="35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76" y="33"/>
                        <a:pt x="78" y="35"/>
                        <a:pt x="80" y="36"/>
                      </a:cubicBezTo>
                      <a:cubicBezTo>
                        <a:pt x="79" y="36"/>
                        <a:pt x="82" y="38"/>
                        <a:pt x="79" y="36"/>
                      </a:cubicBezTo>
                      <a:cubicBezTo>
                        <a:pt x="78" y="36"/>
                        <a:pt x="80" y="38"/>
                        <a:pt x="80" y="38"/>
                      </a:cubicBezTo>
                      <a:cubicBezTo>
                        <a:pt x="78" y="38"/>
                        <a:pt x="79" y="39"/>
                        <a:pt x="79" y="40"/>
                      </a:cubicBezTo>
                      <a:cubicBezTo>
                        <a:pt x="79" y="40"/>
                        <a:pt x="79" y="40"/>
                        <a:pt x="79" y="40"/>
                      </a:cubicBezTo>
                      <a:cubicBezTo>
                        <a:pt x="78" y="39"/>
                        <a:pt x="77" y="38"/>
                        <a:pt x="77" y="38"/>
                      </a:cubicBezTo>
                      <a:cubicBezTo>
                        <a:pt x="77" y="39"/>
                        <a:pt x="75" y="39"/>
                        <a:pt x="79" y="41"/>
                      </a:cubicBezTo>
                      <a:cubicBezTo>
                        <a:pt x="77" y="40"/>
                        <a:pt x="80" y="44"/>
                        <a:pt x="77" y="43"/>
                      </a:cubicBezTo>
                      <a:cubicBezTo>
                        <a:pt x="78" y="43"/>
                        <a:pt x="78" y="44"/>
                        <a:pt x="78" y="44"/>
                      </a:cubicBezTo>
                      <a:cubicBezTo>
                        <a:pt x="78" y="45"/>
                        <a:pt x="75" y="44"/>
                        <a:pt x="77" y="46"/>
                      </a:cubicBezTo>
                      <a:cubicBezTo>
                        <a:pt x="76" y="46"/>
                        <a:pt x="75" y="45"/>
                        <a:pt x="75" y="45"/>
                      </a:cubicBezTo>
                      <a:cubicBezTo>
                        <a:pt x="75" y="45"/>
                        <a:pt x="76" y="46"/>
                        <a:pt x="77" y="46"/>
                      </a:cubicBezTo>
                      <a:cubicBezTo>
                        <a:pt x="78" y="49"/>
                        <a:pt x="73" y="47"/>
                        <a:pt x="73" y="48"/>
                      </a:cubicBezTo>
                      <a:cubicBezTo>
                        <a:pt x="73" y="52"/>
                        <a:pt x="71" y="53"/>
                        <a:pt x="70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1" y="57"/>
                        <a:pt x="66" y="53"/>
                        <a:pt x="69" y="57"/>
                      </a:cubicBezTo>
                      <a:cubicBezTo>
                        <a:pt x="68" y="56"/>
                        <a:pt x="68" y="57"/>
                        <a:pt x="67" y="56"/>
                      </a:cubicBezTo>
                      <a:cubicBezTo>
                        <a:pt x="69" y="58"/>
                        <a:pt x="64" y="55"/>
                        <a:pt x="66" y="58"/>
                      </a:cubicBezTo>
                      <a:cubicBezTo>
                        <a:pt x="66" y="58"/>
                        <a:pt x="66" y="58"/>
                        <a:pt x="66" y="57"/>
                      </a:cubicBezTo>
                      <a:cubicBezTo>
                        <a:pt x="64" y="56"/>
                        <a:pt x="65" y="59"/>
                        <a:pt x="63" y="58"/>
                      </a:cubicBezTo>
                      <a:cubicBezTo>
                        <a:pt x="63" y="58"/>
                        <a:pt x="63" y="58"/>
                        <a:pt x="62" y="57"/>
                      </a:cubicBezTo>
                      <a:cubicBezTo>
                        <a:pt x="61" y="56"/>
                        <a:pt x="65" y="60"/>
                        <a:pt x="61" y="57"/>
                      </a:cubicBezTo>
                      <a:cubicBezTo>
                        <a:pt x="61" y="57"/>
                        <a:pt x="63" y="59"/>
                        <a:pt x="63" y="59"/>
                      </a:cubicBezTo>
                      <a:cubicBezTo>
                        <a:pt x="60" y="59"/>
                        <a:pt x="61" y="62"/>
                        <a:pt x="60" y="64"/>
                      </a:cubicBezTo>
                      <a:cubicBezTo>
                        <a:pt x="57" y="63"/>
                        <a:pt x="55" y="58"/>
                        <a:pt x="56" y="62"/>
                      </a:cubicBezTo>
                      <a:cubicBezTo>
                        <a:pt x="56" y="61"/>
                        <a:pt x="57" y="63"/>
                        <a:pt x="57" y="62"/>
                      </a:cubicBezTo>
                      <a:cubicBezTo>
                        <a:pt x="57" y="64"/>
                        <a:pt x="53" y="59"/>
                        <a:pt x="54" y="61"/>
                      </a:cubicBezTo>
                      <a:cubicBezTo>
                        <a:pt x="56" y="63"/>
                        <a:pt x="55" y="62"/>
                        <a:pt x="56" y="64"/>
                      </a:cubicBezTo>
                      <a:cubicBezTo>
                        <a:pt x="54" y="63"/>
                        <a:pt x="53" y="61"/>
                        <a:pt x="54" y="63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5" y="65"/>
                        <a:pt x="53" y="64"/>
                        <a:pt x="55" y="68"/>
                      </a:cubicBezTo>
                      <a:cubicBezTo>
                        <a:pt x="53" y="70"/>
                        <a:pt x="52" y="72"/>
                        <a:pt x="50" y="74"/>
                      </a:cubicBezTo>
                      <a:cubicBezTo>
                        <a:pt x="49" y="76"/>
                        <a:pt x="47" y="77"/>
                        <a:pt x="45" y="79"/>
                      </a:cubicBezTo>
                      <a:cubicBezTo>
                        <a:pt x="43" y="79"/>
                        <a:pt x="41" y="80"/>
                        <a:pt x="39" y="81"/>
                      </a:cubicBezTo>
                      <a:cubicBezTo>
                        <a:pt x="38" y="82"/>
                        <a:pt x="37" y="82"/>
                        <a:pt x="36" y="82"/>
                      </a:cubicBezTo>
                      <a:cubicBezTo>
                        <a:pt x="35" y="83"/>
                        <a:pt x="34" y="83"/>
                        <a:pt x="32" y="82"/>
                      </a:cubicBezTo>
                      <a:cubicBezTo>
                        <a:pt x="30" y="79"/>
                        <a:pt x="30" y="79"/>
                        <a:pt x="30" y="81"/>
                      </a:cubicBezTo>
                      <a:cubicBezTo>
                        <a:pt x="30" y="80"/>
                        <a:pt x="30" y="80"/>
                        <a:pt x="29" y="80"/>
                      </a:cubicBezTo>
                      <a:cubicBezTo>
                        <a:pt x="30" y="83"/>
                        <a:pt x="29" y="80"/>
                        <a:pt x="29" y="83"/>
                      </a:cubicBezTo>
                      <a:cubicBezTo>
                        <a:pt x="28" y="83"/>
                        <a:pt x="26" y="84"/>
                        <a:pt x="25" y="85"/>
                      </a:cubicBezTo>
                      <a:cubicBezTo>
                        <a:pt x="25" y="84"/>
                        <a:pt x="25" y="82"/>
                        <a:pt x="24" y="82"/>
                      </a:cubicBezTo>
                      <a:cubicBezTo>
                        <a:pt x="24" y="84"/>
                        <a:pt x="24" y="84"/>
                        <a:pt x="24" y="84"/>
                      </a:cubicBezTo>
                      <a:cubicBezTo>
                        <a:pt x="24" y="83"/>
                        <a:pt x="24" y="83"/>
                        <a:pt x="24" y="83"/>
                      </a:cubicBezTo>
                      <a:cubicBezTo>
                        <a:pt x="24" y="84"/>
                        <a:pt x="24" y="85"/>
                        <a:pt x="25" y="86"/>
                      </a:cubicBezTo>
                      <a:cubicBezTo>
                        <a:pt x="23" y="88"/>
                        <a:pt x="21" y="87"/>
                        <a:pt x="18" y="87"/>
                      </a:cubicBezTo>
                      <a:cubicBezTo>
                        <a:pt x="16" y="86"/>
                        <a:pt x="14" y="85"/>
                        <a:pt x="12" y="85"/>
                      </a:cubicBezTo>
                      <a:cubicBezTo>
                        <a:pt x="11" y="84"/>
                        <a:pt x="10" y="86"/>
                        <a:pt x="9" y="86"/>
                      </a:cubicBezTo>
                      <a:cubicBezTo>
                        <a:pt x="6" y="82"/>
                        <a:pt x="3" y="79"/>
                        <a:pt x="0" y="82"/>
                      </a:cubicBezTo>
                      <a:cubicBezTo>
                        <a:pt x="0" y="82"/>
                        <a:pt x="0" y="74"/>
                        <a:pt x="2" y="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7" name="Freeform 201"/>
                <p:cNvSpPr/>
                <p:nvPr/>
              </p:nvSpPr>
              <p:spPr bwMode="auto">
                <a:xfrm>
                  <a:off x="4159" y="1792"/>
                  <a:ext cx="1" cy="1"/>
                </a:xfrm>
                <a:custGeom>
                  <a:avLst/>
                  <a:gdLst>
                    <a:gd name="T0" fmla="*/ 4 w 4"/>
                    <a:gd name="T1" fmla="*/ 1 h 1"/>
                    <a:gd name="T2" fmla="*/ 0 w 4"/>
                    <a:gd name="T3" fmla="*/ 0 h 1"/>
                    <a:gd name="T4" fmla="*/ 4 w 4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">
                      <a:moveTo>
                        <a:pt x="4" y="1"/>
                      </a:moveTo>
                      <a:cubicBezTo>
                        <a:pt x="3" y="0"/>
                        <a:pt x="2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8" name="Freeform 202"/>
                <p:cNvSpPr/>
                <p:nvPr/>
              </p:nvSpPr>
              <p:spPr bwMode="auto">
                <a:xfrm>
                  <a:off x="4156" y="1793"/>
                  <a:ext cx="0" cy="0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0 h 1"/>
                    <a:gd name="T4" fmla="*/ 0 w 2"/>
                    <a:gd name="T5" fmla="*/ 0 h 1"/>
                    <a:gd name="T6" fmla="*/ 2 w 2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69" name="Freeform 203"/>
                <p:cNvSpPr/>
                <p:nvPr/>
              </p:nvSpPr>
              <p:spPr bwMode="auto">
                <a:xfrm>
                  <a:off x="4155" y="1793"/>
                  <a:ext cx="1" cy="0"/>
                </a:xfrm>
                <a:custGeom>
                  <a:avLst/>
                  <a:gdLst>
                    <a:gd name="T0" fmla="*/ 2 w 2"/>
                    <a:gd name="T1" fmla="*/ 1 h 1"/>
                    <a:gd name="T2" fmla="*/ 0 w 2"/>
                    <a:gd name="T3" fmla="*/ 0 h 1"/>
                    <a:gd name="T4" fmla="*/ 2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1" y="0"/>
                        <a:pt x="0" y="0"/>
                        <a:pt x="0" y="0"/>
                      </a:cubicBez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70" name="Freeform 204"/>
                <p:cNvSpPr/>
                <p:nvPr/>
              </p:nvSpPr>
              <p:spPr bwMode="auto">
                <a:xfrm>
                  <a:off x="4154" y="1793"/>
                  <a:ext cx="0" cy="0"/>
                </a:xfrm>
                <a:custGeom>
                  <a:avLst/>
                  <a:gdLst>
                    <a:gd name="T0" fmla="*/ 1 w 1"/>
                    <a:gd name="T1" fmla="*/ 1 h 1"/>
                    <a:gd name="T2" fmla="*/ 0 w 1"/>
                    <a:gd name="T3" fmla="*/ 0 h 1"/>
                    <a:gd name="T4" fmla="*/ 1 w 1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821" name="Freeform 206"/>
              <p:cNvSpPr/>
              <p:nvPr/>
            </p:nvSpPr>
            <p:spPr bwMode="auto">
              <a:xfrm>
                <a:off x="6596063" y="2846388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2" name="Freeform 207"/>
              <p:cNvSpPr/>
              <p:nvPr/>
            </p:nvSpPr>
            <p:spPr bwMode="auto">
              <a:xfrm>
                <a:off x="6594476" y="2847975"/>
                <a:ext cx="0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2" y="1"/>
                    </a:cubicBezTo>
                    <a:cubicBezTo>
                      <a:pt x="3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3" name="Freeform 208"/>
              <p:cNvSpPr/>
              <p:nvPr/>
            </p:nvSpPr>
            <p:spPr bwMode="auto">
              <a:xfrm>
                <a:off x="6594476" y="2849563"/>
                <a:ext cx="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4" name="Rectangle 209"/>
              <p:cNvSpPr>
                <a:spLocks noChangeArrowheads="1"/>
              </p:cNvSpPr>
              <p:nvPr/>
            </p:nvSpPr>
            <p:spPr bwMode="auto">
              <a:xfrm>
                <a:off x="6591301" y="28590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5" name="Freeform 210"/>
              <p:cNvSpPr/>
              <p:nvPr/>
            </p:nvSpPr>
            <p:spPr bwMode="auto">
              <a:xfrm>
                <a:off x="6588126" y="2862263"/>
                <a:ext cx="0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6" name="Freeform 211"/>
              <p:cNvSpPr/>
              <p:nvPr/>
            </p:nvSpPr>
            <p:spPr bwMode="auto">
              <a:xfrm>
                <a:off x="6586538" y="28654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7" name="Freeform 212"/>
              <p:cNvSpPr/>
              <p:nvPr/>
            </p:nvSpPr>
            <p:spPr bwMode="auto">
              <a:xfrm>
                <a:off x="6716713" y="2819400"/>
                <a:ext cx="0" cy="1587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1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8" name="Freeform 213"/>
              <p:cNvSpPr/>
              <p:nvPr/>
            </p:nvSpPr>
            <p:spPr bwMode="auto">
              <a:xfrm>
                <a:off x="6654801" y="2816225"/>
                <a:ext cx="60325" cy="74612"/>
              </a:xfrm>
              <a:custGeom>
                <a:avLst/>
                <a:gdLst>
                  <a:gd name="T0" fmla="*/ 16 w 170"/>
                  <a:gd name="T1" fmla="*/ 175 h 205"/>
                  <a:gd name="T2" fmla="*/ 19 w 170"/>
                  <a:gd name="T3" fmla="*/ 167 h 205"/>
                  <a:gd name="T4" fmla="*/ 21 w 170"/>
                  <a:gd name="T5" fmla="*/ 150 h 205"/>
                  <a:gd name="T6" fmla="*/ 24 w 170"/>
                  <a:gd name="T7" fmla="*/ 146 h 205"/>
                  <a:gd name="T8" fmla="*/ 36 w 170"/>
                  <a:gd name="T9" fmla="*/ 133 h 205"/>
                  <a:gd name="T10" fmla="*/ 39 w 170"/>
                  <a:gd name="T11" fmla="*/ 128 h 205"/>
                  <a:gd name="T12" fmla="*/ 42 w 170"/>
                  <a:gd name="T13" fmla="*/ 119 h 205"/>
                  <a:gd name="T14" fmla="*/ 48 w 170"/>
                  <a:gd name="T15" fmla="*/ 113 h 205"/>
                  <a:gd name="T16" fmla="*/ 52 w 170"/>
                  <a:gd name="T17" fmla="*/ 110 h 205"/>
                  <a:gd name="T18" fmla="*/ 52 w 170"/>
                  <a:gd name="T19" fmla="*/ 105 h 205"/>
                  <a:gd name="T20" fmla="*/ 54 w 170"/>
                  <a:gd name="T21" fmla="*/ 96 h 205"/>
                  <a:gd name="T22" fmla="*/ 58 w 170"/>
                  <a:gd name="T23" fmla="*/ 92 h 205"/>
                  <a:gd name="T24" fmla="*/ 59 w 170"/>
                  <a:gd name="T25" fmla="*/ 85 h 205"/>
                  <a:gd name="T26" fmla="*/ 65 w 170"/>
                  <a:gd name="T27" fmla="*/ 81 h 205"/>
                  <a:gd name="T28" fmla="*/ 70 w 170"/>
                  <a:gd name="T29" fmla="*/ 75 h 205"/>
                  <a:gd name="T30" fmla="*/ 78 w 170"/>
                  <a:gd name="T31" fmla="*/ 69 h 205"/>
                  <a:gd name="T32" fmla="*/ 79 w 170"/>
                  <a:gd name="T33" fmla="*/ 64 h 205"/>
                  <a:gd name="T34" fmla="*/ 84 w 170"/>
                  <a:gd name="T35" fmla="*/ 63 h 205"/>
                  <a:gd name="T36" fmla="*/ 84 w 170"/>
                  <a:gd name="T37" fmla="*/ 59 h 205"/>
                  <a:gd name="T38" fmla="*/ 85 w 170"/>
                  <a:gd name="T39" fmla="*/ 58 h 205"/>
                  <a:gd name="T40" fmla="*/ 88 w 170"/>
                  <a:gd name="T41" fmla="*/ 54 h 205"/>
                  <a:gd name="T42" fmla="*/ 97 w 170"/>
                  <a:gd name="T43" fmla="*/ 44 h 205"/>
                  <a:gd name="T44" fmla="*/ 101 w 170"/>
                  <a:gd name="T45" fmla="*/ 40 h 205"/>
                  <a:gd name="T46" fmla="*/ 104 w 170"/>
                  <a:gd name="T47" fmla="*/ 37 h 205"/>
                  <a:gd name="T48" fmla="*/ 113 w 170"/>
                  <a:gd name="T49" fmla="*/ 29 h 205"/>
                  <a:gd name="T50" fmla="*/ 119 w 170"/>
                  <a:gd name="T51" fmla="*/ 33 h 205"/>
                  <a:gd name="T52" fmla="*/ 118 w 170"/>
                  <a:gd name="T53" fmla="*/ 25 h 205"/>
                  <a:gd name="T54" fmla="*/ 116 w 170"/>
                  <a:gd name="T55" fmla="*/ 18 h 205"/>
                  <a:gd name="T56" fmla="*/ 122 w 170"/>
                  <a:gd name="T57" fmla="*/ 16 h 205"/>
                  <a:gd name="T58" fmla="*/ 121 w 170"/>
                  <a:gd name="T59" fmla="*/ 13 h 205"/>
                  <a:gd name="T60" fmla="*/ 125 w 170"/>
                  <a:gd name="T61" fmla="*/ 13 h 205"/>
                  <a:gd name="T62" fmla="*/ 132 w 170"/>
                  <a:gd name="T63" fmla="*/ 16 h 205"/>
                  <a:gd name="T64" fmla="*/ 132 w 170"/>
                  <a:gd name="T65" fmla="*/ 8 h 205"/>
                  <a:gd name="T66" fmla="*/ 135 w 170"/>
                  <a:gd name="T67" fmla="*/ 10 h 205"/>
                  <a:gd name="T68" fmla="*/ 137 w 170"/>
                  <a:gd name="T69" fmla="*/ 4 h 205"/>
                  <a:gd name="T70" fmla="*/ 140 w 170"/>
                  <a:gd name="T71" fmla="*/ 2 h 205"/>
                  <a:gd name="T72" fmla="*/ 143 w 170"/>
                  <a:gd name="T73" fmla="*/ 10 h 205"/>
                  <a:gd name="T74" fmla="*/ 147 w 170"/>
                  <a:gd name="T75" fmla="*/ 2 h 205"/>
                  <a:gd name="T76" fmla="*/ 161 w 170"/>
                  <a:gd name="T77" fmla="*/ 7 h 205"/>
                  <a:gd name="T78" fmla="*/ 164 w 170"/>
                  <a:gd name="T79" fmla="*/ 7 h 205"/>
                  <a:gd name="T80" fmla="*/ 170 w 170"/>
                  <a:gd name="T81" fmla="*/ 5 h 205"/>
                  <a:gd name="T82" fmla="*/ 169 w 170"/>
                  <a:gd name="T83" fmla="*/ 10 h 205"/>
                  <a:gd name="T84" fmla="*/ 164 w 170"/>
                  <a:gd name="T85" fmla="*/ 9 h 205"/>
                  <a:gd name="T86" fmla="*/ 157 w 170"/>
                  <a:gd name="T87" fmla="*/ 16 h 205"/>
                  <a:gd name="T88" fmla="*/ 145 w 170"/>
                  <a:gd name="T89" fmla="*/ 29 h 205"/>
                  <a:gd name="T90" fmla="*/ 134 w 170"/>
                  <a:gd name="T91" fmla="*/ 38 h 205"/>
                  <a:gd name="T92" fmla="*/ 119 w 170"/>
                  <a:gd name="T93" fmla="*/ 56 h 205"/>
                  <a:gd name="T94" fmla="*/ 110 w 170"/>
                  <a:gd name="T95" fmla="*/ 66 h 205"/>
                  <a:gd name="T96" fmla="*/ 94 w 170"/>
                  <a:gd name="T97" fmla="*/ 86 h 205"/>
                  <a:gd name="T98" fmla="*/ 84 w 170"/>
                  <a:gd name="T99" fmla="*/ 94 h 205"/>
                  <a:gd name="T100" fmla="*/ 74 w 170"/>
                  <a:gd name="T101" fmla="*/ 105 h 205"/>
                  <a:gd name="T102" fmla="*/ 60 w 170"/>
                  <a:gd name="T103" fmla="*/ 136 h 205"/>
                  <a:gd name="T104" fmla="*/ 36 w 170"/>
                  <a:gd name="T105" fmla="*/ 165 h 205"/>
                  <a:gd name="T106" fmla="*/ 13 w 170"/>
                  <a:gd name="T107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205">
                    <a:moveTo>
                      <a:pt x="6" y="198"/>
                    </a:moveTo>
                    <a:cubicBezTo>
                      <a:pt x="0" y="193"/>
                      <a:pt x="8" y="192"/>
                      <a:pt x="6" y="187"/>
                    </a:cubicBezTo>
                    <a:cubicBezTo>
                      <a:pt x="6" y="186"/>
                      <a:pt x="9" y="189"/>
                      <a:pt x="9" y="187"/>
                    </a:cubicBezTo>
                    <a:cubicBezTo>
                      <a:pt x="5" y="182"/>
                      <a:pt x="11" y="179"/>
                      <a:pt x="16" y="177"/>
                    </a:cubicBezTo>
                    <a:cubicBezTo>
                      <a:pt x="17" y="178"/>
                      <a:pt x="17" y="178"/>
                      <a:pt x="17" y="178"/>
                    </a:cubicBezTo>
                    <a:cubicBezTo>
                      <a:pt x="18" y="178"/>
                      <a:pt x="15" y="175"/>
                      <a:pt x="16" y="175"/>
                    </a:cubicBezTo>
                    <a:cubicBezTo>
                      <a:pt x="17" y="175"/>
                      <a:pt x="17" y="175"/>
                      <a:pt x="18" y="176"/>
                    </a:cubicBezTo>
                    <a:cubicBezTo>
                      <a:pt x="16" y="174"/>
                      <a:pt x="18" y="174"/>
                      <a:pt x="16" y="173"/>
                    </a:cubicBezTo>
                    <a:cubicBezTo>
                      <a:pt x="17" y="173"/>
                      <a:pt x="19" y="174"/>
                      <a:pt x="20" y="174"/>
                    </a:cubicBezTo>
                    <a:cubicBezTo>
                      <a:pt x="18" y="172"/>
                      <a:pt x="18" y="172"/>
                      <a:pt x="18" y="172"/>
                    </a:cubicBezTo>
                    <a:cubicBezTo>
                      <a:pt x="13" y="168"/>
                      <a:pt x="20" y="170"/>
                      <a:pt x="18" y="167"/>
                    </a:cubicBezTo>
                    <a:cubicBezTo>
                      <a:pt x="18" y="167"/>
                      <a:pt x="19" y="167"/>
                      <a:pt x="19" y="167"/>
                    </a:cubicBezTo>
                    <a:cubicBezTo>
                      <a:pt x="17" y="163"/>
                      <a:pt x="20" y="160"/>
                      <a:pt x="20" y="157"/>
                    </a:cubicBezTo>
                    <a:cubicBezTo>
                      <a:pt x="21" y="158"/>
                      <a:pt x="22" y="158"/>
                      <a:pt x="23" y="159"/>
                    </a:cubicBezTo>
                    <a:cubicBezTo>
                      <a:pt x="21" y="157"/>
                      <a:pt x="21" y="156"/>
                      <a:pt x="21" y="155"/>
                    </a:cubicBezTo>
                    <a:cubicBezTo>
                      <a:pt x="24" y="156"/>
                      <a:pt x="20" y="153"/>
                      <a:pt x="21" y="152"/>
                    </a:cubicBezTo>
                    <a:cubicBezTo>
                      <a:pt x="22" y="153"/>
                      <a:pt x="22" y="153"/>
                      <a:pt x="22" y="153"/>
                    </a:cubicBezTo>
                    <a:cubicBezTo>
                      <a:pt x="20" y="151"/>
                      <a:pt x="24" y="153"/>
                      <a:pt x="21" y="150"/>
                    </a:cubicBezTo>
                    <a:cubicBezTo>
                      <a:pt x="23" y="151"/>
                      <a:pt x="23" y="151"/>
                      <a:pt x="23" y="151"/>
                    </a:cubicBezTo>
                    <a:cubicBezTo>
                      <a:pt x="20" y="149"/>
                      <a:pt x="26" y="151"/>
                      <a:pt x="24" y="150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3" y="148"/>
                      <a:pt x="25" y="149"/>
                      <a:pt x="25" y="148"/>
                    </a:cubicBezTo>
                    <a:cubicBezTo>
                      <a:pt x="25" y="149"/>
                      <a:pt x="25" y="149"/>
                      <a:pt x="25" y="149"/>
                    </a:cubicBezTo>
                    <a:cubicBezTo>
                      <a:pt x="25" y="147"/>
                      <a:pt x="27" y="147"/>
                      <a:pt x="24" y="146"/>
                    </a:cubicBezTo>
                    <a:cubicBezTo>
                      <a:pt x="27" y="147"/>
                      <a:pt x="25" y="147"/>
                      <a:pt x="28" y="149"/>
                    </a:cubicBezTo>
                    <a:cubicBezTo>
                      <a:pt x="28" y="144"/>
                      <a:pt x="30" y="140"/>
                      <a:pt x="33" y="137"/>
                    </a:cubicBezTo>
                    <a:cubicBezTo>
                      <a:pt x="34" y="137"/>
                      <a:pt x="34" y="137"/>
                      <a:pt x="35" y="138"/>
                    </a:cubicBezTo>
                    <a:cubicBezTo>
                      <a:pt x="35" y="137"/>
                      <a:pt x="36" y="136"/>
                      <a:pt x="35" y="135"/>
                    </a:cubicBezTo>
                    <a:cubicBezTo>
                      <a:pt x="35" y="135"/>
                      <a:pt x="36" y="135"/>
                      <a:pt x="36" y="135"/>
                    </a:cubicBezTo>
                    <a:cubicBezTo>
                      <a:pt x="38" y="135"/>
                      <a:pt x="34" y="133"/>
                      <a:pt x="36" y="133"/>
                    </a:cubicBezTo>
                    <a:cubicBezTo>
                      <a:pt x="36" y="134"/>
                      <a:pt x="37" y="134"/>
                      <a:pt x="38" y="135"/>
                    </a:cubicBezTo>
                    <a:cubicBezTo>
                      <a:pt x="36" y="133"/>
                      <a:pt x="37" y="132"/>
                      <a:pt x="37" y="131"/>
                    </a:cubicBezTo>
                    <a:cubicBezTo>
                      <a:pt x="37" y="131"/>
                      <a:pt x="38" y="132"/>
                      <a:pt x="38" y="132"/>
                    </a:cubicBezTo>
                    <a:cubicBezTo>
                      <a:pt x="37" y="130"/>
                      <a:pt x="40" y="131"/>
                      <a:pt x="39" y="130"/>
                    </a:cubicBezTo>
                    <a:cubicBezTo>
                      <a:pt x="40" y="131"/>
                      <a:pt x="40" y="131"/>
                      <a:pt x="40" y="131"/>
                    </a:cubicBezTo>
                    <a:cubicBezTo>
                      <a:pt x="43" y="131"/>
                      <a:pt x="37" y="129"/>
                      <a:pt x="39" y="128"/>
                    </a:cubicBezTo>
                    <a:cubicBezTo>
                      <a:pt x="39" y="129"/>
                      <a:pt x="40" y="129"/>
                      <a:pt x="40" y="130"/>
                    </a:cubicBezTo>
                    <a:cubicBezTo>
                      <a:pt x="38" y="127"/>
                      <a:pt x="40" y="126"/>
                      <a:pt x="40" y="125"/>
                    </a:cubicBezTo>
                    <a:cubicBezTo>
                      <a:pt x="40" y="125"/>
                      <a:pt x="41" y="125"/>
                      <a:pt x="41" y="125"/>
                    </a:cubicBezTo>
                    <a:cubicBezTo>
                      <a:pt x="41" y="124"/>
                      <a:pt x="42" y="124"/>
                      <a:pt x="42" y="122"/>
                    </a:cubicBezTo>
                    <a:cubicBezTo>
                      <a:pt x="43" y="122"/>
                      <a:pt x="45" y="124"/>
                      <a:pt x="45" y="123"/>
                    </a:cubicBezTo>
                    <a:cubicBezTo>
                      <a:pt x="43" y="121"/>
                      <a:pt x="45" y="120"/>
                      <a:pt x="42" y="119"/>
                    </a:cubicBezTo>
                    <a:cubicBezTo>
                      <a:pt x="43" y="118"/>
                      <a:pt x="45" y="118"/>
                      <a:pt x="44" y="116"/>
                    </a:cubicBezTo>
                    <a:cubicBezTo>
                      <a:pt x="45" y="118"/>
                      <a:pt x="48" y="118"/>
                      <a:pt x="48" y="119"/>
                    </a:cubicBezTo>
                    <a:cubicBezTo>
                      <a:pt x="50" y="120"/>
                      <a:pt x="50" y="120"/>
                      <a:pt x="50" y="120"/>
                    </a:cubicBezTo>
                    <a:cubicBezTo>
                      <a:pt x="51" y="121"/>
                      <a:pt x="49" y="120"/>
                      <a:pt x="51" y="121"/>
                    </a:cubicBezTo>
                    <a:cubicBezTo>
                      <a:pt x="51" y="121"/>
                      <a:pt x="50" y="119"/>
                      <a:pt x="51" y="119"/>
                    </a:cubicBezTo>
                    <a:cubicBezTo>
                      <a:pt x="50" y="117"/>
                      <a:pt x="47" y="114"/>
                      <a:pt x="48" y="113"/>
                    </a:cubicBezTo>
                    <a:cubicBezTo>
                      <a:pt x="48" y="114"/>
                      <a:pt x="51" y="115"/>
                      <a:pt x="51" y="116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9" y="112"/>
                      <a:pt x="49" y="111"/>
                    </a:cubicBezTo>
                    <a:cubicBezTo>
                      <a:pt x="48" y="110"/>
                      <a:pt x="48" y="110"/>
                      <a:pt x="47" y="109"/>
                    </a:cubicBezTo>
                    <a:cubicBezTo>
                      <a:pt x="48" y="109"/>
                      <a:pt x="47" y="107"/>
                      <a:pt x="50" y="109"/>
                    </a:cubicBezTo>
                    <a:cubicBezTo>
                      <a:pt x="52" y="110"/>
                      <a:pt x="50" y="110"/>
                      <a:pt x="52" y="110"/>
                    </a:cubicBezTo>
                    <a:cubicBezTo>
                      <a:pt x="52" y="110"/>
                      <a:pt x="51" y="109"/>
                      <a:pt x="52" y="108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53" y="108"/>
                      <a:pt x="52" y="106"/>
                      <a:pt x="50" y="106"/>
                    </a:cubicBezTo>
                    <a:cubicBezTo>
                      <a:pt x="50" y="106"/>
                      <a:pt x="52" y="107"/>
                      <a:pt x="51" y="107"/>
                    </a:cubicBezTo>
                    <a:cubicBezTo>
                      <a:pt x="49" y="105"/>
                      <a:pt x="49" y="104"/>
                      <a:pt x="50" y="103"/>
                    </a:cubicBezTo>
                    <a:cubicBezTo>
                      <a:pt x="50" y="104"/>
                      <a:pt x="51" y="104"/>
                      <a:pt x="52" y="105"/>
                    </a:cubicBezTo>
                    <a:cubicBezTo>
                      <a:pt x="50" y="103"/>
                      <a:pt x="50" y="101"/>
                      <a:pt x="50" y="100"/>
                    </a:cubicBezTo>
                    <a:cubicBezTo>
                      <a:pt x="49" y="99"/>
                      <a:pt x="52" y="102"/>
                      <a:pt x="51" y="101"/>
                    </a:cubicBezTo>
                    <a:cubicBezTo>
                      <a:pt x="54" y="102"/>
                      <a:pt x="51" y="97"/>
                      <a:pt x="54" y="98"/>
                    </a:cubicBezTo>
                    <a:cubicBezTo>
                      <a:pt x="54" y="98"/>
                      <a:pt x="52" y="97"/>
                      <a:pt x="52" y="97"/>
                    </a:cubicBezTo>
                    <a:cubicBezTo>
                      <a:pt x="53" y="96"/>
                      <a:pt x="55" y="98"/>
                      <a:pt x="54" y="97"/>
                    </a:cubicBezTo>
                    <a:cubicBezTo>
                      <a:pt x="56" y="98"/>
                      <a:pt x="54" y="96"/>
                      <a:pt x="54" y="96"/>
                    </a:cubicBezTo>
                    <a:cubicBezTo>
                      <a:pt x="54" y="95"/>
                      <a:pt x="55" y="96"/>
                      <a:pt x="55" y="96"/>
                    </a:cubicBezTo>
                    <a:cubicBezTo>
                      <a:pt x="54" y="95"/>
                      <a:pt x="54" y="92"/>
                      <a:pt x="57" y="92"/>
                    </a:cubicBezTo>
                    <a:cubicBezTo>
                      <a:pt x="56" y="91"/>
                      <a:pt x="55" y="89"/>
                      <a:pt x="55" y="88"/>
                    </a:cubicBezTo>
                    <a:cubicBezTo>
                      <a:pt x="57" y="90"/>
                      <a:pt x="57" y="90"/>
                      <a:pt x="57" y="90"/>
                    </a:cubicBezTo>
                    <a:cubicBezTo>
                      <a:pt x="58" y="90"/>
                      <a:pt x="58" y="89"/>
                      <a:pt x="59" y="90"/>
                    </a:cubicBezTo>
                    <a:cubicBezTo>
                      <a:pt x="57" y="88"/>
                      <a:pt x="59" y="94"/>
                      <a:pt x="58" y="92"/>
                    </a:cubicBezTo>
                    <a:cubicBezTo>
                      <a:pt x="60" y="93"/>
                      <a:pt x="56" y="88"/>
                      <a:pt x="58" y="90"/>
                    </a:cubicBezTo>
                    <a:cubicBezTo>
                      <a:pt x="59" y="90"/>
                      <a:pt x="57" y="88"/>
                      <a:pt x="59" y="88"/>
                    </a:cubicBezTo>
                    <a:cubicBezTo>
                      <a:pt x="59" y="88"/>
                      <a:pt x="61" y="91"/>
                      <a:pt x="62" y="90"/>
                    </a:cubicBezTo>
                    <a:cubicBezTo>
                      <a:pt x="62" y="89"/>
                      <a:pt x="61" y="89"/>
                      <a:pt x="61" y="88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59" y="86"/>
                      <a:pt x="61" y="87"/>
                      <a:pt x="59" y="85"/>
                    </a:cubicBezTo>
                    <a:cubicBezTo>
                      <a:pt x="61" y="86"/>
                      <a:pt x="59" y="84"/>
                      <a:pt x="62" y="86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4" y="87"/>
                      <a:pt x="62" y="85"/>
                      <a:pt x="62" y="84"/>
                    </a:cubicBezTo>
                    <a:cubicBezTo>
                      <a:pt x="62" y="84"/>
                      <a:pt x="62" y="85"/>
                      <a:pt x="63" y="85"/>
                    </a:cubicBezTo>
                    <a:cubicBezTo>
                      <a:pt x="60" y="82"/>
                      <a:pt x="64" y="84"/>
                      <a:pt x="61" y="82"/>
                    </a:cubicBezTo>
                    <a:cubicBezTo>
                      <a:pt x="63" y="82"/>
                      <a:pt x="63" y="80"/>
                      <a:pt x="65" y="81"/>
                    </a:cubicBezTo>
                    <a:cubicBezTo>
                      <a:pt x="65" y="80"/>
                      <a:pt x="64" y="79"/>
                      <a:pt x="65" y="78"/>
                    </a:cubicBezTo>
                    <a:cubicBezTo>
                      <a:pt x="66" y="79"/>
                      <a:pt x="66" y="79"/>
                      <a:pt x="66" y="80"/>
                    </a:cubicBezTo>
                    <a:cubicBezTo>
                      <a:pt x="67" y="80"/>
                      <a:pt x="67" y="79"/>
                      <a:pt x="67" y="78"/>
                    </a:cubicBezTo>
                    <a:cubicBezTo>
                      <a:pt x="67" y="79"/>
                      <a:pt x="69" y="79"/>
                      <a:pt x="71" y="80"/>
                    </a:cubicBezTo>
                    <a:cubicBezTo>
                      <a:pt x="70" y="78"/>
                      <a:pt x="68" y="77"/>
                      <a:pt x="67" y="76"/>
                    </a:cubicBezTo>
                    <a:cubicBezTo>
                      <a:pt x="71" y="78"/>
                      <a:pt x="67" y="73"/>
                      <a:pt x="70" y="75"/>
                    </a:cubicBezTo>
                    <a:cubicBezTo>
                      <a:pt x="70" y="75"/>
                      <a:pt x="71" y="77"/>
                      <a:pt x="72" y="77"/>
                    </a:cubicBezTo>
                    <a:cubicBezTo>
                      <a:pt x="75" y="79"/>
                      <a:pt x="70" y="74"/>
                      <a:pt x="73" y="74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72" y="73"/>
                      <a:pt x="69" y="70"/>
                      <a:pt x="72" y="72"/>
                    </a:cubicBezTo>
                    <a:cubicBezTo>
                      <a:pt x="71" y="71"/>
                      <a:pt x="74" y="72"/>
                      <a:pt x="71" y="70"/>
                    </a:cubicBezTo>
                    <a:cubicBezTo>
                      <a:pt x="74" y="71"/>
                      <a:pt x="73" y="66"/>
                      <a:pt x="78" y="69"/>
                    </a:cubicBezTo>
                    <a:cubicBezTo>
                      <a:pt x="78" y="68"/>
                      <a:pt x="78" y="68"/>
                      <a:pt x="77" y="67"/>
                    </a:cubicBezTo>
                    <a:cubicBezTo>
                      <a:pt x="75" y="66"/>
                      <a:pt x="78" y="68"/>
                      <a:pt x="77" y="68"/>
                    </a:cubicBezTo>
                    <a:cubicBezTo>
                      <a:pt x="77" y="67"/>
                      <a:pt x="76" y="67"/>
                      <a:pt x="76" y="67"/>
                    </a:cubicBezTo>
                    <a:cubicBezTo>
                      <a:pt x="77" y="67"/>
                      <a:pt x="77" y="66"/>
                      <a:pt x="79" y="69"/>
                    </a:cubicBezTo>
                    <a:cubicBezTo>
                      <a:pt x="81" y="69"/>
                      <a:pt x="76" y="64"/>
                      <a:pt x="78" y="64"/>
                    </a:cubicBezTo>
                    <a:cubicBezTo>
                      <a:pt x="79" y="65"/>
                      <a:pt x="79" y="65"/>
                      <a:pt x="79" y="64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9" y="62"/>
                      <a:pt x="81" y="64"/>
                      <a:pt x="82" y="65"/>
                    </a:cubicBezTo>
                    <a:cubicBezTo>
                      <a:pt x="82" y="65"/>
                      <a:pt x="83" y="64"/>
                      <a:pt x="82" y="63"/>
                    </a:cubicBezTo>
                    <a:cubicBezTo>
                      <a:pt x="84" y="65"/>
                      <a:pt x="84" y="65"/>
                      <a:pt x="84" y="65"/>
                    </a:cubicBezTo>
                    <a:cubicBezTo>
                      <a:pt x="83" y="63"/>
                      <a:pt x="84" y="63"/>
                      <a:pt x="83" y="63"/>
                    </a:cubicBezTo>
                    <a:cubicBezTo>
                      <a:pt x="84" y="63"/>
                      <a:pt x="84" y="63"/>
                      <a:pt x="84" y="63"/>
                    </a:cubicBezTo>
                    <a:cubicBezTo>
                      <a:pt x="85" y="64"/>
                      <a:pt x="84" y="63"/>
                      <a:pt x="84" y="63"/>
                    </a:cubicBezTo>
                    <a:cubicBezTo>
                      <a:pt x="83" y="62"/>
                      <a:pt x="83" y="62"/>
                      <a:pt x="82" y="62"/>
                    </a:cubicBezTo>
                    <a:cubicBezTo>
                      <a:pt x="81" y="61"/>
                      <a:pt x="82" y="61"/>
                      <a:pt x="81" y="60"/>
                    </a:cubicBezTo>
                    <a:cubicBezTo>
                      <a:pt x="83" y="61"/>
                      <a:pt x="83" y="60"/>
                      <a:pt x="83" y="60"/>
                    </a:cubicBezTo>
                    <a:cubicBezTo>
                      <a:pt x="84" y="60"/>
                      <a:pt x="82" y="58"/>
                      <a:pt x="83" y="58"/>
                    </a:cubicBezTo>
                    <a:cubicBezTo>
                      <a:pt x="83" y="59"/>
                      <a:pt x="83" y="58"/>
                      <a:pt x="84" y="59"/>
                    </a:cubicBezTo>
                    <a:cubicBezTo>
                      <a:pt x="84" y="59"/>
                      <a:pt x="83" y="58"/>
                      <a:pt x="84" y="59"/>
                    </a:cubicBezTo>
                    <a:cubicBezTo>
                      <a:pt x="85" y="60"/>
                      <a:pt x="86" y="61"/>
                      <a:pt x="85" y="60"/>
                    </a:cubicBezTo>
                    <a:cubicBezTo>
                      <a:pt x="85" y="58"/>
                      <a:pt x="82" y="57"/>
                      <a:pt x="84" y="57"/>
                    </a:cubicBezTo>
                    <a:cubicBezTo>
                      <a:pt x="84" y="57"/>
                      <a:pt x="85" y="58"/>
                      <a:pt x="85" y="5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8"/>
                      <a:pt x="86" y="58"/>
                      <a:pt x="86" y="58"/>
                    </a:cubicBezTo>
                    <a:cubicBezTo>
                      <a:pt x="84" y="56"/>
                      <a:pt x="86" y="57"/>
                      <a:pt x="85" y="55"/>
                    </a:cubicBezTo>
                    <a:cubicBezTo>
                      <a:pt x="85" y="54"/>
                      <a:pt x="86" y="55"/>
                      <a:pt x="87" y="55"/>
                    </a:cubicBezTo>
                    <a:cubicBezTo>
                      <a:pt x="87" y="55"/>
                      <a:pt x="87" y="55"/>
                      <a:pt x="87" y="55"/>
                    </a:cubicBezTo>
                    <a:cubicBezTo>
                      <a:pt x="88" y="56"/>
                      <a:pt x="88" y="55"/>
                      <a:pt x="87" y="53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8" y="52"/>
                    </a:cubicBezTo>
                    <a:cubicBezTo>
                      <a:pt x="89" y="52"/>
                      <a:pt x="93" y="57"/>
                      <a:pt x="92" y="55"/>
                    </a:cubicBezTo>
                    <a:cubicBezTo>
                      <a:pt x="92" y="54"/>
                      <a:pt x="90" y="51"/>
                      <a:pt x="89" y="50"/>
                    </a:cubicBezTo>
                    <a:cubicBezTo>
                      <a:pt x="91" y="50"/>
                      <a:pt x="90" y="47"/>
                      <a:pt x="93" y="48"/>
                    </a:cubicBezTo>
                    <a:cubicBezTo>
                      <a:pt x="92" y="48"/>
                      <a:pt x="92" y="47"/>
                      <a:pt x="92" y="47"/>
                    </a:cubicBezTo>
                    <a:cubicBezTo>
                      <a:pt x="94" y="46"/>
                      <a:pt x="93" y="42"/>
                      <a:pt x="97" y="44"/>
                    </a:cubicBezTo>
                    <a:cubicBezTo>
                      <a:pt x="97" y="45"/>
                      <a:pt x="98" y="45"/>
                      <a:pt x="99" y="46"/>
                    </a:cubicBezTo>
                    <a:cubicBezTo>
                      <a:pt x="98" y="45"/>
                      <a:pt x="101" y="47"/>
                      <a:pt x="99" y="45"/>
                    </a:cubicBezTo>
                    <a:cubicBezTo>
                      <a:pt x="98" y="43"/>
                      <a:pt x="97" y="43"/>
                      <a:pt x="96" y="43"/>
                    </a:cubicBezTo>
                    <a:cubicBezTo>
                      <a:pt x="96" y="41"/>
                      <a:pt x="97" y="40"/>
                      <a:pt x="99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100" y="41"/>
                      <a:pt x="101" y="41"/>
                      <a:pt x="101" y="40"/>
                    </a:cubicBezTo>
                    <a:cubicBezTo>
                      <a:pt x="99" y="38"/>
                      <a:pt x="99" y="38"/>
                      <a:pt x="99" y="3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101" y="39"/>
                      <a:pt x="99" y="36"/>
                      <a:pt x="100" y="37"/>
                    </a:cubicBezTo>
                    <a:cubicBezTo>
                      <a:pt x="101" y="38"/>
                      <a:pt x="101" y="38"/>
                      <a:pt x="102" y="39"/>
                    </a:cubicBezTo>
                    <a:cubicBezTo>
                      <a:pt x="101" y="37"/>
                      <a:pt x="100" y="35"/>
                      <a:pt x="102" y="35"/>
                    </a:cubicBezTo>
                    <a:cubicBezTo>
                      <a:pt x="104" y="37"/>
                      <a:pt x="104" y="37"/>
                      <a:pt x="104" y="37"/>
                    </a:cubicBezTo>
                    <a:cubicBezTo>
                      <a:pt x="104" y="36"/>
                      <a:pt x="103" y="35"/>
                      <a:pt x="102" y="35"/>
                    </a:cubicBezTo>
                    <a:cubicBezTo>
                      <a:pt x="104" y="35"/>
                      <a:pt x="105" y="34"/>
                      <a:pt x="107" y="36"/>
                    </a:cubicBezTo>
                    <a:cubicBezTo>
                      <a:pt x="105" y="30"/>
                      <a:pt x="107" y="28"/>
                      <a:pt x="109" y="27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112" y="28"/>
                      <a:pt x="109" y="26"/>
                      <a:pt x="110" y="26"/>
                    </a:cubicBezTo>
                    <a:cubicBezTo>
                      <a:pt x="111" y="27"/>
                      <a:pt x="112" y="28"/>
                      <a:pt x="113" y="29"/>
                    </a:cubicBezTo>
                    <a:cubicBezTo>
                      <a:pt x="114" y="30"/>
                      <a:pt x="112" y="27"/>
                      <a:pt x="112" y="26"/>
                    </a:cubicBezTo>
                    <a:cubicBezTo>
                      <a:pt x="111" y="24"/>
                      <a:pt x="113" y="27"/>
                      <a:pt x="111" y="25"/>
                    </a:cubicBezTo>
                    <a:cubicBezTo>
                      <a:pt x="111" y="25"/>
                      <a:pt x="113" y="25"/>
                      <a:pt x="111" y="23"/>
                    </a:cubicBezTo>
                    <a:cubicBezTo>
                      <a:pt x="112" y="24"/>
                      <a:pt x="114" y="26"/>
                      <a:pt x="114" y="27"/>
                    </a:cubicBezTo>
                    <a:cubicBezTo>
                      <a:pt x="114" y="25"/>
                      <a:pt x="114" y="25"/>
                      <a:pt x="114" y="25"/>
                    </a:cubicBezTo>
                    <a:cubicBezTo>
                      <a:pt x="116" y="27"/>
                      <a:pt x="116" y="31"/>
                      <a:pt x="119" y="33"/>
                    </a:cubicBezTo>
                    <a:cubicBezTo>
                      <a:pt x="119" y="32"/>
                      <a:pt x="119" y="32"/>
                      <a:pt x="119" y="32"/>
                    </a:cubicBezTo>
                    <a:cubicBezTo>
                      <a:pt x="122" y="34"/>
                      <a:pt x="120" y="36"/>
                      <a:pt x="122" y="36"/>
                    </a:cubicBezTo>
                    <a:cubicBezTo>
                      <a:pt x="122" y="34"/>
                      <a:pt x="119" y="31"/>
                      <a:pt x="118" y="30"/>
                    </a:cubicBezTo>
                    <a:cubicBezTo>
                      <a:pt x="119" y="29"/>
                      <a:pt x="115" y="25"/>
                      <a:pt x="116" y="24"/>
                    </a:cubicBezTo>
                    <a:cubicBezTo>
                      <a:pt x="117" y="25"/>
                      <a:pt x="115" y="25"/>
                      <a:pt x="117" y="27"/>
                    </a:cubicBezTo>
                    <a:cubicBezTo>
                      <a:pt x="119" y="28"/>
                      <a:pt x="117" y="25"/>
                      <a:pt x="118" y="25"/>
                    </a:cubicBezTo>
                    <a:cubicBezTo>
                      <a:pt x="117" y="25"/>
                      <a:pt x="115" y="22"/>
                      <a:pt x="115" y="22"/>
                    </a:cubicBezTo>
                    <a:cubicBezTo>
                      <a:pt x="117" y="22"/>
                      <a:pt x="117" y="24"/>
                      <a:pt x="118" y="24"/>
                    </a:cubicBezTo>
                    <a:cubicBezTo>
                      <a:pt x="117" y="22"/>
                      <a:pt x="117" y="21"/>
                      <a:pt x="115" y="21"/>
                    </a:cubicBezTo>
                    <a:cubicBezTo>
                      <a:pt x="113" y="18"/>
                      <a:pt x="117" y="21"/>
                      <a:pt x="116" y="18"/>
                    </a:cubicBezTo>
                    <a:cubicBezTo>
                      <a:pt x="117" y="20"/>
                      <a:pt x="118" y="23"/>
                      <a:pt x="120" y="24"/>
                    </a:cubicBezTo>
                    <a:cubicBezTo>
                      <a:pt x="118" y="22"/>
                      <a:pt x="119" y="20"/>
                      <a:pt x="116" y="18"/>
                    </a:cubicBezTo>
                    <a:cubicBezTo>
                      <a:pt x="117" y="18"/>
                      <a:pt x="118" y="20"/>
                      <a:pt x="119" y="21"/>
                    </a:cubicBezTo>
                    <a:cubicBezTo>
                      <a:pt x="120" y="22"/>
                      <a:pt x="117" y="16"/>
                      <a:pt x="120" y="20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20" y="19"/>
                      <a:pt x="120" y="19"/>
                      <a:pt x="121" y="20"/>
                    </a:cubicBezTo>
                    <a:cubicBezTo>
                      <a:pt x="122" y="19"/>
                      <a:pt x="121" y="16"/>
                      <a:pt x="123" y="19"/>
                    </a:cubicBezTo>
                    <a:cubicBezTo>
                      <a:pt x="123" y="19"/>
                      <a:pt x="124" y="18"/>
                      <a:pt x="122" y="16"/>
                    </a:cubicBezTo>
                    <a:cubicBezTo>
                      <a:pt x="120" y="15"/>
                      <a:pt x="122" y="18"/>
                      <a:pt x="120" y="16"/>
                    </a:cubicBezTo>
                    <a:cubicBezTo>
                      <a:pt x="122" y="18"/>
                      <a:pt x="121" y="15"/>
                      <a:pt x="120" y="14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1" y="14"/>
                      <a:pt x="122" y="14"/>
                      <a:pt x="121" y="13"/>
                    </a:cubicBezTo>
                    <a:cubicBezTo>
                      <a:pt x="121" y="14"/>
                      <a:pt x="122" y="14"/>
                      <a:pt x="122" y="14"/>
                    </a:cubicBezTo>
                    <a:cubicBezTo>
                      <a:pt x="121" y="13"/>
                      <a:pt x="121" y="13"/>
                      <a:pt x="121" y="13"/>
                    </a:cubicBezTo>
                    <a:cubicBezTo>
                      <a:pt x="122" y="11"/>
                      <a:pt x="124" y="15"/>
                      <a:pt x="124" y="14"/>
                    </a:cubicBezTo>
                    <a:cubicBezTo>
                      <a:pt x="125" y="16"/>
                      <a:pt x="125" y="16"/>
                      <a:pt x="125" y="16"/>
                    </a:cubicBezTo>
                    <a:cubicBezTo>
                      <a:pt x="125" y="16"/>
                      <a:pt x="126" y="17"/>
                      <a:pt x="126" y="16"/>
                    </a:cubicBezTo>
                    <a:cubicBezTo>
                      <a:pt x="125" y="15"/>
                      <a:pt x="124" y="12"/>
                      <a:pt x="123" y="11"/>
                    </a:cubicBezTo>
                    <a:cubicBezTo>
                      <a:pt x="123" y="10"/>
                      <a:pt x="125" y="13"/>
                      <a:pt x="124" y="11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5" y="14"/>
                      <a:pt x="127" y="16"/>
                      <a:pt x="128" y="15"/>
                    </a:cubicBezTo>
                    <a:cubicBezTo>
                      <a:pt x="128" y="14"/>
                      <a:pt x="127" y="11"/>
                      <a:pt x="125" y="11"/>
                    </a:cubicBezTo>
                    <a:cubicBezTo>
                      <a:pt x="126" y="11"/>
                      <a:pt x="127" y="11"/>
                      <a:pt x="127" y="13"/>
                    </a:cubicBezTo>
                    <a:cubicBezTo>
                      <a:pt x="128" y="12"/>
                      <a:pt x="126" y="11"/>
                      <a:pt x="126" y="10"/>
                    </a:cubicBezTo>
                    <a:cubicBezTo>
                      <a:pt x="127" y="10"/>
                      <a:pt x="129" y="11"/>
                      <a:pt x="131" y="13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8"/>
                      <a:pt x="134" y="17"/>
                      <a:pt x="135" y="20"/>
                    </a:cubicBezTo>
                    <a:cubicBezTo>
                      <a:pt x="136" y="20"/>
                      <a:pt x="135" y="19"/>
                      <a:pt x="135" y="18"/>
                    </a:cubicBezTo>
                    <a:cubicBezTo>
                      <a:pt x="132" y="15"/>
                      <a:pt x="133" y="12"/>
                      <a:pt x="130" y="9"/>
                    </a:cubicBezTo>
                    <a:cubicBezTo>
                      <a:pt x="131" y="7"/>
                      <a:pt x="136" y="17"/>
                      <a:pt x="134" y="11"/>
                    </a:cubicBezTo>
                    <a:cubicBezTo>
                      <a:pt x="133" y="10"/>
                      <a:pt x="132" y="7"/>
                      <a:pt x="132" y="8"/>
                    </a:cubicBezTo>
                    <a:cubicBezTo>
                      <a:pt x="133" y="8"/>
                      <a:pt x="130" y="5"/>
                      <a:pt x="132" y="5"/>
                    </a:cubicBezTo>
                    <a:cubicBezTo>
                      <a:pt x="132" y="7"/>
                      <a:pt x="135" y="8"/>
                      <a:pt x="135" y="11"/>
                    </a:cubicBezTo>
                    <a:cubicBezTo>
                      <a:pt x="135" y="10"/>
                      <a:pt x="134" y="10"/>
                      <a:pt x="134" y="11"/>
                    </a:cubicBezTo>
                    <a:cubicBezTo>
                      <a:pt x="136" y="12"/>
                      <a:pt x="137" y="14"/>
                      <a:pt x="137" y="14"/>
                    </a:cubicBezTo>
                    <a:cubicBezTo>
                      <a:pt x="138" y="13"/>
                      <a:pt x="138" y="13"/>
                      <a:pt x="137" y="11"/>
                    </a:cubicBezTo>
                    <a:cubicBezTo>
                      <a:pt x="136" y="9"/>
                      <a:pt x="136" y="12"/>
                      <a:pt x="135" y="10"/>
                    </a:cubicBezTo>
                    <a:cubicBezTo>
                      <a:pt x="136" y="8"/>
                      <a:pt x="138" y="11"/>
                      <a:pt x="136" y="7"/>
                    </a:cubicBezTo>
                    <a:cubicBezTo>
                      <a:pt x="136" y="8"/>
                      <a:pt x="134" y="6"/>
                      <a:pt x="133" y="5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4" y="5"/>
                      <a:pt x="134" y="5"/>
                      <a:pt x="134" y="5"/>
                    </a:cubicBezTo>
                    <a:cubicBezTo>
                      <a:pt x="136" y="5"/>
                      <a:pt x="133" y="2"/>
                      <a:pt x="134" y="2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8" y="7"/>
                      <a:pt x="134" y="4"/>
                      <a:pt x="137" y="8"/>
                    </a:cubicBezTo>
                    <a:cubicBezTo>
                      <a:pt x="138" y="7"/>
                      <a:pt x="137" y="5"/>
                      <a:pt x="138" y="6"/>
                    </a:cubicBezTo>
                    <a:cubicBezTo>
                      <a:pt x="138" y="6"/>
                      <a:pt x="138" y="7"/>
                      <a:pt x="138" y="7"/>
                    </a:cubicBezTo>
                    <a:cubicBezTo>
                      <a:pt x="138" y="7"/>
                      <a:pt x="142" y="12"/>
                      <a:pt x="141" y="8"/>
                    </a:cubicBezTo>
                    <a:cubicBezTo>
                      <a:pt x="141" y="7"/>
                      <a:pt x="140" y="7"/>
                      <a:pt x="139" y="5"/>
                    </a:cubicBezTo>
                    <a:cubicBezTo>
                      <a:pt x="140" y="4"/>
                      <a:pt x="140" y="3"/>
                      <a:pt x="140" y="2"/>
                    </a:cubicBezTo>
                    <a:cubicBezTo>
                      <a:pt x="142" y="5"/>
                      <a:pt x="142" y="1"/>
                      <a:pt x="143" y="5"/>
                    </a:cubicBezTo>
                    <a:cubicBezTo>
                      <a:pt x="141" y="3"/>
                      <a:pt x="140" y="4"/>
                      <a:pt x="141" y="7"/>
                    </a:cubicBezTo>
                    <a:cubicBezTo>
                      <a:pt x="143" y="10"/>
                      <a:pt x="140" y="7"/>
                      <a:pt x="142" y="11"/>
                    </a:cubicBezTo>
                    <a:cubicBezTo>
                      <a:pt x="142" y="10"/>
                      <a:pt x="144" y="13"/>
                      <a:pt x="146" y="15"/>
                    </a:cubicBezTo>
                    <a:cubicBezTo>
                      <a:pt x="146" y="15"/>
                      <a:pt x="146" y="14"/>
                      <a:pt x="146" y="14"/>
                    </a:cubicBezTo>
                    <a:cubicBezTo>
                      <a:pt x="145" y="12"/>
                      <a:pt x="144" y="12"/>
                      <a:pt x="143" y="10"/>
                    </a:cubicBezTo>
                    <a:cubicBezTo>
                      <a:pt x="144" y="10"/>
                      <a:pt x="145" y="8"/>
                      <a:pt x="144" y="6"/>
                    </a:cubicBezTo>
                    <a:cubicBezTo>
                      <a:pt x="145" y="7"/>
                      <a:pt x="146" y="9"/>
                      <a:pt x="146" y="9"/>
                    </a:cubicBezTo>
                    <a:cubicBezTo>
                      <a:pt x="147" y="8"/>
                      <a:pt x="148" y="8"/>
                      <a:pt x="150" y="8"/>
                    </a:cubicBezTo>
                    <a:cubicBezTo>
                      <a:pt x="147" y="5"/>
                      <a:pt x="151" y="6"/>
                      <a:pt x="149" y="4"/>
                    </a:cubicBezTo>
                    <a:cubicBezTo>
                      <a:pt x="148" y="3"/>
                      <a:pt x="146" y="1"/>
                      <a:pt x="145" y="0"/>
                    </a:cubicBezTo>
                    <a:cubicBezTo>
                      <a:pt x="146" y="0"/>
                      <a:pt x="146" y="1"/>
                      <a:pt x="147" y="2"/>
                    </a:cubicBezTo>
                    <a:cubicBezTo>
                      <a:pt x="146" y="0"/>
                      <a:pt x="149" y="4"/>
                      <a:pt x="148" y="1"/>
                    </a:cubicBezTo>
                    <a:cubicBezTo>
                      <a:pt x="147" y="3"/>
                      <a:pt x="150" y="5"/>
                      <a:pt x="151" y="8"/>
                    </a:cubicBezTo>
                    <a:cubicBezTo>
                      <a:pt x="151" y="6"/>
                      <a:pt x="152" y="10"/>
                      <a:pt x="153" y="9"/>
                    </a:cubicBezTo>
                    <a:cubicBezTo>
                      <a:pt x="153" y="7"/>
                      <a:pt x="153" y="6"/>
                      <a:pt x="154" y="5"/>
                    </a:cubicBezTo>
                    <a:cubicBezTo>
                      <a:pt x="156" y="6"/>
                      <a:pt x="157" y="3"/>
                      <a:pt x="158" y="2"/>
                    </a:cubicBezTo>
                    <a:cubicBezTo>
                      <a:pt x="159" y="4"/>
                      <a:pt x="160" y="7"/>
                      <a:pt x="161" y="7"/>
                    </a:cubicBezTo>
                    <a:cubicBezTo>
                      <a:pt x="162" y="7"/>
                      <a:pt x="159" y="4"/>
                      <a:pt x="161" y="5"/>
                    </a:cubicBezTo>
                    <a:cubicBezTo>
                      <a:pt x="161" y="6"/>
                      <a:pt x="161" y="6"/>
                      <a:pt x="161" y="6"/>
                    </a:cubicBezTo>
                    <a:cubicBezTo>
                      <a:pt x="161" y="5"/>
                      <a:pt x="163" y="7"/>
                      <a:pt x="162" y="2"/>
                    </a:cubicBezTo>
                    <a:cubicBezTo>
                      <a:pt x="163" y="6"/>
                      <a:pt x="163" y="6"/>
                      <a:pt x="163" y="6"/>
                    </a:cubicBezTo>
                    <a:cubicBezTo>
                      <a:pt x="163" y="6"/>
                      <a:pt x="163" y="5"/>
                      <a:pt x="163" y="5"/>
                    </a:cubicBezTo>
                    <a:cubicBezTo>
                      <a:pt x="164" y="6"/>
                      <a:pt x="164" y="7"/>
                      <a:pt x="164" y="7"/>
                    </a:cubicBezTo>
                    <a:cubicBezTo>
                      <a:pt x="166" y="9"/>
                      <a:pt x="165" y="7"/>
                      <a:pt x="166" y="6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"/>
                      <a:pt x="167" y="4"/>
                      <a:pt x="168" y="3"/>
                    </a:cubicBezTo>
                    <a:cubicBezTo>
                      <a:pt x="169" y="5"/>
                      <a:pt x="169" y="5"/>
                      <a:pt x="169" y="5"/>
                    </a:cubicBezTo>
                    <a:cubicBezTo>
                      <a:pt x="169" y="3"/>
                      <a:pt x="169" y="3"/>
                      <a:pt x="169" y="3"/>
                    </a:cubicBezTo>
                    <a:cubicBezTo>
                      <a:pt x="169" y="5"/>
                      <a:pt x="170" y="6"/>
                      <a:pt x="170" y="5"/>
                    </a:cubicBezTo>
                    <a:cubicBezTo>
                      <a:pt x="170" y="5"/>
                      <a:pt x="170" y="6"/>
                      <a:pt x="170" y="7"/>
                    </a:cubicBezTo>
                    <a:cubicBezTo>
                      <a:pt x="170" y="9"/>
                      <a:pt x="170" y="10"/>
                      <a:pt x="170" y="10"/>
                    </a:cubicBezTo>
                    <a:cubicBezTo>
                      <a:pt x="169" y="9"/>
                      <a:pt x="170" y="8"/>
                      <a:pt x="169" y="6"/>
                    </a:cubicBezTo>
                    <a:cubicBezTo>
                      <a:pt x="168" y="4"/>
                      <a:pt x="167" y="5"/>
                      <a:pt x="168" y="7"/>
                    </a:cubicBezTo>
                    <a:cubicBezTo>
                      <a:pt x="168" y="7"/>
                      <a:pt x="168" y="7"/>
                      <a:pt x="168" y="6"/>
                    </a:cubicBezTo>
                    <a:cubicBezTo>
                      <a:pt x="169" y="8"/>
                      <a:pt x="169" y="9"/>
                      <a:pt x="169" y="10"/>
                    </a:cubicBezTo>
                    <a:cubicBezTo>
                      <a:pt x="169" y="10"/>
                      <a:pt x="170" y="11"/>
                      <a:pt x="169" y="10"/>
                    </a:cubicBezTo>
                    <a:cubicBezTo>
                      <a:pt x="170" y="12"/>
                      <a:pt x="169" y="12"/>
                      <a:pt x="169" y="12"/>
                    </a:cubicBezTo>
                    <a:cubicBezTo>
                      <a:pt x="169" y="11"/>
                      <a:pt x="168" y="11"/>
                      <a:pt x="168" y="10"/>
                    </a:cubicBezTo>
                    <a:cubicBezTo>
                      <a:pt x="168" y="12"/>
                      <a:pt x="168" y="13"/>
                      <a:pt x="167" y="13"/>
                    </a:cubicBezTo>
                    <a:cubicBezTo>
                      <a:pt x="165" y="10"/>
                      <a:pt x="166" y="15"/>
                      <a:pt x="165" y="15"/>
                    </a:cubicBezTo>
                    <a:cubicBezTo>
                      <a:pt x="165" y="12"/>
                      <a:pt x="164" y="10"/>
                      <a:pt x="164" y="9"/>
                    </a:cubicBezTo>
                    <a:cubicBezTo>
                      <a:pt x="163" y="8"/>
                      <a:pt x="164" y="9"/>
                      <a:pt x="163" y="9"/>
                    </a:cubicBezTo>
                    <a:cubicBezTo>
                      <a:pt x="163" y="10"/>
                      <a:pt x="164" y="13"/>
                      <a:pt x="164" y="15"/>
                    </a:cubicBezTo>
                    <a:cubicBezTo>
                      <a:pt x="163" y="13"/>
                      <a:pt x="163" y="13"/>
                      <a:pt x="163" y="13"/>
                    </a:cubicBezTo>
                    <a:cubicBezTo>
                      <a:pt x="163" y="14"/>
                      <a:pt x="164" y="17"/>
                      <a:pt x="163" y="17"/>
                    </a:cubicBezTo>
                    <a:cubicBezTo>
                      <a:pt x="161" y="16"/>
                      <a:pt x="160" y="17"/>
                      <a:pt x="158" y="18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59" y="20"/>
                      <a:pt x="156" y="18"/>
                      <a:pt x="156" y="20"/>
                    </a:cubicBezTo>
                    <a:cubicBezTo>
                      <a:pt x="154" y="20"/>
                      <a:pt x="154" y="24"/>
                      <a:pt x="152" y="21"/>
                    </a:cubicBezTo>
                    <a:cubicBezTo>
                      <a:pt x="150" y="24"/>
                      <a:pt x="149" y="26"/>
                      <a:pt x="146" y="27"/>
                    </a:cubicBezTo>
                    <a:cubicBezTo>
                      <a:pt x="145" y="25"/>
                      <a:pt x="145" y="25"/>
                      <a:pt x="145" y="25"/>
                    </a:cubicBezTo>
                    <a:cubicBezTo>
                      <a:pt x="146" y="27"/>
                      <a:pt x="144" y="24"/>
                      <a:pt x="144" y="24"/>
                    </a:cubicBezTo>
                    <a:cubicBezTo>
                      <a:pt x="145" y="26"/>
                      <a:pt x="145" y="27"/>
                      <a:pt x="145" y="29"/>
                    </a:cubicBezTo>
                    <a:cubicBezTo>
                      <a:pt x="143" y="28"/>
                      <a:pt x="143" y="31"/>
                      <a:pt x="143" y="33"/>
                    </a:cubicBezTo>
                    <a:cubicBezTo>
                      <a:pt x="142" y="31"/>
                      <a:pt x="142" y="31"/>
                      <a:pt x="142" y="31"/>
                    </a:cubicBezTo>
                    <a:cubicBezTo>
                      <a:pt x="143" y="35"/>
                      <a:pt x="140" y="33"/>
                      <a:pt x="139" y="34"/>
                    </a:cubicBezTo>
                    <a:cubicBezTo>
                      <a:pt x="138" y="33"/>
                      <a:pt x="137" y="32"/>
                      <a:pt x="137" y="32"/>
                    </a:cubicBezTo>
                    <a:cubicBezTo>
                      <a:pt x="138" y="35"/>
                      <a:pt x="138" y="35"/>
                      <a:pt x="138" y="37"/>
                    </a:cubicBezTo>
                    <a:cubicBezTo>
                      <a:pt x="137" y="38"/>
                      <a:pt x="136" y="38"/>
                      <a:pt x="134" y="38"/>
                    </a:cubicBezTo>
                    <a:cubicBezTo>
                      <a:pt x="135" y="43"/>
                      <a:pt x="130" y="43"/>
                      <a:pt x="129" y="47"/>
                    </a:cubicBezTo>
                    <a:cubicBezTo>
                      <a:pt x="128" y="45"/>
                      <a:pt x="128" y="45"/>
                      <a:pt x="128" y="45"/>
                    </a:cubicBezTo>
                    <a:cubicBezTo>
                      <a:pt x="129" y="51"/>
                      <a:pt x="123" y="50"/>
                      <a:pt x="122" y="54"/>
                    </a:cubicBezTo>
                    <a:cubicBezTo>
                      <a:pt x="120" y="51"/>
                      <a:pt x="120" y="51"/>
                      <a:pt x="120" y="51"/>
                    </a:cubicBezTo>
                    <a:cubicBezTo>
                      <a:pt x="119" y="51"/>
                      <a:pt x="119" y="53"/>
                      <a:pt x="121" y="55"/>
                    </a:cubicBezTo>
                    <a:cubicBezTo>
                      <a:pt x="120" y="55"/>
                      <a:pt x="121" y="58"/>
                      <a:pt x="119" y="56"/>
                    </a:cubicBezTo>
                    <a:cubicBezTo>
                      <a:pt x="117" y="56"/>
                      <a:pt x="119" y="58"/>
                      <a:pt x="119" y="59"/>
                    </a:cubicBezTo>
                    <a:cubicBezTo>
                      <a:pt x="117" y="59"/>
                      <a:pt x="116" y="60"/>
                      <a:pt x="116" y="61"/>
                    </a:cubicBezTo>
                    <a:cubicBezTo>
                      <a:pt x="116" y="61"/>
                      <a:pt x="116" y="61"/>
                      <a:pt x="116" y="61"/>
                    </a:cubicBezTo>
                    <a:cubicBezTo>
                      <a:pt x="116" y="60"/>
                      <a:pt x="114" y="59"/>
                      <a:pt x="114" y="59"/>
                    </a:cubicBezTo>
                    <a:cubicBezTo>
                      <a:pt x="114" y="60"/>
                      <a:pt x="112" y="60"/>
                      <a:pt x="115" y="63"/>
                    </a:cubicBezTo>
                    <a:cubicBezTo>
                      <a:pt x="112" y="62"/>
                      <a:pt x="114" y="67"/>
                      <a:pt x="110" y="66"/>
                    </a:cubicBezTo>
                    <a:cubicBezTo>
                      <a:pt x="111" y="67"/>
                      <a:pt x="111" y="67"/>
                      <a:pt x="112" y="68"/>
                    </a:cubicBezTo>
                    <a:cubicBezTo>
                      <a:pt x="110" y="69"/>
                      <a:pt x="108" y="68"/>
                      <a:pt x="108" y="71"/>
                    </a:cubicBezTo>
                    <a:cubicBezTo>
                      <a:pt x="108" y="71"/>
                      <a:pt x="107" y="69"/>
                      <a:pt x="106" y="69"/>
                    </a:cubicBezTo>
                    <a:cubicBezTo>
                      <a:pt x="107" y="70"/>
                      <a:pt x="108" y="71"/>
                      <a:pt x="108" y="71"/>
                    </a:cubicBezTo>
                    <a:cubicBezTo>
                      <a:pt x="108" y="75"/>
                      <a:pt x="103" y="73"/>
                      <a:pt x="101" y="75"/>
                    </a:cubicBezTo>
                    <a:cubicBezTo>
                      <a:pt x="100" y="80"/>
                      <a:pt x="97" y="82"/>
                      <a:pt x="94" y="86"/>
                    </a:cubicBezTo>
                    <a:cubicBezTo>
                      <a:pt x="94" y="85"/>
                      <a:pt x="94" y="85"/>
                      <a:pt x="94" y="85"/>
                    </a:cubicBezTo>
                    <a:cubicBezTo>
                      <a:pt x="96" y="88"/>
                      <a:pt x="89" y="85"/>
                      <a:pt x="92" y="89"/>
                    </a:cubicBezTo>
                    <a:cubicBezTo>
                      <a:pt x="92" y="89"/>
                      <a:pt x="91" y="90"/>
                      <a:pt x="90" y="88"/>
                    </a:cubicBezTo>
                    <a:cubicBezTo>
                      <a:pt x="91" y="91"/>
                      <a:pt x="86" y="89"/>
                      <a:pt x="88" y="92"/>
                    </a:cubicBezTo>
                    <a:cubicBezTo>
                      <a:pt x="88" y="92"/>
                      <a:pt x="88" y="92"/>
                      <a:pt x="88" y="92"/>
                    </a:cubicBezTo>
                    <a:cubicBezTo>
                      <a:pt x="85" y="91"/>
                      <a:pt x="86" y="94"/>
                      <a:pt x="84" y="94"/>
                    </a:cubicBezTo>
                    <a:cubicBezTo>
                      <a:pt x="84" y="94"/>
                      <a:pt x="84" y="94"/>
                      <a:pt x="83" y="93"/>
                    </a:cubicBezTo>
                    <a:cubicBezTo>
                      <a:pt x="81" y="92"/>
                      <a:pt x="85" y="96"/>
                      <a:pt x="82" y="94"/>
                    </a:cubicBezTo>
                    <a:cubicBezTo>
                      <a:pt x="81" y="94"/>
                      <a:pt x="83" y="96"/>
                      <a:pt x="83" y="95"/>
                    </a:cubicBezTo>
                    <a:cubicBezTo>
                      <a:pt x="80" y="97"/>
                      <a:pt x="79" y="102"/>
                      <a:pt x="78" y="105"/>
                    </a:cubicBezTo>
                    <a:cubicBezTo>
                      <a:pt x="74" y="105"/>
                      <a:pt x="72" y="101"/>
                      <a:pt x="73" y="104"/>
                    </a:cubicBezTo>
                    <a:cubicBezTo>
                      <a:pt x="72" y="104"/>
                      <a:pt x="74" y="105"/>
                      <a:pt x="74" y="105"/>
                    </a:cubicBezTo>
                    <a:cubicBezTo>
                      <a:pt x="74" y="106"/>
                      <a:pt x="69" y="103"/>
                      <a:pt x="71" y="105"/>
                    </a:cubicBezTo>
                    <a:cubicBezTo>
                      <a:pt x="73" y="106"/>
                      <a:pt x="72" y="106"/>
                      <a:pt x="73" y="107"/>
                    </a:cubicBezTo>
                    <a:cubicBezTo>
                      <a:pt x="70" y="107"/>
                      <a:pt x="68" y="106"/>
                      <a:pt x="69" y="108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70" y="111"/>
                      <a:pt x="68" y="111"/>
                      <a:pt x="71" y="115"/>
                    </a:cubicBezTo>
                    <a:cubicBezTo>
                      <a:pt x="66" y="122"/>
                      <a:pt x="64" y="129"/>
                      <a:pt x="60" y="136"/>
                    </a:cubicBezTo>
                    <a:cubicBezTo>
                      <a:pt x="54" y="142"/>
                      <a:pt x="52" y="150"/>
                      <a:pt x="46" y="155"/>
                    </a:cubicBezTo>
                    <a:cubicBezTo>
                      <a:pt x="42" y="154"/>
                      <a:pt x="42" y="155"/>
                      <a:pt x="42" y="157"/>
                    </a:cubicBezTo>
                    <a:cubicBezTo>
                      <a:pt x="41" y="157"/>
                      <a:pt x="41" y="157"/>
                      <a:pt x="41" y="156"/>
                    </a:cubicBezTo>
                    <a:cubicBezTo>
                      <a:pt x="43" y="158"/>
                      <a:pt x="40" y="158"/>
                      <a:pt x="43" y="159"/>
                    </a:cubicBezTo>
                    <a:cubicBezTo>
                      <a:pt x="41" y="162"/>
                      <a:pt x="40" y="164"/>
                      <a:pt x="38" y="167"/>
                    </a:cubicBezTo>
                    <a:cubicBezTo>
                      <a:pt x="38" y="166"/>
                      <a:pt x="36" y="165"/>
                      <a:pt x="36" y="165"/>
                    </a:cubicBezTo>
                    <a:cubicBezTo>
                      <a:pt x="38" y="167"/>
                      <a:pt x="38" y="167"/>
                      <a:pt x="38" y="167"/>
                    </a:cubicBezTo>
                    <a:cubicBezTo>
                      <a:pt x="37" y="167"/>
                      <a:pt x="37" y="167"/>
                      <a:pt x="37" y="167"/>
                    </a:cubicBezTo>
                    <a:cubicBezTo>
                      <a:pt x="37" y="167"/>
                      <a:pt x="38" y="168"/>
                      <a:pt x="39" y="168"/>
                    </a:cubicBezTo>
                    <a:cubicBezTo>
                      <a:pt x="38" y="176"/>
                      <a:pt x="29" y="180"/>
                      <a:pt x="26" y="186"/>
                    </a:cubicBezTo>
                    <a:cubicBezTo>
                      <a:pt x="24" y="187"/>
                      <a:pt x="24" y="190"/>
                      <a:pt x="24" y="192"/>
                    </a:cubicBezTo>
                    <a:cubicBezTo>
                      <a:pt x="18" y="195"/>
                      <a:pt x="13" y="199"/>
                      <a:pt x="13" y="205"/>
                    </a:cubicBezTo>
                    <a:cubicBezTo>
                      <a:pt x="13" y="205"/>
                      <a:pt x="6" y="201"/>
                      <a:pt x="6" y="1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9" name="Freeform 214"/>
              <p:cNvSpPr/>
              <p:nvPr/>
            </p:nvSpPr>
            <p:spPr bwMode="auto">
              <a:xfrm>
                <a:off x="6715126" y="28194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0" name="Freeform 215"/>
              <p:cNvSpPr/>
              <p:nvPr/>
            </p:nvSpPr>
            <p:spPr bwMode="auto">
              <a:xfrm>
                <a:off x="6707188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1" name="Freeform 216"/>
              <p:cNvSpPr/>
              <p:nvPr/>
            </p:nvSpPr>
            <p:spPr bwMode="auto">
              <a:xfrm>
                <a:off x="6705601" y="28178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1" y="1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2" name="Freeform 217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3" name="Freeform 218"/>
              <p:cNvSpPr/>
              <p:nvPr/>
            </p:nvSpPr>
            <p:spPr bwMode="auto">
              <a:xfrm>
                <a:off x="6704013" y="281781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1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4" name="Freeform 219"/>
              <p:cNvSpPr/>
              <p:nvPr/>
            </p:nvSpPr>
            <p:spPr bwMode="auto">
              <a:xfrm>
                <a:off x="6700838" y="2819400"/>
                <a:ext cx="0" cy="0"/>
              </a:xfrm>
              <a:custGeom>
                <a:avLst/>
                <a:gdLst>
                  <a:gd name="T0" fmla="*/ 1 w 1"/>
                  <a:gd name="T1" fmla="*/ 1 h 3"/>
                  <a:gd name="T2" fmla="*/ 0 w 1"/>
                  <a:gd name="T3" fmla="*/ 2 h 3"/>
                  <a:gd name="T4" fmla="*/ 1 w 1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1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5" name="Freeform 220"/>
              <p:cNvSpPr/>
              <p:nvPr/>
            </p:nvSpPr>
            <p:spPr bwMode="auto">
              <a:xfrm>
                <a:off x="6699251" y="2820988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6" name="Rectangle 221"/>
              <p:cNvSpPr>
                <a:spLocks noChangeArrowheads="1"/>
              </p:cNvSpPr>
              <p:nvPr/>
            </p:nvSpPr>
            <p:spPr bwMode="auto">
              <a:xfrm>
                <a:off x="6680201" y="2843213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7" name="Freeform 222"/>
              <p:cNvSpPr/>
              <p:nvPr/>
            </p:nvSpPr>
            <p:spPr bwMode="auto">
              <a:xfrm>
                <a:off x="6670676" y="28527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0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8" name="Freeform 223"/>
              <p:cNvSpPr/>
              <p:nvPr/>
            </p:nvSpPr>
            <p:spPr bwMode="auto">
              <a:xfrm>
                <a:off x="6669088" y="28606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9" name="Freeform 224"/>
              <p:cNvSpPr/>
              <p:nvPr/>
            </p:nvSpPr>
            <p:spPr bwMode="auto">
              <a:xfrm>
                <a:off x="5248276" y="2628900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3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0" name="Freeform 225"/>
              <p:cNvSpPr/>
              <p:nvPr/>
            </p:nvSpPr>
            <p:spPr bwMode="auto">
              <a:xfrm>
                <a:off x="5168901" y="2628900"/>
                <a:ext cx="77788" cy="153987"/>
              </a:xfrm>
              <a:custGeom>
                <a:avLst/>
                <a:gdLst>
                  <a:gd name="T0" fmla="*/ 22 w 223"/>
                  <a:gd name="T1" fmla="*/ 369 h 422"/>
                  <a:gd name="T2" fmla="*/ 28 w 223"/>
                  <a:gd name="T3" fmla="*/ 356 h 422"/>
                  <a:gd name="T4" fmla="*/ 34 w 223"/>
                  <a:gd name="T5" fmla="*/ 328 h 422"/>
                  <a:gd name="T6" fmla="*/ 38 w 223"/>
                  <a:gd name="T7" fmla="*/ 319 h 422"/>
                  <a:gd name="T8" fmla="*/ 55 w 223"/>
                  <a:gd name="T9" fmla="*/ 296 h 422"/>
                  <a:gd name="T10" fmla="*/ 60 w 223"/>
                  <a:gd name="T11" fmla="*/ 288 h 422"/>
                  <a:gd name="T12" fmla="*/ 68 w 223"/>
                  <a:gd name="T13" fmla="*/ 272 h 422"/>
                  <a:gd name="T14" fmla="*/ 75 w 223"/>
                  <a:gd name="T15" fmla="*/ 263 h 422"/>
                  <a:gd name="T16" fmla="*/ 76 w 223"/>
                  <a:gd name="T17" fmla="*/ 248 h 422"/>
                  <a:gd name="T18" fmla="*/ 76 w 223"/>
                  <a:gd name="T19" fmla="*/ 240 h 422"/>
                  <a:gd name="T20" fmla="*/ 83 w 223"/>
                  <a:gd name="T21" fmla="*/ 227 h 422"/>
                  <a:gd name="T22" fmla="*/ 89 w 223"/>
                  <a:gd name="T23" fmla="*/ 214 h 422"/>
                  <a:gd name="T24" fmla="*/ 92 w 223"/>
                  <a:gd name="T25" fmla="*/ 209 h 422"/>
                  <a:gd name="T26" fmla="*/ 93 w 223"/>
                  <a:gd name="T27" fmla="*/ 200 h 422"/>
                  <a:gd name="T28" fmla="*/ 101 w 223"/>
                  <a:gd name="T29" fmla="*/ 188 h 422"/>
                  <a:gd name="T30" fmla="*/ 107 w 223"/>
                  <a:gd name="T31" fmla="*/ 177 h 422"/>
                  <a:gd name="T32" fmla="*/ 115 w 223"/>
                  <a:gd name="T33" fmla="*/ 163 h 422"/>
                  <a:gd name="T34" fmla="*/ 122 w 223"/>
                  <a:gd name="T35" fmla="*/ 158 h 422"/>
                  <a:gd name="T36" fmla="*/ 121 w 223"/>
                  <a:gd name="T37" fmla="*/ 152 h 422"/>
                  <a:gd name="T38" fmla="*/ 126 w 223"/>
                  <a:gd name="T39" fmla="*/ 151 h 422"/>
                  <a:gd name="T40" fmla="*/ 127 w 223"/>
                  <a:gd name="T41" fmla="*/ 142 h 422"/>
                  <a:gd name="T42" fmla="*/ 133 w 223"/>
                  <a:gd name="T43" fmla="*/ 129 h 422"/>
                  <a:gd name="T44" fmla="*/ 140 w 223"/>
                  <a:gd name="T45" fmla="*/ 114 h 422"/>
                  <a:gd name="T46" fmla="*/ 145 w 223"/>
                  <a:gd name="T47" fmla="*/ 106 h 422"/>
                  <a:gd name="T48" fmla="*/ 154 w 223"/>
                  <a:gd name="T49" fmla="*/ 87 h 422"/>
                  <a:gd name="T50" fmla="*/ 159 w 223"/>
                  <a:gd name="T51" fmla="*/ 83 h 422"/>
                  <a:gd name="T52" fmla="*/ 163 w 223"/>
                  <a:gd name="T53" fmla="*/ 82 h 422"/>
                  <a:gd name="T54" fmla="*/ 166 w 223"/>
                  <a:gd name="T55" fmla="*/ 76 h 422"/>
                  <a:gd name="T56" fmla="*/ 169 w 223"/>
                  <a:gd name="T57" fmla="*/ 67 h 422"/>
                  <a:gd name="T58" fmla="*/ 168 w 223"/>
                  <a:gd name="T59" fmla="*/ 62 h 422"/>
                  <a:gd name="T60" fmla="*/ 169 w 223"/>
                  <a:gd name="T61" fmla="*/ 56 h 422"/>
                  <a:gd name="T62" fmla="*/ 177 w 223"/>
                  <a:gd name="T63" fmla="*/ 52 h 422"/>
                  <a:gd name="T64" fmla="*/ 181 w 223"/>
                  <a:gd name="T65" fmla="*/ 46 h 422"/>
                  <a:gd name="T66" fmla="*/ 185 w 223"/>
                  <a:gd name="T67" fmla="*/ 44 h 422"/>
                  <a:gd name="T68" fmla="*/ 179 w 223"/>
                  <a:gd name="T69" fmla="*/ 36 h 422"/>
                  <a:gd name="T70" fmla="*/ 186 w 223"/>
                  <a:gd name="T71" fmla="*/ 35 h 422"/>
                  <a:gd name="T72" fmla="*/ 196 w 223"/>
                  <a:gd name="T73" fmla="*/ 39 h 422"/>
                  <a:gd name="T74" fmla="*/ 190 w 223"/>
                  <a:gd name="T75" fmla="*/ 23 h 422"/>
                  <a:gd name="T76" fmla="*/ 206 w 223"/>
                  <a:gd name="T77" fmla="*/ 13 h 422"/>
                  <a:gd name="T78" fmla="*/ 213 w 223"/>
                  <a:gd name="T79" fmla="*/ 9 h 422"/>
                  <a:gd name="T80" fmla="*/ 218 w 223"/>
                  <a:gd name="T81" fmla="*/ 1 h 422"/>
                  <a:gd name="T82" fmla="*/ 222 w 223"/>
                  <a:gd name="T83" fmla="*/ 8 h 422"/>
                  <a:gd name="T84" fmla="*/ 216 w 223"/>
                  <a:gd name="T85" fmla="*/ 13 h 422"/>
                  <a:gd name="T86" fmla="*/ 210 w 223"/>
                  <a:gd name="T87" fmla="*/ 29 h 422"/>
                  <a:gd name="T88" fmla="*/ 199 w 223"/>
                  <a:gd name="T89" fmla="*/ 59 h 422"/>
                  <a:gd name="T90" fmla="*/ 186 w 223"/>
                  <a:gd name="T91" fmla="*/ 82 h 422"/>
                  <a:gd name="T92" fmla="*/ 166 w 223"/>
                  <a:gd name="T93" fmla="*/ 122 h 422"/>
                  <a:gd name="T94" fmla="*/ 156 w 223"/>
                  <a:gd name="T95" fmla="*/ 144 h 422"/>
                  <a:gd name="T96" fmla="*/ 134 w 223"/>
                  <a:gd name="T97" fmla="*/ 185 h 422"/>
                  <a:gd name="T98" fmla="*/ 120 w 223"/>
                  <a:gd name="T99" fmla="*/ 205 h 422"/>
                  <a:gd name="T100" fmla="*/ 105 w 223"/>
                  <a:gd name="T101" fmla="*/ 228 h 422"/>
                  <a:gd name="T102" fmla="*/ 91 w 223"/>
                  <a:gd name="T103" fmla="*/ 266 h 422"/>
                  <a:gd name="T104" fmla="*/ 50 w 223"/>
                  <a:gd name="T105" fmla="*/ 347 h 422"/>
                  <a:gd name="T106" fmla="*/ 27 w 223"/>
                  <a:gd name="T107" fmla="*/ 396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3" h="422">
                    <a:moveTo>
                      <a:pt x="4" y="413"/>
                    </a:moveTo>
                    <a:cubicBezTo>
                      <a:pt x="0" y="405"/>
                      <a:pt x="9" y="401"/>
                      <a:pt x="8" y="394"/>
                    </a:cubicBezTo>
                    <a:cubicBezTo>
                      <a:pt x="8" y="393"/>
                      <a:pt x="11" y="395"/>
                      <a:pt x="11" y="393"/>
                    </a:cubicBezTo>
                    <a:cubicBezTo>
                      <a:pt x="8" y="386"/>
                      <a:pt x="15" y="378"/>
                      <a:pt x="22" y="373"/>
                    </a:cubicBezTo>
                    <a:cubicBezTo>
                      <a:pt x="23" y="374"/>
                      <a:pt x="23" y="374"/>
                      <a:pt x="23" y="374"/>
                    </a:cubicBezTo>
                    <a:cubicBezTo>
                      <a:pt x="24" y="373"/>
                      <a:pt x="21" y="370"/>
                      <a:pt x="22" y="369"/>
                    </a:cubicBezTo>
                    <a:cubicBezTo>
                      <a:pt x="23" y="369"/>
                      <a:pt x="23" y="370"/>
                      <a:pt x="24" y="370"/>
                    </a:cubicBezTo>
                    <a:cubicBezTo>
                      <a:pt x="22" y="369"/>
                      <a:pt x="24" y="367"/>
                      <a:pt x="23" y="366"/>
                    </a:cubicBezTo>
                    <a:cubicBezTo>
                      <a:pt x="24" y="366"/>
                      <a:pt x="25" y="367"/>
                      <a:pt x="27" y="366"/>
                    </a:cubicBezTo>
                    <a:cubicBezTo>
                      <a:pt x="25" y="364"/>
                      <a:pt x="25" y="364"/>
                      <a:pt x="25" y="364"/>
                    </a:cubicBezTo>
                    <a:cubicBezTo>
                      <a:pt x="20" y="360"/>
                      <a:pt x="28" y="360"/>
                      <a:pt x="26" y="355"/>
                    </a:cubicBezTo>
                    <a:cubicBezTo>
                      <a:pt x="27" y="356"/>
                      <a:pt x="27" y="356"/>
                      <a:pt x="28" y="356"/>
                    </a:cubicBezTo>
                    <a:cubicBezTo>
                      <a:pt x="26" y="350"/>
                      <a:pt x="30" y="345"/>
                      <a:pt x="31" y="339"/>
                    </a:cubicBezTo>
                    <a:cubicBezTo>
                      <a:pt x="32" y="339"/>
                      <a:pt x="33" y="340"/>
                      <a:pt x="34" y="340"/>
                    </a:cubicBezTo>
                    <a:cubicBezTo>
                      <a:pt x="32" y="339"/>
                      <a:pt x="32" y="337"/>
                      <a:pt x="32" y="336"/>
                    </a:cubicBezTo>
                    <a:cubicBezTo>
                      <a:pt x="35" y="336"/>
                      <a:pt x="31" y="332"/>
                      <a:pt x="33" y="331"/>
                    </a:cubicBezTo>
                    <a:cubicBezTo>
                      <a:pt x="34" y="332"/>
                      <a:pt x="34" y="332"/>
                      <a:pt x="34" y="332"/>
                    </a:cubicBezTo>
                    <a:cubicBezTo>
                      <a:pt x="32" y="329"/>
                      <a:pt x="36" y="330"/>
                      <a:pt x="34" y="328"/>
                    </a:cubicBezTo>
                    <a:cubicBezTo>
                      <a:pt x="36" y="328"/>
                      <a:pt x="36" y="328"/>
                      <a:pt x="36" y="328"/>
                    </a:cubicBezTo>
                    <a:cubicBezTo>
                      <a:pt x="33" y="326"/>
                      <a:pt x="39" y="327"/>
                      <a:pt x="37" y="325"/>
                    </a:cubicBezTo>
                    <a:cubicBezTo>
                      <a:pt x="37" y="325"/>
                      <a:pt x="37" y="325"/>
                      <a:pt x="37" y="325"/>
                    </a:cubicBezTo>
                    <a:cubicBezTo>
                      <a:pt x="36" y="324"/>
                      <a:pt x="38" y="324"/>
                      <a:pt x="38" y="323"/>
                    </a:cubicBezTo>
                    <a:cubicBezTo>
                      <a:pt x="38" y="323"/>
                      <a:pt x="38" y="323"/>
                      <a:pt x="38" y="323"/>
                    </a:cubicBezTo>
                    <a:cubicBezTo>
                      <a:pt x="38" y="321"/>
                      <a:pt x="41" y="320"/>
                      <a:pt x="38" y="319"/>
                    </a:cubicBezTo>
                    <a:cubicBezTo>
                      <a:pt x="41" y="319"/>
                      <a:pt x="38" y="322"/>
                      <a:pt x="42" y="322"/>
                    </a:cubicBezTo>
                    <a:cubicBezTo>
                      <a:pt x="42" y="318"/>
                      <a:pt x="43" y="314"/>
                      <a:pt x="45" y="311"/>
                    </a:cubicBezTo>
                    <a:cubicBezTo>
                      <a:pt x="46" y="307"/>
                      <a:pt x="48" y="304"/>
                      <a:pt x="50" y="301"/>
                    </a:cubicBezTo>
                    <a:cubicBezTo>
                      <a:pt x="51" y="300"/>
                      <a:pt x="52" y="300"/>
                      <a:pt x="53" y="301"/>
                    </a:cubicBezTo>
                    <a:cubicBezTo>
                      <a:pt x="53" y="300"/>
                      <a:pt x="54" y="298"/>
                      <a:pt x="53" y="296"/>
                    </a:cubicBezTo>
                    <a:cubicBezTo>
                      <a:pt x="53" y="297"/>
                      <a:pt x="54" y="297"/>
                      <a:pt x="55" y="296"/>
                    </a:cubicBezTo>
                    <a:cubicBezTo>
                      <a:pt x="56" y="296"/>
                      <a:pt x="52" y="294"/>
                      <a:pt x="54" y="293"/>
                    </a:cubicBezTo>
                    <a:cubicBezTo>
                      <a:pt x="55" y="294"/>
                      <a:pt x="55" y="294"/>
                      <a:pt x="57" y="295"/>
                    </a:cubicBezTo>
                    <a:cubicBezTo>
                      <a:pt x="55" y="293"/>
                      <a:pt x="56" y="291"/>
                      <a:pt x="56" y="290"/>
                    </a:cubicBezTo>
                    <a:cubicBezTo>
                      <a:pt x="57" y="290"/>
                      <a:pt x="57" y="290"/>
                      <a:pt x="58" y="291"/>
                    </a:cubicBezTo>
                    <a:cubicBezTo>
                      <a:pt x="56" y="288"/>
                      <a:pt x="59" y="288"/>
                      <a:pt x="59" y="286"/>
                    </a:cubicBezTo>
                    <a:cubicBezTo>
                      <a:pt x="60" y="288"/>
                      <a:pt x="60" y="288"/>
                      <a:pt x="60" y="288"/>
                    </a:cubicBezTo>
                    <a:cubicBezTo>
                      <a:pt x="63" y="287"/>
                      <a:pt x="57" y="285"/>
                      <a:pt x="59" y="284"/>
                    </a:cubicBezTo>
                    <a:cubicBezTo>
                      <a:pt x="59" y="285"/>
                      <a:pt x="60" y="285"/>
                      <a:pt x="61" y="285"/>
                    </a:cubicBezTo>
                    <a:cubicBezTo>
                      <a:pt x="59" y="282"/>
                      <a:pt x="61" y="280"/>
                      <a:pt x="61" y="278"/>
                    </a:cubicBezTo>
                    <a:cubicBezTo>
                      <a:pt x="61" y="278"/>
                      <a:pt x="61" y="278"/>
                      <a:pt x="61" y="278"/>
                    </a:cubicBezTo>
                    <a:cubicBezTo>
                      <a:pt x="62" y="276"/>
                      <a:pt x="64" y="275"/>
                      <a:pt x="64" y="272"/>
                    </a:cubicBezTo>
                    <a:cubicBezTo>
                      <a:pt x="65" y="272"/>
                      <a:pt x="67" y="275"/>
                      <a:pt x="68" y="272"/>
                    </a:cubicBezTo>
                    <a:cubicBezTo>
                      <a:pt x="65" y="271"/>
                      <a:pt x="68" y="268"/>
                      <a:pt x="64" y="268"/>
                    </a:cubicBezTo>
                    <a:cubicBezTo>
                      <a:pt x="66" y="266"/>
                      <a:pt x="68" y="264"/>
                      <a:pt x="68" y="263"/>
                    </a:cubicBezTo>
                    <a:cubicBezTo>
                      <a:pt x="68" y="264"/>
                      <a:pt x="72" y="264"/>
                      <a:pt x="71" y="265"/>
                    </a:cubicBezTo>
                    <a:cubicBezTo>
                      <a:pt x="74" y="265"/>
                      <a:pt x="74" y="265"/>
                      <a:pt x="74" y="265"/>
                    </a:cubicBezTo>
                    <a:cubicBezTo>
                      <a:pt x="75" y="266"/>
                      <a:pt x="73" y="266"/>
                      <a:pt x="74" y="267"/>
                    </a:cubicBezTo>
                    <a:cubicBezTo>
                      <a:pt x="75" y="266"/>
                      <a:pt x="74" y="263"/>
                      <a:pt x="75" y="263"/>
                    </a:cubicBezTo>
                    <a:cubicBezTo>
                      <a:pt x="74" y="261"/>
                      <a:pt x="71" y="258"/>
                      <a:pt x="72" y="256"/>
                    </a:cubicBezTo>
                    <a:cubicBezTo>
                      <a:pt x="73" y="257"/>
                      <a:pt x="76" y="257"/>
                      <a:pt x="76" y="258"/>
                    </a:cubicBezTo>
                    <a:cubicBezTo>
                      <a:pt x="71" y="252"/>
                      <a:pt x="71" y="252"/>
                      <a:pt x="71" y="252"/>
                    </a:cubicBezTo>
                    <a:cubicBezTo>
                      <a:pt x="72" y="251"/>
                      <a:pt x="74" y="253"/>
                      <a:pt x="74" y="252"/>
                    </a:cubicBezTo>
                    <a:cubicBezTo>
                      <a:pt x="73" y="251"/>
                      <a:pt x="73" y="250"/>
                      <a:pt x="72" y="250"/>
                    </a:cubicBezTo>
                    <a:cubicBezTo>
                      <a:pt x="73" y="250"/>
                      <a:pt x="73" y="247"/>
                      <a:pt x="76" y="248"/>
                    </a:cubicBezTo>
                    <a:cubicBezTo>
                      <a:pt x="77" y="248"/>
                      <a:pt x="76" y="249"/>
                      <a:pt x="78" y="249"/>
                    </a:cubicBezTo>
                    <a:cubicBezTo>
                      <a:pt x="78" y="248"/>
                      <a:pt x="77" y="247"/>
                      <a:pt x="78" y="246"/>
                    </a:cubicBezTo>
                    <a:cubicBezTo>
                      <a:pt x="78" y="246"/>
                      <a:pt x="78" y="246"/>
                      <a:pt x="78" y="246"/>
                    </a:cubicBezTo>
                    <a:cubicBezTo>
                      <a:pt x="79" y="246"/>
                      <a:pt x="78" y="243"/>
                      <a:pt x="76" y="243"/>
                    </a:cubicBezTo>
                    <a:cubicBezTo>
                      <a:pt x="76" y="244"/>
                      <a:pt x="78" y="244"/>
                      <a:pt x="77" y="244"/>
                    </a:cubicBezTo>
                    <a:cubicBezTo>
                      <a:pt x="75" y="243"/>
                      <a:pt x="76" y="241"/>
                      <a:pt x="76" y="240"/>
                    </a:cubicBezTo>
                    <a:cubicBezTo>
                      <a:pt x="77" y="240"/>
                      <a:pt x="77" y="241"/>
                      <a:pt x="78" y="242"/>
                    </a:cubicBezTo>
                    <a:cubicBezTo>
                      <a:pt x="77" y="239"/>
                      <a:pt x="77" y="236"/>
                      <a:pt x="77" y="234"/>
                    </a:cubicBezTo>
                    <a:cubicBezTo>
                      <a:pt x="76" y="233"/>
                      <a:pt x="79" y="236"/>
                      <a:pt x="78" y="236"/>
                    </a:cubicBezTo>
                    <a:cubicBezTo>
                      <a:pt x="82" y="235"/>
                      <a:pt x="78" y="229"/>
                      <a:pt x="82" y="229"/>
                    </a:cubicBezTo>
                    <a:cubicBezTo>
                      <a:pt x="82" y="230"/>
                      <a:pt x="80" y="228"/>
                      <a:pt x="80" y="228"/>
                    </a:cubicBezTo>
                    <a:cubicBezTo>
                      <a:pt x="81" y="227"/>
                      <a:pt x="83" y="229"/>
                      <a:pt x="83" y="227"/>
                    </a:cubicBezTo>
                    <a:cubicBezTo>
                      <a:pt x="84" y="228"/>
                      <a:pt x="83" y="226"/>
                      <a:pt x="83" y="225"/>
                    </a:cubicBezTo>
                    <a:cubicBezTo>
                      <a:pt x="83" y="224"/>
                      <a:pt x="84" y="225"/>
                      <a:pt x="84" y="226"/>
                    </a:cubicBezTo>
                    <a:cubicBezTo>
                      <a:pt x="83" y="224"/>
                      <a:pt x="84" y="219"/>
                      <a:pt x="87" y="218"/>
                    </a:cubicBezTo>
                    <a:cubicBezTo>
                      <a:pt x="86" y="217"/>
                      <a:pt x="85" y="214"/>
                      <a:pt x="85" y="214"/>
                    </a:cubicBezTo>
                    <a:cubicBezTo>
                      <a:pt x="87" y="215"/>
                      <a:pt x="87" y="215"/>
                      <a:pt x="87" y="215"/>
                    </a:cubicBezTo>
                    <a:cubicBezTo>
                      <a:pt x="88" y="215"/>
                      <a:pt x="88" y="213"/>
                      <a:pt x="89" y="214"/>
                    </a:cubicBezTo>
                    <a:cubicBezTo>
                      <a:pt x="88" y="212"/>
                      <a:pt x="89" y="220"/>
                      <a:pt x="88" y="217"/>
                    </a:cubicBezTo>
                    <a:cubicBezTo>
                      <a:pt x="90" y="218"/>
                      <a:pt x="86" y="213"/>
                      <a:pt x="89" y="215"/>
                    </a:cubicBezTo>
                    <a:cubicBezTo>
                      <a:pt x="89" y="214"/>
                      <a:pt x="88" y="211"/>
                      <a:pt x="90" y="211"/>
                    </a:cubicBezTo>
                    <a:cubicBezTo>
                      <a:pt x="90" y="212"/>
                      <a:pt x="92" y="214"/>
                      <a:pt x="92" y="213"/>
                    </a:cubicBezTo>
                    <a:cubicBezTo>
                      <a:pt x="93" y="211"/>
                      <a:pt x="92" y="212"/>
                      <a:pt x="92" y="210"/>
                    </a:cubicBezTo>
                    <a:cubicBezTo>
                      <a:pt x="92" y="209"/>
                      <a:pt x="92" y="209"/>
                      <a:pt x="92" y="209"/>
                    </a:cubicBezTo>
                    <a:cubicBezTo>
                      <a:pt x="90" y="208"/>
                      <a:pt x="93" y="208"/>
                      <a:pt x="90" y="207"/>
                    </a:cubicBezTo>
                    <a:cubicBezTo>
                      <a:pt x="92" y="208"/>
                      <a:pt x="91" y="204"/>
                      <a:pt x="94" y="206"/>
                    </a:cubicBezTo>
                    <a:cubicBezTo>
                      <a:pt x="96" y="208"/>
                      <a:pt x="96" y="208"/>
                      <a:pt x="96" y="208"/>
                    </a:cubicBezTo>
                    <a:cubicBezTo>
                      <a:pt x="96" y="207"/>
                      <a:pt x="94" y="205"/>
                      <a:pt x="93" y="204"/>
                    </a:cubicBezTo>
                    <a:cubicBezTo>
                      <a:pt x="94" y="204"/>
                      <a:pt x="94" y="204"/>
                      <a:pt x="95" y="204"/>
                    </a:cubicBezTo>
                    <a:cubicBezTo>
                      <a:pt x="91" y="202"/>
                      <a:pt x="96" y="203"/>
                      <a:pt x="93" y="200"/>
                    </a:cubicBezTo>
                    <a:cubicBezTo>
                      <a:pt x="95" y="200"/>
                      <a:pt x="96" y="197"/>
                      <a:pt x="98" y="197"/>
                    </a:cubicBezTo>
                    <a:cubicBezTo>
                      <a:pt x="98" y="195"/>
                      <a:pt x="97" y="194"/>
                      <a:pt x="99" y="193"/>
                    </a:cubicBezTo>
                    <a:cubicBezTo>
                      <a:pt x="99" y="193"/>
                      <a:pt x="99" y="194"/>
                      <a:pt x="99" y="194"/>
                    </a:cubicBezTo>
                    <a:cubicBezTo>
                      <a:pt x="101" y="194"/>
                      <a:pt x="100" y="193"/>
                      <a:pt x="100" y="192"/>
                    </a:cubicBezTo>
                    <a:cubicBezTo>
                      <a:pt x="100" y="193"/>
                      <a:pt x="103" y="192"/>
                      <a:pt x="105" y="192"/>
                    </a:cubicBezTo>
                    <a:cubicBezTo>
                      <a:pt x="104" y="190"/>
                      <a:pt x="102" y="189"/>
                      <a:pt x="101" y="188"/>
                    </a:cubicBezTo>
                    <a:cubicBezTo>
                      <a:pt x="105" y="189"/>
                      <a:pt x="101" y="184"/>
                      <a:pt x="105" y="185"/>
                    </a:cubicBezTo>
                    <a:cubicBezTo>
                      <a:pt x="105" y="185"/>
                      <a:pt x="105" y="187"/>
                      <a:pt x="107" y="187"/>
                    </a:cubicBezTo>
                    <a:cubicBezTo>
                      <a:pt x="111" y="188"/>
                      <a:pt x="105" y="183"/>
                      <a:pt x="108" y="182"/>
                    </a:cubicBezTo>
                    <a:cubicBezTo>
                      <a:pt x="105" y="181"/>
                      <a:pt x="105" y="181"/>
                      <a:pt x="105" y="181"/>
                    </a:cubicBezTo>
                    <a:cubicBezTo>
                      <a:pt x="107" y="182"/>
                      <a:pt x="104" y="178"/>
                      <a:pt x="107" y="180"/>
                    </a:cubicBezTo>
                    <a:cubicBezTo>
                      <a:pt x="107" y="179"/>
                      <a:pt x="110" y="178"/>
                      <a:pt x="107" y="177"/>
                    </a:cubicBezTo>
                    <a:cubicBezTo>
                      <a:pt x="111" y="176"/>
                      <a:pt x="109" y="169"/>
                      <a:pt x="115" y="171"/>
                    </a:cubicBezTo>
                    <a:cubicBezTo>
                      <a:pt x="115" y="170"/>
                      <a:pt x="116" y="169"/>
                      <a:pt x="114" y="169"/>
                    </a:cubicBezTo>
                    <a:cubicBezTo>
                      <a:pt x="112" y="168"/>
                      <a:pt x="115" y="170"/>
                      <a:pt x="114" y="170"/>
                    </a:cubicBezTo>
                    <a:cubicBezTo>
                      <a:pt x="114" y="170"/>
                      <a:pt x="113" y="169"/>
                      <a:pt x="113" y="169"/>
                    </a:cubicBezTo>
                    <a:cubicBezTo>
                      <a:pt x="114" y="168"/>
                      <a:pt x="114" y="168"/>
                      <a:pt x="116" y="170"/>
                    </a:cubicBezTo>
                    <a:cubicBezTo>
                      <a:pt x="119" y="169"/>
                      <a:pt x="112" y="165"/>
                      <a:pt x="115" y="163"/>
                    </a:cubicBezTo>
                    <a:cubicBezTo>
                      <a:pt x="116" y="164"/>
                      <a:pt x="117" y="164"/>
                      <a:pt x="117" y="163"/>
                    </a:cubicBezTo>
                    <a:cubicBezTo>
                      <a:pt x="115" y="161"/>
                      <a:pt x="115" y="161"/>
                      <a:pt x="115" y="161"/>
                    </a:cubicBezTo>
                    <a:cubicBezTo>
                      <a:pt x="117" y="160"/>
                      <a:pt x="119" y="162"/>
                      <a:pt x="121" y="163"/>
                    </a:cubicBezTo>
                    <a:cubicBezTo>
                      <a:pt x="121" y="162"/>
                      <a:pt x="122" y="161"/>
                      <a:pt x="120" y="160"/>
                    </a:cubicBezTo>
                    <a:cubicBezTo>
                      <a:pt x="123" y="160"/>
                      <a:pt x="123" y="160"/>
                      <a:pt x="123" y="160"/>
                    </a:cubicBezTo>
                    <a:cubicBezTo>
                      <a:pt x="121" y="160"/>
                      <a:pt x="123" y="159"/>
                      <a:pt x="122" y="158"/>
                    </a:cubicBezTo>
                    <a:cubicBezTo>
                      <a:pt x="123" y="159"/>
                      <a:pt x="123" y="159"/>
                      <a:pt x="123" y="159"/>
                    </a:cubicBezTo>
                    <a:cubicBezTo>
                      <a:pt x="123" y="159"/>
                      <a:pt x="123" y="158"/>
                      <a:pt x="124" y="157"/>
                    </a:cubicBezTo>
                    <a:cubicBezTo>
                      <a:pt x="122" y="157"/>
                      <a:pt x="121" y="157"/>
                      <a:pt x="120" y="158"/>
                    </a:cubicBezTo>
                    <a:cubicBezTo>
                      <a:pt x="120" y="157"/>
                      <a:pt x="120" y="156"/>
                      <a:pt x="120" y="155"/>
                    </a:cubicBezTo>
                    <a:cubicBezTo>
                      <a:pt x="122" y="156"/>
                      <a:pt x="122" y="154"/>
                      <a:pt x="122" y="154"/>
                    </a:cubicBezTo>
                    <a:cubicBezTo>
                      <a:pt x="123" y="153"/>
                      <a:pt x="121" y="152"/>
                      <a:pt x="121" y="152"/>
                    </a:cubicBezTo>
                    <a:cubicBezTo>
                      <a:pt x="122" y="152"/>
                      <a:pt x="122" y="151"/>
                      <a:pt x="123" y="152"/>
                    </a:cubicBezTo>
                    <a:cubicBezTo>
                      <a:pt x="124" y="153"/>
                      <a:pt x="122" y="152"/>
                      <a:pt x="123" y="153"/>
                    </a:cubicBezTo>
                    <a:cubicBezTo>
                      <a:pt x="124" y="153"/>
                      <a:pt x="125" y="154"/>
                      <a:pt x="125" y="152"/>
                    </a:cubicBezTo>
                    <a:cubicBezTo>
                      <a:pt x="124" y="151"/>
                      <a:pt x="121" y="150"/>
                      <a:pt x="123" y="149"/>
                    </a:cubicBezTo>
                    <a:cubicBezTo>
                      <a:pt x="123" y="150"/>
                      <a:pt x="124" y="151"/>
                      <a:pt x="124" y="151"/>
                    </a:cubicBezTo>
                    <a:cubicBezTo>
                      <a:pt x="126" y="151"/>
                      <a:pt x="126" y="151"/>
                      <a:pt x="126" y="151"/>
                    </a:cubicBezTo>
                    <a:cubicBezTo>
                      <a:pt x="124" y="149"/>
                      <a:pt x="124" y="149"/>
                      <a:pt x="124" y="149"/>
                    </a:cubicBezTo>
                    <a:cubicBezTo>
                      <a:pt x="125" y="150"/>
                      <a:pt x="125" y="150"/>
                      <a:pt x="125" y="150"/>
                    </a:cubicBezTo>
                    <a:cubicBezTo>
                      <a:pt x="124" y="148"/>
                      <a:pt x="126" y="147"/>
                      <a:pt x="124" y="146"/>
                    </a:cubicBezTo>
                    <a:cubicBezTo>
                      <a:pt x="124" y="145"/>
                      <a:pt x="126" y="145"/>
                      <a:pt x="127" y="145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8" y="145"/>
                      <a:pt x="128" y="143"/>
                      <a:pt x="127" y="142"/>
                    </a:cubicBezTo>
                    <a:cubicBezTo>
                      <a:pt x="128" y="142"/>
                      <a:pt x="128" y="142"/>
                      <a:pt x="128" y="142"/>
                    </a:cubicBezTo>
                    <a:cubicBezTo>
                      <a:pt x="128" y="142"/>
                      <a:pt x="128" y="140"/>
                      <a:pt x="128" y="139"/>
                    </a:cubicBezTo>
                    <a:cubicBezTo>
                      <a:pt x="130" y="139"/>
                      <a:pt x="135" y="143"/>
                      <a:pt x="133" y="140"/>
                    </a:cubicBezTo>
                    <a:cubicBezTo>
                      <a:pt x="134" y="139"/>
                      <a:pt x="131" y="137"/>
                      <a:pt x="130" y="136"/>
                    </a:cubicBezTo>
                    <a:cubicBezTo>
                      <a:pt x="132" y="135"/>
                      <a:pt x="130" y="131"/>
                      <a:pt x="134" y="131"/>
                    </a:cubicBezTo>
                    <a:cubicBezTo>
                      <a:pt x="134" y="130"/>
                      <a:pt x="133" y="130"/>
                      <a:pt x="133" y="129"/>
                    </a:cubicBezTo>
                    <a:cubicBezTo>
                      <a:pt x="135" y="127"/>
                      <a:pt x="135" y="122"/>
                      <a:pt x="139" y="121"/>
                    </a:cubicBezTo>
                    <a:cubicBezTo>
                      <a:pt x="140" y="123"/>
                      <a:pt x="141" y="123"/>
                      <a:pt x="142" y="123"/>
                    </a:cubicBezTo>
                    <a:cubicBezTo>
                      <a:pt x="141" y="121"/>
                      <a:pt x="144" y="123"/>
                      <a:pt x="142" y="121"/>
                    </a:cubicBezTo>
                    <a:cubicBezTo>
                      <a:pt x="140" y="120"/>
                      <a:pt x="139" y="120"/>
                      <a:pt x="138" y="120"/>
                    </a:cubicBezTo>
                    <a:cubicBezTo>
                      <a:pt x="138" y="118"/>
                      <a:pt x="140" y="115"/>
                      <a:pt x="142" y="115"/>
                    </a:cubicBezTo>
                    <a:cubicBezTo>
                      <a:pt x="141" y="115"/>
                      <a:pt x="141" y="115"/>
                      <a:pt x="140" y="114"/>
                    </a:cubicBezTo>
                    <a:cubicBezTo>
                      <a:pt x="143" y="116"/>
                      <a:pt x="144" y="115"/>
                      <a:pt x="144" y="113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4" y="112"/>
                      <a:pt x="144" y="112"/>
                      <a:pt x="144" y="112"/>
                    </a:cubicBezTo>
                    <a:cubicBezTo>
                      <a:pt x="144" y="112"/>
                      <a:pt x="141" y="110"/>
                      <a:pt x="143" y="110"/>
                    </a:cubicBezTo>
                    <a:cubicBezTo>
                      <a:pt x="144" y="110"/>
                      <a:pt x="145" y="110"/>
                      <a:pt x="145" y="111"/>
                    </a:cubicBezTo>
                    <a:cubicBezTo>
                      <a:pt x="145" y="109"/>
                      <a:pt x="143" y="106"/>
                      <a:pt x="145" y="106"/>
                    </a:cubicBezTo>
                    <a:cubicBezTo>
                      <a:pt x="148" y="106"/>
                      <a:pt x="148" y="106"/>
                      <a:pt x="148" y="106"/>
                    </a:cubicBezTo>
                    <a:cubicBezTo>
                      <a:pt x="148" y="106"/>
                      <a:pt x="147" y="104"/>
                      <a:pt x="146" y="104"/>
                    </a:cubicBezTo>
                    <a:cubicBezTo>
                      <a:pt x="148" y="103"/>
                      <a:pt x="149" y="102"/>
                      <a:pt x="152" y="103"/>
                    </a:cubicBezTo>
                    <a:cubicBezTo>
                      <a:pt x="149" y="97"/>
                      <a:pt x="151" y="92"/>
                      <a:pt x="154" y="88"/>
                    </a:cubicBezTo>
                    <a:cubicBezTo>
                      <a:pt x="155" y="89"/>
                      <a:pt x="155" y="89"/>
                      <a:pt x="155" y="89"/>
                    </a:cubicBezTo>
                    <a:cubicBezTo>
                      <a:pt x="157" y="89"/>
                      <a:pt x="153" y="87"/>
                      <a:pt x="154" y="87"/>
                    </a:cubicBezTo>
                    <a:cubicBezTo>
                      <a:pt x="155" y="88"/>
                      <a:pt x="157" y="88"/>
                      <a:pt x="158" y="89"/>
                    </a:cubicBezTo>
                    <a:cubicBezTo>
                      <a:pt x="160" y="89"/>
                      <a:pt x="157" y="86"/>
                      <a:pt x="157" y="85"/>
                    </a:cubicBezTo>
                    <a:cubicBezTo>
                      <a:pt x="156" y="84"/>
                      <a:pt x="158" y="86"/>
                      <a:pt x="156" y="85"/>
                    </a:cubicBezTo>
                    <a:cubicBezTo>
                      <a:pt x="155" y="85"/>
                      <a:pt x="158" y="84"/>
                      <a:pt x="156" y="82"/>
                    </a:cubicBezTo>
                    <a:cubicBezTo>
                      <a:pt x="157" y="82"/>
                      <a:pt x="159" y="84"/>
                      <a:pt x="160" y="84"/>
                    </a:cubicBezTo>
                    <a:cubicBezTo>
                      <a:pt x="159" y="83"/>
                      <a:pt x="159" y="83"/>
                      <a:pt x="159" y="83"/>
                    </a:cubicBezTo>
                    <a:cubicBezTo>
                      <a:pt x="162" y="83"/>
                      <a:pt x="162" y="88"/>
                      <a:pt x="167" y="89"/>
                    </a:cubicBezTo>
                    <a:cubicBezTo>
                      <a:pt x="167" y="88"/>
                      <a:pt x="167" y="88"/>
                      <a:pt x="167" y="88"/>
                    </a:cubicBezTo>
                    <a:cubicBezTo>
                      <a:pt x="170" y="89"/>
                      <a:pt x="168" y="92"/>
                      <a:pt x="170" y="90"/>
                    </a:cubicBezTo>
                    <a:cubicBezTo>
                      <a:pt x="170" y="89"/>
                      <a:pt x="167" y="86"/>
                      <a:pt x="165" y="86"/>
                    </a:cubicBezTo>
                    <a:cubicBezTo>
                      <a:pt x="166" y="84"/>
                      <a:pt x="160" y="82"/>
                      <a:pt x="161" y="80"/>
                    </a:cubicBezTo>
                    <a:cubicBezTo>
                      <a:pt x="163" y="80"/>
                      <a:pt x="161" y="82"/>
                      <a:pt x="163" y="82"/>
                    </a:cubicBezTo>
                    <a:cubicBezTo>
                      <a:pt x="165" y="83"/>
                      <a:pt x="163" y="80"/>
                      <a:pt x="164" y="80"/>
                    </a:cubicBezTo>
                    <a:cubicBezTo>
                      <a:pt x="163" y="80"/>
                      <a:pt x="161" y="78"/>
                      <a:pt x="161" y="77"/>
                    </a:cubicBezTo>
                    <a:cubicBezTo>
                      <a:pt x="162" y="77"/>
                      <a:pt x="163" y="79"/>
                      <a:pt x="164" y="78"/>
                    </a:cubicBezTo>
                    <a:cubicBezTo>
                      <a:pt x="162" y="77"/>
                      <a:pt x="162" y="75"/>
                      <a:pt x="161" y="75"/>
                    </a:cubicBezTo>
                    <a:cubicBezTo>
                      <a:pt x="158" y="73"/>
                      <a:pt x="162" y="74"/>
                      <a:pt x="160" y="72"/>
                    </a:cubicBezTo>
                    <a:cubicBezTo>
                      <a:pt x="163" y="73"/>
                      <a:pt x="164" y="76"/>
                      <a:pt x="166" y="76"/>
                    </a:cubicBezTo>
                    <a:cubicBezTo>
                      <a:pt x="164" y="75"/>
                      <a:pt x="165" y="72"/>
                      <a:pt x="161" y="71"/>
                    </a:cubicBezTo>
                    <a:cubicBezTo>
                      <a:pt x="162" y="71"/>
                      <a:pt x="164" y="72"/>
                      <a:pt x="165" y="73"/>
                    </a:cubicBezTo>
                    <a:cubicBezTo>
                      <a:pt x="167" y="73"/>
                      <a:pt x="162" y="68"/>
                      <a:pt x="167" y="71"/>
                    </a:cubicBezTo>
                    <a:cubicBezTo>
                      <a:pt x="165" y="69"/>
                      <a:pt x="165" y="69"/>
                      <a:pt x="165" y="69"/>
                    </a:cubicBezTo>
                    <a:cubicBezTo>
                      <a:pt x="165" y="69"/>
                      <a:pt x="166" y="69"/>
                      <a:pt x="168" y="69"/>
                    </a:cubicBezTo>
                    <a:cubicBezTo>
                      <a:pt x="168" y="68"/>
                      <a:pt x="166" y="65"/>
                      <a:pt x="169" y="67"/>
                    </a:cubicBezTo>
                    <a:cubicBezTo>
                      <a:pt x="169" y="67"/>
                      <a:pt x="170" y="65"/>
                      <a:pt x="168" y="64"/>
                    </a:cubicBezTo>
                    <a:cubicBezTo>
                      <a:pt x="166" y="65"/>
                      <a:pt x="169" y="66"/>
                      <a:pt x="165" y="65"/>
                    </a:cubicBezTo>
                    <a:cubicBezTo>
                      <a:pt x="168" y="66"/>
                      <a:pt x="166" y="64"/>
                      <a:pt x="165" y="62"/>
                    </a:cubicBezTo>
                    <a:cubicBezTo>
                      <a:pt x="167" y="63"/>
                      <a:pt x="167" y="63"/>
                      <a:pt x="167" y="63"/>
                    </a:cubicBezTo>
                    <a:cubicBezTo>
                      <a:pt x="166" y="62"/>
                      <a:pt x="167" y="62"/>
                      <a:pt x="166" y="61"/>
                    </a:cubicBezTo>
                    <a:cubicBezTo>
                      <a:pt x="167" y="61"/>
                      <a:pt x="168" y="62"/>
                      <a:pt x="168" y="62"/>
                    </a:cubicBezTo>
                    <a:cubicBezTo>
                      <a:pt x="166" y="60"/>
                      <a:pt x="166" y="60"/>
                      <a:pt x="166" y="60"/>
                    </a:cubicBezTo>
                    <a:cubicBezTo>
                      <a:pt x="166" y="58"/>
                      <a:pt x="170" y="62"/>
                      <a:pt x="170" y="60"/>
                    </a:cubicBezTo>
                    <a:cubicBezTo>
                      <a:pt x="171" y="62"/>
                      <a:pt x="171" y="62"/>
                      <a:pt x="171" y="62"/>
                    </a:cubicBezTo>
                    <a:cubicBezTo>
                      <a:pt x="171" y="61"/>
                      <a:pt x="173" y="62"/>
                      <a:pt x="173" y="61"/>
                    </a:cubicBezTo>
                    <a:cubicBezTo>
                      <a:pt x="171" y="60"/>
                      <a:pt x="169" y="58"/>
                      <a:pt x="168" y="57"/>
                    </a:cubicBezTo>
                    <a:cubicBezTo>
                      <a:pt x="168" y="55"/>
                      <a:pt x="170" y="58"/>
                      <a:pt x="169" y="56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71" y="58"/>
                      <a:pt x="174" y="59"/>
                      <a:pt x="174" y="58"/>
                    </a:cubicBezTo>
                    <a:cubicBezTo>
                      <a:pt x="174" y="57"/>
                      <a:pt x="172" y="54"/>
                      <a:pt x="171" y="55"/>
                    </a:cubicBezTo>
                    <a:cubicBezTo>
                      <a:pt x="171" y="54"/>
                      <a:pt x="173" y="54"/>
                      <a:pt x="174" y="55"/>
                    </a:cubicBezTo>
                    <a:cubicBezTo>
                      <a:pt x="174" y="53"/>
                      <a:pt x="172" y="54"/>
                      <a:pt x="171" y="52"/>
                    </a:cubicBezTo>
                    <a:cubicBezTo>
                      <a:pt x="173" y="53"/>
                      <a:pt x="175" y="52"/>
                      <a:pt x="177" y="52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4"/>
                      <a:pt x="180" y="54"/>
                    </a:cubicBezTo>
                    <a:cubicBezTo>
                      <a:pt x="182" y="57"/>
                      <a:pt x="182" y="55"/>
                      <a:pt x="184" y="57"/>
                    </a:cubicBezTo>
                    <a:cubicBezTo>
                      <a:pt x="185" y="57"/>
                      <a:pt x="184" y="55"/>
                      <a:pt x="184" y="55"/>
                    </a:cubicBezTo>
                    <a:cubicBezTo>
                      <a:pt x="179" y="54"/>
                      <a:pt x="180" y="50"/>
                      <a:pt x="176" y="48"/>
                    </a:cubicBezTo>
                    <a:cubicBezTo>
                      <a:pt x="176" y="45"/>
                      <a:pt x="185" y="52"/>
                      <a:pt x="181" y="46"/>
                    </a:cubicBezTo>
                    <a:cubicBezTo>
                      <a:pt x="180" y="46"/>
                      <a:pt x="178" y="44"/>
                      <a:pt x="178" y="46"/>
                    </a:cubicBezTo>
                    <a:cubicBezTo>
                      <a:pt x="179" y="44"/>
                      <a:pt x="175" y="43"/>
                      <a:pt x="177" y="42"/>
                    </a:cubicBezTo>
                    <a:cubicBezTo>
                      <a:pt x="178" y="44"/>
                      <a:pt x="182" y="43"/>
                      <a:pt x="183" y="46"/>
                    </a:cubicBezTo>
                    <a:cubicBezTo>
                      <a:pt x="182" y="45"/>
                      <a:pt x="181" y="46"/>
                      <a:pt x="182" y="46"/>
                    </a:cubicBezTo>
                    <a:cubicBezTo>
                      <a:pt x="183" y="47"/>
                      <a:pt x="185" y="49"/>
                      <a:pt x="186" y="47"/>
                    </a:cubicBezTo>
                    <a:cubicBezTo>
                      <a:pt x="186" y="46"/>
                      <a:pt x="187" y="45"/>
                      <a:pt x="185" y="44"/>
                    </a:cubicBezTo>
                    <a:cubicBezTo>
                      <a:pt x="183" y="43"/>
                      <a:pt x="184" y="46"/>
                      <a:pt x="182" y="44"/>
                    </a:cubicBezTo>
                    <a:cubicBezTo>
                      <a:pt x="183" y="42"/>
                      <a:pt x="186" y="43"/>
                      <a:pt x="183" y="41"/>
                    </a:cubicBezTo>
                    <a:cubicBezTo>
                      <a:pt x="182" y="42"/>
                      <a:pt x="180" y="41"/>
                      <a:pt x="179" y="40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0" y="39"/>
                      <a:pt x="180" y="39"/>
                      <a:pt x="180" y="39"/>
                    </a:cubicBezTo>
                    <a:cubicBezTo>
                      <a:pt x="182" y="38"/>
                      <a:pt x="178" y="37"/>
                      <a:pt x="179" y="36"/>
                    </a:cubicBezTo>
                    <a:cubicBezTo>
                      <a:pt x="182" y="36"/>
                      <a:pt x="182" y="36"/>
                      <a:pt x="182" y="36"/>
                    </a:cubicBezTo>
                    <a:cubicBezTo>
                      <a:pt x="184" y="38"/>
                      <a:pt x="180" y="38"/>
                      <a:pt x="184" y="40"/>
                    </a:cubicBezTo>
                    <a:cubicBezTo>
                      <a:pt x="184" y="39"/>
                      <a:pt x="183" y="38"/>
                      <a:pt x="184" y="37"/>
                    </a:cubicBezTo>
                    <a:cubicBezTo>
                      <a:pt x="185" y="37"/>
                      <a:pt x="184" y="38"/>
                      <a:pt x="185" y="38"/>
                    </a:cubicBezTo>
                    <a:cubicBezTo>
                      <a:pt x="185" y="38"/>
                      <a:pt x="190" y="40"/>
                      <a:pt x="188" y="37"/>
                    </a:cubicBezTo>
                    <a:cubicBezTo>
                      <a:pt x="188" y="35"/>
                      <a:pt x="187" y="36"/>
                      <a:pt x="186" y="35"/>
                    </a:cubicBezTo>
                    <a:cubicBezTo>
                      <a:pt x="186" y="33"/>
                      <a:pt x="185" y="32"/>
                      <a:pt x="186" y="30"/>
                    </a:cubicBezTo>
                    <a:cubicBezTo>
                      <a:pt x="188" y="32"/>
                      <a:pt x="187" y="28"/>
                      <a:pt x="189" y="31"/>
                    </a:cubicBezTo>
                    <a:cubicBezTo>
                      <a:pt x="187" y="31"/>
                      <a:pt x="186" y="34"/>
                      <a:pt x="188" y="36"/>
                    </a:cubicBezTo>
                    <a:cubicBezTo>
                      <a:pt x="192" y="37"/>
                      <a:pt x="187" y="37"/>
                      <a:pt x="190" y="40"/>
                    </a:cubicBezTo>
                    <a:cubicBezTo>
                      <a:pt x="191" y="38"/>
                      <a:pt x="194" y="40"/>
                      <a:pt x="196" y="41"/>
                    </a:cubicBezTo>
                    <a:cubicBezTo>
                      <a:pt x="197" y="41"/>
                      <a:pt x="196" y="40"/>
                      <a:pt x="196" y="39"/>
                    </a:cubicBezTo>
                    <a:cubicBezTo>
                      <a:pt x="194" y="38"/>
                      <a:pt x="194" y="38"/>
                      <a:pt x="192" y="37"/>
                    </a:cubicBezTo>
                    <a:cubicBezTo>
                      <a:pt x="193" y="36"/>
                      <a:pt x="193" y="33"/>
                      <a:pt x="192" y="31"/>
                    </a:cubicBezTo>
                    <a:cubicBezTo>
                      <a:pt x="193" y="31"/>
                      <a:pt x="195" y="33"/>
                      <a:pt x="195" y="34"/>
                    </a:cubicBezTo>
                    <a:cubicBezTo>
                      <a:pt x="195" y="31"/>
                      <a:pt x="197" y="29"/>
                      <a:pt x="198" y="27"/>
                    </a:cubicBezTo>
                    <a:cubicBezTo>
                      <a:pt x="194" y="27"/>
                      <a:pt x="199" y="25"/>
                      <a:pt x="196" y="24"/>
                    </a:cubicBezTo>
                    <a:cubicBezTo>
                      <a:pt x="194" y="25"/>
                      <a:pt x="192" y="24"/>
                      <a:pt x="190" y="23"/>
                    </a:cubicBezTo>
                    <a:cubicBezTo>
                      <a:pt x="191" y="22"/>
                      <a:pt x="192" y="24"/>
                      <a:pt x="193" y="24"/>
                    </a:cubicBezTo>
                    <a:cubicBezTo>
                      <a:pt x="191" y="22"/>
                      <a:pt x="196" y="24"/>
                      <a:pt x="194" y="22"/>
                    </a:cubicBezTo>
                    <a:cubicBezTo>
                      <a:pt x="194" y="24"/>
                      <a:pt x="198" y="24"/>
                      <a:pt x="200" y="26"/>
                    </a:cubicBezTo>
                    <a:cubicBezTo>
                      <a:pt x="199" y="24"/>
                      <a:pt x="202" y="27"/>
                      <a:pt x="203" y="26"/>
                    </a:cubicBezTo>
                    <a:cubicBezTo>
                      <a:pt x="202" y="24"/>
                      <a:pt x="202" y="21"/>
                      <a:pt x="202" y="20"/>
                    </a:cubicBezTo>
                    <a:cubicBezTo>
                      <a:pt x="206" y="19"/>
                      <a:pt x="205" y="15"/>
                      <a:pt x="206" y="13"/>
                    </a:cubicBezTo>
                    <a:cubicBezTo>
                      <a:pt x="208" y="13"/>
                      <a:pt x="210" y="15"/>
                      <a:pt x="211" y="14"/>
                    </a:cubicBezTo>
                    <a:cubicBezTo>
                      <a:pt x="212" y="13"/>
                      <a:pt x="208" y="13"/>
                      <a:pt x="210" y="13"/>
                    </a:cubicBezTo>
                    <a:cubicBezTo>
                      <a:pt x="210" y="13"/>
                      <a:pt x="210" y="13"/>
                      <a:pt x="210" y="13"/>
                    </a:cubicBezTo>
                    <a:cubicBezTo>
                      <a:pt x="210" y="12"/>
                      <a:pt x="214" y="11"/>
                      <a:pt x="210" y="8"/>
                    </a:cubicBezTo>
                    <a:cubicBezTo>
                      <a:pt x="213" y="10"/>
                      <a:pt x="213" y="10"/>
                      <a:pt x="213" y="10"/>
                    </a:cubicBezTo>
                    <a:cubicBezTo>
                      <a:pt x="213" y="10"/>
                      <a:pt x="213" y="10"/>
                      <a:pt x="213" y="9"/>
                    </a:cubicBezTo>
                    <a:cubicBezTo>
                      <a:pt x="214" y="10"/>
                      <a:pt x="215" y="10"/>
                      <a:pt x="215" y="11"/>
                    </a:cubicBezTo>
                    <a:cubicBezTo>
                      <a:pt x="218" y="11"/>
                      <a:pt x="216" y="8"/>
                      <a:pt x="217" y="7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4"/>
                      <a:pt x="217" y="4"/>
                      <a:pt x="217" y="2"/>
                    </a:cubicBezTo>
                    <a:cubicBezTo>
                      <a:pt x="219" y="3"/>
                      <a:pt x="219" y="3"/>
                      <a:pt x="219" y="3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20" y="2"/>
                      <a:pt x="222" y="2"/>
                      <a:pt x="221" y="0"/>
                    </a:cubicBezTo>
                    <a:cubicBezTo>
                      <a:pt x="223" y="6"/>
                      <a:pt x="223" y="6"/>
                      <a:pt x="223" y="6"/>
                    </a:cubicBezTo>
                    <a:cubicBezTo>
                      <a:pt x="222" y="6"/>
                      <a:pt x="222" y="4"/>
                      <a:pt x="220" y="3"/>
                    </a:cubicBezTo>
                    <a:cubicBezTo>
                      <a:pt x="218" y="3"/>
                      <a:pt x="217" y="5"/>
                      <a:pt x="219" y="6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21" y="6"/>
                      <a:pt x="221" y="6"/>
                      <a:pt x="222" y="8"/>
                    </a:cubicBezTo>
                    <a:cubicBezTo>
                      <a:pt x="222" y="8"/>
                      <a:pt x="223" y="7"/>
                      <a:pt x="223" y="7"/>
                    </a:cubicBezTo>
                    <a:cubicBezTo>
                      <a:pt x="223" y="8"/>
                      <a:pt x="223" y="9"/>
                      <a:pt x="223" y="10"/>
                    </a:cubicBezTo>
                    <a:cubicBezTo>
                      <a:pt x="222" y="9"/>
                      <a:pt x="221" y="10"/>
                      <a:pt x="220" y="9"/>
                    </a:cubicBezTo>
                    <a:cubicBezTo>
                      <a:pt x="222" y="10"/>
                      <a:pt x="222" y="12"/>
                      <a:pt x="221" y="13"/>
                    </a:cubicBezTo>
                    <a:cubicBezTo>
                      <a:pt x="218" y="13"/>
                      <a:pt x="221" y="17"/>
                      <a:pt x="220" y="18"/>
                    </a:cubicBezTo>
                    <a:cubicBezTo>
                      <a:pt x="218" y="16"/>
                      <a:pt x="216" y="14"/>
                      <a:pt x="216" y="13"/>
                    </a:cubicBezTo>
                    <a:cubicBezTo>
                      <a:pt x="214" y="13"/>
                      <a:pt x="215" y="14"/>
                      <a:pt x="214" y="14"/>
                    </a:cubicBezTo>
                    <a:cubicBezTo>
                      <a:pt x="215" y="16"/>
                      <a:pt x="217" y="17"/>
                      <a:pt x="218" y="19"/>
                    </a:cubicBezTo>
                    <a:cubicBezTo>
                      <a:pt x="216" y="18"/>
                      <a:pt x="216" y="18"/>
                      <a:pt x="216" y="18"/>
                    </a:cubicBezTo>
                    <a:cubicBezTo>
                      <a:pt x="216" y="20"/>
                      <a:pt x="219" y="21"/>
                      <a:pt x="217" y="23"/>
                    </a:cubicBezTo>
                    <a:cubicBezTo>
                      <a:pt x="215" y="25"/>
                      <a:pt x="213" y="28"/>
                      <a:pt x="212" y="30"/>
                    </a:cubicBezTo>
                    <a:cubicBezTo>
                      <a:pt x="210" y="29"/>
                      <a:pt x="210" y="29"/>
                      <a:pt x="210" y="29"/>
                    </a:cubicBezTo>
                    <a:cubicBezTo>
                      <a:pt x="213" y="32"/>
                      <a:pt x="210" y="33"/>
                      <a:pt x="210" y="36"/>
                    </a:cubicBezTo>
                    <a:cubicBezTo>
                      <a:pt x="207" y="37"/>
                      <a:pt x="209" y="42"/>
                      <a:pt x="205" y="42"/>
                    </a:cubicBezTo>
                    <a:cubicBezTo>
                      <a:pt x="204" y="47"/>
                      <a:pt x="203" y="52"/>
                      <a:pt x="200" y="56"/>
                    </a:cubicBezTo>
                    <a:cubicBezTo>
                      <a:pt x="198" y="54"/>
                      <a:pt x="198" y="54"/>
                      <a:pt x="198" y="54"/>
                    </a:cubicBezTo>
                    <a:cubicBezTo>
                      <a:pt x="199" y="56"/>
                      <a:pt x="196" y="54"/>
                      <a:pt x="196" y="55"/>
                    </a:cubicBezTo>
                    <a:cubicBezTo>
                      <a:pt x="198" y="55"/>
                      <a:pt x="198" y="57"/>
                      <a:pt x="199" y="59"/>
                    </a:cubicBezTo>
                    <a:cubicBezTo>
                      <a:pt x="196" y="60"/>
                      <a:pt x="196" y="63"/>
                      <a:pt x="197" y="66"/>
                    </a:cubicBezTo>
                    <a:cubicBezTo>
                      <a:pt x="195" y="65"/>
                      <a:pt x="195" y="65"/>
                      <a:pt x="195" y="65"/>
                    </a:cubicBezTo>
                    <a:cubicBezTo>
                      <a:pt x="197" y="69"/>
                      <a:pt x="193" y="70"/>
                      <a:pt x="191" y="72"/>
                    </a:cubicBezTo>
                    <a:cubicBezTo>
                      <a:pt x="190" y="72"/>
                      <a:pt x="189" y="71"/>
                      <a:pt x="188" y="72"/>
                    </a:cubicBezTo>
                    <a:cubicBezTo>
                      <a:pt x="190" y="75"/>
                      <a:pt x="190" y="75"/>
                      <a:pt x="190" y="78"/>
                    </a:cubicBezTo>
                    <a:cubicBezTo>
                      <a:pt x="190" y="79"/>
                      <a:pt x="188" y="81"/>
                      <a:pt x="186" y="82"/>
                    </a:cubicBezTo>
                    <a:cubicBezTo>
                      <a:pt x="187" y="89"/>
                      <a:pt x="181" y="93"/>
                      <a:pt x="180" y="100"/>
                    </a:cubicBezTo>
                    <a:cubicBezTo>
                      <a:pt x="178" y="99"/>
                      <a:pt x="178" y="99"/>
                      <a:pt x="178" y="99"/>
                    </a:cubicBezTo>
                    <a:cubicBezTo>
                      <a:pt x="179" y="106"/>
                      <a:pt x="172" y="110"/>
                      <a:pt x="172" y="116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67" y="114"/>
                      <a:pt x="168" y="117"/>
                      <a:pt x="170" y="118"/>
                    </a:cubicBezTo>
                    <a:cubicBezTo>
                      <a:pt x="168" y="119"/>
                      <a:pt x="170" y="123"/>
                      <a:pt x="166" y="122"/>
                    </a:cubicBezTo>
                    <a:cubicBezTo>
                      <a:pt x="165" y="123"/>
                      <a:pt x="167" y="125"/>
                      <a:pt x="167" y="126"/>
                    </a:cubicBezTo>
                    <a:cubicBezTo>
                      <a:pt x="164" y="128"/>
                      <a:pt x="164" y="129"/>
                      <a:pt x="163" y="132"/>
                    </a:cubicBezTo>
                    <a:cubicBezTo>
                      <a:pt x="163" y="132"/>
                      <a:pt x="163" y="132"/>
                      <a:pt x="163" y="132"/>
                    </a:cubicBezTo>
                    <a:cubicBezTo>
                      <a:pt x="163" y="131"/>
                      <a:pt x="161" y="130"/>
                      <a:pt x="161" y="131"/>
                    </a:cubicBezTo>
                    <a:cubicBezTo>
                      <a:pt x="161" y="132"/>
                      <a:pt x="158" y="134"/>
                      <a:pt x="162" y="135"/>
                    </a:cubicBezTo>
                    <a:cubicBezTo>
                      <a:pt x="158" y="137"/>
                      <a:pt x="160" y="143"/>
                      <a:pt x="156" y="144"/>
                    </a:cubicBezTo>
                    <a:cubicBezTo>
                      <a:pt x="157" y="144"/>
                      <a:pt x="157" y="145"/>
                      <a:pt x="157" y="146"/>
                    </a:cubicBezTo>
                    <a:cubicBezTo>
                      <a:pt x="156" y="148"/>
                      <a:pt x="152" y="149"/>
                      <a:pt x="153" y="152"/>
                    </a:cubicBezTo>
                    <a:cubicBezTo>
                      <a:pt x="152" y="153"/>
                      <a:pt x="151" y="151"/>
                      <a:pt x="151" y="152"/>
                    </a:cubicBezTo>
                    <a:cubicBezTo>
                      <a:pt x="151" y="153"/>
                      <a:pt x="152" y="153"/>
                      <a:pt x="152" y="154"/>
                    </a:cubicBezTo>
                    <a:cubicBezTo>
                      <a:pt x="152" y="159"/>
                      <a:pt x="145" y="161"/>
                      <a:pt x="144" y="165"/>
                    </a:cubicBezTo>
                    <a:cubicBezTo>
                      <a:pt x="142" y="172"/>
                      <a:pt x="137" y="178"/>
                      <a:pt x="134" y="185"/>
                    </a:cubicBezTo>
                    <a:cubicBezTo>
                      <a:pt x="133" y="184"/>
                      <a:pt x="133" y="184"/>
                      <a:pt x="133" y="184"/>
                    </a:cubicBezTo>
                    <a:cubicBezTo>
                      <a:pt x="135" y="188"/>
                      <a:pt x="127" y="187"/>
                      <a:pt x="131" y="192"/>
                    </a:cubicBezTo>
                    <a:cubicBezTo>
                      <a:pt x="130" y="192"/>
                      <a:pt x="129" y="193"/>
                      <a:pt x="128" y="192"/>
                    </a:cubicBezTo>
                    <a:cubicBezTo>
                      <a:pt x="129" y="195"/>
                      <a:pt x="123" y="196"/>
                      <a:pt x="125" y="199"/>
                    </a:cubicBezTo>
                    <a:cubicBezTo>
                      <a:pt x="125" y="199"/>
                      <a:pt x="125" y="199"/>
                      <a:pt x="125" y="199"/>
                    </a:cubicBezTo>
                    <a:cubicBezTo>
                      <a:pt x="122" y="200"/>
                      <a:pt x="123" y="204"/>
                      <a:pt x="120" y="205"/>
                    </a:cubicBezTo>
                    <a:cubicBezTo>
                      <a:pt x="120" y="205"/>
                      <a:pt x="120" y="204"/>
                      <a:pt x="119" y="204"/>
                    </a:cubicBezTo>
                    <a:cubicBezTo>
                      <a:pt x="117" y="204"/>
                      <a:pt x="121" y="208"/>
                      <a:pt x="117" y="206"/>
                    </a:cubicBezTo>
                    <a:cubicBezTo>
                      <a:pt x="116" y="207"/>
                      <a:pt x="118" y="208"/>
                      <a:pt x="118" y="207"/>
                    </a:cubicBezTo>
                    <a:cubicBezTo>
                      <a:pt x="114" y="212"/>
                      <a:pt x="113" y="219"/>
                      <a:pt x="111" y="226"/>
                    </a:cubicBezTo>
                    <a:cubicBezTo>
                      <a:pt x="106" y="229"/>
                      <a:pt x="104" y="222"/>
                      <a:pt x="105" y="227"/>
                    </a:cubicBezTo>
                    <a:cubicBezTo>
                      <a:pt x="104" y="227"/>
                      <a:pt x="106" y="228"/>
                      <a:pt x="105" y="228"/>
                    </a:cubicBezTo>
                    <a:cubicBezTo>
                      <a:pt x="106" y="230"/>
                      <a:pt x="100" y="228"/>
                      <a:pt x="102" y="230"/>
                    </a:cubicBezTo>
                    <a:cubicBezTo>
                      <a:pt x="104" y="231"/>
                      <a:pt x="103" y="231"/>
                      <a:pt x="104" y="232"/>
                    </a:cubicBezTo>
                    <a:cubicBezTo>
                      <a:pt x="101" y="233"/>
                      <a:pt x="99" y="233"/>
                      <a:pt x="99" y="236"/>
                    </a:cubicBezTo>
                    <a:cubicBezTo>
                      <a:pt x="98" y="235"/>
                      <a:pt x="98" y="235"/>
                      <a:pt x="98" y="235"/>
                    </a:cubicBezTo>
                    <a:cubicBezTo>
                      <a:pt x="100" y="239"/>
                      <a:pt x="97" y="241"/>
                      <a:pt x="100" y="245"/>
                    </a:cubicBezTo>
                    <a:cubicBezTo>
                      <a:pt x="97" y="252"/>
                      <a:pt x="94" y="259"/>
                      <a:pt x="91" y="266"/>
                    </a:cubicBezTo>
                    <a:cubicBezTo>
                      <a:pt x="88" y="272"/>
                      <a:pt x="86" y="279"/>
                      <a:pt x="83" y="286"/>
                    </a:cubicBezTo>
                    <a:cubicBezTo>
                      <a:pt x="75" y="298"/>
                      <a:pt x="70" y="311"/>
                      <a:pt x="62" y="323"/>
                    </a:cubicBezTo>
                    <a:cubicBezTo>
                      <a:pt x="57" y="325"/>
                      <a:pt x="57" y="325"/>
                      <a:pt x="56" y="329"/>
                    </a:cubicBezTo>
                    <a:cubicBezTo>
                      <a:pt x="56" y="329"/>
                      <a:pt x="56" y="328"/>
                      <a:pt x="55" y="328"/>
                    </a:cubicBezTo>
                    <a:cubicBezTo>
                      <a:pt x="58" y="330"/>
                      <a:pt x="54" y="331"/>
                      <a:pt x="57" y="332"/>
                    </a:cubicBezTo>
                    <a:cubicBezTo>
                      <a:pt x="54" y="337"/>
                      <a:pt x="53" y="342"/>
                      <a:pt x="50" y="347"/>
                    </a:cubicBezTo>
                    <a:cubicBezTo>
                      <a:pt x="50" y="346"/>
                      <a:pt x="48" y="344"/>
                      <a:pt x="48" y="345"/>
                    </a:cubicBezTo>
                    <a:cubicBezTo>
                      <a:pt x="49" y="347"/>
                      <a:pt x="49" y="347"/>
                      <a:pt x="49" y="347"/>
                    </a:cubicBezTo>
                    <a:cubicBezTo>
                      <a:pt x="48" y="347"/>
                      <a:pt x="48" y="347"/>
                      <a:pt x="48" y="347"/>
                    </a:cubicBezTo>
                    <a:cubicBezTo>
                      <a:pt x="49" y="348"/>
                      <a:pt x="50" y="349"/>
                      <a:pt x="51" y="349"/>
                    </a:cubicBezTo>
                    <a:cubicBezTo>
                      <a:pt x="47" y="363"/>
                      <a:pt x="35" y="372"/>
                      <a:pt x="31" y="385"/>
                    </a:cubicBezTo>
                    <a:cubicBezTo>
                      <a:pt x="29" y="388"/>
                      <a:pt x="28" y="392"/>
                      <a:pt x="27" y="396"/>
                    </a:cubicBezTo>
                    <a:cubicBezTo>
                      <a:pt x="19" y="404"/>
                      <a:pt x="13" y="411"/>
                      <a:pt x="11" y="422"/>
                    </a:cubicBezTo>
                    <a:cubicBezTo>
                      <a:pt x="11" y="422"/>
                      <a:pt x="4" y="418"/>
                      <a:pt x="4" y="4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1" name="Freeform 226"/>
              <p:cNvSpPr/>
              <p:nvPr/>
            </p:nvSpPr>
            <p:spPr bwMode="auto">
              <a:xfrm>
                <a:off x="5246688" y="2628900"/>
                <a:ext cx="1588" cy="1587"/>
              </a:xfrm>
              <a:custGeom>
                <a:avLst/>
                <a:gdLst>
                  <a:gd name="T0" fmla="*/ 4 w 4"/>
                  <a:gd name="T1" fmla="*/ 1 h 2"/>
                  <a:gd name="T2" fmla="*/ 0 w 4"/>
                  <a:gd name="T3" fmla="*/ 0 h 2"/>
                  <a:gd name="T4" fmla="*/ 4 w 4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3" y="1"/>
                      <a:pt x="1" y="2"/>
                      <a:pt x="0" y="0"/>
                    </a:cubicBezTo>
                    <a:cubicBezTo>
                      <a:pt x="1" y="0"/>
                      <a:pt x="3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2" name="Freeform 227"/>
              <p:cNvSpPr/>
              <p:nvPr/>
            </p:nvSpPr>
            <p:spPr bwMode="auto">
              <a:xfrm>
                <a:off x="5237163" y="263683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1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3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3" name="Freeform 228"/>
              <p:cNvSpPr/>
              <p:nvPr/>
            </p:nvSpPr>
            <p:spPr bwMode="auto">
              <a:xfrm>
                <a:off x="5235576" y="2638425"/>
                <a:ext cx="0" cy="1587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1 w 1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4"/>
                    </a:moveTo>
                    <a:cubicBezTo>
                      <a:pt x="0" y="3"/>
                      <a:pt x="0" y="1"/>
                      <a:pt x="0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4" name="Freeform 229"/>
              <p:cNvSpPr/>
              <p:nvPr/>
            </p:nvSpPr>
            <p:spPr bwMode="auto">
              <a:xfrm>
                <a:off x="5232401" y="2641600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5" name="Freeform 230"/>
              <p:cNvSpPr/>
              <p:nvPr/>
            </p:nvSpPr>
            <p:spPr bwMode="auto">
              <a:xfrm>
                <a:off x="5233988" y="2641600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6" name="Freeform 231"/>
              <p:cNvSpPr/>
              <p:nvPr/>
            </p:nvSpPr>
            <p:spPr bwMode="auto">
              <a:xfrm>
                <a:off x="5229226" y="2646363"/>
                <a:ext cx="1588" cy="0"/>
              </a:xfrm>
              <a:custGeom>
                <a:avLst/>
                <a:gdLst>
                  <a:gd name="T0" fmla="*/ 1 w 2"/>
                  <a:gd name="T1" fmla="*/ 1 h 3"/>
                  <a:gd name="T2" fmla="*/ 0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1" y="2"/>
                      <a:pt x="2" y="3"/>
                      <a:pt x="0" y="3"/>
                    </a:cubicBezTo>
                    <a:cubicBezTo>
                      <a:pt x="1" y="3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7" name="Freeform 232"/>
              <p:cNvSpPr/>
              <p:nvPr/>
            </p:nvSpPr>
            <p:spPr bwMode="auto">
              <a:xfrm>
                <a:off x="5229226" y="2649538"/>
                <a:ext cx="0" cy="0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8" name="Rectangle 233"/>
              <p:cNvSpPr>
                <a:spLocks noChangeArrowheads="1"/>
              </p:cNvSpPr>
              <p:nvPr/>
            </p:nvSpPr>
            <p:spPr bwMode="auto">
              <a:xfrm>
                <a:off x="5205413" y="26955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9" name="Freeform 234"/>
              <p:cNvSpPr/>
              <p:nvPr/>
            </p:nvSpPr>
            <p:spPr bwMode="auto">
              <a:xfrm>
                <a:off x="5194301" y="2716213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0" name="Freeform 235"/>
              <p:cNvSpPr/>
              <p:nvPr/>
            </p:nvSpPr>
            <p:spPr bwMode="auto">
              <a:xfrm>
                <a:off x="5191126" y="27273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1" name="Freeform 236"/>
              <p:cNvSpPr/>
              <p:nvPr/>
            </p:nvSpPr>
            <p:spPr bwMode="auto">
              <a:xfrm>
                <a:off x="5257801" y="2744788"/>
                <a:ext cx="1588" cy="0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2" name="Freeform 237"/>
              <p:cNvSpPr/>
              <p:nvPr/>
            </p:nvSpPr>
            <p:spPr bwMode="auto">
              <a:xfrm>
                <a:off x="5237163" y="2743200"/>
                <a:ext cx="22225" cy="38100"/>
              </a:xfrm>
              <a:custGeom>
                <a:avLst/>
                <a:gdLst>
                  <a:gd name="T0" fmla="*/ 10 w 61"/>
                  <a:gd name="T1" fmla="*/ 85 h 101"/>
                  <a:gd name="T2" fmla="*/ 12 w 61"/>
                  <a:gd name="T3" fmla="*/ 82 h 101"/>
                  <a:gd name="T4" fmla="*/ 9 w 61"/>
                  <a:gd name="T5" fmla="*/ 73 h 101"/>
                  <a:gd name="T6" fmla="*/ 10 w 61"/>
                  <a:gd name="T7" fmla="*/ 71 h 101"/>
                  <a:gd name="T8" fmla="*/ 16 w 61"/>
                  <a:gd name="T9" fmla="*/ 67 h 101"/>
                  <a:gd name="T10" fmla="*/ 17 w 61"/>
                  <a:gd name="T11" fmla="*/ 65 h 101"/>
                  <a:gd name="T12" fmla="*/ 16 w 61"/>
                  <a:gd name="T13" fmla="*/ 60 h 101"/>
                  <a:gd name="T14" fmla="*/ 19 w 61"/>
                  <a:gd name="T15" fmla="*/ 57 h 101"/>
                  <a:gd name="T16" fmla="*/ 22 w 61"/>
                  <a:gd name="T17" fmla="*/ 57 h 101"/>
                  <a:gd name="T18" fmla="*/ 20 w 61"/>
                  <a:gd name="T19" fmla="*/ 54 h 101"/>
                  <a:gd name="T20" fmla="*/ 19 w 61"/>
                  <a:gd name="T21" fmla="*/ 49 h 101"/>
                  <a:gd name="T22" fmla="*/ 20 w 61"/>
                  <a:gd name="T23" fmla="*/ 47 h 101"/>
                  <a:gd name="T24" fmla="*/ 19 w 61"/>
                  <a:gd name="T25" fmla="*/ 44 h 101"/>
                  <a:gd name="T26" fmla="*/ 22 w 61"/>
                  <a:gd name="T27" fmla="*/ 42 h 101"/>
                  <a:gd name="T28" fmla="*/ 23 w 61"/>
                  <a:gd name="T29" fmla="*/ 39 h 101"/>
                  <a:gd name="T30" fmla="*/ 27 w 61"/>
                  <a:gd name="T31" fmla="*/ 37 h 101"/>
                  <a:gd name="T32" fmla="*/ 26 w 61"/>
                  <a:gd name="T33" fmla="*/ 34 h 101"/>
                  <a:gd name="T34" fmla="*/ 29 w 61"/>
                  <a:gd name="T35" fmla="*/ 34 h 101"/>
                  <a:gd name="T36" fmla="*/ 27 w 61"/>
                  <a:gd name="T37" fmla="*/ 32 h 101"/>
                  <a:gd name="T38" fmla="*/ 27 w 61"/>
                  <a:gd name="T39" fmla="*/ 31 h 101"/>
                  <a:gd name="T40" fmla="*/ 27 w 61"/>
                  <a:gd name="T41" fmla="*/ 29 h 101"/>
                  <a:gd name="T42" fmla="*/ 30 w 61"/>
                  <a:gd name="T43" fmla="*/ 24 h 101"/>
                  <a:gd name="T44" fmla="*/ 31 w 61"/>
                  <a:gd name="T45" fmla="*/ 22 h 101"/>
                  <a:gd name="T46" fmla="*/ 32 w 61"/>
                  <a:gd name="T47" fmla="*/ 21 h 101"/>
                  <a:gd name="T48" fmla="*/ 34 w 61"/>
                  <a:gd name="T49" fmla="*/ 17 h 101"/>
                  <a:gd name="T50" fmla="*/ 41 w 61"/>
                  <a:gd name="T51" fmla="*/ 19 h 101"/>
                  <a:gd name="T52" fmla="*/ 36 w 61"/>
                  <a:gd name="T53" fmla="*/ 15 h 101"/>
                  <a:gd name="T54" fmla="*/ 30 w 61"/>
                  <a:gd name="T55" fmla="*/ 10 h 101"/>
                  <a:gd name="T56" fmla="*/ 34 w 61"/>
                  <a:gd name="T57" fmla="*/ 9 h 101"/>
                  <a:gd name="T58" fmla="*/ 31 w 61"/>
                  <a:gd name="T59" fmla="*/ 7 h 101"/>
                  <a:gd name="T60" fmla="*/ 34 w 61"/>
                  <a:gd name="T61" fmla="*/ 8 h 101"/>
                  <a:gd name="T62" fmla="*/ 40 w 61"/>
                  <a:gd name="T63" fmla="*/ 10 h 101"/>
                  <a:gd name="T64" fmla="*/ 36 w 61"/>
                  <a:gd name="T65" fmla="*/ 5 h 101"/>
                  <a:gd name="T66" fmla="*/ 39 w 61"/>
                  <a:gd name="T67" fmla="*/ 6 h 101"/>
                  <a:gd name="T68" fmla="*/ 36 w 61"/>
                  <a:gd name="T69" fmla="*/ 2 h 101"/>
                  <a:gd name="T70" fmla="*/ 37 w 61"/>
                  <a:gd name="T71" fmla="*/ 1 h 101"/>
                  <a:gd name="T72" fmla="*/ 44 w 61"/>
                  <a:gd name="T73" fmla="*/ 6 h 101"/>
                  <a:gd name="T74" fmla="*/ 40 w 61"/>
                  <a:gd name="T75" fmla="*/ 1 h 101"/>
                  <a:gd name="T76" fmla="*/ 52 w 61"/>
                  <a:gd name="T77" fmla="*/ 3 h 101"/>
                  <a:gd name="T78" fmla="*/ 54 w 61"/>
                  <a:gd name="T79" fmla="*/ 3 h 101"/>
                  <a:gd name="T80" fmla="*/ 55 w 61"/>
                  <a:gd name="T81" fmla="*/ 0 h 101"/>
                  <a:gd name="T82" fmla="*/ 59 w 61"/>
                  <a:gd name="T83" fmla="*/ 4 h 101"/>
                  <a:gd name="T84" fmla="*/ 54 w 61"/>
                  <a:gd name="T85" fmla="*/ 4 h 101"/>
                  <a:gd name="T86" fmla="*/ 58 w 61"/>
                  <a:gd name="T87" fmla="*/ 12 h 101"/>
                  <a:gd name="T88" fmla="*/ 58 w 61"/>
                  <a:gd name="T89" fmla="*/ 20 h 101"/>
                  <a:gd name="T90" fmla="*/ 55 w 61"/>
                  <a:gd name="T91" fmla="*/ 29 h 101"/>
                  <a:gd name="T92" fmla="*/ 53 w 61"/>
                  <a:gd name="T93" fmla="*/ 35 h 101"/>
                  <a:gd name="T94" fmla="*/ 52 w 61"/>
                  <a:gd name="T95" fmla="*/ 40 h 101"/>
                  <a:gd name="T96" fmla="*/ 46 w 61"/>
                  <a:gd name="T97" fmla="*/ 49 h 101"/>
                  <a:gd name="T98" fmla="*/ 41 w 61"/>
                  <a:gd name="T99" fmla="*/ 52 h 101"/>
                  <a:gd name="T100" fmla="*/ 35 w 61"/>
                  <a:gd name="T101" fmla="*/ 57 h 101"/>
                  <a:gd name="T102" fmla="*/ 31 w 61"/>
                  <a:gd name="T103" fmla="*/ 81 h 101"/>
                  <a:gd name="T104" fmla="*/ 27 w 61"/>
                  <a:gd name="T105" fmla="*/ 87 h 101"/>
                  <a:gd name="T106" fmla="*/ 6 w 61"/>
                  <a:gd name="T107" fmla="*/ 9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1" h="101">
                    <a:moveTo>
                      <a:pt x="6" y="95"/>
                    </a:moveTo>
                    <a:cubicBezTo>
                      <a:pt x="0" y="90"/>
                      <a:pt x="7" y="92"/>
                      <a:pt x="4" y="89"/>
                    </a:cubicBezTo>
                    <a:cubicBezTo>
                      <a:pt x="4" y="89"/>
                      <a:pt x="7" y="91"/>
                      <a:pt x="7" y="90"/>
                    </a:cubicBezTo>
                    <a:cubicBezTo>
                      <a:pt x="3" y="86"/>
                      <a:pt x="7" y="86"/>
                      <a:pt x="11" y="87"/>
                    </a:cubicBezTo>
                    <a:cubicBezTo>
                      <a:pt x="12" y="87"/>
                      <a:pt x="12" y="87"/>
                      <a:pt x="12" y="87"/>
                    </a:cubicBezTo>
                    <a:cubicBezTo>
                      <a:pt x="13" y="87"/>
                      <a:pt x="10" y="85"/>
                      <a:pt x="10" y="85"/>
                    </a:cubicBezTo>
                    <a:cubicBezTo>
                      <a:pt x="11" y="86"/>
                      <a:pt x="11" y="86"/>
                      <a:pt x="12" y="86"/>
                    </a:cubicBezTo>
                    <a:cubicBezTo>
                      <a:pt x="10" y="85"/>
                      <a:pt x="12" y="85"/>
                      <a:pt x="10" y="84"/>
                    </a:cubicBezTo>
                    <a:cubicBezTo>
                      <a:pt x="11" y="85"/>
                      <a:pt x="13" y="85"/>
                      <a:pt x="14" y="86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7" y="81"/>
                      <a:pt x="12" y="83"/>
                      <a:pt x="10" y="81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9" y="79"/>
                      <a:pt x="10" y="78"/>
                      <a:pt x="10" y="77"/>
                    </a:cubicBezTo>
                    <a:cubicBezTo>
                      <a:pt x="11" y="77"/>
                      <a:pt x="12" y="78"/>
                      <a:pt x="13" y="78"/>
                    </a:cubicBezTo>
                    <a:cubicBezTo>
                      <a:pt x="11" y="77"/>
                      <a:pt x="10" y="76"/>
                      <a:pt x="10" y="76"/>
                    </a:cubicBezTo>
                    <a:cubicBezTo>
                      <a:pt x="12" y="77"/>
                      <a:pt x="8" y="74"/>
                      <a:pt x="10" y="74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8" y="73"/>
                      <a:pt x="12" y="75"/>
                      <a:pt x="9" y="73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8" y="72"/>
                      <a:pt x="13" y="75"/>
                      <a:pt x="11" y="73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0" y="72"/>
                      <a:pt x="12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1" y="72"/>
                      <a:pt x="13" y="73"/>
                      <a:pt x="10" y="71"/>
                    </a:cubicBezTo>
                    <a:cubicBezTo>
                      <a:pt x="12" y="72"/>
                      <a:pt x="11" y="72"/>
                      <a:pt x="14" y="74"/>
                    </a:cubicBezTo>
                    <a:cubicBezTo>
                      <a:pt x="12" y="71"/>
                      <a:pt x="14" y="70"/>
                      <a:pt x="15" y="68"/>
                    </a:cubicBezTo>
                    <a:cubicBezTo>
                      <a:pt x="16" y="69"/>
                      <a:pt x="16" y="69"/>
                      <a:pt x="17" y="69"/>
                    </a:cubicBezTo>
                    <a:cubicBezTo>
                      <a:pt x="17" y="69"/>
                      <a:pt x="17" y="68"/>
                      <a:pt x="16" y="67"/>
                    </a:cubicBezTo>
                    <a:cubicBezTo>
                      <a:pt x="16" y="67"/>
                      <a:pt x="17" y="68"/>
                      <a:pt x="17" y="68"/>
                    </a:cubicBezTo>
                    <a:cubicBezTo>
                      <a:pt x="18" y="68"/>
                      <a:pt x="15" y="66"/>
                      <a:pt x="16" y="67"/>
                    </a:cubicBezTo>
                    <a:cubicBezTo>
                      <a:pt x="17" y="67"/>
                      <a:pt x="17" y="68"/>
                      <a:pt x="18" y="68"/>
                    </a:cubicBezTo>
                    <a:cubicBezTo>
                      <a:pt x="16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8" y="67"/>
                    </a:cubicBezTo>
                    <a:cubicBezTo>
                      <a:pt x="16" y="65"/>
                      <a:pt x="19" y="66"/>
                      <a:pt x="17" y="6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1" y="67"/>
                      <a:pt x="16" y="64"/>
                      <a:pt x="17" y="65"/>
                    </a:cubicBezTo>
                    <a:cubicBezTo>
                      <a:pt x="18" y="65"/>
                      <a:pt x="18" y="65"/>
                      <a:pt x="19" y="66"/>
                    </a:cubicBezTo>
                    <a:cubicBezTo>
                      <a:pt x="16" y="64"/>
                      <a:pt x="18" y="64"/>
                      <a:pt x="17" y="63"/>
                    </a:cubicBezTo>
                    <a:cubicBezTo>
                      <a:pt x="17" y="63"/>
                      <a:pt x="17" y="63"/>
                      <a:pt x="17" y="63"/>
                    </a:cubicBezTo>
                    <a:cubicBezTo>
                      <a:pt x="17" y="63"/>
                      <a:pt x="18" y="63"/>
                      <a:pt x="18" y="61"/>
                    </a:cubicBezTo>
                    <a:cubicBezTo>
                      <a:pt x="18" y="62"/>
                      <a:pt x="21" y="64"/>
                      <a:pt x="21" y="63"/>
                    </a:cubicBezTo>
                    <a:cubicBezTo>
                      <a:pt x="18" y="61"/>
                      <a:pt x="20" y="61"/>
                      <a:pt x="16" y="60"/>
                    </a:cubicBezTo>
                    <a:cubicBezTo>
                      <a:pt x="17" y="60"/>
                      <a:pt x="19" y="60"/>
                      <a:pt x="18" y="59"/>
                    </a:cubicBezTo>
                    <a:cubicBezTo>
                      <a:pt x="19" y="60"/>
                      <a:pt x="22" y="61"/>
                      <a:pt x="22" y="61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25" y="63"/>
                      <a:pt x="23" y="62"/>
                      <a:pt x="25" y="63"/>
                    </a:cubicBezTo>
                    <a:cubicBezTo>
                      <a:pt x="25" y="63"/>
                      <a:pt x="24" y="62"/>
                      <a:pt x="24" y="62"/>
                    </a:cubicBezTo>
                    <a:cubicBezTo>
                      <a:pt x="23" y="60"/>
                      <a:pt x="19" y="58"/>
                      <a:pt x="19" y="57"/>
                    </a:cubicBezTo>
                    <a:cubicBezTo>
                      <a:pt x="20" y="58"/>
                      <a:pt x="22" y="59"/>
                      <a:pt x="23" y="60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17" y="55"/>
                      <a:pt x="20" y="57"/>
                      <a:pt x="19" y="56"/>
                    </a:cubicBezTo>
                    <a:cubicBezTo>
                      <a:pt x="18" y="56"/>
                      <a:pt x="18" y="56"/>
                      <a:pt x="17" y="55"/>
                    </a:cubicBezTo>
                    <a:cubicBezTo>
                      <a:pt x="18" y="55"/>
                      <a:pt x="17" y="54"/>
                      <a:pt x="20" y="56"/>
                    </a:cubicBezTo>
                    <a:cubicBezTo>
                      <a:pt x="21" y="56"/>
                      <a:pt x="21" y="56"/>
                      <a:pt x="22" y="57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2" y="56"/>
                      <a:pt x="20" y="55"/>
                      <a:pt x="19" y="54"/>
                    </a:cubicBezTo>
                    <a:cubicBezTo>
                      <a:pt x="18" y="54"/>
                      <a:pt x="20" y="55"/>
                      <a:pt x="19" y="54"/>
                    </a:cubicBezTo>
                    <a:cubicBezTo>
                      <a:pt x="18" y="53"/>
                      <a:pt x="18" y="53"/>
                      <a:pt x="18" y="52"/>
                    </a:cubicBezTo>
                    <a:cubicBezTo>
                      <a:pt x="18" y="53"/>
                      <a:pt x="19" y="53"/>
                      <a:pt x="20" y="54"/>
                    </a:cubicBezTo>
                    <a:cubicBezTo>
                      <a:pt x="18" y="52"/>
                      <a:pt x="17" y="51"/>
                      <a:pt x="16" y="50"/>
                    </a:cubicBezTo>
                    <a:cubicBezTo>
                      <a:pt x="15" y="49"/>
                      <a:pt x="19" y="52"/>
                      <a:pt x="18" y="52"/>
                    </a:cubicBezTo>
                    <a:cubicBezTo>
                      <a:pt x="20" y="52"/>
                      <a:pt x="16" y="49"/>
                      <a:pt x="19" y="50"/>
                    </a:cubicBezTo>
                    <a:cubicBezTo>
                      <a:pt x="19" y="50"/>
                      <a:pt x="17" y="49"/>
                      <a:pt x="17" y="49"/>
                    </a:cubicBezTo>
                    <a:cubicBezTo>
                      <a:pt x="18" y="49"/>
                      <a:pt x="20" y="50"/>
                      <a:pt x="19" y="50"/>
                    </a:cubicBezTo>
                    <a:cubicBezTo>
                      <a:pt x="20" y="50"/>
                      <a:pt x="19" y="49"/>
                      <a:pt x="19" y="49"/>
                    </a:cubicBezTo>
                    <a:cubicBezTo>
                      <a:pt x="18" y="48"/>
                      <a:pt x="19" y="49"/>
                      <a:pt x="19" y="49"/>
                    </a:cubicBezTo>
                    <a:cubicBezTo>
                      <a:pt x="18" y="48"/>
                      <a:pt x="17" y="46"/>
                      <a:pt x="19" y="47"/>
                    </a:cubicBezTo>
                    <a:cubicBezTo>
                      <a:pt x="18" y="46"/>
                      <a:pt x="16" y="45"/>
                      <a:pt x="17" y="45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20" y="46"/>
                      <a:pt x="19" y="45"/>
                      <a:pt x="20" y="46"/>
                    </a:cubicBezTo>
                    <a:cubicBezTo>
                      <a:pt x="18" y="45"/>
                      <a:pt x="21" y="48"/>
                      <a:pt x="20" y="47"/>
                    </a:cubicBezTo>
                    <a:cubicBezTo>
                      <a:pt x="22" y="48"/>
                      <a:pt x="17" y="45"/>
                      <a:pt x="20" y="46"/>
                    </a:cubicBezTo>
                    <a:cubicBezTo>
                      <a:pt x="20" y="46"/>
                      <a:pt x="18" y="45"/>
                      <a:pt x="20" y="45"/>
                    </a:cubicBezTo>
                    <a:cubicBezTo>
                      <a:pt x="19" y="45"/>
                      <a:pt x="22" y="47"/>
                      <a:pt x="22" y="47"/>
                    </a:cubicBezTo>
                    <a:cubicBezTo>
                      <a:pt x="22" y="46"/>
                      <a:pt x="21" y="46"/>
                      <a:pt x="21" y="45"/>
                    </a:cubicBezTo>
                    <a:cubicBezTo>
                      <a:pt x="20" y="45"/>
                      <a:pt x="20" y="45"/>
                      <a:pt x="20" y="45"/>
                    </a:cubicBezTo>
                    <a:cubicBezTo>
                      <a:pt x="18" y="44"/>
                      <a:pt x="21" y="45"/>
                      <a:pt x="19" y="44"/>
                    </a:cubicBezTo>
                    <a:cubicBezTo>
                      <a:pt x="20" y="44"/>
                      <a:pt x="18" y="43"/>
                      <a:pt x="21" y="44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6"/>
                      <a:pt x="21" y="44"/>
                      <a:pt x="20" y="43"/>
                    </a:cubicBezTo>
                    <a:cubicBezTo>
                      <a:pt x="20" y="43"/>
                      <a:pt x="21" y="44"/>
                      <a:pt x="21" y="44"/>
                    </a:cubicBezTo>
                    <a:cubicBezTo>
                      <a:pt x="18" y="42"/>
                      <a:pt x="22" y="44"/>
                      <a:pt x="19" y="42"/>
                    </a:cubicBezTo>
                    <a:cubicBezTo>
                      <a:pt x="20" y="42"/>
                      <a:pt x="20" y="41"/>
                      <a:pt x="22" y="42"/>
                    </a:cubicBezTo>
                    <a:cubicBezTo>
                      <a:pt x="21" y="41"/>
                      <a:pt x="20" y="40"/>
                      <a:pt x="21" y="41"/>
                    </a:cubicBezTo>
                    <a:cubicBezTo>
                      <a:pt x="21" y="41"/>
                      <a:pt x="21" y="41"/>
                      <a:pt x="22" y="41"/>
                    </a:cubicBezTo>
                    <a:cubicBezTo>
                      <a:pt x="23" y="42"/>
                      <a:pt x="22" y="41"/>
                      <a:pt x="22" y="41"/>
                    </a:cubicBezTo>
                    <a:cubicBezTo>
                      <a:pt x="22" y="41"/>
                      <a:pt x="24" y="42"/>
                      <a:pt x="25" y="42"/>
                    </a:cubicBezTo>
                    <a:cubicBezTo>
                      <a:pt x="24" y="41"/>
                      <a:pt x="22" y="40"/>
                      <a:pt x="21" y="39"/>
                    </a:cubicBezTo>
                    <a:cubicBezTo>
                      <a:pt x="25" y="41"/>
                      <a:pt x="19" y="37"/>
                      <a:pt x="23" y="39"/>
                    </a:cubicBezTo>
                    <a:cubicBezTo>
                      <a:pt x="23" y="39"/>
                      <a:pt x="24" y="40"/>
                      <a:pt x="25" y="41"/>
                    </a:cubicBezTo>
                    <a:cubicBezTo>
                      <a:pt x="29" y="43"/>
                      <a:pt x="23" y="39"/>
                      <a:pt x="25" y="39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9"/>
                      <a:pt x="21" y="36"/>
                      <a:pt x="23" y="38"/>
                    </a:cubicBezTo>
                    <a:cubicBezTo>
                      <a:pt x="22" y="37"/>
                      <a:pt x="25" y="38"/>
                      <a:pt x="22" y="36"/>
                    </a:cubicBezTo>
                    <a:cubicBezTo>
                      <a:pt x="25" y="37"/>
                      <a:pt x="21" y="34"/>
                      <a:pt x="27" y="37"/>
                    </a:cubicBezTo>
                    <a:cubicBezTo>
                      <a:pt x="26" y="36"/>
                      <a:pt x="27" y="36"/>
                      <a:pt x="25" y="36"/>
                    </a:cubicBezTo>
                    <a:cubicBezTo>
                      <a:pt x="24" y="35"/>
                      <a:pt x="26" y="36"/>
                      <a:pt x="25" y="36"/>
                    </a:cubicBezTo>
                    <a:cubicBezTo>
                      <a:pt x="25" y="36"/>
                      <a:pt x="24" y="35"/>
                      <a:pt x="24" y="35"/>
                    </a:cubicBezTo>
                    <a:cubicBezTo>
                      <a:pt x="25" y="35"/>
                      <a:pt x="25" y="35"/>
                      <a:pt x="27" y="37"/>
                    </a:cubicBezTo>
                    <a:cubicBezTo>
                      <a:pt x="29" y="37"/>
                      <a:pt x="23" y="34"/>
                      <a:pt x="24" y="34"/>
                    </a:cubicBezTo>
                    <a:cubicBezTo>
                      <a:pt x="25" y="34"/>
                      <a:pt x="26" y="35"/>
                      <a:pt x="26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7" y="34"/>
                      <a:pt x="29" y="35"/>
                    </a:cubicBezTo>
                    <a:cubicBezTo>
                      <a:pt x="28" y="35"/>
                      <a:pt x="29" y="35"/>
                      <a:pt x="27" y="34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28" y="34"/>
                      <a:pt x="29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3"/>
                      <a:pt x="27" y="33"/>
                      <a:pt x="27" y="33"/>
                    </a:cubicBezTo>
                    <a:cubicBezTo>
                      <a:pt x="26" y="32"/>
                      <a:pt x="26" y="32"/>
                      <a:pt x="25" y="32"/>
                    </a:cubicBezTo>
                    <a:cubicBezTo>
                      <a:pt x="27" y="33"/>
                      <a:pt x="27" y="32"/>
                      <a:pt x="27" y="32"/>
                    </a:cubicBezTo>
                    <a:cubicBezTo>
                      <a:pt x="28" y="32"/>
                      <a:pt x="25" y="31"/>
                      <a:pt x="25" y="31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7" y="32"/>
                      <a:pt x="26" y="31"/>
                      <a:pt x="27" y="32"/>
                    </a:cubicBezTo>
                    <a:cubicBezTo>
                      <a:pt x="28" y="32"/>
                      <a:pt x="30" y="33"/>
                      <a:pt x="28" y="32"/>
                    </a:cubicBezTo>
                    <a:cubicBezTo>
                      <a:pt x="28" y="32"/>
                      <a:pt x="24" y="30"/>
                      <a:pt x="26" y="30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6" y="30"/>
                      <a:pt x="28" y="31"/>
                      <a:pt x="26" y="29"/>
                    </a:cubicBezTo>
                    <a:cubicBezTo>
                      <a:pt x="26" y="29"/>
                      <a:pt x="27" y="30"/>
                      <a:pt x="27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8" y="30"/>
                      <a:pt x="27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7" y="28"/>
                    </a:cubicBezTo>
                    <a:cubicBezTo>
                      <a:pt x="28" y="28"/>
                      <a:pt x="33" y="32"/>
                      <a:pt x="31" y="30"/>
                    </a:cubicBezTo>
                    <a:cubicBezTo>
                      <a:pt x="31" y="30"/>
                      <a:pt x="28" y="28"/>
                      <a:pt x="27" y="27"/>
                    </a:cubicBezTo>
                    <a:cubicBezTo>
                      <a:pt x="28" y="27"/>
                      <a:pt x="26" y="25"/>
                      <a:pt x="29" y="26"/>
                    </a:cubicBezTo>
                    <a:cubicBezTo>
                      <a:pt x="28" y="26"/>
                      <a:pt x="28" y="26"/>
                      <a:pt x="27" y="25"/>
                    </a:cubicBezTo>
                    <a:cubicBezTo>
                      <a:pt x="28" y="25"/>
                      <a:pt x="26" y="23"/>
                      <a:pt x="30" y="24"/>
                    </a:cubicBezTo>
                    <a:cubicBezTo>
                      <a:pt x="31" y="25"/>
                      <a:pt x="32" y="25"/>
                      <a:pt x="33" y="26"/>
                    </a:cubicBezTo>
                    <a:cubicBezTo>
                      <a:pt x="31" y="25"/>
                      <a:pt x="35" y="27"/>
                      <a:pt x="32" y="25"/>
                    </a:cubicBezTo>
                    <a:cubicBezTo>
                      <a:pt x="30" y="24"/>
                      <a:pt x="29" y="24"/>
                      <a:pt x="29" y="23"/>
                    </a:cubicBezTo>
                    <a:cubicBezTo>
                      <a:pt x="28" y="22"/>
                      <a:pt x="28" y="22"/>
                      <a:pt x="30" y="22"/>
                    </a:cubicBezTo>
                    <a:cubicBezTo>
                      <a:pt x="29" y="22"/>
                      <a:pt x="29" y="22"/>
                      <a:pt x="28" y="21"/>
                    </a:cubicBezTo>
                    <a:cubicBezTo>
                      <a:pt x="31" y="23"/>
                      <a:pt x="31" y="23"/>
                      <a:pt x="31" y="22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0" y="22"/>
                      <a:pt x="28" y="20"/>
                      <a:pt x="29" y="21"/>
                    </a:cubicBezTo>
                    <a:cubicBezTo>
                      <a:pt x="30" y="21"/>
                      <a:pt x="30" y="21"/>
                      <a:pt x="31" y="21"/>
                    </a:cubicBezTo>
                    <a:cubicBezTo>
                      <a:pt x="30" y="21"/>
                      <a:pt x="28" y="19"/>
                      <a:pt x="29" y="19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1" y="20"/>
                      <a:pt x="30" y="19"/>
                      <a:pt x="29" y="19"/>
                    </a:cubicBezTo>
                    <a:cubicBezTo>
                      <a:pt x="31" y="20"/>
                      <a:pt x="31" y="19"/>
                      <a:pt x="33" y="20"/>
                    </a:cubicBezTo>
                    <a:cubicBezTo>
                      <a:pt x="29" y="17"/>
                      <a:pt x="29" y="16"/>
                      <a:pt x="30" y="15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6"/>
                      <a:pt x="30" y="14"/>
                      <a:pt x="30" y="15"/>
                    </a:cubicBezTo>
                    <a:cubicBezTo>
                      <a:pt x="31" y="15"/>
                      <a:pt x="33" y="16"/>
                      <a:pt x="34" y="17"/>
                    </a:cubicBezTo>
                    <a:cubicBezTo>
                      <a:pt x="36" y="17"/>
                      <a:pt x="32" y="15"/>
                      <a:pt x="32" y="15"/>
                    </a:cubicBezTo>
                    <a:cubicBezTo>
                      <a:pt x="31" y="14"/>
                      <a:pt x="33" y="15"/>
                      <a:pt x="31" y="14"/>
                    </a:cubicBezTo>
                    <a:cubicBezTo>
                      <a:pt x="30" y="14"/>
                      <a:pt x="32" y="15"/>
                      <a:pt x="30" y="13"/>
                    </a:cubicBezTo>
                    <a:cubicBezTo>
                      <a:pt x="31" y="14"/>
                      <a:pt x="33" y="15"/>
                      <a:pt x="34" y="15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6" y="16"/>
                      <a:pt x="37" y="18"/>
                      <a:pt x="41" y="19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3" y="20"/>
                      <a:pt x="43" y="21"/>
                      <a:pt x="44" y="21"/>
                    </a:cubicBezTo>
                    <a:cubicBezTo>
                      <a:pt x="43" y="20"/>
                      <a:pt x="40" y="18"/>
                      <a:pt x="39" y="18"/>
                    </a:cubicBezTo>
                    <a:cubicBezTo>
                      <a:pt x="38" y="17"/>
                      <a:pt x="33" y="14"/>
                      <a:pt x="34" y="14"/>
                    </a:cubicBezTo>
                    <a:cubicBezTo>
                      <a:pt x="35" y="15"/>
                      <a:pt x="34" y="15"/>
                      <a:pt x="36" y="16"/>
                    </a:cubicBezTo>
                    <a:cubicBezTo>
                      <a:pt x="38" y="16"/>
                      <a:pt x="35" y="15"/>
                      <a:pt x="36" y="15"/>
                    </a:cubicBezTo>
                    <a:cubicBezTo>
                      <a:pt x="35" y="14"/>
                      <a:pt x="32" y="13"/>
                      <a:pt x="32" y="12"/>
                    </a:cubicBezTo>
                    <a:cubicBezTo>
                      <a:pt x="33" y="13"/>
                      <a:pt x="34" y="14"/>
                      <a:pt x="35" y="14"/>
                    </a:cubicBezTo>
                    <a:cubicBezTo>
                      <a:pt x="33" y="13"/>
                      <a:pt x="32" y="12"/>
                      <a:pt x="31" y="12"/>
                    </a:cubicBezTo>
                    <a:cubicBezTo>
                      <a:pt x="28" y="10"/>
                      <a:pt x="32" y="12"/>
                      <a:pt x="30" y="10"/>
                    </a:cubicBezTo>
                    <a:cubicBezTo>
                      <a:pt x="32" y="11"/>
                      <a:pt x="35" y="14"/>
                      <a:pt x="36" y="14"/>
                    </a:cubicBezTo>
                    <a:cubicBezTo>
                      <a:pt x="34" y="13"/>
                      <a:pt x="34" y="12"/>
                      <a:pt x="30" y="10"/>
                    </a:cubicBezTo>
                    <a:cubicBezTo>
                      <a:pt x="31" y="10"/>
                      <a:pt x="33" y="11"/>
                      <a:pt x="34" y="12"/>
                    </a:cubicBezTo>
                    <a:cubicBezTo>
                      <a:pt x="35" y="13"/>
                      <a:pt x="31" y="9"/>
                      <a:pt x="35" y="12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1"/>
                      <a:pt x="34" y="11"/>
                      <a:pt x="35" y="12"/>
                    </a:cubicBezTo>
                    <a:cubicBezTo>
                      <a:pt x="35" y="11"/>
                      <a:pt x="33" y="9"/>
                      <a:pt x="36" y="11"/>
                    </a:cubicBezTo>
                    <a:cubicBezTo>
                      <a:pt x="35" y="11"/>
                      <a:pt x="36" y="11"/>
                      <a:pt x="34" y="9"/>
                    </a:cubicBezTo>
                    <a:cubicBezTo>
                      <a:pt x="32" y="9"/>
                      <a:pt x="35" y="11"/>
                      <a:pt x="32" y="9"/>
                    </a:cubicBezTo>
                    <a:cubicBezTo>
                      <a:pt x="34" y="10"/>
                      <a:pt x="32" y="9"/>
                      <a:pt x="31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1" y="7"/>
                    </a:cubicBezTo>
                    <a:cubicBezTo>
                      <a:pt x="32" y="8"/>
                      <a:pt x="33" y="8"/>
                      <a:pt x="33" y="8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0" y="6"/>
                      <a:pt x="34" y="9"/>
                      <a:pt x="34" y="8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9"/>
                      <a:pt x="37" y="10"/>
                      <a:pt x="36" y="10"/>
                    </a:cubicBezTo>
                    <a:cubicBezTo>
                      <a:pt x="35" y="9"/>
                      <a:pt x="33" y="7"/>
                      <a:pt x="31" y="6"/>
                    </a:cubicBezTo>
                    <a:cubicBezTo>
                      <a:pt x="31" y="6"/>
                      <a:pt x="33" y="7"/>
                      <a:pt x="32" y="6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7" y="9"/>
                      <a:pt x="37" y="9"/>
                    </a:cubicBezTo>
                    <a:cubicBezTo>
                      <a:pt x="36" y="8"/>
                      <a:pt x="34" y="7"/>
                      <a:pt x="33" y="6"/>
                    </a:cubicBezTo>
                    <a:cubicBezTo>
                      <a:pt x="33" y="6"/>
                      <a:pt x="34" y="7"/>
                      <a:pt x="35" y="8"/>
                    </a:cubicBezTo>
                    <a:cubicBezTo>
                      <a:pt x="35" y="7"/>
                      <a:pt x="33" y="6"/>
                      <a:pt x="32" y="6"/>
                    </a:cubicBezTo>
                    <a:cubicBezTo>
                      <a:pt x="34" y="6"/>
                      <a:pt x="35" y="7"/>
                      <a:pt x="37" y="8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2" y="11"/>
                      <a:pt x="42" y="10"/>
                      <a:pt x="44" y="12"/>
                    </a:cubicBezTo>
                    <a:cubicBezTo>
                      <a:pt x="45" y="12"/>
                      <a:pt x="44" y="11"/>
                      <a:pt x="43" y="11"/>
                    </a:cubicBezTo>
                    <a:cubicBezTo>
                      <a:pt x="39" y="9"/>
                      <a:pt x="38" y="7"/>
                      <a:pt x="35" y="5"/>
                    </a:cubicBezTo>
                    <a:cubicBezTo>
                      <a:pt x="34" y="4"/>
                      <a:pt x="44" y="10"/>
                      <a:pt x="38" y="6"/>
                    </a:cubicBezTo>
                    <a:cubicBezTo>
                      <a:pt x="37" y="6"/>
                      <a:pt x="35" y="4"/>
                      <a:pt x="36" y="5"/>
                    </a:cubicBezTo>
                    <a:cubicBezTo>
                      <a:pt x="36" y="5"/>
                      <a:pt x="32" y="3"/>
                      <a:pt x="34" y="3"/>
                    </a:cubicBezTo>
                    <a:cubicBezTo>
                      <a:pt x="35" y="4"/>
                      <a:pt x="38" y="5"/>
                      <a:pt x="39" y="7"/>
                    </a:cubicBezTo>
                    <a:cubicBezTo>
                      <a:pt x="38" y="6"/>
                      <a:pt x="38" y="6"/>
                      <a:pt x="39" y="7"/>
                    </a:cubicBezTo>
                    <a:cubicBezTo>
                      <a:pt x="40" y="7"/>
                      <a:pt x="42" y="9"/>
                      <a:pt x="42" y="8"/>
                    </a:cubicBezTo>
                    <a:cubicBezTo>
                      <a:pt x="42" y="8"/>
                      <a:pt x="42" y="8"/>
                      <a:pt x="40" y="7"/>
                    </a:cubicBezTo>
                    <a:cubicBezTo>
                      <a:pt x="38" y="5"/>
                      <a:pt x="41" y="7"/>
                      <a:pt x="39" y="6"/>
                    </a:cubicBezTo>
                    <a:cubicBezTo>
                      <a:pt x="38" y="5"/>
                      <a:pt x="41" y="7"/>
                      <a:pt x="38" y="4"/>
                    </a:cubicBezTo>
                    <a:cubicBezTo>
                      <a:pt x="38" y="5"/>
                      <a:pt x="36" y="4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6" y="3"/>
                      <a:pt x="32" y="1"/>
                      <a:pt x="33" y="1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8" y="4"/>
                      <a:pt x="35" y="3"/>
                      <a:pt x="38" y="5"/>
                    </a:cubicBezTo>
                    <a:cubicBezTo>
                      <a:pt x="39" y="4"/>
                      <a:pt x="37" y="3"/>
                      <a:pt x="38" y="4"/>
                    </a:cubicBezTo>
                    <a:cubicBezTo>
                      <a:pt x="38" y="4"/>
                      <a:pt x="38" y="4"/>
                      <a:pt x="39" y="4"/>
                    </a:cubicBezTo>
                    <a:cubicBezTo>
                      <a:pt x="39" y="4"/>
                      <a:pt x="44" y="7"/>
                      <a:pt x="41" y="5"/>
                    </a:cubicBezTo>
                    <a:cubicBezTo>
                      <a:pt x="40" y="4"/>
                      <a:pt x="40" y="4"/>
                      <a:pt x="38" y="3"/>
                    </a:cubicBezTo>
                    <a:cubicBezTo>
                      <a:pt x="38" y="3"/>
                      <a:pt x="37" y="2"/>
                      <a:pt x="37" y="1"/>
                    </a:cubicBezTo>
                    <a:cubicBezTo>
                      <a:pt x="40" y="3"/>
                      <a:pt x="37" y="1"/>
                      <a:pt x="40" y="3"/>
                    </a:cubicBezTo>
                    <a:cubicBezTo>
                      <a:pt x="38" y="2"/>
                      <a:pt x="38" y="3"/>
                      <a:pt x="41" y="4"/>
                    </a:cubicBezTo>
                    <a:cubicBezTo>
                      <a:pt x="44" y="6"/>
                      <a:pt x="40" y="4"/>
                      <a:pt x="43" y="6"/>
                    </a:cubicBezTo>
                    <a:cubicBezTo>
                      <a:pt x="43" y="6"/>
                      <a:pt x="47" y="8"/>
                      <a:pt x="49" y="9"/>
                    </a:cubicBezTo>
                    <a:cubicBezTo>
                      <a:pt x="49" y="9"/>
                      <a:pt x="48" y="9"/>
                      <a:pt x="48" y="8"/>
                    </a:cubicBezTo>
                    <a:cubicBezTo>
                      <a:pt x="46" y="7"/>
                      <a:pt x="46" y="7"/>
                      <a:pt x="44" y="6"/>
                    </a:cubicBezTo>
                    <a:cubicBezTo>
                      <a:pt x="45" y="6"/>
                      <a:pt x="44" y="5"/>
                      <a:pt x="42" y="4"/>
                    </a:cubicBezTo>
                    <a:cubicBezTo>
                      <a:pt x="43" y="4"/>
                      <a:pt x="45" y="5"/>
                      <a:pt x="45" y="6"/>
                    </a:cubicBezTo>
                    <a:cubicBezTo>
                      <a:pt x="45" y="5"/>
                      <a:pt x="45" y="4"/>
                      <a:pt x="46" y="4"/>
                    </a:cubicBezTo>
                    <a:cubicBezTo>
                      <a:pt x="43" y="3"/>
                      <a:pt x="46" y="3"/>
                      <a:pt x="43" y="2"/>
                    </a:cubicBezTo>
                    <a:cubicBezTo>
                      <a:pt x="42" y="2"/>
                      <a:pt x="40" y="1"/>
                      <a:pt x="38" y="0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39" y="0"/>
                      <a:pt x="43" y="2"/>
                      <a:pt x="41" y="0"/>
                    </a:cubicBezTo>
                    <a:cubicBezTo>
                      <a:pt x="41" y="1"/>
                      <a:pt x="45" y="3"/>
                      <a:pt x="47" y="4"/>
                    </a:cubicBezTo>
                    <a:cubicBezTo>
                      <a:pt x="46" y="3"/>
                      <a:pt x="49" y="5"/>
                      <a:pt x="49" y="5"/>
                    </a:cubicBezTo>
                    <a:cubicBezTo>
                      <a:pt x="48" y="4"/>
                      <a:pt x="47" y="3"/>
                      <a:pt x="47" y="2"/>
                    </a:cubicBezTo>
                    <a:cubicBezTo>
                      <a:pt x="49" y="3"/>
                      <a:pt x="47" y="1"/>
                      <a:pt x="47" y="1"/>
                    </a:cubicBezTo>
                    <a:cubicBezTo>
                      <a:pt x="49" y="1"/>
                      <a:pt x="52" y="3"/>
                      <a:pt x="52" y="3"/>
                    </a:cubicBezTo>
                    <a:cubicBezTo>
                      <a:pt x="52" y="3"/>
                      <a:pt x="49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0" y="2"/>
                      <a:pt x="53" y="3"/>
                      <a:pt x="49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2" y="2"/>
                      <a:pt x="52" y="1"/>
                    </a:cubicBezTo>
                    <a:cubicBezTo>
                      <a:pt x="53" y="2"/>
                      <a:pt x="54" y="3"/>
                      <a:pt x="54" y="3"/>
                    </a:cubicBezTo>
                    <a:cubicBezTo>
                      <a:pt x="57" y="4"/>
                      <a:pt x="54" y="2"/>
                      <a:pt x="54" y="2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1" y="0"/>
                      <a:pt x="53" y="1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5" y="1"/>
                      <a:pt x="57" y="1"/>
                      <a:pt x="55" y="0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8" y="3"/>
                      <a:pt x="57" y="2"/>
                      <a:pt x="55" y="1"/>
                    </a:cubicBezTo>
                    <a:cubicBezTo>
                      <a:pt x="54" y="1"/>
                      <a:pt x="54" y="1"/>
                      <a:pt x="56" y="2"/>
                    </a:cubicBezTo>
                    <a:cubicBezTo>
                      <a:pt x="56" y="2"/>
                      <a:pt x="56" y="2"/>
                      <a:pt x="55" y="2"/>
                    </a:cubicBezTo>
                    <a:cubicBezTo>
                      <a:pt x="58" y="3"/>
                      <a:pt x="57" y="3"/>
                      <a:pt x="59" y="4"/>
                    </a:cubicBezTo>
                    <a:cubicBezTo>
                      <a:pt x="59" y="4"/>
                      <a:pt x="60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9" y="5"/>
                      <a:pt x="58" y="5"/>
                      <a:pt x="58" y="4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57" y="5"/>
                      <a:pt x="61" y="7"/>
                      <a:pt x="60" y="7"/>
                    </a:cubicBezTo>
                    <a:cubicBezTo>
                      <a:pt x="58" y="6"/>
                      <a:pt x="56" y="5"/>
                      <a:pt x="55" y="4"/>
                    </a:cubicBezTo>
                    <a:cubicBezTo>
                      <a:pt x="54" y="4"/>
                      <a:pt x="55" y="4"/>
                      <a:pt x="54" y="4"/>
                    </a:cubicBezTo>
                    <a:cubicBezTo>
                      <a:pt x="56" y="5"/>
                      <a:pt x="58" y="7"/>
                      <a:pt x="59" y="7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8" y="7"/>
                      <a:pt x="61" y="9"/>
                      <a:pt x="60" y="9"/>
                    </a:cubicBezTo>
                    <a:cubicBezTo>
                      <a:pt x="59" y="9"/>
                      <a:pt x="58" y="9"/>
                      <a:pt x="58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60" y="11"/>
                      <a:pt x="57" y="10"/>
                      <a:pt x="58" y="12"/>
                    </a:cubicBezTo>
                    <a:cubicBezTo>
                      <a:pt x="56" y="11"/>
                      <a:pt x="59" y="14"/>
                      <a:pt x="56" y="13"/>
                    </a:cubicBezTo>
                    <a:cubicBezTo>
                      <a:pt x="57" y="14"/>
                      <a:pt x="58" y="16"/>
                      <a:pt x="56" y="17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6" y="16"/>
                      <a:pt x="53" y="14"/>
                      <a:pt x="53" y="15"/>
                    </a:cubicBezTo>
                    <a:cubicBezTo>
                      <a:pt x="55" y="16"/>
                      <a:pt x="55" y="17"/>
                      <a:pt x="57" y="17"/>
                    </a:cubicBezTo>
                    <a:cubicBezTo>
                      <a:pt x="54" y="17"/>
                      <a:pt x="56" y="19"/>
                      <a:pt x="58" y="20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21"/>
                      <a:pt x="56" y="20"/>
                      <a:pt x="55" y="21"/>
                    </a:cubicBezTo>
                    <a:cubicBezTo>
                      <a:pt x="54" y="20"/>
                      <a:pt x="53" y="19"/>
                      <a:pt x="53" y="20"/>
                    </a:cubicBezTo>
                    <a:cubicBezTo>
                      <a:pt x="55" y="21"/>
                      <a:pt x="55" y="22"/>
                      <a:pt x="56" y="23"/>
                    </a:cubicBezTo>
                    <a:cubicBezTo>
                      <a:pt x="56" y="23"/>
                      <a:pt x="55" y="23"/>
                      <a:pt x="54" y="23"/>
                    </a:cubicBezTo>
                    <a:cubicBezTo>
                      <a:pt x="57" y="26"/>
                      <a:pt x="54" y="26"/>
                      <a:pt x="55" y="29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7" y="31"/>
                      <a:pt x="52" y="30"/>
                      <a:pt x="54" y="33"/>
                    </a:cubicBezTo>
                    <a:cubicBezTo>
                      <a:pt x="51" y="31"/>
                      <a:pt x="51" y="31"/>
                      <a:pt x="51" y="31"/>
                    </a:cubicBezTo>
                    <a:cubicBezTo>
                      <a:pt x="49" y="30"/>
                      <a:pt x="51" y="32"/>
                      <a:pt x="53" y="33"/>
                    </a:cubicBezTo>
                    <a:cubicBezTo>
                      <a:pt x="52" y="33"/>
                      <a:pt x="55" y="35"/>
                      <a:pt x="52" y="33"/>
                    </a:cubicBezTo>
                    <a:cubicBezTo>
                      <a:pt x="51" y="33"/>
                      <a:pt x="53" y="35"/>
                      <a:pt x="53" y="35"/>
                    </a:cubicBezTo>
                    <a:cubicBezTo>
                      <a:pt x="52" y="35"/>
                      <a:pt x="52" y="36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6"/>
                      <a:pt x="50" y="35"/>
                      <a:pt x="50" y="35"/>
                    </a:cubicBezTo>
                    <a:cubicBezTo>
                      <a:pt x="51" y="36"/>
                      <a:pt x="49" y="36"/>
                      <a:pt x="53" y="38"/>
                    </a:cubicBezTo>
                    <a:cubicBezTo>
                      <a:pt x="50" y="37"/>
                      <a:pt x="54" y="40"/>
                      <a:pt x="50" y="39"/>
                    </a:cubicBezTo>
                    <a:cubicBezTo>
                      <a:pt x="51" y="40"/>
                      <a:pt x="52" y="40"/>
                      <a:pt x="52" y="40"/>
                    </a:cubicBezTo>
                    <a:cubicBezTo>
                      <a:pt x="52" y="41"/>
                      <a:pt x="49" y="40"/>
                      <a:pt x="51" y="42"/>
                    </a:cubicBezTo>
                    <a:cubicBezTo>
                      <a:pt x="50" y="42"/>
                      <a:pt x="49" y="41"/>
                      <a:pt x="49" y="41"/>
                    </a:cubicBezTo>
                    <a:cubicBezTo>
                      <a:pt x="49" y="41"/>
                      <a:pt x="50" y="42"/>
                      <a:pt x="51" y="42"/>
                    </a:cubicBezTo>
                    <a:cubicBezTo>
                      <a:pt x="52" y="44"/>
                      <a:pt x="48" y="43"/>
                      <a:pt x="48" y="44"/>
                    </a:cubicBezTo>
                    <a:cubicBezTo>
                      <a:pt x="49" y="47"/>
                      <a:pt x="47" y="47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9" y="51"/>
                      <a:pt x="42" y="48"/>
                      <a:pt x="46" y="51"/>
                    </a:cubicBezTo>
                    <a:cubicBezTo>
                      <a:pt x="46" y="51"/>
                      <a:pt x="46" y="51"/>
                      <a:pt x="44" y="50"/>
                    </a:cubicBezTo>
                    <a:cubicBezTo>
                      <a:pt x="46" y="52"/>
                      <a:pt x="42" y="50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2" y="51"/>
                      <a:pt x="44" y="53"/>
                      <a:pt x="42" y="53"/>
                    </a:cubicBezTo>
                    <a:cubicBezTo>
                      <a:pt x="42" y="53"/>
                      <a:pt x="41" y="52"/>
                      <a:pt x="41" y="52"/>
                    </a:cubicBezTo>
                    <a:cubicBezTo>
                      <a:pt x="39" y="51"/>
                      <a:pt x="44" y="54"/>
                      <a:pt x="40" y="52"/>
                    </a:cubicBezTo>
                    <a:cubicBezTo>
                      <a:pt x="40" y="52"/>
                      <a:pt x="42" y="54"/>
                      <a:pt x="42" y="53"/>
                    </a:cubicBezTo>
                    <a:cubicBezTo>
                      <a:pt x="39" y="54"/>
                      <a:pt x="41" y="57"/>
                      <a:pt x="41" y="58"/>
                    </a:cubicBezTo>
                    <a:cubicBezTo>
                      <a:pt x="38" y="58"/>
                      <a:pt x="35" y="55"/>
                      <a:pt x="37" y="57"/>
                    </a:cubicBezTo>
                    <a:cubicBezTo>
                      <a:pt x="36" y="57"/>
                      <a:pt x="38" y="58"/>
                      <a:pt x="38" y="58"/>
                    </a:cubicBezTo>
                    <a:cubicBezTo>
                      <a:pt x="38" y="58"/>
                      <a:pt x="33" y="56"/>
                      <a:pt x="35" y="57"/>
                    </a:cubicBezTo>
                    <a:cubicBezTo>
                      <a:pt x="37" y="58"/>
                      <a:pt x="36" y="58"/>
                      <a:pt x="38" y="59"/>
                    </a:cubicBezTo>
                    <a:cubicBezTo>
                      <a:pt x="36" y="58"/>
                      <a:pt x="34" y="57"/>
                      <a:pt x="35" y="59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7" y="61"/>
                      <a:pt x="35" y="60"/>
                      <a:pt x="39" y="63"/>
                    </a:cubicBezTo>
                    <a:cubicBezTo>
                      <a:pt x="38" y="66"/>
                      <a:pt x="38" y="70"/>
                      <a:pt x="37" y="74"/>
                    </a:cubicBezTo>
                    <a:cubicBezTo>
                      <a:pt x="34" y="76"/>
                      <a:pt x="35" y="80"/>
                      <a:pt x="31" y="81"/>
                    </a:cubicBezTo>
                    <a:cubicBezTo>
                      <a:pt x="27" y="80"/>
                      <a:pt x="27" y="80"/>
                      <a:pt x="28" y="82"/>
                    </a:cubicBezTo>
                    <a:cubicBezTo>
                      <a:pt x="28" y="82"/>
                      <a:pt x="28" y="81"/>
                      <a:pt x="27" y="81"/>
                    </a:cubicBezTo>
                    <a:cubicBezTo>
                      <a:pt x="30" y="83"/>
                      <a:pt x="27" y="82"/>
                      <a:pt x="29" y="83"/>
                    </a:cubicBezTo>
                    <a:cubicBezTo>
                      <a:pt x="28" y="84"/>
                      <a:pt x="28" y="86"/>
                      <a:pt x="28" y="87"/>
                    </a:cubicBezTo>
                    <a:cubicBezTo>
                      <a:pt x="28" y="86"/>
                      <a:pt x="26" y="85"/>
                      <a:pt x="26" y="85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6" y="86"/>
                      <a:pt x="26" y="86"/>
                      <a:pt x="26" y="86"/>
                    </a:cubicBezTo>
                    <a:cubicBezTo>
                      <a:pt x="27" y="87"/>
                      <a:pt x="28" y="87"/>
                      <a:pt x="29" y="88"/>
                    </a:cubicBezTo>
                    <a:cubicBezTo>
                      <a:pt x="30" y="92"/>
                      <a:pt x="23" y="92"/>
                      <a:pt x="22" y="95"/>
                    </a:cubicBezTo>
                    <a:cubicBezTo>
                      <a:pt x="20" y="95"/>
                      <a:pt x="21" y="96"/>
                      <a:pt x="21" y="97"/>
                    </a:cubicBezTo>
                    <a:cubicBezTo>
                      <a:pt x="16" y="97"/>
                      <a:pt x="12" y="97"/>
                      <a:pt x="13" y="101"/>
                    </a:cubicBezTo>
                    <a:cubicBezTo>
                      <a:pt x="13" y="101"/>
                      <a:pt x="7" y="97"/>
                      <a:pt x="6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3" name="Freeform 238"/>
              <p:cNvSpPr/>
              <p:nvPr/>
            </p:nvSpPr>
            <p:spPr bwMode="auto">
              <a:xfrm>
                <a:off x="5257801" y="2743200"/>
                <a:ext cx="1588" cy="1587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3" y="2"/>
                      <a:pt x="2" y="2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4" name="Freeform 239"/>
              <p:cNvSpPr/>
              <p:nvPr/>
            </p:nvSpPr>
            <p:spPr bwMode="auto">
              <a:xfrm>
                <a:off x="5253038" y="2743200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5" name="Freeform 240"/>
              <p:cNvSpPr/>
              <p:nvPr/>
            </p:nvSpPr>
            <p:spPr bwMode="auto">
              <a:xfrm>
                <a:off x="5251451" y="274320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1"/>
                      <a:pt x="0" y="1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6" name="Freeform 241"/>
              <p:cNvSpPr/>
              <p:nvPr/>
            </p:nvSpPr>
            <p:spPr bwMode="auto">
              <a:xfrm>
                <a:off x="5249863" y="2743200"/>
                <a:ext cx="0" cy="1587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7" name="Freeform 242"/>
              <p:cNvSpPr/>
              <p:nvPr/>
            </p:nvSpPr>
            <p:spPr bwMode="auto">
              <a:xfrm>
                <a:off x="5251451" y="2744788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8" name="Freeform 243"/>
              <p:cNvSpPr/>
              <p:nvPr/>
            </p:nvSpPr>
            <p:spPr bwMode="auto">
              <a:xfrm>
                <a:off x="5248276" y="2744788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2"/>
                      <a:pt x="1" y="1"/>
                    </a:cubicBezTo>
                    <a:cubicBezTo>
                      <a:pt x="2" y="2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9" name="Freeform 244"/>
              <p:cNvSpPr/>
              <p:nvPr/>
            </p:nvSpPr>
            <p:spPr bwMode="auto">
              <a:xfrm>
                <a:off x="5249863" y="274637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0" name="Rectangle 245"/>
              <p:cNvSpPr>
                <a:spLocks noChangeArrowheads="1"/>
              </p:cNvSpPr>
              <p:nvPr/>
            </p:nvSpPr>
            <p:spPr bwMode="auto">
              <a:xfrm>
                <a:off x="5245101" y="27574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1" name="Freeform 246"/>
              <p:cNvSpPr/>
              <p:nvPr/>
            </p:nvSpPr>
            <p:spPr bwMode="auto">
              <a:xfrm>
                <a:off x="5241926" y="2762250"/>
                <a:ext cx="1588" cy="0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2" name="Freeform 247"/>
              <p:cNvSpPr/>
              <p:nvPr/>
            </p:nvSpPr>
            <p:spPr bwMode="auto">
              <a:xfrm>
                <a:off x="5243513" y="27654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3" name="Freeform 248"/>
              <p:cNvSpPr/>
              <p:nvPr/>
            </p:nvSpPr>
            <p:spPr bwMode="auto">
              <a:xfrm>
                <a:off x="5138738" y="2759075"/>
                <a:ext cx="1588" cy="0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4" name="Freeform 249"/>
              <p:cNvSpPr/>
              <p:nvPr/>
            </p:nvSpPr>
            <p:spPr bwMode="auto">
              <a:xfrm>
                <a:off x="5121276" y="2759075"/>
                <a:ext cx="19050" cy="31750"/>
              </a:xfrm>
              <a:custGeom>
                <a:avLst/>
                <a:gdLst>
                  <a:gd name="T0" fmla="*/ 10 w 52"/>
                  <a:gd name="T1" fmla="*/ 75 h 89"/>
                  <a:gd name="T2" fmla="*/ 11 w 52"/>
                  <a:gd name="T3" fmla="*/ 72 h 89"/>
                  <a:gd name="T4" fmla="*/ 8 w 52"/>
                  <a:gd name="T5" fmla="*/ 64 h 89"/>
                  <a:gd name="T6" fmla="*/ 10 w 52"/>
                  <a:gd name="T7" fmla="*/ 62 h 89"/>
                  <a:gd name="T8" fmla="*/ 15 w 52"/>
                  <a:gd name="T9" fmla="*/ 59 h 89"/>
                  <a:gd name="T10" fmla="*/ 16 w 52"/>
                  <a:gd name="T11" fmla="*/ 57 h 89"/>
                  <a:gd name="T12" fmla="*/ 15 w 52"/>
                  <a:gd name="T13" fmla="*/ 53 h 89"/>
                  <a:gd name="T14" fmla="*/ 18 w 52"/>
                  <a:gd name="T15" fmla="*/ 51 h 89"/>
                  <a:gd name="T16" fmla="*/ 20 w 52"/>
                  <a:gd name="T17" fmla="*/ 51 h 89"/>
                  <a:gd name="T18" fmla="*/ 18 w 52"/>
                  <a:gd name="T19" fmla="*/ 48 h 89"/>
                  <a:gd name="T20" fmla="*/ 17 w 52"/>
                  <a:gd name="T21" fmla="*/ 43 h 89"/>
                  <a:gd name="T22" fmla="*/ 18 w 52"/>
                  <a:gd name="T23" fmla="*/ 42 h 89"/>
                  <a:gd name="T24" fmla="*/ 17 w 52"/>
                  <a:gd name="T25" fmla="*/ 39 h 89"/>
                  <a:gd name="T26" fmla="*/ 20 w 52"/>
                  <a:gd name="T27" fmla="*/ 38 h 89"/>
                  <a:gd name="T28" fmla="*/ 20 w 52"/>
                  <a:gd name="T29" fmla="*/ 35 h 89"/>
                  <a:gd name="T30" fmla="*/ 23 w 52"/>
                  <a:gd name="T31" fmla="*/ 34 h 89"/>
                  <a:gd name="T32" fmla="*/ 22 w 52"/>
                  <a:gd name="T33" fmla="*/ 31 h 89"/>
                  <a:gd name="T34" fmla="*/ 25 w 52"/>
                  <a:gd name="T35" fmla="*/ 31 h 89"/>
                  <a:gd name="T36" fmla="*/ 23 w 52"/>
                  <a:gd name="T37" fmla="*/ 29 h 89"/>
                  <a:gd name="T38" fmla="*/ 23 w 52"/>
                  <a:gd name="T39" fmla="*/ 29 h 89"/>
                  <a:gd name="T40" fmla="*/ 23 w 52"/>
                  <a:gd name="T41" fmla="*/ 27 h 89"/>
                  <a:gd name="T42" fmla="*/ 25 w 52"/>
                  <a:gd name="T43" fmla="*/ 23 h 89"/>
                  <a:gd name="T44" fmla="*/ 25 w 52"/>
                  <a:gd name="T45" fmla="*/ 21 h 89"/>
                  <a:gd name="T46" fmla="*/ 26 w 52"/>
                  <a:gd name="T47" fmla="*/ 20 h 89"/>
                  <a:gd name="T48" fmla="*/ 27 w 52"/>
                  <a:gd name="T49" fmla="*/ 17 h 89"/>
                  <a:gd name="T50" fmla="*/ 34 w 52"/>
                  <a:gd name="T51" fmla="*/ 19 h 89"/>
                  <a:gd name="T52" fmla="*/ 28 w 52"/>
                  <a:gd name="T53" fmla="*/ 15 h 89"/>
                  <a:gd name="T54" fmla="*/ 22 w 52"/>
                  <a:gd name="T55" fmla="*/ 12 h 89"/>
                  <a:gd name="T56" fmla="*/ 25 w 52"/>
                  <a:gd name="T57" fmla="*/ 11 h 89"/>
                  <a:gd name="T58" fmla="*/ 22 w 52"/>
                  <a:gd name="T59" fmla="*/ 10 h 89"/>
                  <a:gd name="T60" fmla="*/ 24 w 52"/>
                  <a:gd name="T61" fmla="*/ 10 h 89"/>
                  <a:gd name="T62" fmla="*/ 31 w 52"/>
                  <a:gd name="T63" fmla="*/ 11 h 89"/>
                  <a:gd name="T64" fmla="*/ 25 w 52"/>
                  <a:gd name="T65" fmla="*/ 7 h 89"/>
                  <a:gd name="T66" fmla="*/ 29 w 52"/>
                  <a:gd name="T67" fmla="*/ 8 h 89"/>
                  <a:gd name="T68" fmla="*/ 25 w 52"/>
                  <a:gd name="T69" fmla="*/ 6 h 89"/>
                  <a:gd name="T70" fmla="*/ 25 w 52"/>
                  <a:gd name="T71" fmla="*/ 4 h 89"/>
                  <a:gd name="T72" fmla="*/ 34 w 52"/>
                  <a:gd name="T73" fmla="*/ 7 h 89"/>
                  <a:gd name="T74" fmla="*/ 29 w 52"/>
                  <a:gd name="T75" fmla="*/ 4 h 89"/>
                  <a:gd name="T76" fmla="*/ 40 w 52"/>
                  <a:gd name="T77" fmla="*/ 3 h 89"/>
                  <a:gd name="T78" fmla="*/ 42 w 52"/>
                  <a:gd name="T79" fmla="*/ 3 h 89"/>
                  <a:gd name="T80" fmla="*/ 42 w 52"/>
                  <a:gd name="T81" fmla="*/ 0 h 89"/>
                  <a:gd name="T82" fmla="*/ 47 w 52"/>
                  <a:gd name="T83" fmla="*/ 2 h 89"/>
                  <a:gd name="T84" fmla="*/ 42 w 52"/>
                  <a:gd name="T85" fmla="*/ 3 h 89"/>
                  <a:gd name="T86" fmla="*/ 49 w 52"/>
                  <a:gd name="T87" fmla="*/ 9 h 89"/>
                  <a:gd name="T88" fmla="*/ 50 w 52"/>
                  <a:gd name="T89" fmla="*/ 17 h 89"/>
                  <a:gd name="T90" fmla="*/ 50 w 52"/>
                  <a:gd name="T91" fmla="*/ 25 h 89"/>
                  <a:gd name="T92" fmla="*/ 49 w 52"/>
                  <a:gd name="T93" fmla="*/ 32 h 89"/>
                  <a:gd name="T94" fmla="*/ 49 w 52"/>
                  <a:gd name="T95" fmla="*/ 37 h 89"/>
                  <a:gd name="T96" fmla="*/ 43 w 52"/>
                  <a:gd name="T97" fmla="*/ 45 h 89"/>
                  <a:gd name="T98" fmla="*/ 38 w 52"/>
                  <a:gd name="T99" fmla="*/ 48 h 89"/>
                  <a:gd name="T100" fmla="*/ 33 w 52"/>
                  <a:gd name="T101" fmla="*/ 52 h 89"/>
                  <a:gd name="T102" fmla="*/ 29 w 52"/>
                  <a:gd name="T103" fmla="*/ 74 h 89"/>
                  <a:gd name="T104" fmla="*/ 25 w 52"/>
                  <a:gd name="T105" fmla="*/ 78 h 89"/>
                  <a:gd name="T106" fmla="*/ 5 w 52"/>
                  <a:gd name="T107" fmla="*/ 8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89">
                    <a:moveTo>
                      <a:pt x="5" y="82"/>
                    </a:moveTo>
                    <a:cubicBezTo>
                      <a:pt x="0" y="77"/>
                      <a:pt x="6" y="80"/>
                      <a:pt x="3" y="77"/>
                    </a:cubicBezTo>
                    <a:cubicBezTo>
                      <a:pt x="3" y="76"/>
                      <a:pt x="6" y="79"/>
                      <a:pt x="6" y="78"/>
                    </a:cubicBezTo>
                    <a:cubicBezTo>
                      <a:pt x="2" y="74"/>
                      <a:pt x="6" y="75"/>
                      <a:pt x="10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2" y="77"/>
                      <a:pt x="9" y="74"/>
                      <a:pt x="10" y="75"/>
                    </a:cubicBezTo>
                    <a:cubicBezTo>
                      <a:pt x="10" y="75"/>
                      <a:pt x="10" y="75"/>
                      <a:pt x="11" y="76"/>
                    </a:cubicBezTo>
                    <a:cubicBezTo>
                      <a:pt x="9" y="74"/>
                      <a:pt x="11" y="75"/>
                      <a:pt x="9" y="74"/>
                    </a:cubicBezTo>
                    <a:cubicBezTo>
                      <a:pt x="10" y="74"/>
                      <a:pt x="12" y="75"/>
                      <a:pt x="12" y="76"/>
                    </a:cubicBezTo>
                    <a:cubicBezTo>
                      <a:pt x="11" y="74"/>
                      <a:pt x="11" y="74"/>
                      <a:pt x="11" y="74"/>
                    </a:cubicBezTo>
                    <a:cubicBezTo>
                      <a:pt x="6" y="70"/>
                      <a:pt x="12" y="73"/>
                      <a:pt x="9" y="71"/>
                    </a:cubicBezTo>
                    <a:cubicBezTo>
                      <a:pt x="10" y="71"/>
                      <a:pt x="10" y="72"/>
                      <a:pt x="11" y="72"/>
                    </a:cubicBezTo>
                    <a:cubicBezTo>
                      <a:pt x="8" y="69"/>
                      <a:pt x="10" y="68"/>
                      <a:pt x="9" y="67"/>
                    </a:cubicBezTo>
                    <a:cubicBezTo>
                      <a:pt x="10" y="67"/>
                      <a:pt x="11" y="68"/>
                      <a:pt x="12" y="69"/>
                    </a:cubicBezTo>
                    <a:cubicBezTo>
                      <a:pt x="10" y="67"/>
                      <a:pt x="9" y="67"/>
                      <a:pt x="9" y="66"/>
                    </a:cubicBezTo>
                    <a:cubicBezTo>
                      <a:pt x="12" y="67"/>
                      <a:pt x="7" y="64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7" y="63"/>
                      <a:pt x="11" y="66"/>
                      <a:pt x="8" y="64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7" y="62"/>
                      <a:pt x="12" y="66"/>
                      <a:pt x="10" y="64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11" y="64"/>
                      <a:pt x="10" y="6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0" y="63"/>
                      <a:pt x="12" y="64"/>
                      <a:pt x="10" y="62"/>
                    </a:cubicBezTo>
                    <a:cubicBezTo>
                      <a:pt x="12" y="63"/>
                      <a:pt x="10" y="63"/>
                      <a:pt x="13" y="65"/>
                    </a:cubicBezTo>
                    <a:cubicBezTo>
                      <a:pt x="12" y="62"/>
                      <a:pt x="13" y="61"/>
                      <a:pt x="14" y="60"/>
                    </a:cubicBezTo>
                    <a:cubicBezTo>
                      <a:pt x="15" y="60"/>
                      <a:pt x="15" y="61"/>
                      <a:pt x="16" y="61"/>
                    </a:cubicBezTo>
                    <a:cubicBezTo>
                      <a:pt x="16" y="61"/>
                      <a:pt x="16" y="60"/>
                      <a:pt x="15" y="59"/>
                    </a:cubicBezTo>
                    <a:cubicBezTo>
                      <a:pt x="15" y="60"/>
                      <a:pt x="16" y="60"/>
                      <a:pt x="16" y="60"/>
                    </a:cubicBezTo>
                    <a:cubicBezTo>
                      <a:pt x="17" y="61"/>
                      <a:pt x="14" y="58"/>
                      <a:pt x="15" y="59"/>
                    </a:cubicBezTo>
                    <a:cubicBezTo>
                      <a:pt x="16" y="59"/>
                      <a:pt x="16" y="60"/>
                      <a:pt x="17" y="60"/>
                    </a:cubicBezTo>
                    <a:cubicBezTo>
                      <a:pt x="15" y="59"/>
                      <a:pt x="16" y="59"/>
                      <a:pt x="15" y="58"/>
                    </a:cubicBezTo>
                    <a:cubicBezTo>
                      <a:pt x="16" y="58"/>
                      <a:pt x="16" y="59"/>
                      <a:pt x="17" y="59"/>
                    </a:cubicBezTo>
                    <a:cubicBezTo>
                      <a:pt x="15" y="57"/>
                      <a:pt x="18" y="59"/>
                      <a:pt x="16" y="58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60"/>
                      <a:pt x="15" y="57"/>
                      <a:pt x="16" y="57"/>
                    </a:cubicBezTo>
                    <a:cubicBezTo>
                      <a:pt x="17" y="58"/>
                      <a:pt x="17" y="58"/>
                      <a:pt x="18" y="58"/>
                    </a:cubicBezTo>
                    <a:cubicBezTo>
                      <a:pt x="15" y="56"/>
                      <a:pt x="16" y="56"/>
                      <a:pt x="16" y="55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5"/>
                      <a:pt x="17" y="56"/>
                      <a:pt x="16" y="54"/>
                    </a:cubicBezTo>
                    <a:cubicBezTo>
                      <a:pt x="17" y="55"/>
                      <a:pt x="20" y="57"/>
                      <a:pt x="20" y="56"/>
                    </a:cubicBezTo>
                    <a:cubicBezTo>
                      <a:pt x="17" y="54"/>
                      <a:pt x="19" y="55"/>
                      <a:pt x="15" y="53"/>
                    </a:cubicBezTo>
                    <a:cubicBezTo>
                      <a:pt x="16" y="53"/>
                      <a:pt x="17" y="53"/>
                      <a:pt x="17" y="52"/>
                    </a:cubicBezTo>
                    <a:cubicBezTo>
                      <a:pt x="18" y="53"/>
                      <a:pt x="20" y="54"/>
                      <a:pt x="20" y="55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3" y="56"/>
                      <a:pt x="22" y="56"/>
                      <a:pt x="23" y="57"/>
                    </a:cubicBezTo>
                    <a:cubicBezTo>
                      <a:pt x="23" y="56"/>
                      <a:pt x="22" y="55"/>
                      <a:pt x="23" y="55"/>
                    </a:cubicBezTo>
                    <a:cubicBezTo>
                      <a:pt x="21" y="54"/>
                      <a:pt x="18" y="52"/>
                      <a:pt x="18" y="51"/>
                    </a:cubicBezTo>
                    <a:cubicBezTo>
                      <a:pt x="19" y="52"/>
                      <a:pt x="21" y="53"/>
                      <a:pt x="22" y="53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6" y="49"/>
                      <a:pt x="19" y="51"/>
                      <a:pt x="18" y="50"/>
                    </a:cubicBezTo>
                    <a:cubicBezTo>
                      <a:pt x="17" y="50"/>
                      <a:pt x="17" y="49"/>
                      <a:pt x="16" y="49"/>
                    </a:cubicBezTo>
                    <a:cubicBezTo>
                      <a:pt x="17" y="49"/>
                      <a:pt x="16" y="48"/>
                      <a:pt x="19" y="50"/>
                    </a:cubicBezTo>
                    <a:cubicBezTo>
                      <a:pt x="20" y="50"/>
                      <a:pt x="19" y="50"/>
                      <a:pt x="20" y="51"/>
                    </a:cubicBezTo>
                    <a:cubicBezTo>
                      <a:pt x="20" y="50"/>
                      <a:pt x="19" y="50"/>
                      <a:pt x="19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19" y="49"/>
                      <a:pt x="17" y="48"/>
                    </a:cubicBezTo>
                    <a:cubicBezTo>
                      <a:pt x="17" y="48"/>
                      <a:pt x="19" y="49"/>
                      <a:pt x="18" y="48"/>
                    </a:cubicBezTo>
                    <a:cubicBezTo>
                      <a:pt x="16" y="47"/>
                      <a:pt x="16" y="47"/>
                      <a:pt x="16" y="46"/>
                    </a:cubicBezTo>
                    <a:cubicBezTo>
                      <a:pt x="17" y="47"/>
                      <a:pt x="17" y="47"/>
                      <a:pt x="18" y="48"/>
                    </a:cubicBezTo>
                    <a:cubicBezTo>
                      <a:pt x="16" y="46"/>
                      <a:pt x="16" y="45"/>
                      <a:pt x="15" y="44"/>
                    </a:cubicBezTo>
                    <a:cubicBezTo>
                      <a:pt x="13" y="44"/>
                      <a:pt x="17" y="46"/>
                      <a:pt x="17" y="46"/>
                    </a:cubicBezTo>
                    <a:cubicBezTo>
                      <a:pt x="19" y="46"/>
                      <a:pt x="14" y="43"/>
                      <a:pt x="17" y="45"/>
                    </a:cubicBezTo>
                    <a:cubicBezTo>
                      <a:pt x="18" y="45"/>
                      <a:pt x="15" y="43"/>
                      <a:pt x="16" y="44"/>
                    </a:cubicBezTo>
                    <a:cubicBezTo>
                      <a:pt x="16" y="43"/>
                      <a:pt x="18" y="45"/>
                      <a:pt x="17" y="44"/>
                    </a:cubicBezTo>
                    <a:cubicBezTo>
                      <a:pt x="19" y="45"/>
                      <a:pt x="17" y="44"/>
                      <a:pt x="17" y="43"/>
                    </a:cubicBezTo>
                    <a:cubicBezTo>
                      <a:pt x="16" y="43"/>
                      <a:pt x="17" y="44"/>
                      <a:pt x="18" y="44"/>
                    </a:cubicBezTo>
                    <a:cubicBezTo>
                      <a:pt x="17" y="43"/>
                      <a:pt x="15" y="41"/>
                      <a:pt x="17" y="42"/>
                    </a:cubicBezTo>
                    <a:cubicBezTo>
                      <a:pt x="17" y="41"/>
                      <a:pt x="15" y="40"/>
                      <a:pt x="15" y="40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7" y="40"/>
                      <a:pt x="18" y="41"/>
                    </a:cubicBezTo>
                    <a:cubicBezTo>
                      <a:pt x="16" y="40"/>
                      <a:pt x="20" y="43"/>
                      <a:pt x="18" y="42"/>
                    </a:cubicBezTo>
                    <a:cubicBezTo>
                      <a:pt x="20" y="43"/>
                      <a:pt x="15" y="40"/>
                      <a:pt x="18" y="41"/>
                    </a:cubicBezTo>
                    <a:cubicBezTo>
                      <a:pt x="18" y="41"/>
                      <a:pt x="16" y="40"/>
                      <a:pt x="18" y="41"/>
                    </a:cubicBezTo>
                    <a:cubicBezTo>
                      <a:pt x="17" y="40"/>
                      <a:pt x="20" y="42"/>
                      <a:pt x="20" y="42"/>
                    </a:cubicBezTo>
                    <a:cubicBezTo>
                      <a:pt x="20" y="41"/>
                      <a:pt x="19" y="41"/>
                      <a:pt x="19" y="41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6" y="39"/>
                      <a:pt x="19" y="40"/>
                      <a:pt x="17" y="39"/>
                    </a:cubicBezTo>
                    <a:cubicBezTo>
                      <a:pt x="18" y="40"/>
                      <a:pt x="16" y="38"/>
                      <a:pt x="19" y="40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19" y="40"/>
                      <a:pt x="18" y="39"/>
                    </a:cubicBezTo>
                    <a:cubicBezTo>
                      <a:pt x="18" y="39"/>
                      <a:pt x="19" y="39"/>
                      <a:pt x="19" y="39"/>
                    </a:cubicBezTo>
                    <a:cubicBezTo>
                      <a:pt x="15" y="37"/>
                      <a:pt x="19" y="39"/>
                      <a:pt x="17" y="38"/>
                    </a:cubicBezTo>
                    <a:cubicBezTo>
                      <a:pt x="18" y="38"/>
                      <a:pt x="17" y="37"/>
                      <a:pt x="20" y="38"/>
                    </a:cubicBezTo>
                    <a:cubicBezTo>
                      <a:pt x="19" y="37"/>
                      <a:pt x="17" y="36"/>
                      <a:pt x="18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21" y="38"/>
                      <a:pt x="20" y="37"/>
                      <a:pt x="19" y="37"/>
                    </a:cubicBezTo>
                    <a:cubicBezTo>
                      <a:pt x="20" y="37"/>
                      <a:pt x="21" y="38"/>
                      <a:pt x="23" y="38"/>
                    </a:cubicBezTo>
                    <a:cubicBezTo>
                      <a:pt x="22" y="37"/>
                      <a:pt x="20" y="36"/>
                      <a:pt x="19" y="36"/>
                    </a:cubicBezTo>
                    <a:cubicBezTo>
                      <a:pt x="22" y="37"/>
                      <a:pt x="17" y="34"/>
                      <a:pt x="20" y="35"/>
                    </a:cubicBezTo>
                    <a:cubicBezTo>
                      <a:pt x="21" y="36"/>
                      <a:pt x="22" y="37"/>
                      <a:pt x="23" y="37"/>
                    </a:cubicBezTo>
                    <a:cubicBezTo>
                      <a:pt x="26" y="39"/>
                      <a:pt x="20" y="35"/>
                      <a:pt x="22" y="36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35"/>
                      <a:pt x="18" y="33"/>
                      <a:pt x="21" y="34"/>
                    </a:cubicBezTo>
                    <a:cubicBezTo>
                      <a:pt x="20" y="34"/>
                      <a:pt x="22" y="35"/>
                      <a:pt x="19" y="33"/>
                    </a:cubicBezTo>
                    <a:cubicBezTo>
                      <a:pt x="22" y="34"/>
                      <a:pt x="18" y="31"/>
                      <a:pt x="23" y="34"/>
                    </a:cubicBezTo>
                    <a:cubicBezTo>
                      <a:pt x="23" y="33"/>
                      <a:pt x="24" y="33"/>
                      <a:pt x="22" y="33"/>
                    </a:cubicBezTo>
                    <a:cubicBezTo>
                      <a:pt x="20" y="32"/>
                      <a:pt x="23" y="33"/>
                      <a:pt x="22" y="33"/>
                    </a:cubicBezTo>
                    <a:cubicBezTo>
                      <a:pt x="22" y="33"/>
                      <a:pt x="21" y="32"/>
                      <a:pt x="21" y="32"/>
                    </a:cubicBezTo>
                    <a:cubicBezTo>
                      <a:pt x="21" y="32"/>
                      <a:pt x="22" y="32"/>
                      <a:pt x="24" y="34"/>
                    </a:cubicBezTo>
                    <a:cubicBezTo>
                      <a:pt x="26" y="34"/>
                      <a:pt x="19" y="31"/>
                      <a:pt x="21" y="31"/>
                    </a:cubicBezTo>
                    <a:cubicBezTo>
                      <a:pt x="22" y="31"/>
                      <a:pt x="22" y="32"/>
                      <a:pt x="22" y="31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0"/>
                      <a:pt x="23" y="31"/>
                      <a:pt x="25" y="32"/>
                    </a:cubicBezTo>
                    <a:cubicBezTo>
                      <a:pt x="25" y="32"/>
                      <a:pt x="25" y="32"/>
                      <a:pt x="24" y="31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4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4" y="31"/>
                      <a:pt x="24" y="31"/>
                      <a:pt x="23" y="30"/>
                    </a:cubicBezTo>
                    <a:cubicBezTo>
                      <a:pt x="22" y="30"/>
                      <a:pt x="22" y="30"/>
                      <a:pt x="21" y="29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4" y="30"/>
                      <a:pt x="22" y="29"/>
                      <a:pt x="22" y="29"/>
                    </a:cubicBezTo>
                    <a:cubicBezTo>
                      <a:pt x="23" y="29"/>
                      <a:pt x="22" y="28"/>
                      <a:pt x="23" y="29"/>
                    </a:cubicBezTo>
                    <a:cubicBezTo>
                      <a:pt x="24" y="30"/>
                      <a:pt x="22" y="29"/>
                      <a:pt x="23" y="29"/>
                    </a:cubicBezTo>
                    <a:cubicBezTo>
                      <a:pt x="24" y="30"/>
                      <a:pt x="26" y="31"/>
                      <a:pt x="25" y="30"/>
                    </a:cubicBezTo>
                    <a:cubicBezTo>
                      <a:pt x="24" y="29"/>
                      <a:pt x="21" y="28"/>
                      <a:pt x="22" y="28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2" y="28"/>
                      <a:pt x="24" y="28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8"/>
                      <a:pt x="24" y="28"/>
                      <a:pt x="23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3" y="27"/>
                      <a:pt x="23" y="27"/>
                      <a:pt x="22" y="26"/>
                    </a:cubicBezTo>
                    <a:cubicBezTo>
                      <a:pt x="24" y="27"/>
                      <a:pt x="29" y="29"/>
                      <a:pt x="27" y="28"/>
                    </a:cubicBezTo>
                    <a:cubicBezTo>
                      <a:pt x="27" y="28"/>
                      <a:pt x="24" y="26"/>
                      <a:pt x="22" y="26"/>
                    </a:cubicBezTo>
                    <a:cubicBezTo>
                      <a:pt x="24" y="26"/>
                      <a:pt x="21" y="24"/>
                      <a:pt x="24" y="25"/>
                    </a:cubicBezTo>
                    <a:cubicBezTo>
                      <a:pt x="23" y="24"/>
                      <a:pt x="23" y="24"/>
                      <a:pt x="22" y="24"/>
                    </a:cubicBezTo>
                    <a:cubicBezTo>
                      <a:pt x="23" y="24"/>
                      <a:pt x="21" y="22"/>
                      <a:pt x="25" y="23"/>
                    </a:cubicBezTo>
                    <a:cubicBezTo>
                      <a:pt x="25" y="24"/>
                      <a:pt x="27" y="24"/>
                      <a:pt x="28" y="24"/>
                    </a:cubicBezTo>
                    <a:cubicBezTo>
                      <a:pt x="26" y="23"/>
                      <a:pt x="30" y="25"/>
                      <a:pt x="27" y="24"/>
                    </a:cubicBezTo>
                    <a:cubicBezTo>
                      <a:pt x="25" y="23"/>
                      <a:pt x="24" y="22"/>
                      <a:pt x="23" y="22"/>
                    </a:cubicBezTo>
                    <a:cubicBezTo>
                      <a:pt x="23" y="22"/>
                      <a:pt x="23" y="21"/>
                      <a:pt x="24" y="22"/>
                    </a:cubicBezTo>
                    <a:cubicBezTo>
                      <a:pt x="24" y="21"/>
                      <a:pt x="23" y="21"/>
                      <a:pt x="23" y="21"/>
                    </a:cubicBezTo>
                    <a:cubicBezTo>
                      <a:pt x="25" y="22"/>
                      <a:pt x="26" y="22"/>
                      <a:pt x="25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2" y="20"/>
                      <a:pt x="23" y="20"/>
                    </a:cubicBezTo>
                    <a:cubicBezTo>
                      <a:pt x="24" y="20"/>
                      <a:pt x="25" y="21"/>
                      <a:pt x="25" y="21"/>
                    </a:cubicBezTo>
                    <a:cubicBezTo>
                      <a:pt x="24" y="20"/>
                      <a:pt x="22" y="19"/>
                      <a:pt x="23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5" y="19"/>
                      <a:pt x="25" y="19"/>
                      <a:pt x="27" y="20"/>
                    </a:cubicBezTo>
                    <a:cubicBezTo>
                      <a:pt x="22" y="17"/>
                      <a:pt x="23" y="16"/>
                      <a:pt x="23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6"/>
                      <a:pt x="22" y="15"/>
                      <a:pt x="23" y="15"/>
                    </a:cubicBezTo>
                    <a:cubicBezTo>
                      <a:pt x="24" y="16"/>
                      <a:pt x="26" y="16"/>
                      <a:pt x="27" y="17"/>
                    </a:cubicBezTo>
                    <a:cubicBezTo>
                      <a:pt x="29" y="17"/>
                      <a:pt x="25" y="16"/>
                      <a:pt x="25" y="15"/>
                    </a:cubicBezTo>
                    <a:cubicBezTo>
                      <a:pt x="23" y="15"/>
                      <a:pt x="26" y="16"/>
                      <a:pt x="24" y="15"/>
                    </a:cubicBezTo>
                    <a:cubicBezTo>
                      <a:pt x="23" y="15"/>
                      <a:pt x="25" y="15"/>
                      <a:pt x="23" y="14"/>
                    </a:cubicBezTo>
                    <a:cubicBezTo>
                      <a:pt x="24" y="14"/>
                      <a:pt x="25" y="15"/>
                      <a:pt x="26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8" y="16"/>
                      <a:pt x="30" y="17"/>
                      <a:pt x="34" y="1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7" y="19"/>
                      <a:pt x="37" y="20"/>
                      <a:pt x="38" y="20"/>
                    </a:cubicBezTo>
                    <a:cubicBezTo>
                      <a:pt x="37" y="19"/>
                      <a:pt x="33" y="18"/>
                      <a:pt x="32" y="17"/>
                    </a:cubicBezTo>
                    <a:cubicBezTo>
                      <a:pt x="31" y="17"/>
                      <a:pt x="26" y="15"/>
                      <a:pt x="26" y="15"/>
                    </a:cubicBezTo>
                    <a:cubicBezTo>
                      <a:pt x="28" y="15"/>
                      <a:pt x="26" y="15"/>
                      <a:pt x="28" y="16"/>
                    </a:cubicBezTo>
                    <a:cubicBezTo>
                      <a:pt x="31" y="16"/>
                      <a:pt x="27" y="15"/>
                      <a:pt x="28" y="15"/>
                    </a:cubicBezTo>
                    <a:cubicBezTo>
                      <a:pt x="27" y="15"/>
                      <a:pt x="25" y="14"/>
                      <a:pt x="24" y="13"/>
                    </a:cubicBezTo>
                    <a:cubicBezTo>
                      <a:pt x="25" y="14"/>
                      <a:pt x="27" y="15"/>
                      <a:pt x="27" y="14"/>
                    </a:cubicBezTo>
                    <a:cubicBezTo>
                      <a:pt x="25" y="14"/>
                      <a:pt x="24" y="13"/>
                      <a:pt x="23" y="13"/>
                    </a:cubicBezTo>
                    <a:cubicBezTo>
                      <a:pt x="20" y="12"/>
                      <a:pt x="24" y="13"/>
                      <a:pt x="22" y="12"/>
                    </a:cubicBezTo>
                    <a:cubicBezTo>
                      <a:pt x="24" y="13"/>
                      <a:pt x="27" y="14"/>
                      <a:pt x="28" y="14"/>
                    </a:cubicBezTo>
                    <a:cubicBezTo>
                      <a:pt x="26" y="13"/>
                      <a:pt x="25" y="13"/>
                      <a:pt x="22" y="12"/>
                    </a:cubicBezTo>
                    <a:cubicBezTo>
                      <a:pt x="23" y="12"/>
                      <a:pt x="25" y="12"/>
                      <a:pt x="26" y="13"/>
                    </a:cubicBezTo>
                    <a:cubicBezTo>
                      <a:pt x="27" y="13"/>
                      <a:pt x="22" y="11"/>
                      <a:pt x="26" y="13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6" y="12"/>
                      <a:pt x="27" y="13"/>
                    </a:cubicBezTo>
                    <a:cubicBezTo>
                      <a:pt x="27" y="12"/>
                      <a:pt x="24" y="11"/>
                      <a:pt x="27" y="12"/>
                    </a:cubicBezTo>
                    <a:cubicBezTo>
                      <a:pt x="27" y="12"/>
                      <a:pt x="27" y="12"/>
                      <a:pt x="25" y="11"/>
                    </a:cubicBezTo>
                    <a:cubicBezTo>
                      <a:pt x="23" y="11"/>
                      <a:pt x="26" y="12"/>
                      <a:pt x="23" y="11"/>
                    </a:cubicBezTo>
                    <a:cubicBezTo>
                      <a:pt x="26" y="12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2" y="10"/>
                    </a:cubicBezTo>
                    <a:cubicBezTo>
                      <a:pt x="23" y="10"/>
                      <a:pt x="23" y="10"/>
                      <a:pt x="24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5" y="11"/>
                      <a:pt x="25" y="10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8" y="11"/>
                      <a:pt x="28" y="11"/>
                    </a:cubicBezTo>
                    <a:cubicBezTo>
                      <a:pt x="26" y="10"/>
                      <a:pt x="23" y="9"/>
                      <a:pt x="22" y="9"/>
                    </a:cubicBezTo>
                    <a:cubicBezTo>
                      <a:pt x="21" y="9"/>
                      <a:pt x="24" y="10"/>
                      <a:pt x="22" y="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8" y="11"/>
                      <a:pt x="28" y="10"/>
                    </a:cubicBezTo>
                    <a:cubicBezTo>
                      <a:pt x="27" y="10"/>
                      <a:pt x="24" y="9"/>
                      <a:pt x="23" y="9"/>
                    </a:cubicBezTo>
                    <a:cubicBezTo>
                      <a:pt x="23" y="9"/>
                      <a:pt x="24" y="9"/>
                      <a:pt x="26" y="9"/>
                    </a:cubicBezTo>
                    <a:cubicBezTo>
                      <a:pt x="25" y="9"/>
                      <a:pt x="24" y="9"/>
                      <a:pt x="23" y="8"/>
                    </a:cubicBezTo>
                    <a:cubicBezTo>
                      <a:pt x="24" y="9"/>
                      <a:pt x="26" y="9"/>
                      <a:pt x="28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3" y="11"/>
                      <a:pt x="33" y="11"/>
                      <a:pt x="36" y="12"/>
                    </a:cubicBezTo>
                    <a:cubicBezTo>
                      <a:pt x="36" y="12"/>
                      <a:pt x="35" y="11"/>
                      <a:pt x="35" y="11"/>
                    </a:cubicBezTo>
                    <a:cubicBezTo>
                      <a:pt x="30" y="10"/>
                      <a:pt x="29" y="9"/>
                      <a:pt x="25" y="8"/>
                    </a:cubicBezTo>
                    <a:cubicBezTo>
                      <a:pt x="24" y="7"/>
                      <a:pt x="34" y="11"/>
                      <a:pt x="28" y="8"/>
                    </a:cubicBezTo>
                    <a:cubicBezTo>
                      <a:pt x="27" y="8"/>
                      <a:pt x="24" y="7"/>
                      <a:pt x="25" y="7"/>
                    </a:cubicBezTo>
                    <a:cubicBezTo>
                      <a:pt x="26" y="7"/>
                      <a:pt x="22" y="6"/>
                      <a:pt x="23" y="6"/>
                    </a:cubicBezTo>
                    <a:cubicBezTo>
                      <a:pt x="25" y="7"/>
                      <a:pt x="27" y="7"/>
                      <a:pt x="30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30" y="9"/>
                      <a:pt x="33" y="10"/>
                      <a:pt x="33" y="9"/>
                    </a:cubicBezTo>
                    <a:cubicBezTo>
                      <a:pt x="33" y="9"/>
                      <a:pt x="33" y="9"/>
                      <a:pt x="31" y="8"/>
                    </a:cubicBezTo>
                    <a:cubicBezTo>
                      <a:pt x="28" y="8"/>
                      <a:pt x="31" y="8"/>
                      <a:pt x="29" y="8"/>
                    </a:cubicBezTo>
                    <a:cubicBezTo>
                      <a:pt x="28" y="7"/>
                      <a:pt x="31" y="8"/>
                      <a:pt x="27" y="7"/>
                    </a:cubicBezTo>
                    <a:cubicBezTo>
                      <a:pt x="28" y="7"/>
                      <a:pt x="25" y="6"/>
                      <a:pt x="24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5" y="6"/>
                      <a:pt x="22" y="5"/>
                      <a:pt x="22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6"/>
                      <a:pt x="24" y="6"/>
                      <a:pt x="28" y="7"/>
                    </a:cubicBezTo>
                    <a:cubicBezTo>
                      <a:pt x="28" y="7"/>
                      <a:pt x="26" y="6"/>
                      <a:pt x="27" y="6"/>
                    </a:cubicBezTo>
                    <a:cubicBezTo>
                      <a:pt x="28" y="6"/>
                      <a:pt x="28" y="6"/>
                      <a:pt x="28" y="7"/>
                    </a:cubicBezTo>
                    <a:cubicBezTo>
                      <a:pt x="28" y="6"/>
                      <a:pt x="34" y="8"/>
                      <a:pt x="31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8" y="5"/>
                      <a:pt x="26" y="4"/>
                      <a:pt x="29" y="5"/>
                    </a:cubicBezTo>
                    <a:cubicBezTo>
                      <a:pt x="27" y="5"/>
                      <a:pt x="27" y="5"/>
                      <a:pt x="30" y="6"/>
                    </a:cubicBezTo>
                    <a:cubicBezTo>
                      <a:pt x="34" y="7"/>
                      <a:pt x="29" y="7"/>
                      <a:pt x="33" y="8"/>
                    </a:cubicBezTo>
                    <a:cubicBezTo>
                      <a:pt x="33" y="7"/>
                      <a:pt x="37" y="8"/>
                      <a:pt x="39" y="9"/>
                    </a:cubicBezTo>
                    <a:cubicBezTo>
                      <a:pt x="39" y="9"/>
                      <a:pt x="38" y="9"/>
                      <a:pt x="38" y="8"/>
                    </a:cubicBezTo>
                    <a:cubicBezTo>
                      <a:pt x="36" y="8"/>
                      <a:pt x="36" y="8"/>
                      <a:pt x="34" y="7"/>
                    </a:cubicBezTo>
                    <a:cubicBezTo>
                      <a:pt x="34" y="7"/>
                      <a:pt x="33" y="6"/>
                      <a:pt x="31" y="6"/>
                    </a:cubicBezTo>
                    <a:cubicBezTo>
                      <a:pt x="32" y="6"/>
                      <a:pt x="34" y="6"/>
                      <a:pt x="34" y="7"/>
                    </a:cubicBezTo>
                    <a:cubicBezTo>
                      <a:pt x="34" y="6"/>
                      <a:pt x="34" y="6"/>
                      <a:pt x="35" y="5"/>
                    </a:cubicBezTo>
                    <a:cubicBezTo>
                      <a:pt x="31" y="5"/>
                      <a:pt x="34" y="5"/>
                      <a:pt x="31" y="4"/>
                    </a:cubicBezTo>
                    <a:cubicBezTo>
                      <a:pt x="30" y="4"/>
                      <a:pt x="28" y="4"/>
                      <a:pt x="26" y="3"/>
                    </a:cubicBezTo>
                    <a:cubicBezTo>
                      <a:pt x="26" y="3"/>
                      <a:pt x="28" y="4"/>
                      <a:pt x="29" y="4"/>
                    </a:cubicBezTo>
                    <a:cubicBezTo>
                      <a:pt x="27" y="3"/>
                      <a:pt x="32" y="4"/>
                      <a:pt x="29" y="3"/>
                    </a:cubicBezTo>
                    <a:cubicBezTo>
                      <a:pt x="30" y="4"/>
                      <a:pt x="33" y="4"/>
                      <a:pt x="36" y="5"/>
                    </a:cubicBezTo>
                    <a:cubicBezTo>
                      <a:pt x="34" y="5"/>
                      <a:pt x="38" y="6"/>
                      <a:pt x="38" y="6"/>
                    </a:cubicBezTo>
                    <a:cubicBezTo>
                      <a:pt x="36" y="5"/>
                      <a:pt x="35" y="4"/>
                      <a:pt x="35" y="4"/>
                    </a:cubicBezTo>
                    <a:cubicBezTo>
                      <a:pt x="38" y="4"/>
                      <a:pt x="35" y="3"/>
                      <a:pt x="35" y="2"/>
                    </a:cubicBezTo>
                    <a:cubicBezTo>
                      <a:pt x="37" y="3"/>
                      <a:pt x="40" y="3"/>
                      <a:pt x="40" y="3"/>
                    </a:cubicBezTo>
                    <a:cubicBezTo>
                      <a:pt x="40" y="3"/>
                      <a:pt x="37" y="3"/>
                      <a:pt x="38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8" y="3"/>
                      <a:pt x="41" y="3"/>
                      <a:pt x="37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1" y="2"/>
                      <a:pt x="40" y="2"/>
                      <a:pt x="39" y="2"/>
                    </a:cubicBezTo>
                    <a:cubicBezTo>
                      <a:pt x="41" y="2"/>
                      <a:pt x="42" y="2"/>
                      <a:pt x="42" y="3"/>
                    </a:cubicBezTo>
                    <a:cubicBezTo>
                      <a:pt x="45" y="3"/>
                      <a:pt x="42" y="2"/>
                      <a:pt x="42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1"/>
                      <a:pt x="41" y="1"/>
                      <a:pt x="40" y="0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3" y="1"/>
                      <a:pt x="44" y="1"/>
                      <a:pt x="42" y="0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5" y="1"/>
                      <a:pt x="43" y="1"/>
                    </a:cubicBezTo>
                    <a:cubicBezTo>
                      <a:pt x="41" y="1"/>
                      <a:pt x="41" y="1"/>
                      <a:pt x="43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5" y="2"/>
                      <a:pt x="45" y="2"/>
                      <a:pt x="47" y="3"/>
                    </a:cubicBezTo>
                    <a:cubicBezTo>
                      <a:pt x="47" y="2"/>
                      <a:pt x="48" y="3"/>
                      <a:pt x="47" y="2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3"/>
                      <a:pt x="47" y="3"/>
                      <a:pt x="46" y="3"/>
                    </a:cubicBezTo>
                    <a:cubicBezTo>
                      <a:pt x="48" y="3"/>
                      <a:pt x="49" y="4"/>
                      <a:pt x="48" y="4"/>
                    </a:cubicBezTo>
                    <a:cubicBezTo>
                      <a:pt x="45" y="3"/>
                      <a:pt x="50" y="5"/>
                      <a:pt x="49" y="5"/>
                    </a:cubicBezTo>
                    <a:cubicBezTo>
                      <a:pt x="47" y="4"/>
                      <a:pt x="45" y="4"/>
                      <a:pt x="44" y="3"/>
                    </a:cubicBezTo>
                    <a:cubicBezTo>
                      <a:pt x="42" y="3"/>
                      <a:pt x="44" y="4"/>
                      <a:pt x="42" y="3"/>
                    </a:cubicBezTo>
                    <a:cubicBezTo>
                      <a:pt x="44" y="4"/>
                      <a:pt x="47" y="5"/>
                      <a:pt x="48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5"/>
                      <a:pt x="50" y="6"/>
                      <a:pt x="49" y="6"/>
                    </a:cubicBezTo>
                    <a:cubicBezTo>
                      <a:pt x="48" y="7"/>
                      <a:pt x="48" y="7"/>
                      <a:pt x="48" y="8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0" y="8"/>
                      <a:pt x="47" y="8"/>
                      <a:pt x="49" y="9"/>
                    </a:cubicBezTo>
                    <a:cubicBezTo>
                      <a:pt x="47" y="9"/>
                      <a:pt x="50" y="11"/>
                      <a:pt x="47" y="10"/>
                    </a:cubicBezTo>
                    <a:cubicBezTo>
                      <a:pt x="48" y="12"/>
                      <a:pt x="49" y="13"/>
                      <a:pt x="48" y="14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8" y="14"/>
                      <a:pt x="44" y="13"/>
                      <a:pt x="45" y="13"/>
                    </a:cubicBezTo>
                    <a:cubicBezTo>
                      <a:pt x="47" y="13"/>
                      <a:pt x="47" y="14"/>
                      <a:pt x="49" y="15"/>
                    </a:cubicBezTo>
                    <a:cubicBezTo>
                      <a:pt x="47" y="15"/>
                      <a:pt x="49" y="16"/>
                      <a:pt x="50" y="17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2" y="18"/>
                      <a:pt x="49" y="17"/>
                      <a:pt x="48" y="18"/>
                    </a:cubicBezTo>
                    <a:cubicBezTo>
                      <a:pt x="47" y="18"/>
                      <a:pt x="45" y="17"/>
                      <a:pt x="46" y="17"/>
                    </a:cubicBezTo>
                    <a:cubicBezTo>
                      <a:pt x="48" y="19"/>
                      <a:pt x="48" y="19"/>
                      <a:pt x="50" y="20"/>
                    </a:cubicBezTo>
                    <a:cubicBezTo>
                      <a:pt x="50" y="20"/>
                      <a:pt x="49" y="20"/>
                      <a:pt x="48" y="20"/>
                    </a:cubicBezTo>
                    <a:cubicBezTo>
                      <a:pt x="51" y="23"/>
                      <a:pt x="48" y="23"/>
                      <a:pt x="50" y="25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2" y="27"/>
                      <a:pt x="48" y="27"/>
                      <a:pt x="49" y="29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5" y="27"/>
                      <a:pt x="46" y="29"/>
                      <a:pt x="49" y="30"/>
                    </a:cubicBezTo>
                    <a:cubicBezTo>
                      <a:pt x="48" y="29"/>
                      <a:pt x="50" y="31"/>
                      <a:pt x="47" y="30"/>
                    </a:cubicBezTo>
                    <a:cubicBezTo>
                      <a:pt x="47" y="30"/>
                      <a:pt x="49" y="31"/>
                      <a:pt x="49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8" y="32"/>
                      <a:pt x="46" y="32"/>
                      <a:pt x="46" y="32"/>
                    </a:cubicBezTo>
                    <a:cubicBezTo>
                      <a:pt x="47" y="32"/>
                      <a:pt x="45" y="32"/>
                      <a:pt x="49" y="34"/>
                    </a:cubicBezTo>
                    <a:cubicBezTo>
                      <a:pt x="46" y="33"/>
                      <a:pt x="50" y="36"/>
                      <a:pt x="47" y="35"/>
                    </a:cubicBezTo>
                    <a:cubicBezTo>
                      <a:pt x="48" y="36"/>
                      <a:pt x="48" y="36"/>
                      <a:pt x="49" y="37"/>
                    </a:cubicBezTo>
                    <a:cubicBezTo>
                      <a:pt x="49" y="37"/>
                      <a:pt x="46" y="37"/>
                      <a:pt x="48" y="38"/>
                    </a:cubicBezTo>
                    <a:cubicBezTo>
                      <a:pt x="47" y="38"/>
                      <a:pt x="46" y="37"/>
                      <a:pt x="46" y="37"/>
                    </a:cubicBezTo>
                    <a:cubicBezTo>
                      <a:pt x="46" y="37"/>
                      <a:pt x="47" y="38"/>
                      <a:pt x="48" y="38"/>
                    </a:cubicBezTo>
                    <a:cubicBezTo>
                      <a:pt x="49" y="40"/>
                      <a:pt x="45" y="39"/>
                      <a:pt x="45" y="40"/>
                    </a:cubicBezTo>
                    <a:cubicBezTo>
                      <a:pt x="46" y="43"/>
                      <a:pt x="44" y="43"/>
                      <a:pt x="44" y="45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46" y="47"/>
                      <a:pt x="39" y="44"/>
                      <a:pt x="44" y="47"/>
                    </a:cubicBezTo>
                    <a:cubicBezTo>
                      <a:pt x="43" y="46"/>
                      <a:pt x="43" y="47"/>
                      <a:pt x="42" y="46"/>
                    </a:cubicBezTo>
                    <a:cubicBezTo>
                      <a:pt x="44" y="48"/>
                      <a:pt x="39" y="46"/>
                      <a:pt x="42" y="48"/>
                    </a:cubicBezTo>
                    <a:cubicBezTo>
                      <a:pt x="42" y="48"/>
                      <a:pt x="42" y="48"/>
                      <a:pt x="41" y="48"/>
                    </a:cubicBezTo>
                    <a:cubicBezTo>
                      <a:pt x="39" y="47"/>
                      <a:pt x="41" y="49"/>
                      <a:pt x="40" y="49"/>
                    </a:cubicBezTo>
                    <a:cubicBezTo>
                      <a:pt x="39" y="48"/>
                      <a:pt x="39" y="48"/>
                      <a:pt x="38" y="48"/>
                    </a:cubicBezTo>
                    <a:cubicBezTo>
                      <a:pt x="37" y="47"/>
                      <a:pt x="41" y="50"/>
                      <a:pt x="37" y="48"/>
                    </a:cubicBezTo>
                    <a:cubicBezTo>
                      <a:pt x="37" y="48"/>
                      <a:pt x="39" y="49"/>
                      <a:pt x="39" y="49"/>
                    </a:cubicBezTo>
                    <a:cubicBezTo>
                      <a:pt x="37" y="49"/>
                      <a:pt x="39" y="52"/>
                      <a:pt x="39" y="54"/>
                    </a:cubicBezTo>
                    <a:cubicBezTo>
                      <a:pt x="36" y="53"/>
                      <a:pt x="33" y="50"/>
                      <a:pt x="35" y="52"/>
                    </a:cubicBezTo>
                    <a:cubicBezTo>
                      <a:pt x="34" y="52"/>
                      <a:pt x="36" y="53"/>
                      <a:pt x="36" y="53"/>
                    </a:cubicBezTo>
                    <a:cubicBezTo>
                      <a:pt x="37" y="54"/>
                      <a:pt x="31" y="51"/>
                      <a:pt x="33" y="52"/>
                    </a:cubicBezTo>
                    <a:cubicBezTo>
                      <a:pt x="35" y="53"/>
                      <a:pt x="34" y="53"/>
                      <a:pt x="36" y="54"/>
                    </a:cubicBezTo>
                    <a:cubicBezTo>
                      <a:pt x="34" y="53"/>
                      <a:pt x="32" y="52"/>
                      <a:pt x="33" y="54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5" y="55"/>
                      <a:pt x="33" y="55"/>
                      <a:pt x="37" y="58"/>
                    </a:cubicBezTo>
                    <a:cubicBezTo>
                      <a:pt x="36" y="61"/>
                      <a:pt x="36" y="65"/>
                      <a:pt x="35" y="67"/>
                    </a:cubicBezTo>
                    <a:cubicBezTo>
                      <a:pt x="33" y="69"/>
                      <a:pt x="33" y="73"/>
                      <a:pt x="29" y="74"/>
                    </a:cubicBezTo>
                    <a:cubicBezTo>
                      <a:pt x="26" y="73"/>
                      <a:pt x="26" y="73"/>
                      <a:pt x="27" y="74"/>
                    </a:cubicBezTo>
                    <a:cubicBezTo>
                      <a:pt x="26" y="74"/>
                      <a:pt x="26" y="74"/>
                      <a:pt x="25" y="73"/>
                    </a:cubicBezTo>
                    <a:cubicBezTo>
                      <a:pt x="28" y="75"/>
                      <a:pt x="25" y="74"/>
                      <a:pt x="28" y="76"/>
                    </a:cubicBezTo>
                    <a:cubicBezTo>
                      <a:pt x="27" y="76"/>
                      <a:pt x="27" y="78"/>
                      <a:pt x="26" y="78"/>
                    </a:cubicBezTo>
                    <a:cubicBezTo>
                      <a:pt x="26" y="78"/>
                      <a:pt x="24" y="77"/>
                      <a:pt x="24" y="77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5" y="78"/>
                      <a:pt x="26" y="79"/>
                      <a:pt x="27" y="80"/>
                    </a:cubicBezTo>
                    <a:cubicBezTo>
                      <a:pt x="28" y="83"/>
                      <a:pt x="21" y="82"/>
                      <a:pt x="20" y="85"/>
                    </a:cubicBezTo>
                    <a:cubicBezTo>
                      <a:pt x="19" y="85"/>
                      <a:pt x="19" y="86"/>
                      <a:pt x="19" y="87"/>
                    </a:cubicBezTo>
                    <a:cubicBezTo>
                      <a:pt x="15" y="86"/>
                      <a:pt x="11" y="86"/>
                      <a:pt x="12" y="89"/>
                    </a:cubicBezTo>
                    <a:cubicBezTo>
                      <a:pt x="12" y="89"/>
                      <a:pt x="6" y="84"/>
                      <a:pt x="5" y="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5" name="Freeform 250"/>
              <p:cNvSpPr/>
              <p:nvPr/>
            </p:nvSpPr>
            <p:spPr bwMode="auto">
              <a:xfrm>
                <a:off x="5137151" y="2759075"/>
                <a:ext cx="1588" cy="0"/>
              </a:xfrm>
              <a:custGeom>
                <a:avLst/>
                <a:gdLst>
                  <a:gd name="T0" fmla="*/ 4 w 4"/>
                  <a:gd name="T1" fmla="*/ 0 w 4"/>
                  <a:gd name="T2" fmla="*/ 4 w 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1" y="0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6" name="Freeform 251"/>
              <p:cNvSpPr/>
              <p:nvPr/>
            </p:nvSpPr>
            <p:spPr bwMode="auto">
              <a:xfrm>
                <a:off x="5132388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7" name="Freeform 252"/>
              <p:cNvSpPr/>
              <p:nvPr/>
            </p:nvSpPr>
            <p:spPr bwMode="auto">
              <a:xfrm>
                <a:off x="5132388" y="2760663"/>
                <a:ext cx="0" cy="0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cubicBezTo>
                      <a:pt x="2" y="1"/>
                      <a:pt x="1" y="0"/>
                      <a:pt x="0" y="0"/>
                    </a:cubicBez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8" name="Freeform 253"/>
              <p:cNvSpPr/>
              <p:nvPr/>
            </p:nvSpPr>
            <p:spPr bwMode="auto">
              <a:xfrm>
                <a:off x="5130801" y="2760663"/>
                <a:ext cx="0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9" name="Freeform 254"/>
              <p:cNvSpPr/>
              <p:nvPr/>
            </p:nvSpPr>
            <p:spPr bwMode="auto">
              <a:xfrm>
                <a:off x="5130801" y="2760663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0" name="Freeform 255"/>
              <p:cNvSpPr/>
              <p:nvPr/>
            </p:nvSpPr>
            <p:spPr bwMode="auto">
              <a:xfrm>
                <a:off x="5129213" y="2762250"/>
                <a:ext cx="1588" cy="0"/>
              </a:xfrm>
              <a:custGeom>
                <a:avLst/>
                <a:gdLst>
                  <a:gd name="T0" fmla="*/ 1 w 3"/>
                  <a:gd name="T1" fmla="*/ 1 h 1"/>
                  <a:gd name="T2" fmla="*/ 1 w 3"/>
                  <a:gd name="T3" fmla="*/ 1 h 1"/>
                  <a:gd name="T4" fmla="*/ 1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1" name="Freeform 256"/>
              <p:cNvSpPr/>
              <p:nvPr/>
            </p:nvSpPr>
            <p:spPr bwMode="auto">
              <a:xfrm>
                <a:off x="5130801" y="2762250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2" name="Rectangle 257"/>
              <p:cNvSpPr>
                <a:spLocks noChangeArrowheads="1"/>
              </p:cNvSpPr>
              <p:nvPr/>
            </p:nvSpPr>
            <p:spPr bwMode="auto">
              <a:xfrm>
                <a:off x="5129213" y="27717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3" name="Freeform 258"/>
              <p:cNvSpPr/>
              <p:nvPr/>
            </p:nvSpPr>
            <p:spPr bwMode="auto">
              <a:xfrm>
                <a:off x="5126038" y="2774950"/>
                <a:ext cx="1588" cy="1587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4" name="Freeform 259"/>
              <p:cNvSpPr/>
              <p:nvPr/>
            </p:nvSpPr>
            <p:spPr bwMode="auto">
              <a:xfrm>
                <a:off x="5127626" y="2778125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5" name="Freeform 260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1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1"/>
                      <a:pt x="0" y="0"/>
                      <a:pt x="2" y="1"/>
                    </a:cubicBezTo>
                    <a:cubicBezTo>
                      <a:pt x="2" y="1"/>
                      <a:pt x="3" y="2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6" name="Freeform 261"/>
              <p:cNvSpPr/>
              <p:nvPr/>
            </p:nvSpPr>
            <p:spPr bwMode="auto">
              <a:xfrm>
                <a:off x="4802188" y="2740025"/>
                <a:ext cx="36513" cy="50800"/>
              </a:xfrm>
              <a:custGeom>
                <a:avLst/>
                <a:gdLst>
                  <a:gd name="T0" fmla="*/ 13 w 106"/>
                  <a:gd name="T1" fmla="*/ 115 h 136"/>
                  <a:gd name="T2" fmla="*/ 15 w 106"/>
                  <a:gd name="T3" fmla="*/ 111 h 136"/>
                  <a:gd name="T4" fmla="*/ 14 w 106"/>
                  <a:gd name="T5" fmla="*/ 99 h 136"/>
                  <a:gd name="T6" fmla="*/ 16 w 106"/>
                  <a:gd name="T7" fmla="*/ 96 h 136"/>
                  <a:gd name="T8" fmla="*/ 24 w 106"/>
                  <a:gd name="T9" fmla="*/ 88 h 136"/>
                  <a:gd name="T10" fmla="*/ 26 w 106"/>
                  <a:gd name="T11" fmla="*/ 86 h 136"/>
                  <a:gd name="T12" fmla="*/ 27 w 106"/>
                  <a:gd name="T13" fmla="*/ 79 h 136"/>
                  <a:gd name="T14" fmla="*/ 30 w 106"/>
                  <a:gd name="T15" fmla="*/ 76 h 136"/>
                  <a:gd name="T16" fmla="*/ 34 w 106"/>
                  <a:gd name="T17" fmla="*/ 74 h 136"/>
                  <a:gd name="T18" fmla="*/ 33 w 106"/>
                  <a:gd name="T19" fmla="*/ 70 h 136"/>
                  <a:gd name="T20" fmla="*/ 33 w 106"/>
                  <a:gd name="T21" fmla="*/ 64 h 136"/>
                  <a:gd name="T22" fmla="*/ 36 w 106"/>
                  <a:gd name="T23" fmla="*/ 61 h 136"/>
                  <a:gd name="T24" fmla="*/ 36 w 106"/>
                  <a:gd name="T25" fmla="*/ 57 h 136"/>
                  <a:gd name="T26" fmla="*/ 40 w 106"/>
                  <a:gd name="T27" fmla="*/ 55 h 136"/>
                  <a:gd name="T28" fmla="*/ 43 w 106"/>
                  <a:gd name="T29" fmla="*/ 50 h 136"/>
                  <a:gd name="T30" fmla="*/ 48 w 106"/>
                  <a:gd name="T31" fmla="*/ 47 h 136"/>
                  <a:gd name="T32" fmla="*/ 49 w 106"/>
                  <a:gd name="T33" fmla="*/ 44 h 136"/>
                  <a:gd name="T34" fmla="*/ 52 w 106"/>
                  <a:gd name="T35" fmla="*/ 44 h 136"/>
                  <a:gd name="T36" fmla="*/ 52 w 106"/>
                  <a:gd name="T37" fmla="*/ 40 h 136"/>
                  <a:gd name="T38" fmla="*/ 52 w 106"/>
                  <a:gd name="T39" fmla="*/ 39 h 136"/>
                  <a:gd name="T40" fmla="*/ 53 w 106"/>
                  <a:gd name="T41" fmla="*/ 37 h 136"/>
                  <a:gd name="T42" fmla="*/ 59 w 106"/>
                  <a:gd name="T43" fmla="*/ 31 h 136"/>
                  <a:gd name="T44" fmla="*/ 61 w 106"/>
                  <a:gd name="T45" fmla="*/ 28 h 136"/>
                  <a:gd name="T46" fmla="*/ 63 w 106"/>
                  <a:gd name="T47" fmla="*/ 26 h 136"/>
                  <a:gd name="T48" fmla="*/ 69 w 106"/>
                  <a:gd name="T49" fmla="*/ 21 h 136"/>
                  <a:gd name="T50" fmla="*/ 75 w 106"/>
                  <a:gd name="T51" fmla="*/ 25 h 136"/>
                  <a:gd name="T52" fmla="*/ 72 w 106"/>
                  <a:gd name="T53" fmla="*/ 19 h 136"/>
                  <a:gd name="T54" fmla="*/ 69 w 106"/>
                  <a:gd name="T55" fmla="*/ 12 h 136"/>
                  <a:gd name="T56" fmla="*/ 73 w 106"/>
                  <a:gd name="T57" fmla="*/ 12 h 136"/>
                  <a:gd name="T58" fmla="*/ 71 w 106"/>
                  <a:gd name="T59" fmla="*/ 8 h 136"/>
                  <a:gd name="T60" fmla="*/ 74 w 106"/>
                  <a:gd name="T61" fmla="*/ 9 h 136"/>
                  <a:gd name="T62" fmla="*/ 80 w 106"/>
                  <a:gd name="T63" fmla="*/ 13 h 136"/>
                  <a:gd name="T64" fmla="*/ 78 w 106"/>
                  <a:gd name="T65" fmla="*/ 6 h 136"/>
                  <a:gd name="T66" fmla="*/ 81 w 106"/>
                  <a:gd name="T67" fmla="*/ 8 h 136"/>
                  <a:gd name="T68" fmla="*/ 80 w 106"/>
                  <a:gd name="T69" fmla="*/ 3 h 136"/>
                  <a:gd name="T70" fmla="*/ 83 w 106"/>
                  <a:gd name="T71" fmla="*/ 1 h 136"/>
                  <a:gd name="T72" fmla="*/ 87 w 106"/>
                  <a:gd name="T73" fmla="*/ 9 h 136"/>
                  <a:gd name="T74" fmla="*/ 87 w 106"/>
                  <a:gd name="T75" fmla="*/ 2 h 136"/>
                  <a:gd name="T76" fmla="*/ 99 w 106"/>
                  <a:gd name="T77" fmla="*/ 7 h 136"/>
                  <a:gd name="T78" fmla="*/ 101 w 106"/>
                  <a:gd name="T79" fmla="*/ 7 h 136"/>
                  <a:gd name="T80" fmla="*/ 104 w 106"/>
                  <a:gd name="T81" fmla="*/ 4 h 136"/>
                  <a:gd name="T82" fmla="*/ 106 w 106"/>
                  <a:gd name="T83" fmla="*/ 9 h 136"/>
                  <a:gd name="T84" fmla="*/ 100 w 106"/>
                  <a:gd name="T85" fmla="*/ 8 h 136"/>
                  <a:gd name="T86" fmla="*/ 100 w 106"/>
                  <a:gd name="T87" fmla="*/ 19 h 136"/>
                  <a:gd name="T88" fmla="*/ 93 w 106"/>
                  <a:gd name="T89" fmla="*/ 28 h 136"/>
                  <a:gd name="T90" fmla="*/ 86 w 106"/>
                  <a:gd name="T91" fmla="*/ 38 h 136"/>
                  <a:gd name="T92" fmla="*/ 80 w 106"/>
                  <a:gd name="T93" fmla="*/ 46 h 136"/>
                  <a:gd name="T94" fmla="*/ 76 w 106"/>
                  <a:gd name="T95" fmla="*/ 53 h 136"/>
                  <a:gd name="T96" fmla="*/ 65 w 106"/>
                  <a:gd name="T97" fmla="*/ 63 h 136"/>
                  <a:gd name="T98" fmla="*/ 57 w 106"/>
                  <a:gd name="T99" fmla="*/ 67 h 136"/>
                  <a:gd name="T100" fmla="*/ 49 w 106"/>
                  <a:gd name="T101" fmla="*/ 74 h 136"/>
                  <a:gd name="T102" fmla="*/ 36 w 106"/>
                  <a:gd name="T103" fmla="*/ 106 h 136"/>
                  <a:gd name="T104" fmla="*/ 31 w 106"/>
                  <a:gd name="T105" fmla="*/ 114 h 136"/>
                  <a:gd name="T106" fmla="*/ 14 w 106"/>
                  <a:gd name="T10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6" h="136">
                    <a:moveTo>
                      <a:pt x="6" y="130"/>
                    </a:moveTo>
                    <a:cubicBezTo>
                      <a:pt x="0" y="125"/>
                      <a:pt x="8" y="126"/>
                      <a:pt x="5" y="122"/>
                    </a:cubicBezTo>
                    <a:cubicBezTo>
                      <a:pt x="5" y="122"/>
                      <a:pt x="8" y="124"/>
                      <a:pt x="8" y="123"/>
                    </a:cubicBezTo>
                    <a:cubicBezTo>
                      <a:pt x="4" y="119"/>
                      <a:pt x="8" y="117"/>
                      <a:pt x="13" y="117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15" y="118"/>
                      <a:pt x="12" y="115"/>
                      <a:pt x="13" y="115"/>
                    </a:cubicBezTo>
                    <a:cubicBezTo>
                      <a:pt x="14" y="116"/>
                      <a:pt x="14" y="116"/>
                      <a:pt x="15" y="116"/>
                    </a:cubicBezTo>
                    <a:cubicBezTo>
                      <a:pt x="13" y="115"/>
                      <a:pt x="14" y="115"/>
                      <a:pt x="13" y="114"/>
                    </a:cubicBezTo>
                    <a:cubicBezTo>
                      <a:pt x="14" y="114"/>
                      <a:pt x="15" y="115"/>
                      <a:pt x="16" y="115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9" y="110"/>
                      <a:pt x="15" y="112"/>
                      <a:pt x="13" y="110"/>
                    </a:cubicBezTo>
                    <a:cubicBezTo>
                      <a:pt x="14" y="110"/>
                      <a:pt x="14" y="110"/>
                      <a:pt x="15" y="111"/>
                    </a:cubicBezTo>
                    <a:cubicBezTo>
                      <a:pt x="12" y="107"/>
                      <a:pt x="14" y="106"/>
                      <a:pt x="14" y="103"/>
                    </a:cubicBezTo>
                    <a:cubicBezTo>
                      <a:pt x="15" y="104"/>
                      <a:pt x="16" y="105"/>
                      <a:pt x="17" y="105"/>
                    </a:cubicBezTo>
                    <a:cubicBezTo>
                      <a:pt x="15" y="104"/>
                      <a:pt x="15" y="103"/>
                      <a:pt x="14" y="102"/>
                    </a:cubicBezTo>
                    <a:cubicBezTo>
                      <a:pt x="17" y="103"/>
                      <a:pt x="13" y="100"/>
                      <a:pt x="14" y="100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3" y="99"/>
                      <a:pt x="17" y="101"/>
                      <a:pt x="14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3" y="98"/>
                      <a:pt x="18" y="100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7" y="99"/>
                      <a:pt x="17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7"/>
                      <a:pt x="19" y="98"/>
                      <a:pt x="16" y="96"/>
                    </a:cubicBezTo>
                    <a:cubicBezTo>
                      <a:pt x="18" y="97"/>
                      <a:pt x="16" y="97"/>
                      <a:pt x="20" y="99"/>
                    </a:cubicBezTo>
                    <a:cubicBezTo>
                      <a:pt x="18" y="95"/>
                      <a:pt x="20" y="93"/>
                      <a:pt x="22" y="91"/>
                    </a:cubicBezTo>
                    <a:cubicBezTo>
                      <a:pt x="23" y="91"/>
                      <a:pt x="23" y="91"/>
                      <a:pt x="24" y="92"/>
                    </a:cubicBezTo>
                    <a:cubicBezTo>
                      <a:pt x="24" y="91"/>
                      <a:pt x="24" y="91"/>
                      <a:pt x="23" y="90"/>
                    </a:cubicBezTo>
                    <a:cubicBezTo>
                      <a:pt x="23" y="90"/>
                      <a:pt x="25" y="90"/>
                      <a:pt x="25" y="90"/>
                    </a:cubicBezTo>
                    <a:cubicBezTo>
                      <a:pt x="26" y="91"/>
                      <a:pt x="22" y="88"/>
                      <a:pt x="24" y="88"/>
                    </a:cubicBezTo>
                    <a:cubicBezTo>
                      <a:pt x="24" y="89"/>
                      <a:pt x="25" y="90"/>
                      <a:pt x="26" y="90"/>
                    </a:cubicBezTo>
                    <a:cubicBezTo>
                      <a:pt x="24" y="89"/>
                      <a:pt x="25" y="88"/>
                      <a:pt x="25" y="87"/>
                    </a:cubicBezTo>
                    <a:cubicBezTo>
                      <a:pt x="25" y="88"/>
                      <a:pt x="25" y="88"/>
                      <a:pt x="26" y="89"/>
                    </a:cubicBezTo>
                    <a:cubicBezTo>
                      <a:pt x="24" y="87"/>
                      <a:pt x="27" y="88"/>
                      <a:pt x="26" y="87"/>
                    </a:cubicBezTo>
                    <a:cubicBezTo>
                      <a:pt x="27" y="88"/>
                      <a:pt x="27" y="88"/>
                      <a:pt x="27" y="88"/>
                    </a:cubicBezTo>
                    <a:cubicBezTo>
                      <a:pt x="29" y="88"/>
                      <a:pt x="24" y="86"/>
                      <a:pt x="26" y="86"/>
                    </a:cubicBezTo>
                    <a:cubicBezTo>
                      <a:pt x="26" y="86"/>
                      <a:pt x="27" y="86"/>
                      <a:pt x="27" y="87"/>
                    </a:cubicBezTo>
                    <a:cubicBezTo>
                      <a:pt x="25" y="85"/>
                      <a:pt x="27" y="84"/>
                      <a:pt x="26" y="83"/>
                    </a:cubicBezTo>
                    <a:cubicBezTo>
                      <a:pt x="26" y="83"/>
                      <a:pt x="27" y="84"/>
                      <a:pt x="27" y="84"/>
                    </a:cubicBezTo>
                    <a:cubicBezTo>
                      <a:pt x="27" y="83"/>
                      <a:pt x="28" y="83"/>
                      <a:pt x="27" y="81"/>
                    </a:cubicBezTo>
                    <a:cubicBezTo>
                      <a:pt x="28" y="81"/>
                      <a:pt x="31" y="84"/>
                      <a:pt x="31" y="83"/>
                    </a:cubicBezTo>
                    <a:cubicBezTo>
                      <a:pt x="28" y="81"/>
                      <a:pt x="30" y="81"/>
                      <a:pt x="27" y="79"/>
                    </a:cubicBezTo>
                    <a:cubicBezTo>
                      <a:pt x="27" y="79"/>
                      <a:pt x="29" y="79"/>
                      <a:pt x="28" y="78"/>
                    </a:cubicBezTo>
                    <a:cubicBezTo>
                      <a:pt x="29" y="79"/>
                      <a:pt x="32" y="80"/>
                      <a:pt x="32" y="81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5" y="82"/>
                      <a:pt x="33" y="81"/>
                      <a:pt x="35" y="82"/>
                    </a:cubicBezTo>
                    <a:cubicBezTo>
                      <a:pt x="35" y="82"/>
                      <a:pt x="34" y="81"/>
                      <a:pt x="35" y="81"/>
                    </a:cubicBezTo>
                    <a:cubicBezTo>
                      <a:pt x="33" y="79"/>
                      <a:pt x="30" y="76"/>
                      <a:pt x="30" y="76"/>
                    </a:cubicBezTo>
                    <a:cubicBezTo>
                      <a:pt x="31" y="77"/>
                      <a:pt x="34" y="78"/>
                      <a:pt x="34" y="78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31" y="75"/>
                      <a:pt x="31" y="74"/>
                    </a:cubicBezTo>
                    <a:cubicBezTo>
                      <a:pt x="30" y="74"/>
                      <a:pt x="30" y="73"/>
                      <a:pt x="29" y="73"/>
                    </a:cubicBezTo>
                    <a:cubicBezTo>
                      <a:pt x="30" y="73"/>
                      <a:pt x="29" y="71"/>
                      <a:pt x="32" y="73"/>
                    </a:cubicBezTo>
                    <a:cubicBezTo>
                      <a:pt x="33" y="74"/>
                      <a:pt x="32" y="74"/>
                      <a:pt x="34" y="74"/>
                    </a:cubicBezTo>
                    <a:cubicBezTo>
                      <a:pt x="34" y="74"/>
                      <a:pt x="33" y="73"/>
                      <a:pt x="33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3" y="71"/>
                      <a:pt x="31" y="71"/>
                    </a:cubicBezTo>
                    <a:cubicBezTo>
                      <a:pt x="31" y="71"/>
                      <a:pt x="33" y="72"/>
                      <a:pt x="32" y="71"/>
                    </a:cubicBezTo>
                    <a:cubicBezTo>
                      <a:pt x="31" y="70"/>
                      <a:pt x="30" y="69"/>
                      <a:pt x="31" y="69"/>
                    </a:cubicBezTo>
                    <a:cubicBezTo>
                      <a:pt x="31" y="69"/>
                      <a:pt x="32" y="70"/>
                      <a:pt x="33" y="70"/>
                    </a:cubicBezTo>
                    <a:cubicBezTo>
                      <a:pt x="31" y="68"/>
                      <a:pt x="31" y="67"/>
                      <a:pt x="30" y="66"/>
                    </a:cubicBezTo>
                    <a:cubicBezTo>
                      <a:pt x="29" y="65"/>
                      <a:pt x="32" y="68"/>
                      <a:pt x="32" y="68"/>
                    </a:cubicBezTo>
                    <a:cubicBezTo>
                      <a:pt x="34" y="68"/>
                      <a:pt x="30" y="64"/>
                      <a:pt x="33" y="65"/>
                    </a:cubicBezTo>
                    <a:cubicBezTo>
                      <a:pt x="34" y="66"/>
                      <a:pt x="32" y="64"/>
                      <a:pt x="32" y="64"/>
                    </a:cubicBezTo>
                    <a:cubicBezTo>
                      <a:pt x="32" y="64"/>
                      <a:pt x="34" y="66"/>
                      <a:pt x="34" y="65"/>
                    </a:cubicBezTo>
                    <a:cubicBezTo>
                      <a:pt x="35" y="66"/>
                      <a:pt x="34" y="64"/>
                      <a:pt x="33" y="64"/>
                    </a:cubicBezTo>
                    <a:cubicBezTo>
                      <a:pt x="33" y="63"/>
                      <a:pt x="34" y="64"/>
                      <a:pt x="34" y="64"/>
                    </a:cubicBezTo>
                    <a:cubicBezTo>
                      <a:pt x="33" y="63"/>
                      <a:pt x="33" y="61"/>
                      <a:pt x="35" y="61"/>
                    </a:cubicBezTo>
                    <a:cubicBezTo>
                      <a:pt x="34" y="61"/>
                      <a:pt x="33" y="59"/>
                      <a:pt x="33" y="58"/>
                    </a:cubicBezTo>
                    <a:cubicBezTo>
                      <a:pt x="35" y="60"/>
                      <a:pt x="35" y="60"/>
                      <a:pt x="35" y="60"/>
                    </a:cubicBezTo>
                    <a:cubicBezTo>
                      <a:pt x="36" y="60"/>
                      <a:pt x="35" y="59"/>
                      <a:pt x="36" y="60"/>
                    </a:cubicBezTo>
                    <a:cubicBezTo>
                      <a:pt x="35" y="58"/>
                      <a:pt x="37" y="63"/>
                      <a:pt x="36" y="61"/>
                    </a:cubicBezTo>
                    <a:cubicBezTo>
                      <a:pt x="37" y="62"/>
                      <a:pt x="34" y="58"/>
                      <a:pt x="36" y="60"/>
                    </a:cubicBezTo>
                    <a:cubicBezTo>
                      <a:pt x="36" y="60"/>
                      <a:pt x="34" y="58"/>
                      <a:pt x="36" y="59"/>
                    </a:cubicBezTo>
                    <a:cubicBezTo>
                      <a:pt x="36" y="59"/>
                      <a:pt x="38" y="61"/>
                      <a:pt x="38" y="61"/>
                    </a:cubicBezTo>
                    <a:cubicBezTo>
                      <a:pt x="39" y="60"/>
                      <a:pt x="38" y="60"/>
                      <a:pt x="38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5" y="57"/>
                      <a:pt x="38" y="58"/>
                      <a:pt x="36" y="57"/>
                    </a:cubicBezTo>
                    <a:cubicBezTo>
                      <a:pt x="37" y="58"/>
                      <a:pt x="35" y="55"/>
                      <a:pt x="38" y="58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38" y="57"/>
                      <a:pt x="37" y="56"/>
                    </a:cubicBezTo>
                    <a:cubicBezTo>
                      <a:pt x="38" y="56"/>
                      <a:pt x="38" y="57"/>
                      <a:pt x="38" y="57"/>
                    </a:cubicBezTo>
                    <a:cubicBezTo>
                      <a:pt x="35" y="54"/>
                      <a:pt x="39" y="57"/>
                      <a:pt x="37" y="54"/>
                    </a:cubicBezTo>
                    <a:cubicBezTo>
                      <a:pt x="38" y="55"/>
                      <a:pt x="38" y="53"/>
                      <a:pt x="40" y="55"/>
                    </a:cubicBezTo>
                    <a:cubicBezTo>
                      <a:pt x="39" y="53"/>
                      <a:pt x="39" y="52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2" y="54"/>
                      <a:pt x="41" y="53"/>
                      <a:pt x="40" y="53"/>
                    </a:cubicBezTo>
                    <a:cubicBezTo>
                      <a:pt x="41" y="53"/>
                      <a:pt x="43" y="54"/>
                      <a:pt x="44" y="54"/>
                    </a:cubicBezTo>
                    <a:cubicBezTo>
                      <a:pt x="44" y="53"/>
                      <a:pt x="42" y="52"/>
                      <a:pt x="41" y="51"/>
                    </a:cubicBezTo>
                    <a:cubicBezTo>
                      <a:pt x="44" y="53"/>
                      <a:pt x="40" y="48"/>
                      <a:pt x="43" y="50"/>
                    </a:cubicBezTo>
                    <a:cubicBezTo>
                      <a:pt x="43" y="51"/>
                      <a:pt x="44" y="52"/>
                      <a:pt x="45" y="52"/>
                    </a:cubicBezTo>
                    <a:cubicBezTo>
                      <a:pt x="48" y="55"/>
                      <a:pt x="43" y="50"/>
                      <a:pt x="45" y="51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4" y="50"/>
                      <a:pt x="41" y="47"/>
                      <a:pt x="44" y="49"/>
                    </a:cubicBezTo>
                    <a:cubicBezTo>
                      <a:pt x="43" y="48"/>
                      <a:pt x="45" y="49"/>
                      <a:pt x="43" y="47"/>
                    </a:cubicBezTo>
                    <a:cubicBezTo>
                      <a:pt x="46" y="48"/>
                      <a:pt x="43" y="44"/>
                      <a:pt x="48" y="47"/>
                    </a:cubicBezTo>
                    <a:cubicBezTo>
                      <a:pt x="48" y="47"/>
                      <a:pt x="49" y="47"/>
                      <a:pt x="47" y="46"/>
                    </a:cubicBezTo>
                    <a:cubicBezTo>
                      <a:pt x="46" y="45"/>
                      <a:pt x="48" y="47"/>
                      <a:pt x="47" y="46"/>
                    </a:cubicBezTo>
                    <a:cubicBezTo>
                      <a:pt x="47" y="46"/>
                      <a:pt x="46" y="45"/>
                      <a:pt x="46" y="45"/>
                    </a:cubicBezTo>
                    <a:cubicBezTo>
                      <a:pt x="47" y="45"/>
                      <a:pt x="47" y="45"/>
                      <a:pt x="49" y="47"/>
                    </a:cubicBezTo>
                    <a:cubicBezTo>
                      <a:pt x="51" y="48"/>
                      <a:pt x="45" y="43"/>
                      <a:pt x="47" y="43"/>
                    </a:cubicBezTo>
                    <a:cubicBezTo>
                      <a:pt x="48" y="44"/>
                      <a:pt x="48" y="44"/>
                      <a:pt x="49" y="4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2"/>
                      <a:pt x="50" y="44"/>
                      <a:pt x="51" y="45"/>
                    </a:cubicBezTo>
                    <a:cubicBezTo>
                      <a:pt x="51" y="45"/>
                      <a:pt x="52" y="45"/>
                      <a:pt x="51" y="43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1" y="44"/>
                      <a:pt x="52" y="44"/>
                      <a:pt x="52" y="43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3" y="44"/>
                      <a:pt x="53" y="44"/>
                      <a:pt x="53" y="43"/>
                    </a:cubicBezTo>
                    <a:cubicBezTo>
                      <a:pt x="51" y="42"/>
                      <a:pt x="51" y="42"/>
                      <a:pt x="50" y="42"/>
                    </a:cubicBezTo>
                    <a:cubicBezTo>
                      <a:pt x="50" y="41"/>
                      <a:pt x="50" y="41"/>
                      <a:pt x="49" y="40"/>
                    </a:cubicBezTo>
                    <a:cubicBezTo>
                      <a:pt x="51" y="42"/>
                      <a:pt x="51" y="41"/>
                      <a:pt x="51" y="41"/>
                    </a:cubicBezTo>
                    <a:cubicBezTo>
                      <a:pt x="52" y="41"/>
                      <a:pt x="50" y="39"/>
                      <a:pt x="50" y="39"/>
                    </a:cubicBezTo>
                    <a:cubicBezTo>
                      <a:pt x="51" y="40"/>
                      <a:pt x="51" y="39"/>
                      <a:pt x="52" y="40"/>
                    </a:cubicBezTo>
                    <a:cubicBezTo>
                      <a:pt x="52" y="41"/>
                      <a:pt x="51" y="40"/>
                      <a:pt x="51" y="41"/>
                    </a:cubicBezTo>
                    <a:cubicBezTo>
                      <a:pt x="52" y="41"/>
                      <a:pt x="54" y="42"/>
                      <a:pt x="53" y="41"/>
                    </a:cubicBezTo>
                    <a:cubicBezTo>
                      <a:pt x="52" y="40"/>
                      <a:pt x="49" y="38"/>
                      <a:pt x="51" y="39"/>
                    </a:cubicBezTo>
                    <a:cubicBezTo>
                      <a:pt x="51" y="39"/>
                      <a:pt x="52" y="40"/>
                      <a:pt x="52" y="40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40"/>
                      <a:pt x="53" y="40"/>
                      <a:pt x="53" y="40"/>
                    </a:cubicBezTo>
                    <a:cubicBezTo>
                      <a:pt x="51" y="38"/>
                      <a:pt x="53" y="39"/>
                      <a:pt x="51" y="37"/>
                    </a:cubicBezTo>
                    <a:cubicBezTo>
                      <a:pt x="51" y="37"/>
                      <a:pt x="53" y="38"/>
                      <a:pt x="53" y="38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4" y="38"/>
                      <a:pt x="54" y="38"/>
                      <a:pt x="53" y="36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7"/>
                      <a:pt x="54" y="36"/>
                      <a:pt x="53" y="35"/>
                    </a:cubicBezTo>
                    <a:cubicBezTo>
                      <a:pt x="54" y="36"/>
                      <a:pt x="59" y="40"/>
                      <a:pt x="57" y="38"/>
                    </a:cubicBezTo>
                    <a:cubicBezTo>
                      <a:pt x="57" y="38"/>
                      <a:pt x="55" y="35"/>
                      <a:pt x="54" y="34"/>
                    </a:cubicBezTo>
                    <a:cubicBezTo>
                      <a:pt x="55" y="35"/>
                      <a:pt x="54" y="32"/>
                      <a:pt x="57" y="33"/>
                    </a:cubicBezTo>
                    <a:cubicBezTo>
                      <a:pt x="56" y="33"/>
                      <a:pt x="56" y="32"/>
                      <a:pt x="55" y="32"/>
                    </a:cubicBezTo>
                    <a:cubicBezTo>
                      <a:pt x="57" y="32"/>
                      <a:pt x="56" y="28"/>
                      <a:pt x="59" y="31"/>
                    </a:cubicBezTo>
                    <a:cubicBezTo>
                      <a:pt x="59" y="31"/>
                      <a:pt x="61" y="32"/>
                      <a:pt x="61" y="33"/>
                    </a:cubicBezTo>
                    <a:cubicBezTo>
                      <a:pt x="60" y="31"/>
                      <a:pt x="63" y="34"/>
                      <a:pt x="61" y="32"/>
                    </a:cubicBezTo>
                    <a:cubicBezTo>
                      <a:pt x="60" y="30"/>
                      <a:pt x="59" y="30"/>
                      <a:pt x="58" y="29"/>
                    </a:cubicBezTo>
                    <a:cubicBezTo>
                      <a:pt x="58" y="28"/>
                      <a:pt x="59" y="27"/>
                      <a:pt x="60" y="28"/>
                    </a:cubicBezTo>
                    <a:cubicBezTo>
                      <a:pt x="59" y="28"/>
                      <a:pt x="59" y="27"/>
                      <a:pt x="59" y="27"/>
                    </a:cubicBezTo>
                    <a:cubicBezTo>
                      <a:pt x="61" y="29"/>
                      <a:pt x="62" y="29"/>
                      <a:pt x="61" y="28"/>
                    </a:cubicBezTo>
                    <a:cubicBezTo>
                      <a:pt x="60" y="27"/>
                      <a:pt x="60" y="27"/>
                      <a:pt x="60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7"/>
                      <a:pt x="59" y="25"/>
                      <a:pt x="60" y="26"/>
                    </a:cubicBezTo>
                    <a:cubicBezTo>
                      <a:pt x="61" y="26"/>
                      <a:pt x="61" y="27"/>
                      <a:pt x="62" y="27"/>
                    </a:cubicBezTo>
                    <a:cubicBezTo>
                      <a:pt x="61" y="26"/>
                      <a:pt x="60" y="23"/>
                      <a:pt x="61" y="24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6"/>
                      <a:pt x="62" y="24"/>
                      <a:pt x="62" y="24"/>
                    </a:cubicBezTo>
                    <a:cubicBezTo>
                      <a:pt x="63" y="24"/>
                      <a:pt x="64" y="24"/>
                      <a:pt x="66" y="26"/>
                    </a:cubicBezTo>
                    <a:cubicBezTo>
                      <a:pt x="63" y="21"/>
                      <a:pt x="64" y="19"/>
                      <a:pt x="65" y="18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20"/>
                      <a:pt x="65" y="17"/>
                      <a:pt x="66" y="18"/>
                    </a:cubicBezTo>
                    <a:cubicBezTo>
                      <a:pt x="66" y="19"/>
                      <a:pt x="68" y="20"/>
                      <a:pt x="69" y="21"/>
                    </a:cubicBezTo>
                    <a:cubicBezTo>
                      <a:pt x="70" y="22"/>
                      <a:pt x="68" y="19"/>
                      <a:pt x="67" y="18"/>
                    </a:cubicBezTo>
                    <a:cubicBezTo>
                      <a:pt x="66" y="17"/>
                      <a:pt x="68" y="19"/>
                      <a:pt x="66" y="18"/>
                    </a:cubicBezTo>
                    <a:cubicBezTo>
                      <a:pt x="66" y="17"/>
                      <a:pt x="68" y="18"/>
                      <a:pt x="66" y="16"/>
                    </a:cubicBezTo>
                    <a:cubicBezTo>
                      <a:pt x="67" y="17"/>
                      <a:pt x="68" y="18"/>
                      <a:pt x="69" y="19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20"/>
                      <a:pt x="72" y="23"/>
                      <a:pt x="75" y="25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7" y="27"/>
                      <a:pt x="76" y="28"/>
                      <a:pt x="77" y="28"/>
                    </a:cubicBezTo>
                    <a:cubicBezTo>
                      <a:pt x="77" y="27"/>
                      <a:pt x="74" y="24"/>
                      <a:pt x="73" y="23"/>
                    </a:cubicBezTo>
                    <a:cubicBezTo>
                      <a:pt x="73" y="22"/>
                      <a:pt x="69" y="18"/>
                      <a:pt x="70" y="17"/>
                    </a:cubicBezTo>
                    <a:cubicBezTo>
                      <a:pt x="71" y="18"/>
                      <a:pt x="70" y="18"/>
                      <a:pt x="71" y="20"/>
                    </a:cubicBezTo>
                    <a:cubicBezTo>
                      <a:pt x="73" y="21"/>
                      <a:pt x="71" y="18"/>
                      <a:pt x="72" y="19"/>
                    </a:cubicBezTo>
                    <a:cubicBezTo>
                      <a:pt x="71" y="18"/>
                      <a:pt x="69" y="16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0" y="16"/>
                      <a:pt x="70" y="15"/>
                      <a:pt x="69" y="14"/>
                    </a:cubicBezTo>
                    <a:cubicBezTo>
                      <a:pt x="67" y="12"/>
                      <a:pt x="70" y="15"/>
                      <a:pt x="68" y="12"/>
                    </a:cubicBezTo>
                    <a:cubicBezTo>
                      <a:pt x="70" y="14"/>
                      <a:pt x="72" y="17"/>
                      <a:pt x="73" y="18"/>
                    </a:cubicBezTo>
                    <a:cubicBezTo>
                      <a:pt x="71" y="16"/>
                      <a:pt x="71" y="15"/>
                      <a:pt x="69" y="12"/>
                    </a:cubicBezTo>
                    <a:cubicBezTo>
                      <a:pt x="69" y="12"/>
                      <a:pt x="71" y="14"/>
                      <a:pt x="72" y="15"/>
                    </a:cubicBezTo>
                    <a:cubicBezTo>
                      <a:pt x="73" y="16"/>
                      <a:pt x="69" y="11"/>
                      <a:pt x="73" y="15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72" y="13"/>
                      <a:pt x="72" y="14"/>
                      <a:pt x="73" y="15"/>
                    </a:cubicBezTo>
                    <a:cubicBezTo>
                      <a:pt x="73" y="14"/>
                      <a:pt x="72" y="11"/>
                      <a:pt x="74" y="14"/>
                    </a:cubicBezTo>
                    <a:cubicBezTo>
                      <a:pt x="74" y="14"/>
                      <a:pt x="75" y="13"/>
                      <a:pt x="73" y="12"/>
                    </a:cubicBezTo>
                    <a:cubicBezTo>
                      <a:pt x="71" y="11"/>
                      <a:pt x="74" y="13"/>
                      <a:pt x="71" y="11"/>
                    </a:cubicBezTo>
                    <a:cubicBezTo>
                      <a:pt x="73" y="13"/>
                      <a:pt x="71" y="10"/>
                      <a:pt x="71" y="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2" y="10"/>
                      <a:pt x="71" y="9"/>
                    </a:cubicBezTo>
                    <a:cubicBezTo>
                      <a:pt x="72" y="9"/>
                      <a:pt x="72" y="10"/>
                      <a:pt x="73" y="10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7"/>
                      <a:pt x="74" y="11"/>
                      <a:pt x="74" y="10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5" y="12"/>
                      <a:pt x="76" y="13"/>
                      <a:pt x="76" y="12"/>
                    </a:cubicBezTo>
                    <a:cubicBezTo>
                      <a:pt x="75" y="11"/>
                      <a:pt x="73" y="9"/>
                      <a:pt x="72" y="8"/>
                    </a:cubicBezTo>
                    <a:cubicBezTo>
                      <a:pt x="72" y="7"/>
                      <a:pt x="74" y="9"/>
                      <a:pt x="73" y="7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5" y="10"/>
                      <a:pt x="77" y="12"/>
                      <a:pt x="77" y="11"/>
                    </a:cubicBezTo>
                    <a:cubicBezTo>
                      <a:pt x="77" y="11"/>
                      <a:pt x="75" y="8"/>
                      <a:pt x="74" y="8"/>
                    </a:cubicBezTo>
                    <a:cubicBezTo>
                      <a:pt x="74" y="7"/>
                      <a:pt x="75" y="8"/>
                      <a:pt x="76" y="9"/>
                    </a:cubicBezTo>
                    <a:cubicBezTo>
                      <a:pt x="76" y="9"/>
                      <a:pt x="75" y="8"/>
                      <a:pt x="74" y="7"/>
                    </a:cubicBezTo>
                    <a:cubicBezTo>
                      <a:pt x="75" y="7"/>
                      <a:pt x="77" y="8"/>
                      <a:pt x="78" y="10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2" y="15"/>
                      <a:pt x="82" y="14"/>
                      <a:pt x="84" y="16"/>
                    </a:cubicBezTo>
                    <a:cubicBezTo>
                      <a:pt x="84" y="16"/>
                      <a:pt x="84" y="15"/>
                      <a:pt x="83" y="15"/>
                    </a:cubicBezTo>
                    <a:cubicBezTo>
                      <a:pt x="80" y="12"/>
                      <a:pt x="80" y="10"/>
                      <a:pt x="77" y="7"/>
                    </a:cubicBezTo>
                    <a:cubicBezTo>
                      <a:pt x="77" y="5"/>
                      <a:pt x="84" y="14"/>
                      <a:pt x="80" y="8"/>
                    </a:cubicBezTo>
                    <a:cubicBezTo>
                      <a:pt x="80" y="8"/>
                      <a:pt x="78" y="5"/>
                      <a:pt x="78" y="6"/>
                    </a:cubicBezTo>
                    <a:cubicBezTo>
                      <a:pt x="79" y="6"/>
                      <a:pt x="76" y="3"/>
                      <a:pt x="77" y="4"/>
                    </a:cubicBezTo>
                    <a:cubicBezTo>
                      <a:pt x="78" y="5"/>
                      <a:pt x="81" y="6"/>
                      <a:pt x="82" y="9"/>
                    </a:cubicBezTo>
                    <a:cubicBezTo>
                      <a:pt x="81" y="8"/>
                      <a:pt x="81" y="8"/>
                      <a:pt x="81" y="9"/>
                    </a:cubicBezTo>
                    <a:cubicBezTo>
                      <a:pt x="82" y="10"/>
                      <a:pt x="83" y="12"/>
                      <a:pt x="84" y="11"/>
                    </a:cubicBezTo>
                    <a:cubicBezTo>
                      <a:pt x="84" y="11"/>
                      <a:pt x="84" y="11"/>
                      <a:pt x="83" y="9"/>
                    </a:cubicBezTo>
                    <a:cubicBezTo>
                      <a:pt x="81" y="7"/>
                      <a:pt x="83" y="9"/>
                      <a:pt x="81" y="8"/>
                    </a:cubicBezTo>
                    <a:cubicBezTo>
                      <a:pt x="81" y="6"/>
                      <a:pt x="84" y="9"/>
                      <a:pt x="81" y="6"/>
                    </a:cubicBezTo>
                    <a:cubicBezTo>
                      <a:pt x="81" y="6"/>
                      <a:pt x="79" y="4"/>
                      <a:pt x="78" y="3"/>
                    </a:cubicBezTo>
                    <a:cubicBezTo>
                      <a:pt x="78" y="2"/>
                      <a:pt x="78" y="2"/>
                      <a:pt x="78" y="2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80" y="4"/>
                      <a:pt x="77" y="1"/>
                      <a:pt x="78" y="1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82" y="5"/>
                      <a:pt x="79" y="3"/>
                      <a:pt x="82" y="6"/>
                    </a:cubicBezTo>
                    <a:cubicBezTo>
                      <a:pt x="82" y="6"/>
                      <a:pt x="81" y="4"/>
                      <a:pt x="82" y="5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3" y="6"/>
                      <a:pt x="86" y="10"/>
                      <a:pt x="85" y="7"/>
                    </a:cubicBezTo>
                    <a:cubicBezTo>
                      <a:pt x="84" y="6"/>
                      <a:pt x="84" y="6"/>
                      <a:pt x="83" y="4"/>
                    </a:cubicBezTo>
                    <a:cubicBezTo>
                      <a:pt x="83" y="3"/>
                      <a:pt x="82" y="2"/>
                      <a:pt x="83" y="1"/>
                    </a:cubicBezTo>
                    <a:cubicBezTo>
                      <a:pt x="84" y="4"/>
                      <a:pt x="83" y="1"/>
                      <a:pt x="85" y="4"/>
                    </a:cubicBezTo>
                    <a:cubicBezTo>
                      <a:pt x="84" y="3"/>
                      <a:pt x="83" y="4"/>
                      <a:pt x="85" y="6"/>
                    </a:cubicBezTo>
                    <a:cubicBezTo>
                      <a:pt x="87" y="9"/>
                      <a:pt x="84" y="6"/>
                      <a:pt x="86" y="9"/>
                    </a:cubicBezTo>
                    <a:cubicBezTo>
                      <a:pt x="87" y="9"/>
                      <a:pt x="89" y="12"/>
                      <a:pt x="91" y="14"/>
                    </a:cubicBezTo>
                    <a:cubicBezTo>
                      <a:pt x="91" y="14"/>
                      <a:pt x="90" y="13"/>
                      <a:pt x="90" y="12"/>
                    </a:cubicBezTo>
                    <a:cubicBezTo>
                      <a:pt x="89" y="10"/>
                      <a:pt x="89" y="11"/>
                      <a:pt x="87" y="9"/>
                    </a:cubicBezTo>
                    <a:cubicBezTo>
                      <a:pt x="88" y="9"/>
                      <a:pt x="88" y="7"/>
                      <a:pt x="87" y="5"/>
                    </a:cubicBezTo>
                    <a:cubicBezTo>
                      <a:pt x="88" y="6"/>
                      <a:pt x="89" y="8"/>
                      <a:pt x="89" y="8"/>
                    </a:cubicBezTo>
                    <a:cubicBezTo>
                      <a:pt x="89" y="7"/>
                      <a:pt x="90" y="7"/>
                      <a:pt x="91" y="7"/>
                    </a:cubicBezTo>
                    <a:cubicBezTo>
                      <a:pt x="88" y="4"/>
                      <a:pt x="91" y="6"/>
                      <a:pt x="89" y="4"/>
                    </a:cubicBezTo>
                    <a:cubicBezTo>
                      <a:pt x="88" y="3"/>
                      <a:pt x="86" y="1"/>
                      <a:pt x="85" y="0"/>
                    </a:cubicBezTo>
                    <a:cubicBezTo>
                      <a:pt x="86" y="0"/>
                      <a:pt x="86" y="1"/>
                      <a:pt x="87" y="2"/>
                    </a:cubicBezTo>
                    <a:cubicBezTo>
                      <a:pt x="86" y="0"/>
                      <a:pt x="89" y="4"/>
                      <a:pt x="88" y="1"/>
                    </a:cubicBezTo>
                    <a:cubicBezTo>
                      <a:pt x="88" y="3"/>
                      <a:pt x="90" y="5"/>
                      <a:pt x="92" y="7"/>
                    </a:cubicBezTo>
                    <a:cubicBezTo>
                      <a:pt x="91" y="6"/>
                      <a:pt x="93" y="9"/>
                      <a:pt x="94" y="9"/>
                    </a:cubicBezTo>
                    <a:cubicBezTo>
                      <a:pt x="93" y="7"/>
                      <a:pt x="93" y="6"/>
                      <a:pt x="93" y="5"/>
                    </a:cubicBezTo>
                    <a:cubicBezTo>
                      <a:pt x="95" y="6"/>
                      <a:pt x="95" y="3"/>
                      <a:pt x="95" y="3"/>
                    </a:cubicBezTo>
                    <a:cubicBezTo>
                      <a:pt x="96" y="4"/>
                      <a:pt x="98" y="7"/>
                      <a:pt x="99" y="7"/>
                    </a:cubicBezTo>
                    <a:cubicBezTo>
                      <a:pt x="99" y="7"/>
                      <a:pt x="96" y="4"/>
                      <a:pt x="98" y="5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98" y="5"/>
                      <a:pt x="101" y="7"/>
                      <a:pt x="98" y="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5"/>
                      <a:pt x="100" y="5"/>
                    </a:cubicBezTo>
                    <a:cubicBezTo>
                      <a:pt x="100" y="6"/>
                      <a:pt x="101" y="6"/>
                      <a:pt x="101" y="7"/>
                    </a:cubicBezTo>
                    <a:cubicBezTo>
                      <a:pt x="103" y="9"/>
                      <a:pt x="102" y="6"/>
                      <a:pt x="102" y="6"/>
                    </a:cubicBezTo>
                    <a:cubicBezTo>
                      <a:pt x="101" y="4"/>
                      <a:pt x="101" y="4"/>
                      <a:pt x="101" y="4"/>
                    </a:cubicBezTo>
                    <a:cubicBezTo>
                      <a:pt x="100" y="3"/>
                      <a:pt x="102" y="4"/>
                      <a:pt x="102" y="3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5"/>
                      <a:pt x="105" y="6"/>
                      <a:pt x="104" y="4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8"/>
                      <a:pt x="105" y="7"/>
                      <a:pt x="104" y="5"/>
                    </a:cubicBezTo>
                    <a:cubicBezTo>
                      <a:pt x="103" y="4"/>
                      <a:pt x="102" y="5"/>
                      <a:pt x="103" y="7"/>
                    </a:cubicBezTo>
                    <a:cubicBezTo>
                      <a:pt x="104" y="7"/>
                      <a:pt x="104" y="6"/>
                      <a:pt x="103" y="6"/>
                    </a:cubicBezTo>
                    <a:cubicBezTo>
                      <a:pt x="105" y="8"/>
                      <a:pt x="105" y="8"/>
                      <a:pt x="106" y="10"/>
                    </a:cubicBezTo>
                    <a:cubicBezTo>
                      <a:pt x="106" y="9"/>
                      <a:pt x="106" y="10"/>
                      <a:pt x="106" y="9"/>
                    </a:cubicBezTo>
                    <a:cubicBezTo>
                      <a:pt x="106" y="11"/>
                      <a:pt x="106" y="11"/>
                      <a:pt x="106" y="11"/>
                    </a:cubicBezTo>
                    <a:cubicBezTo>
                      <a:pt x="106" y="10"/>
                      <a:pt x="105" y="10"/>
                      <a:pt x="104" y="9"/>
                    </a:cubicBezTo>
                    <a:cubicBezTo>
                      <a:pt x="106" y="11"/>
                      <a:pt x="106" y="12"/>
                      <a:pt x="105" y="12"/>
                    </a:cubicBezTo>
                    <a:cubicBezTo>
                      <a:pt x="103" y="10"/>
                      <a:pt x="106" y="14"/>
                      <a:pt x="105" y="14"/>
                    </a:cubicBezTo>
                    <a:cubicBezTo>
                      <a:pt x="103" y="12"/>
                      <a:pt x="102" y="10"/>
                      <a:pt x="102" y="9"/>
                    </a:cubicBezTo>
                    <a:cubicBezTo>
                      <a:pt x="101" y="8"/>
                      <a:pt x="102" y="9"/>
                      <a:pt x="100" y="8"/>
                    </a:cubicBezTo>
                    <a:cubicBezTo>
                      <a:pt x="101" y="10"/>
                      <a:pt x="103" y="12"/>
                      <a:pt x="103" y="14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3"/>
                      <a:pt x="104" y="15"/>
                      <a:pt x="103" y="15"/>
                    </a:cubicBezTo>
                    <a:cubicBezTo>
                      <a:pt x="102" y="15"/>
                      <a:pt x="101" y="16"/>
                      <a:pt x="100" y="16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101" y="18"/>
                      <a:pt x="99" y="17"/>
                      <a:pt x="100" y="19"/>
                    </a:cubicBezTo>
                    <a:cubicBezTo>
                      <a:pt x="98" y="18"/>
                      <a:pt x="99" y="21"/>
                      <a:pt x="97" y="19"/>
                    </a:cubicBezTo>
                    <a:cubicBezTo>
                      <a:pt x="96" y="21"/>
                      <a:pt x="96" y="23"/>
                      <a:pt x="94" y="24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4" y="23"/>
                      <a:pt x="91" y="21"/>
                      <a:pt x="91" y="21"/>
                    </a:cubicBezTo>
                    <a:cubicBezTo>
                      <a:pt x="93" y="23"/>
                      <a:pt x="93" y="24"/>
                      <a:pt x="94" y="25"/>
                    </a:cubicBezTo>
                    <a:cubicBezTo>
                      <a:pt x="92" y="24"/>
                      <a:pt x="93" y="26"/>
                      <a:pt x="93" y="28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4" y="30"/>
                      <a:pt x="91" y="28"/>
                      <a:pt x="90" y="28"/>
                    </a:cubicBezTo>
                    <a:cubicBezTo>
                      <a:pt x="89" y="28"/>
                      <a:pt x="88" y="27"/>
                      <a:pt x="88" y="27"/>
                    </a:cubicBezTo>
                    <a:cubicBezTo>
                      <a:pt x="90" y="30"/>
                      <a:pt x="89" y="30"/>
                      <a:pt x="90" y="32"/>
                    </a:cubicBezTo>
                    <a:cubicBezTo>
                      <a:pt x="90" y="32"/>
                      <a:pt x="89" y="32"/>
                      <a:pt x="87" y="31"/>
                    </a:cubicBezTo>
                    <a:cubicBezTo>
                      <a:pt x="89" y="36"/>
                      <a:pt x="86" y="35"/>
                      <a:pt x="86" y="38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6" y="42"/>
                      <a:pt x="81" y="40"/>
                      <a:pt x="82" y="43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78" y="40"/>
                      <a:pt x="79" y="42"/>
                      <a:pt x="81" y="44"/>
                    </a:cubicBezTo>
                    <a:cubicBezTo>
                      <a:pt x="80" y="43"/>
                      <a:pt x="81" y="46"/>
                      <a:pt x="79" y="44"/>
                    </a:cubicBezTo>
                    <a:cubicBezTo>
                      <a:pt x="78" y="44"/>
                      <a:pt x="80" y="46"/>
                      <a:pt x="80" y="46"/>
                    </a:cubicBezTo>
                    <a:cubicBezTo>
                      <a:pt x="78" y="46"/>
                      <a:pt x="78" y="47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78" y="47"/>
                      <a:pt x="76" y="46"/>
                      <a:pt x="76" y="46"/>
                    </a:cubicBezTo>
                    <a:cubicBezTo>
                      <a:pt x="77" y="47"/>
                      <a:pt x="74" y="46"/>
                      <a:pt x="78" y="49"/>
                    </a:cubicBezTo>
                    <a:cubicBezTo>
                      <a:pt x="75" y="48"/>
                      <a:pt x="78" y="53"/>
                      <a:pt x="74" y="51"/>
                    </a:cubicBezTo>
                    <a:cubicBezTo>
                      <a:pt x="75" y="52"/>
                      <a:pt x="75" y="52"/>
                      <a:pt x="76" y="53"/>
                    </a:cubicBezTo>
                    <a:cubicBezTo>
                      <a:pt x="75" y="53"/>
                      <a:pt x="73" y="52"/>
                      <a:pt x="74" y="54"/>
                    </a:cubicBezTo>
                    <a:cubicBezTo>
                      <a:pt x="73" y="54"/>
                      <a:pt x="72" y="53"/>
                      <a:pt x="72" y="53"/>
                    </a:cubicBezTo>
                    <a:cubicBezTo>
                      <a:pt x="72" y="53"/>
                      <a:pt x="73" y="54"/>
                      <a:pt x="73" y="55"/>
                    </a:cubicBezTo>
                    <a:cubicBezTo>
                      <a:pt x="74" y="57"/>
                      <a:pt x="70" y="55"/>
                      <a:pt x="69" y="57"/>
                    </a:cubicBezTo>
                    <a:cubicBezTo>
                      <a:pt x="69" y="60"/>
                      <a:pt x="67" y="61"/>
                      <a:pt x="65" y="63"/>
                    </a:cubicBezTo>
                    <a:cubicBezTo>
                      <a:pt x="65" y="63"/>
                      <a:pt x="65" y="63"/>
                      <a:pt x="65" y="63"/>
                    </a:cubicBezTo>
                    <a:cubicBezTo>
                      <a:pt x="67" y="66"/>
                      <a:pt x="61" y="62"/>
                      <a:pt x="64" y="66"/>
                    </a:cubicBezTo>
                    <a:cubicBezTo>
                      <a:pt x="63" y="65"/>
                      <a:pt x="63" y="66"/>
                      <a:pt x="62" y="65"/>
                    </a:cubicBezTo>
                    <a:cubicBezTo>
                      <a:pt x="64" y="67"/>
                      <a:pt x="59" y="65"/>
                      <a:pt x="61" y="67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59" y="66"/>
                      <a:pt x="60" y="69"/>
                      <a:pt x="58" y="68"/>
                    </a:cubicBezTo>
                    <a:cubicBezTo>
                      <a:pt x="58" y="68"/>
                      <a:pt x="58" y="67"/>
                      <a:pt x="57" y="67"/>
                    </a:cubicBezTo>
                    <a:cubicBezTo>
                      <a:pt x="56" y="66"/>
                      <a:pt x="60" y="70"/>
                      <a:pt x="56" y="67"/>
                    </a:cubicBezTo>
                    <a:cubicBezTo>
                      <a:pt x="56" y="68"/>
                      <a:pt x="58" y="69"/>
                      <a:pt x="58" y="69"/>
                    </a:cubicBezTo>
                    <a:cubicBezTo>
                      <a:pt x="55" y="69"/>
                      <a:pt x="56" y="73"/>
                      <a:pt x="55" y="75"/>
                    </a:cubicBezTo>
                    <a:cubicBezTo>
                      <a:pt x="52" y="75"/>
                      <a:pt x="49" y="71"/>
                      <a:pt x="51" y="74"/>
                    </a:cubicBezTo>
                    <a:cubicBezTo>
                      <a:pt x="50" y="73"/>
                      <a:pt x="52" y="75"/>
                      <a:pt x="52" y="74"/>
                    </a:cubicBezTo>
                    <a:cubicBezTo>
                      <a:pt x="52" y="75"/>
                      <a:pt x="47" y="72"/>
                      <a:pt x="49" y="74"/>
                    </a:cubicBezTo>
                    <a:cubicBezTo>
                      <a:pt x="51" y="75"/>
                      <a:pt x="50" y="75"/>
                      <a:pt x="51" y="76"/>
                    </a:cubicBezTo>
                    <a:cubicBezTo>
                      <a:pt x="49" y="75"/>
                      <a:pt x="47" y="74"/>
                      <a:pt x="48" y="76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50" y="78"/>
                      <a:pt x="48" y="78"/>
                      <a:pt x="51" y="81"/>
                    </a:cubicBezTo>
                    <a:cubicBezTo>
                      <a:pt x="48" y="86"/>
                      <a:pt x="48" y="91"/>
                      <a:pt x="45" y="95"/>
                    </a:cubicBezTo>
                    <a:cubicBezTo>
                      <a:pt x="42" y="99"/>
                      <a:pt x="41" y="103"/>
                      <a:pt x="36" y="106"/>
                    </a:cubicBezTo>
                    <a:cubicBezTo>
                      <a:pt x="33" y="105"/>
                      <a:pt x="33" y="105"/>
                      <a:pt x="33" y="107"/>
                    </a:cubicBezTo>
                    <a:cubicBezTo>
                      <a:pt x="33" y="107"/>
                      <a:pt x="33" y="107"/>
                      <a:pt x="32" y="107"/>
                    </a:cubicBezTo>
                    <a:cubicBezTo>
                      <a:pt x="35" y="108"/>
                      <a:pt x="32" y="107"/>
                      <a:pt x="34" y="109"/>
                    </a:cubicBezTo>
                    <a:cubicBezTo>
                      <a:pt x="33" y="110"/>
                      <a:pt x="33" y="112"/>
                      <a:pt x="32" y="114"/>
                    </a:cubicBezTo>
                    <a:cubicBezTo>
                      <a:pt x="32" y="113"/>
                      <a:pt x="30" y="112"/>
                      <a:pt x="30" y="112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4"/>
                      <a:pt x="32" y="115"/>
                      <a:pt x="33" y="115"/>
                    </a:cubicBezTo>
                    <a:cubicBezTo>
                      <a:pt x="33" y="118"/>
                      <a:pt x="31" y="119"/>
                      <a:pt x="29" y="120"/>
                    </a:cubicBezTo>
                    <a:cubicBezTo>
                      <a:pt x="27" y="122"/>
                      <a:pt x="25" y="123"/>
                      <a:pt x="24" y="125"/>
                    </a:cubicBezTo>
                    <a:cubicBezTo>
                      <a:pt x="22" y="126"/>
                      <a:pt x="23" y="128"/>
                      <a:pt x="23" y="129"/>
                    </a:cubicBezTo>
                    <a:cubicBezTo>
                      <a:pt x="17" y="130"/>
                      <a:pt x="13" y="132"/>
                      <a:pt x="14" y="136"/>
                    </a:cubicBezTo>
                    <a:cubicBezTo>
                      <a:pt x="14" y="136"/>
                      <a:pt x="7" y="132"/>
                      <a:pt x="6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7" name="Freeform 262"/>
              <p:cNvSpPr/>
              <p:nvPr/>
            </p:nvSpPr>
            <p:spPr bwMode="auto">
              <a:xfrm>
                <a:off x="4838701" y="2743200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8" name="Freeform 263"/>
              <p:cNvSpPr/>
              <p:nvPr/>
            </p:nvSpPr>
            <p:spPr bwMode="auto">
              <a:xfrm>
                <a:off x="4832351" y="2741613"/>
                <a:ext cx="1588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9" name="Freeform 264"/>
              <p:cNvSpPr/>
              <p:nvPr/>
            </p:nvSpPr>
            <p:spPr bwMode="auto">
              <a:xfrm>
                <a:off x="4832351" y="2741613"/>
                <a:ext cx="0" cy="158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0" name="Freeform 265"/>
              <p:cNvSpPr/>
              <p:nvPr/>
            </p:nvSpPr>
            <p:spPr bwMode="auto">
              <a:xfrm>
                <a:off x="4829176" y="2741613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1" name="Freeform 266"/>
              <p:cNvSpPr/>
              <p:nvPr/>
            </p:nvSpPr>
            <p:spPr bwMode="auto">
              <a:xfrm>
                <a:off x="4830763" y="2741613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2" name="Freeform 267"/>
              <p:cNvSpPr/>
              <p:nvPr/>
            </p:nvSpPr>
            <p:spPr bwMode="auto">
              <a:xfrm>
                <a:off x="4827588" y="2741613"/>
                <a:ext cx="1588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3" name="Freeform 268"/>
              <p:cNvSpPr/>
              <p:nvPr/>
            </p:nvSpPr>
            <p:spPr bwMode="auto">
              <a:xfrm>
                <a:off x="4827588" y="27432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4" name="Rectangle 269"/>
              <p:cNvSpPr>
                <a:spLocks noChangeArrowheads="1"/>
              </p:cNvSpPr>
              <p:nvPr/>
            </p:nvSpPr>
            <p:spPr bwMode="auto">
              <a:xfrm>
                <a:off x="4816476" y="27590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5" name="Freeform 270"/>
              <p:cNvSpPr/>
              <p:nvPr/>
            </p:nvSpPr>
            <p:spPr bwMode="auto">
              <a:xfrm>
                <a:off x="4811713" y="2765425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1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6" name="Rectangle 271"/>
              <p:cNvSpPr>
                <a:spLocks noChangeArrowheads="1"/>
              </p:cNvSpPr>
              <p:nvPr/>
            </p:nvSpPr>
            <p:spPr bwMode="auto">
              <a:xfrm>
                <a:off x="4811713" y="277018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7" name="Freeform 272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0 h 1"/>
                  <a:gd name="T4" fmla="*/ 2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2" y="1"/>
                      <a:pt x="3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8" name="Freeform 273"/>
              <p:cNvSpPr/>
              <p:nvPr/>
            </p:nvSpPr>
            <p:spPr bwMode="auto">
              <a:xfrm>
                <a:off x="4157663" y="2773363"/>
                <a:ext cx="15875" cy="23812"/>
              </a:xfrm>
              <a:custGeom>
                <a:avLst/>
                <a:gdLst>
                  <a:gd name="T0" fmla="*/ 9 w 46"/>
                  <a:gd name="T1" fmla="*/ 53 h 66"/>
                  <a:gd name="T2" fmla="*/ 10 w 46"/>
                  <a:gd name="T3" fmla="*/ 51 h 66"/>
                  <a:gd name="T4" fmla="*/ 8 w 46"/>
                  <a:gd name="T5" fmla="*/ 44 h 66"/>
                  <a:gd name="T6" fmla="*/ 9 w 46"/>
                  <a:gd name="T7" fmla="*/ 43 h 66"/>
                  <a:gd name="T8" fmla="*/ 13 w 46"/>
                  <a:gd name="T9" fmla="*/ 41 h 66"/>
                  <a:gd name="T10" fmla="*/ 14 w 46"/>
                  <a:gd name="T11" fmla="*/ 40 h 66"/>
                  <a:gd name="T12" fmla="*/ 13 w 46"/>
                  <a:gd name="T13" fmla="*/ 36 h 66"/>
                  <a:gd name="T14" fmla="*/ 16 w 46"/>
                  <a:gd name="T15" fmla="*/ 35 h 66"/>
                  <a:gd name="T16" fmla="*/ 18 w 46"/>
                  <a:gd name="T17" fmla="*/ 36 h 66"/>
                  <a:gd name="T18" fmla="*/ 16 w 46"/>
                  <a:gd name="T19" fmla="*/ 33 h 66"/>
                  <a:gd name="T20" fmla="*/ 14 w 46"/>
                  <a:gd name="T21" fmla="*/ 29 h 66"/>
                  <a:gd name="T22" fmla="*/ 15 w 46"/>
                  <a:gd name="T23" fmla="*/ 28 h 66"/>
                  <a:gd name="T24" fmla="*/ 14 w 46"/>
                  <a:gd name="T25" fmla="*/ 25 h 66"/>
                  <a:gd name="T26" fmla="*/ 16 w 46"/>
                  <a:gd name="T27" fmla="*/ 25 h 66"/>
                  <a:gd name="T28" fmla="*/ 17 w 46"/>
                  <a:gd name="T29" fmla="*/ 23 h 66"/>
                  <a:gd name="T30" fmla="*/ 20 w 46"/>
                  <a:gd name="T31" fmla="*/ 22 h 66"/>
                  <a:gd name="T32" fmla="*/ 18 w 46"/>
                  <a:gd name="T33" fmla="*/ 21 h 66"/>
                  <a:gd name="T34" fmla="*/ 21 w 46"/>
                  <a:gd name="T35" fmla="*/ 21 h 66"/>
                  <a:gd name="T36" fmla="*/ 19 w 46"/>
                  <a:gd name="T37" fmla="*/ 19 h 66"/>
                  <a:gd name="T38" fmla="*/ 19 w 46"/>
                  <a:gd name="T39" fmla="*/ 19 h 66"/>
                  <a:gd name="T40" fmla="*/ 19 w 46"/>
                  <a:gd name="T41" fmla="*/ 17 h 66"/>
                  <a:gd name="T42" fmla="*/ 20 w 46"/>
                  <a:gd name="T43" fmla="*/ 14 h 66"/>
                  <a:gd name="T44" fmla="*/ 21 w 46"/>
                  <a:gd name="T45" fmla="*/ 13 h 66"/>
                  <a:gd name="T46" fmla="*/ 21 w 46"/>
                  <a:gd name="T47" fmla="*/ 12 h 66"/>
                  <a:gd name="T48" fmla="*/ 23 w 46"/>
                  <a:gd name="T49" fmla="*/ 10 h 66"/>
                  <a:gd name="T50" fmla="*/ 29 w 46"/>
                  <a:gd name="T51" fmla="*/ 13 h 66"/>
                  <a:gd name="T52" fmla="*/ 23 w 46"/>
                  <a:gd name="T53" fmla="*/ 9 h 66"/>
                  <a:gd name="T54" fmla="*/ 18 w 46"/>
                  <a:gd name="T55" fmla="*/ 5 h 66"/>
                  <a:gd name="T56" fmla="*/ 20 w 46"/>
                  <a:gd name="T57" fmla="*/ 5 h 66"/>
                  <a:gd name="T58" fmla="*/ 17 w 46"/>
                  <a:gd name="T59" fmla="*/ 4 h 66"/>
                  <a:gd name="T60" fmla="*/ 20 w 46"/>
                  <a:gd name="T61" fmla="*/ 4 h 66"/>
                  <a:gd name="T62" fmla="*/ 26 w 46"/>
                  <a:gd name="T63" fmla="*/ 6 h 66"/>
                  <a:gd name="T64" fmla="*/ 21 w 46"/>
                  <a:gd name="T65" fmla="*/ 3 h 66"/>
                  <a:gd name="T66" fmla="*/ 24 w 46"/>
                  <a:gd name="T67" fmla="*/ 3 h 66"/>
                  <a:gd name="T68" fmla="*/ 20 w 46"/>
                  <a:gd name="T69" fmla="*/ 1 h 66"/>
                  <a:gd name="T70" fmla="*/ 21 w 46"/>
                  <a:gd name="T71" fmla="*/ 0 h 66"/>
                  <a:gd name="T72" fmla="*/ 29 w 46"/>
                  <a:gd name="T73" fmla="*/ 4 h 66"/>
                  <a:gd name="T74" fmla="*/ 24 w 46"/>
                  <a:gd name="T75" fmla="*/ 0 h 66"/>
                  <a:gd name="T76" fmla="*/ 35 w 46"/>
                  <a:gd name="T77" fmla="*/ 2 h 66"/>
                  <a:gd name="T78" fmla="*/ 37 w 46"/>
                  <a:gd name="T79" fmla="*/ 2 h 66"/>
                  <a:gd name="T80" fmla="*/ 37 w 46"/>
                  <a:gd name="T81" fmla="*/ 0 h 66"/>
                  <a:gd name="T82" fmla="*/ 42 w 46"/>
                  <a:gd name="T83" fmla="*/ 3 h 66"/>
                  <a:gd name="T84" fmla="*/ 37 w 46"/>
                  <a:gd name="T85" fmla="*/ 3 h 66"/>
                  <a:gd name="T86" fmla="*/ 43 w 46"/>
                  <a:gd name="T87" fmla="*/ 8 h 66"/>
                  <a:gd name="T88" fmla="*/ 45 w 46"/>
                  <a:gd name="T89" fmla="*/ 14 h 66"/>
                  <a:gd name="T90" fmla="*/ 45 w 46"/>
                  <a:gd name="T91" fmla="*/ 21 h 66"/>
                  <a:gd name="T92" fmla="*/ 44 w 46"/>
                  <a:gd name="T93" fmla="*/ 25 h 66"/>
                  <a:gd name="T94" fmla="*/ 44 w 46"/>
                  <a:gd name="T95" fmla="*/ 29 h 66"/>
                  <a:gd name="T96" fmla="*/ 39 w 46"/>
                  <a:gd name="T97" fmla="*/ 35 h 66"/>
                  <a:gd name="T98" fmla="*/ 34 w 46"/>
                  <a:gd name="T99" fmla="*/ 36 h 66"/>
                  <a:gd name="T100" fmla="*/ 30 w 46"/>
                  <a:gd name="T101" fmla="*/ 39 h 66"/>
                  <a:gd name="T102" fmla="*/ 27 w 46"/>
                  <a:gd name="T103" fmla="*/ 57 h 66"/>
                  <a:gd name="T104" fmla="*/ 24 w 46"/>
                  <a:gd name="T105" fmla="*/ 60 h 66"/>
                  <a:gd name="T106" fmla="*/ 5 w 46"/>
                  <a:gd name="T107" fmla="*/ 59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6" h="66">
                    <a:moveTo>
                      <a:pt x="5" y="59"/>
                    </a:moveTo>
                    <a:cubicBezTo>
                      <a:pt x="0" y="53"/>
                      <a:pt x="6" y="57"/>
                      <a:pt x="4" y="53"/>
                    </a:cubicBezTo>
                    <a:cubicBezTo>
                      <a:pt x="4" y="53"/>
                      <a:pt x="7" y="56"/>
                      <a:pt x="6" y="55"/>
                    </a:cubicBezTo>
                    <a:cubicBezTo>
                      <a:pt x="3" y="51"/>
                      <a:pt x="6" y="52"/>
                      <a:pt x="10" y="54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6"/>
                      <a:pt x="9" y="53"/>
                      <a:pt x="9" y="53"/>
                    </a:cubicBezTo>
                    <a:cubicBezTo>
                      <a:pt x="10" y="54"/>
                      <a:pt x="10" y="54"/>
                      <a:pt x="11" y="54"/>
                    </a:cubicBezTo>
                    <a:cubicBezTo>
                      <a:pt x="9" y="53"/>
                      <a:pt x="10" y="53"/>
                      <a:pt x="9" y="52"/>
                    </a:cubicBezTo>
                    <a:cubicBezTo>
                      <a:pt x="10" y="53"/>
                      <a:pt x="11" y="54"/>
                      <a:pt x="12" y="55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6" y="49"/>
                      <a:pt x="11" y="52"/>
                      <a:pt x="9" y="50"/>
                    </a:cubicBezTo>
                    <a:cubicBezTo>
                      <a:pt x="9" y="50"/>
                      <a:pt x="10" y="51"/>
                      <a:pt x="10" y="51"/>
                    </a:cubicBezTo>
                    <a:cubicBezTo>
                      <a:pt x="8" y="48"/>
                      <a:pt x="9" y="48"/>
                      <a:pt x="9" y="46"/>
                    </a:cubicBezTo>
                    <a:cubicBezTo>
                      <a:pt x="9" y="47"/>
                      <a:pt x="10" y="48"/>
                      <a:pt x="11" y="49"/>
                    </a:cubicBezTo>
                    <a:cubicBezTo>
                      <a:pt x="9" y="47"/>
                      <a:pt x="9" y="46"/>
                      <a:pt x="9" y="46"/>
                    </a:cubicBezTo>
                    <a:cubicBezTo>
                      <a:pt x="11" y="48"/>
                      <a:pt x="7" y="44"/>
                      <a:pt x="8" y="45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7" y="43"/>
                      <a:pt x="10" y="46"/>
                      <a:pt x="8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6" y="42"/>
                      <a:pt x="11" y="46"/>
                      <a:pt x="10" y="45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8" y="43"/>
                      <a:pt x="10" y="45"/>
                      <a:pt x="10" y="44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4"/>
                      <a:pt x="11" y="45"/>
                      <a:pt x="9" y="43"/>
                    </a:cubicBezTo>
                    <a:cubicBezTo>
                      <a:pt x="11" y="44"/>
                      <a:pt x="9" y="44"/>
                      <a:pt x="12" y="46"/>
                    </a:cubicBezTo>
                    <a:cubicBezTo>
                      <a:pt x="11" y="43"/>
                      <a:pt x="12" y="43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4" y="43"/>
                      <a:pt x="14" y="43"/>
                      <a:pt x="13" y="42"/>
                    </a:cubicBezTo>
                    <a:cubicBezTo>
                      <a:pt x="13" y="42"/>
                      <a:pt x="14" y="43"/>
                      <a:pt x="15" y="43"/>
                    </a:cubicBezTo>
                    <a:cubicBezTo>
                      <a:pt x="16" y="43"/>
                      <a:pt x="12" y="40"/>
                      <a:pt x="13" y="41"/>
                    </a:cubicBezTo>
                    <a:cubicBezTo>
                      <a:pt x="14" y="42"/>
                      <a:pt x="15" y="42"/>
                      <a:pt x="16" y="43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2"/>
                    </a:cubicBezTo>
                    <a:cubicBezTo>
                      <a:pt x="13" y="40"/>
                      <a:pt x="16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8" y="43"/>
                      <a:pt x="13" y="40"/>
                      <a:pt x="14" y="40"/>
                    </a:cubicBezTo>
                    <a:cubicBezTo>
                      <a:pt x="15" y="40"/>
                      <a:pt x="15" y="41"/>
                      <a:pt x="16" y="41"/>
                    </a:cubicBezTo>
                    <a:cubicBezTo>
                      <a:pt x="14" y="39"/>
                      <a:pt x="15" y="39"/>
                      <a:pt x="14" y="39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15" y="39"/>
                      <a:pt x="14" y="38"/>
                    </a:cubicBezTo>
                    <a:cubicBezTo>
                      <a:pt x="15" y="38"/>
                      <a:pt x="18" y="40"/>
                      <a:pt x="17" y="40"/>
                    </a:cubicBezTo>
                    <a:cubicBezTo>
                      <a:pt x="15" y="38"/>
                      <a:pt x="17" y="39"/>
                      <a:pt x="13" y="36"/>
                    </a:cubicBezTo>
                    <a:cubicBezTo>
                      <a:pt x="14" y="36"/>
                      <a:pt x="15" y="37"/>
                      <a:pt x="14" y="36"/>
                    </a:cubicBezTo>
                    <a:cubicBezTo>
                      <a:pt x="15" y="37"/>
                      <a:pt x="18" y="39"/>
                      <a:pt x="18" y="39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1" y="41"/>
                      <a:pt x="19" y="40"/>
                      <a:pt x="21" y="41"/>
                    </a:cubicBezTo>
                    <a:cubicBezTo>
                      <a:pt x="21" y="41"/>
                      <a:pt x="20" y="40"/>
                      <a:pt x="20" y="40"/>
                    </a:cubicBezTo>
                    <a:cubicBezTo>
                      <a:pt x="19" y="38"/>
                      <a:pt x="16" y="36"/>
                      <a:pt x="16" y="35"/>
                    </a:cubicBezTo>
                    <a:cubicBezTo>
                      <a:pt x="17" y="36"/>
                      <a:pt x="19" y="38"/>
                      <a:pt x="19" y="38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4"/>
                      <a:pt x="16" y="35"/>
                      <a:pt x="16" y="35"/>
                    </a:cubicBezTo>
                    <a:cubicBezTo>
                      <a:pt x="15" y="34"/>
                      <a:pt x="14" y="34"/>
                      <a:pt x="14" y="33"/>
                    </a:cubicBezTo>
                    <a:cubicBezTo>
                      <a:pt x="14" y="33"/>
                      <a:pt x="13" y="32"/>
                      <a:pt x="16" y="34"/>
                    </a:cubicBezTo>
                    <a:cubicBezTo>
                      <a:pt x="17" y="35"/>
                      <a:pt x="17" y="35"/>
                      <a:pt x="18" y="36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6" y="34"/>
                      <a:pt x="15" y="33"/>
                    </a:cubicBezTo>
                    <a:cubicBezTo>
                      <a:pt x="15" y="33"/>
                      <a:pt x="16" y="34"/>
                      <a:pt x="16" y="33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14" y="32"/>
                      <a:pt x="15" y="32"/>
                      <a:pt x="16" y="33"/>
                    </a:cubicBezTo>
                    <a:cubicBezTo>
                      <a:pt x="14" y="31"/>
                      <a:pt x="13" y="30"/>
                      <a:pt x="12" y="30"/>
                    </a:cubicBezTo>
                    <a:cubicBezTo>
                      <a:pt x="11" y="29"/>
                      <a:pt x="15" y="31"/>
                      <a:pt x="14" y="31"/>
                    </a:cubicBezTo>
                    <a:cubicBezTo>
                      <a:pt x="16" y="32"/>
                      <a:pt x="12" y="28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3" y="29"/>
                      <a:pt x="15" y="30"/>
                      <a:pt x="15" y="30"/>
                    </a:cubicBezTo>
                    <a:cubicBezTo>
                      <a:pt x="16" y="31"/>
                      <a:pt x="14" y="29"/>
                      <a:pt x="14" y="29"/>
                    </a:cubicBezTo>
                    <a:cubicBezTo>
                      <a:pt x="13" y="28"/>
                      <a:pt x="15" y="29"/>
                      <a:pt x="15" y="30"/>
                    </a:cubicBezTo>
                    <a:cubicBezTo>
                      <a:pt x="14" y="29"/>
                      <a:pt x="13" y="27"/>
                      <a:pt x="14" y="28"/>
                    </a:cubicBezTo>
                    <a:cubicBezTo>
                      <a:pt x="14" y="27"/>
                      <a:pt x="12" y="26"/>
                      <a:pt x="12" y="26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5" y="28"/>
                      <a:pt x="14" y="27"/>
                      <a:pt x="15" y="28"/>
                    </a:cubicBezTo>
                    <a:cubicBezTo>
                      <a:pt x="13" y="26"/>
                      <a:pt x="17" y="29"/>
                      <a:pt x="15" y="28"/>
                    </a:cubicBezTo>
                    <a:cubicBezTo>
                      <a:pt x="17" y="29"/>
                      <a:pt x="13" y="26"/>
                      <a:pt x="15" y="28"/>
                    </a:cubicBezTo>
                    <a:cubicBezTo>
                      <a:pt x="15" y="27"/>
                      <a:pt x="13" y="26"/>
                      <a:pt x="15" y="27"/>
                    </a:cubicBezTo>
                    <a:cubicBezTo>
                      <a:pt x="15" y="27"/>
                      <a:pt x="17" y="29"/>
                      <a:pt x="17" y="29"/>
                    </a:cubicBezTo>
                    <a:cubicBezTo>
                      <a:pt x="17" y="28"/>
                      <a:pt x="16" y="28"/>
                      <a:pt x="16" y="27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3" y="26"/>
                      <a:pt x="16" y="27"/>
                      <a:pt x="14" y="25"/>
                    </a:cubicBezTo>
                    <a:cubicBezTo>
                      <a:pt x="15" y="26"/>
                      <a:pt x="13" y="25"/>
                      <a:pt x="16" y="27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6" y="26"/>
                      <a:pt x="15" y="26"/>
                    </a:cubicBezTo>
                    <a:cubicBezTo>
                      <a:pt x="15" y="26"/>
                      <a:pt x="15" y="26"/>
                      <a:pt x="16" y="26"/>
                    </a:cubicBezTo>
                    <a:cubicBezTo>
                      <a:pt x="12" y="24"/>
                      <a:pt x="16" y="26"/>
                      <a:pt x="14" y="24"/>
                    </a:cubicBezTo>
                    <a:cubicBezTo>
                      <a:pt x="15" y="25"/>
                      <a:pt x="14" y="24"/>
                      <a:pt x="16" y="25"/>
                    </a:cubicBezTo>
                    <a:cubicBezTo>
                      <a:pt x="15" y="24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6" y="25"/>
                    </a:cubicBezTo>
                    <a:cubicBezTo>
                      <a:pt x="17" y="25"/>
                      <a:pt x="16" y="25"/>
                      <a:pt x="16" y="24"/>
                    </a:cubicBezTo>
                    <a:cubicBezTo>
                      <a:pt x="16" y="25"/>
                      <a:pt x="18" y="25"/>
                      <a:pt x="19" y="26"/>
                    </a:cubicBezTo>
                    <a:cubicBezTo>
                      <a:pt x="18" y="25"/>
                      <a:pt x="16" y="24"/>
                      <a:pt x="15" y="23"/>
                    </a:cubicBezTo>
                    <a:cubicBezTo>
                      <a:pt x="19" y="25"/>
                      <a:pt x="13" y="21"/>
                      <a:pt x="17" y="23"/>
                    </a:cubicBezTo>
                    <a:cubicBezTo>
                      <a:pt x="17" y="24"/>
                      <a:pt x="18" y="25"/>
                      <a:pt x="19" y="25"/>
                    </a:cubicBezTo>
                    <a:cubicBezTo>
                      <a:pt x="23" y="27"/>
                      <a:pt x="17" y="23"/>
                      <a:pt x="19" y="24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3"/>
                      <a:pt x="14" y="21"/>
                      <a:pt x="17" y="23"/>
                    </a:cubicBezTo>
                    <a:cubicBezTo>
                      <a:pt x="16" y="22"/>
                      <a:pt x="18" y="23"/>
                      <a:pt x="15" y="21"/>
                    </a:cubicBezTo>
                    <a:cubicBezTo>
                      <a:pt x="18" y="22"/>
                      <a:pt x="14" y="20"/>
                      <a:pt x="20" y="22"/>
                    </a:cubicBezTo>
                    <a:cubicBezTo>
                      <a:pt x="19" y="22"/>
                      <a:pt x="20" y="22"/>
                      <a:pt x="18" y="21"/>
                    </a:cubicBezTo>
                    <a:cubicBezTo>
                      <a:pt x="17" y="21"/>
                      <a:pt x="19" y="22"/>
                      <a:pt x="18" y="22"/>
                    </a:cubicBezTo>
                    <a:cubicBezTo>
                      <a:pt x="18" y="21"/>
                      <a:pt x="17" y="21"/>
                      <a:pt x="17" y="21"/>
                    </a:cubicBezTo>
                    <a:cubicBezTo>
                      <a:pt x="18" y="21"/>
                      <a:pt x="18" y="21"/>
                      <a:pt x="20" y="23"/>
                    </a:cubicBezTo>
                    <a:cubicBezTo>
                      <a:pt x="22" y="23"/>
                      <a:pt x="16" y="19"/>
                      <a:pt x="17" y="20"/>
                    </a:cubicBezTo>
                    <a:cubicBezTo>
                      <a:pt x="18" y="21"/>
                      <a:pt x="19" y="21"/>
                      <a:pt x="18" y="21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9" y="21"/>
                      <a:pt x="21" y="22"/>
                    </a:cubicBezTo>
                    <a:cubicBezTo>
                      <a:pt x="21" y="22"/>
                      <a:pt x="21" y="21"/>
                      <a:pt x="20" y="2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2"/>
                      <a:pt x="22" y="21"/>
                      <a:pt x="21" y="21"/>
                    </a:cubicBezTo>
                    <a:cubicBezTo>
                      <a:pt x="20" y="20"/>
                      <a:pt x="20" y="20"/>
                      <a:pt x="19" y="20"/>
                    </a:cubicBezTo>
                    <a:cubicBezTo>
                      <a:pt x="18" y="19"/>
                      <a:pt x="19" y="19"/>
                      <a:pt x="18" y="19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20" y="20"/>
                      <a:pt x="18" y="18"/>
                      <a:pt x="18" y="18"/>
                    </a:cubicBezTo>
                    <a:cubicBezTo>
                      <a:pt x="19" y="19"/>
                      <a:pt x="18" y="18"/>
                      <a:pt x="19" y="19"/>
                    </a:cubicBezTo>
                    <a:cubicBezTo>
                      <a:pt x="20" y="19"/>
                      <a:pt x="18" y="19"/>
                      <a:pt x="19" y="19"/>
                    </a:cubicBezTo>
                    <a:cubicBezTo>
                      <a:pt x="20" y="20"/>
                      <a:pt x="22" y="21"/>
                      <a:pt x="21" y="20"/>
                    </a:cubicBezTo>
                    <a:cubicBezTo>
                      <a:pt x="20" y="19"/>
                      <a:pt x="17" y="17"/>
                      <a:pt x="18" y="18"/>
                    </a:cubicBezTo>
                    <a:cubicBezTo>
                      <a:pt x="18" y="18"/>
                      <a:pt x="19" y="19"/>
                      <a:pt x="20" y="19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8"/>
                      <a:pt x="20" y="18"/>
                      <a:pt x="18" y="17"/>
                    </a:cubicBezTo>
                    <a:cubicBezTo>
                      <a:pt x="17" y="17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8"/>
                      <a:pt x="20" y="18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7"/>
                      <a:pt x="18" y="16"/>
                    </a:cubicBezTo>
                    <a:cubicBezTo>
                      <a:pt x="19" y="17"/>
                      <a:pt x="25" y="20"/>
                      <a:pt x="23" y="19"/>
                    </a:cubicBezTo>
                    <a:cubicBezTo>
                      <a:pt x="23" y="19"/>
                      <a:pt x="20" y="17"/>
                      <a:pt x="18" y="16"/>
                    </a:cubicBezTo>
                    <a:cubicBezTo>
                      <a:pt x="20" y="16"/>
                      <a:pt x="17" y="14"/>
                      <a:pt x="20" y="16"/>
                    </a:cubicBezTo>
                    <a:cubicBezTo>
                      <a:pt x="19" y="15"/>
                      <a:pt x="19" y="15"/>
                      <a:pt x="18" y="15"/>
                    </a:cubicBezTo>
                    <a:cubicBezTo>
                      <a:pt x="19" y="15"/>
                      <a:pt x="17" y="13"/>
                      <a:pt x="20" y="14"/>
                    </a:cubicBezTo>
                    <a:cubicBezTo>
                      <a:pt x="21" y="15"/>
                      <a:pt x="22" y="15"/>
                      <a:pt x="23" y="16"/>
                    </a:cubicBezTo>
                    <a:cubicBezTo>
                      <a:pt x="22" y="15"/>
                      <a:pt x="25" y="17"/>
                      <a:pt x="22" y="15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3"/>
                      <a:pt x="18" y="13"/>
                      <a:pt x="20" y="13"/>
                    </a:cubicBezTo>
                    <a:cubicBezTo>
                      <a:pt x="19" y="13"/>
                      <a:pt x="19" y="13"/>
                      <a:pt x="18" y="12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3"/>
                      <a:pt x="17" y="11"/>
                      <a:pt x="19" y="12"/>
                    </a:cubicBezTo>
                    <a:cubicBezTo>
                      <a:pt x="20" y="12"/>
                      <a:pt x="20" y="13"/>
                      <a:pt x="21" y="13"/>
                    </a:cubicBezTo>
                    <a:cubicBezTo>
                      <a:pt x="19" y="12"/>
                      <a:pt x="17" y="11"/>
                      <a:pt x="19" y="1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1"/>
                      <a:pt x="19" y="11"/>
                    </a:cubicBezTo>
                    <a:cubicBezTo>
                      <a:pt x="20" y="11"/>
                      <a:pt x="21" y="11"/>
                      <a:pt x="23" y="12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1" y="9"/>
                      <a:pt x="18" y="8"/>
                      <a:pt x="19" y="8"/>
                    </a:cubicBezTo>
                    <a:cubicBezTo>
                      <a:pt x="20" y="9"/>
                      <a:pt x="21" y="9"/>
                      <a:pt x="23" y="10"/>
                    </a:cubicBezTo>
                    <a:cubicBezTo>
                      <a:pt x="24" y="11"/>
                      <a:pt x="21" y="9"/>
                      <a:pt x="20" y="9"/>
                    </a:cubicBezTo>
                    <a:cubicBezTo>
                      <a:pt x="19" y="8"/>
                      <a:pt x="21" y="9"/>
                      <a:pt x="19" y="8"/>
                    </a:cubicBezTo>
                    <a:cubicBezTo>
                      <a:pt x="19" y="8"/>
                      <a:pt x="20" y="8"/>
                      <a:pt x="18" y="7"/>
                    </a:cubicBezTo>
                    <a:cubicBezTo>
                      <a:pt x="19" y="8"/>
                      <a:pt x="21" y="9"/>
                      <a:pt x="22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4" y="10"/>
                      <a:pt x="26" y="11"/>
                      <a:pt x="29" y="13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2" y="14"/>
                      <a:pt x="28" y="12"/>
                      <a:pt x="27" y="11"/>
                    </a:cubicBezTo>
                    <a:cubicBezTo>
                      <a:pt x="26" y="11"/>
                      <a:pt x="21" y="8"/>
                      <a:pt x="21" y="8"/>
                    </a:cubicBezTo>
                    <a:cubicBezTo>
                      <a:pt x="23" y="9"/>
                      <a:pt x="22" y="9"/>
                      <a:pt x="24" y="10"/>
                    </a:cubicBezTo>
                    <a:cubicBezTo>
                      <a:pt x="26" y="10"/>
                      <a:pt x="23" y="9"/>
                      <a:pt x="23" y="9"/>
                    </a:cubicBezTo>
                    <a:cubicBezTo>
                      <a:pt x="22" y="9"/>
                      <a:pt x="20" y="7"/>
                      <a:pt x="20" y="7"/>
                    </a:cubicBezTo>
                    <a:cubicBezTo>
                      <a:pt x="21" y="7"/>
                      <a:pt x="22" y="8"/>
                      <a:pt x="22" y="8"/>
                    </a:cubicBezTo>
                    <a:cubicBezTo>
                      <a:pt x="21" y="7"/>
                      <a:pt x="20" y="7"/>
                      <a:pt x="19" y="6"/>
                    </a:cubicBezTo>
                    <a:cubicBezTo>
                      <a:pt x="16" y="5"/>
                      <a:pt x="20" y="7"/>
                      <a:pt x="17" y="5"/>
                    </a:cubicBezTo>
                    <a:cubicBezTo>
                      <a:pt x="20" y="6"/>
                      <a:pt x="22" y="8"/>
                      <a:pt x="24" y="8"/>
                    </a:cubicBezTo>
                    <a:cubicBezTo>
                      <a:pt x="22" y="7"/>
                      <a:pt x="21" y="7"/>
                      <a:pt x="18" y="5"/>
                    </a:cubicBezTo>
                    <a:cubicBezTo>
                      <a:pt x="18" y="6"/>
                      <a:pt x="20" y="6"/>
                      <a:pt x="21" y="7"/>
                    </a:cubicBezTo>
                    <a:cubicBezTo>
                      <a:pt x="23" y="8"/>
                      <a:pt x="17" y="5"/>
                      <a:pt x="22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2" y="7"/>
                    </a:cubicBezTo>
                    <a:cubicBezTo>
                      <a:pt x="22" y="7"/>
                      <a:pt x="19" y="5"/>
                      <a:pt x="23" y="7"/>
                    </a:cubicBezTo>
                    <a:cubicBezTo>
                      <a:pt x="22" y="6"/>
                      <a:pt x="23" y="6"/>
                      <a:pt x="20" y="5"/>
                    </a:cubicBezTo>
                    <a:cubicBezTo>
                      <a:pt x="19" y="5"/>
                      <a:pt x="22" y="6"/>
                      <a:pt x="19" y="5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4"/>
                      <a:pt x="19" y="4"/>
                      <a:pt x="17" y="4"/>
                    </a:cubicBezTo>
                    <a:cubicBezTo>
                      <a:pt x="18" y="4"/>
                      <a:pt x="19" y="4"/>
                      <a:pt x="19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3"/>
                      <a:pt x="21" y="5"/>
                      <a:pt x="20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5"/>
                      <a:pt x="23" y="6"/>
                      <a:pt x="23" y="6"/>
                    </a:cubicBezTo>
                    <a:cubicBezTo>
                      <a:pt x="21" y="5"/>
                      <a:pt x="19" y="4"/>
                      <a:pt x="17" y="3"/>
                    </a:cubicBezTo>
                    <a:cubicBezTo>
                      <a:pt x="17" y="3"/>
                      <a:pt x="19" y="4"/>
                      <a:pt x="18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3" y="5"/>
                      <a:pt x="23" y="5"/>
                    </a:cubicBezTo>
                    <a:cubicBezTo>
                      <a:pt x="22" y="5"/>
                      <a:pt x="20" y="4"/>
                      <a:pt x="19" y="3"/>
                    </a:cubicBezTo>
                    <a:cubicBezTo>
                      <a:pt x="19" y="3"/>
                      <a:pt x="20" y="4"/>
                      <a:pt x="21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9" y="3"/>
                      <a:pt x="21" y="4"/>
                      <a:pt x="23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7"/>
                      <a:pt x="28" y="7"/>
                      <a:pt x="30" y="8"/>
                    </a:cubicBezTo>
                    <a:cubicBezTo>
                      <a:pt x="31" y="8"/>
                      <a:pt x="30" y="7"/>
                      <a:pt x="29" y="7"/>
                    </a:cubicBezTo>
                    <a:cubicBezTo>
                      <a:pt x="25" y="6"/>
                      <a:pt x="24" y="4"/>
                      <a:pt x="20" y="3"/>
                    </a:cubicBezTo>
                    <a:cubicBezTo>
                      <a:pt x="19" y="2"/>
                      <a:pt x="29" y="7"/>
                      <a:pt x="24" y="4"/>
                    </a:cubicBezTo>
                    <a:cubicBezTo>
                      <a:pt x="23" y="3"/>
                      <a:pt x="20" y="2"/>
                      <a:pt x="21" y="3"/>
                    </a:cubicBezTo>
                    <a:cubicBezTo>
                      <a:pt x="21" y="3"/>
                      <a:pt x="17" y="1"/>
                      <a:pt x="19" y="1"/>
                    </a:cubicBezTo>
                    <a:cubicBezTo>
                      <a:pt x="20" y="2"/>
                      <a:pt x="23" y="3"/>
                      <a:pt x="25" y="4"/>
                    </a:cubicBezTo>
                    <a:cubicBezTo>
                      <a:pt x="23" y="4"/>
                      <a:pt x="24" y="4"/>
                      <a:pt x="24" y="4"/>
                    </a:cubicBezTo>
                    <a:cubicBezTo>
                      <a:pt x="26" y="5"/>
                      <a:pt x="28" y="6"/>
                      <a:pt x="28" y="5"/>
                    </a:cubicBezTo>
                    <a:cubicBezTo>
                      <a:pt x="28" y="5"/>
                      <a:pt x="28" y="5"/>
                      <a:pt x="26" y="4"/>
                    </a:cubicBezTo>
                    <a:cubicBezTo>
                      <a:pt x="23" y="3"/>
                      <a:pt x="26" y="4"/>
                      <a:pt x="24" y="3"/>
                    </a:cubicBezTo>
                    <a:cubicBezTo>
                      <a:pt x="23" y="3"/>
                      <a:pt x="26" y="4"/>
                      <a:pt x="22" y="3"/>
                    </a:cubicBezTo>
                    <a:cubicBezTo>
                      <a:pt x="23" y="3"/>
                      <a:pt x="20" y="2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1" y="2"/>
                      <a:pt x="17" y="0"/>
                      <a:pt x="1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3" y="2"/>
                      <a:pt x="19" y="1"/>
                      <a:pt x="23" y="3"/>
                    </a:cubicBezTo>
                    <a:cubicBezTo>
                      <a:pt x="23" y="3"/>
                      <a:pt x="21" y="2"/>
                      <a:pt x="22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9" y="5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1"/>
                      <a:pt x="21" y="1"/>
                      <a:pt x="21" y="0"/>
                    </a:cubicBezTo>
                    <a:cubicBezTo>
                      <a:pt x="24" y="2"/>
                      <a:pt x="21" y="0"/>
                      <a:pt x="24" y="2"/>
                    </a:cubicBezTo>
                    <a:cubicBezTo>
                      <a:pt x="22" y="1"/>
                      <a:pt x="22" y="1"/>
                      <a:pt x="25" y="3"/>
                    </a:cubicBezTo>
                    <a:cubicBezTo>
                      <a:pt x="29" y="4"/>
                      <a:pt x="25" y="3"/>
                      <a:pt x="28" y="4"/>
                    </a:cubicBezTo>
                    <a:cubicBezTo>
                      <a:pt x="28" y="4"/>
                      <a:pt x="32" y="5"/>
                      <a:pt x="34" y="6"/>
                    </a:cubicBezTo>
                    <a:cubicBezTo>
                      <a:pt x="34" y="6"/>
                      <a:pt x="33" y="6"/>
                      <a:pt x="33" y="6"/>
                    </a:cubicBezTo>
                    <a:cubicBezTo>
                      <a:pt x="31" y="5"/>
                      <a:pt x="31" y="5"/>
                      <a:pt x="29" y="4"/>
                    </a:cubicBezTo>
                    <a:cubicBezTo>
                      <a:pt x="29" y="4"/>
                      <a:pt x="28" y="3"/>
                      <a:pt x="26" y="2"/>
                    </a:cubicBezTo>
                    <a:cubicBezTo>
                      <a:pt x="27" y="3"/>
                      <a:pt x="29" y="4"/>
                      <a:pt x="29" y="4"/>
                    </a:cubicBezTo>
                    <a:cubicBezTo>
                      <a:pt x="29" y="3"/>
                      <a:pt x="29" y="3"/>
                      <a:pt x="30" y="3"/>
                    </a:cubicBezTo>
                    <a:cubicBezTo>
                      <a:pt x="27" y="2"/>
                      <a:pt x="29" y="2"/>
                      <a:pt x="26" y="1"/>
                    </a:cubicBezTo>
                    <a:cubicBezTo>
                      <a:pt x="26" y="1"/>
                      <a:pt x="23" y="0"/>
                      <a:pt x="22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2" y="0"/>
                      <a:pt x="27" y="1"/>
                      <a:pt x="24" y="0"/>
                    </a:cubicBezTo>
                    <a:cubicBezTo>
                      <a:pt x="25" y="1"/>
                      <a:pt x="28" y="2"/>
                      <a:pt x="31" y="3"/>
                    </a:cubicBezTo>
                    <a:cubicBezTo>
                      <a:pt x="29" y="2"/>
                      <a:pt x="33" y="4"/>
                      <a:pt x="33" y="4"/>
                    </a:cubicBezTo>
                    <a:cubicBezTo>
                      <a:pt x="31" y="3"/>
                      <a:pt x="30" y="2"/>
                      <a:pt x="30" y="2"/>
                    </a:cubicBezTo>
                    <a:cubicBezTo>
                      <a:pt x="33" y="2"/>
                      <a:pt x="30" y="1"/>
                      <a:pt x="30" y="1"/>
                    </a:cubicBezTo>
                    <a:cubicBezTo>
                      <a:pt x="32" y="1"/>
                      <a:pt x="35" y="2"/>
                      <a:pt x="35" y="2"/>
                    </a:cubicBezTo>
                    <a:cubicBezTo>
                      <a:pt x="35" y="2"/>
                      <a:pt x="32" y="1"/>
                      <a:pt x="33" y="1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1"/>
                      <a:pt x="36" y="2"/>
                      <a:pt x="32" y="0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1"/>
                      <a:pt x="34" y="1"/>
                    </a:cubicBezTo>
                    <a:cubicBezTo>
                      <a:pt x="35" y="2"/>
                      <a:pt x="37" y="2"/>
                      <a:pt x="37" y="2"/>
                    </a:cubicBezTo>
                    <a:cubicBezTo>
                      <a:pt x="40" y="3"/>
                      <a:pt x="37" y="2"/>
                      <a:pt x="37" y="2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0"/>
                      <a:pt x="35" y="1"/>
                      <a:pt x="35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1"/>
                      <a:pt x="39" y="1"/>
                      <a:pt x="37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1" y="2"/>
                      <a:pt x="40" y="2"/>
                      <a:pt x="38" y="1"/>
                    </a:cubicBezTo>
                    <a:cubicBezTo>
                      <a:pt x="36" y="1"/>
                      <a:pt x="36" y="1"/>
                      <a:pt x="38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40" y="2"/>
                      <a:pt x="40" y="2"/>
                      <a:pt x="42" y="3"/>
                    </a:cubicBezTo>
                    <a:cubicBezTo>
                      <a:pt x="42" y="3"/>
                      <a:pt x="43" y="3"/>
                      <a:pt x="42" y="3"/>
                    </a:cubicBezTo>
                    <a:cubicBezTo>
                      <a:pt x="43" y="3"/>
                      <a:pt x="43" y="3"/>
                      <a:pt x="43" y="4"/>
                    </a:cubicBezTo>
                    <a:cubicBezTo>
                      <a:pt x="42" y="3"/>
                      <a:pt x="41" y="3"/>
                      <a:pt x="41" y="3"/>
                    </a:cubicBezTo>
                    <a:cubicBezTo>
                      <a:pt x="43" y="4"/>
                      <a:pt x="44" y="4"/>
                      <a:pt x="43" y="4"/>
                    </a:cubicBezTo>
                    <a:cubicBezTo>
                      <a:pt x="40" y="3"/>
                      <a:pt x="45" y="5"/>
                      <a:pt x="44" y="5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7" y="3"/>
                      <a:pt x="39" y="3"/>
                      <a:pt x="37" y="3"/>
                    </a:cubicBezTo>
                    <a:cubicBezTo>
                      <a:pt x="39" y="3"/>
                      <a:pt x="42" y="4"/>
                      <a:pt x="43" y="5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2" y="5"/>
                      <a:pt x="45" y="6"/>
                      <a:pt x="44" y="6"/>
                    </a:cubicBezTo>
                    <a:cubicBezTo>
                      <a:pt x="43" y="6"/>
                      <a:pt x="43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4" y="8"/>
                      <a:pt x="42" y="7"/>
                      <a:pt x="43" y="8"/>
                    </a:cubicBezTo>
                    <a:cubicBezTo>
                      <a:pt x="42" y="8"/>
                      <a:pt x="45" y="10"/>
                      <a:pt x="42" y="9"/>
                    </a:cubicBezTo>
                    <a:cubicBezTo>
                      <a:pt x="43" y="10"/>
                      <a:pt x="44" y="11"/>
                      <a:pt x="43" y="12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2" y="11"/>
                      <a:pt x="39" y="10"/>
                      <a:pt x="39" y="10"/>
                    </a:cubicBezTo>
                    <a:cubicBezTo>
                      <a:pt x="41" y="11"/>
                      <a:pt x="42" y="12"/>
                      <a:pt x="43" y="12"/>
                    </a:cubicBezTo>
                    <a:cubicBezTo>
                      <a:pt x="41" y="12"/>
                      <a:pt x="43" y="13"/>
                      <a:pt x="45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46" y="15"/>
                      <a:pt x="43" y="14"/>
                      <a:pt x="42" y="14"/>
                    </a:cubicBezTo>
                    <a:cubicBezTo>
                      <a:pt x="42" y="14"/>
                      <a:pt x="40" y="14"/>
                      <a:pt x="40" y="14"/>
                    </a:cubicBezTo>
                    <a:cubicBezTo>
                      <a:pt x="43" y="15"/>
                      <a:pt x="43" y="15"/>
                      <a:pt x="44" y="16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46" y="19"/>
                      <a:pt x="43" y="19"/>
                      <a:pt x="45" y="21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6" y="23"/>
                      <a:pt x="42" y="22"/>
                      <a:pt x="44" y="24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9" y="21"/>
                      <a:pt x="41" y="23"/>
                      <a:pt x="44" y="24"/>
                    </a:cubicBezTo>
                    <a:cubicBezTo>
                      <a:pt x="42" y="24"/>
                      <a:pt x="45" y="25"/>
                      <a:pt x="42" y="24"/>
                    </a:cubicBezTo>
                    <a:cubicBezTo>
                      <a:pt x="41" y="24"/>
                      <a:pt x="43" y="25"/>
                      <a:pt x="44" y="25"/>
                    </a:cubicBezTo>
                    <a:cubicBezTo>
                      <a:pt x="42" y="25"/>
                      <a:pt x="42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6"/>
                      <a:pt x="41" y="25"/>
                      <a:pt x="41" y="25"/>
                    </a:cubicBezTo>
                    <a:cubicBezTo>
                      <a:pt x="42" y="26"/>
                      <a:pt x="40" y="25"/>
                      <a:pt x="44" y="27"/>
                    </a:cubicBezTo>
                    <a:cubicBezTo>
                      <a:pt x="41" y="26"/>
                      <a:pt x="45" y="29"/>
                      <a:pt x="42" y="28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3" y="30"/>
                      <a:pt x="41" y="29"/>
                      <a:pt x="43" y="30"/>
                    </a:cubicBezTo>
                    <a:cubicBezTo>
                      <a:pt x="42" y="30"/>
                      <a:pt x="41" y="29"/>
                      <a:pt x="41" y="29"/>
                    </a:cubicBezTo>
                    <a:cubicBezTo>
                      <a:pt x="41" y="30"/>
                      <a:pt x="42" y="30"/>
                      <a:pt x="42" y="30"/>
                    </a:cubicBezTo>
                    <a:cubicBezTo>
                      <a:pt x="44" y="32"/>
                      <a:pt x="40" y="31"/>
                      <a:pt x="40" y="31"/>
                    </a:cubicBezTo>
                    <a:cubicBezTo>
                      <a:pt x="41" y="34"/>
                      <a:pt x="40" y="34"/>
                      <a:pt x="39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41" y="37"/>
                      <a:pt x="35" y="34"/>
                      <a:pt x="39" y="37"/>
                    </a:cubicBezTo>
                    <a:cubicBezTo>
                      <a:pt x="39" y="36"/>
                      <a:pt x="39" y="37"/>
                      <a:pt x="37" y="36"/>
                    </a:cubicBezTo>
                    <a:cubicBezTo>
                      <a:pt x="39" y="37"/>
                      <a:pt x="35" y="35"/>
                      <a:pt x="37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5" y="36"/>
                      <a:pt x="37" y="38"/>
                      <a:pt x="35" y="37"/>
                    </a:cubicBezTo>
                    <a:cubicBezTo>
                      <a:pt x="35" y="37"/>
                      <a:pt x="35" y="37"/>
                      <a:pt x="34" y="36"/>
                    </a:cubicBezTo>
                    <a:cubicBezTo>
                      <a:pt x="33" y="36"/>
                      <a:pt x="37" y="39"/>
                      <a:pt x="33" y="37"/>
                    </a:cubicBezTo>
                    <a:cubicBezTo>
                      <a:pt x="33" y="37"/>
                      <a:pt x="35" y="38"/>
                      <a:pt x="35" y="38"/>
                    </a:cubicBezTo>
                    <a:cubicBezTo>
                      <a:pt x="33" y="38"/>
                      <a:pt x="35" y="40"/>
                      <a:pt x="35" y="41"/>
                    </a:cubicBezTo>
                    <a:cubicBezTo>
                      <a:pt x="32" y="41"/>
                      <a:pt x="29" y="37"/>
                      <a:pt x="31" y="40"/>
                    </a:cubicBezTo>
                    <a:cubicBezTo>
                      <a:pt x="31" y="39"/>
                      <a:pt x="33" y="41"/>
                      <a:pt x="32" y="40"/>
                    </a:cubicBezTo>
                    <a:cubicBezTo>
                      <a:pt x="33" y="41"/>
                      <a:pt x="28" y="38"/>
                      <a:pt x="30" y="39"/>
                    </a:cubicBezTo>
                    <a:cubicBezTo>
                      <a:pt x="32" y="40"/>
                      <a:pt x="31" y="40"/>
                      <a:pt x="32" y="41"/>
                    </a:cubicBezTo>
                    <a:cubicBezTo>
                      <a:pt x="30" y="40"/>
                      <a:pt x="28" y="39"/>
                      <a:pt x="30" y="40"/>
                    </a:cubicBezTo>
                    <a:cubicBezTo>
                      <a:pt x="29" y="40"/>
                      <a:pt x="29" y="40"/>
                      <a:pt x="29" y="40"/>
                    </a:cubicBezTo>
                    <a:cubicBezTo>
                      <a:pt x="32" y="42"/>
                      <a:pt x="30" y="41"/>
                      <a:pt x="33" y="44"/>
                    </a:cubicBezTo>
                    <a:cubicBezTo>
                      <a:pt x="32" y="47"/>
                      <a:pt x="33" y="50"/>
                      <a:pt x="32" y="52"/>
                    </a:cubicBezTo>
                    <a:cubicBezTo>
                      <a:pt x="30" y="54"/>
                      <a:pt x="30" y="57"/>
                      <a:pt x="27" y="57"/>
                    </a:cubicBezTo>
                    <a:cubicBezTo>
                      <a:pt x="24" y="55"/>
                      <a:pt x="24" y="55"/>
                      <a:pt x="24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6" y="57"/>
                      <a:pt x="23" y="56"/>
                      <a:pt x="26" y="58"/>
                    </a:cubicBezTo>
                    <a:cubicBezTo>
                      <a:pt x="25" y="58"/>
                      <a:pt x="25" y="59"/>
                      <a:pt x="24" y="60"/>
                    </a:cubicBezTo>
                    <a:cubicBezTo>
                      <a:pt x="24" y="60"/>
                      <a:pt x="22" y="58"/>
                      <a:pt x="22" y="58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9"/>
                      <a:pt x="24" y="61"/>
                      <a:pt x="25" y="61"/>
                    </a:cubicBezTo>
                    <a:cubicBezTo>
                      <a:pt x="26" y="65"/>
                      <a:pt x="20" y="62"/>
                      <a:pt x="19" y="64"/>
                    </a:cubicBezTo>
                    <a:cubicBezTo>
                      <a:pt x="17" y="64"/>
                      <a:pt x="18" y="65"/>
                      <a:pt x="18" y="66"/>
                    </a:cubicBezTo>
                    <a:cubicBezTo>
                      <a:pt x="14" y="64"/>
                      <a:pt x="11" y="63"/>
                      <a:pt x="11" y="66"/>
                    </a:cubicBezTo>
                    <a:cubicBezTo>
                      <a:pt x="11" y="66"/>
                      <a:pt x="6" y="60"/>
                      <a:pt x="5" y="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9" name="Freeform 274"/>
              <p:cNvSpPr/>
              <p:nvPr/>
            </p:nvSpPr>
            <p:spPr bwMode="auto">
              <a:xfrm>
                <a:off x="4171951" y="2773363"/>
                <a:ext cx="1588" cy="1587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1"/>
                      <a:pt x="2" y="1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0" name="Freeform 275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2 w 3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1" name="Freeform 276"/>
              <p:cNvSpPr/>
              <p:nvPr/>
            </p:nvSpPr>
            <p:spPr bwMode="auto">
              <a:xfrm>
                <a:off x="4165601" y="2773363"/>
                <a:ext cx="1588" cy="1587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2" name="Freeform 277"/>
              <p:cNvSpPr/>
              <p:nvPr/>
            </p:nvSpPr>
            <p:spPr bwMode="auto">
              <a:xfrm>
                <a:off x="4164013" y="27733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3" name="Freeform 278"/>
              <p:cNvSpPr/>
              <p:nvPr/>
            </p:nvSpPr>
            <p:spPr bwMode="auto">
              <a:xfrm>
                <a:off x="4165601" y="2773363"/>
                <a:ext cx="0" cy="1587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4" name="Freeform 279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1"/>
                      <a:pt x="3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5" name="Freeform 280"/>
              <p:cNvSpPr/>
              <p:nvPr/>
            </p:nvSpPr>
            <p:spPr bwMode="auto">
              <a:xfrm>
                <a:off x="4164013" y="2774950"/>
                <a:ext cx="0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6" name="Freeform 281"/>
              <p:cNvSpPr/>
              <p:nvPr/>
            </p:nvSpPr>
            <p:spPr bwMode="auto">
              <a:xfrm>
                <a:off x="4162426" y="2781300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7" name="Freeform 282"/>
              <p:cNvSpPr/>
              <p:nvPr/>
            </p:nvSpPr>
            <p:spPr bwMode="auto">
              <a:xfrm>
                <a:off x="4160838" y="2784475"/>
                <a:ext cx="1588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8" name="Rectangle 283"/>
              <p:cNvSpPr>
                <a:spLocks noChangeArrowheads="1"/>
              </p:cNvSpPr>
              <p:nvPr/>
            </p:nvSpPr>
            <p:spPr bwMode="auto">
              <a:xfrm>
                <a:off x="4162426" y="2787650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9" name="Freeform 284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2" y="1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0" name="Freeform 285"/>
              <p:cNvSpPr/>
              <p:nvPr/>
            </p:nvSpPr>
            <p:spPr bwMode="auto">
              <a:xfrm>
                <a:off x="4067176" y="2746375"/>
                <a:ext cx="57150" cy="50800"/>
              </a:xfrm>
              <a:custGeom>
                <a:avLst/>
                <a:gdLst>
                  <a:gd name="T0" fmla="*/ 19 w 163"/>
                  <a:gd name="T1" fmla="*/ 119 h 141"/>
                  <a:gd name="T2" fmla="*/ 23 w 163"/>
                  <a:gd name="T3" fmla="*/ 115 h 141"/>
                  <a:gd name="T4" fmla="*/ 29 w 163"/>
                  <a:gd name="T5" fmla="*/ 103 h 141"/>
                  <a:gd name="T6" fmla="*/ 33 w 163"/>
                  <a:gd name="T7" fmla="*/ 100 h 141"/>
                  <a:gd name="T8" fmla="*/ 45 w 163"/>
                  <a:gd name="T9" fmla="*/ 94 h 141"/>
                  <a:gd name="T10" fmla="*/ 49 w 163"/>
                  <a:gd name="T11" fmla="*/ 92 h 141"/>
                  <a:gd name="T12" fmla="*/ 53 w 163"/>
                  <a:gd name="T13" fmla="*/ 85 h 141"/>
                  <a:gd name="T14" fmla="*/ 58 w 163"/>
                  <a:gd name="T15" fmla="*/ 82 h 141"/>
                  <a:gd name="T16" fmla="*/ 62 w 163"/>
                  <a:gd name="T17" fmla="*/ 81 h 141"/>
                  <a:gd name="T18" fmla="*/ 63 w 163"/>
                  <a:gd name="T19" fmla="*/ 76 h 141"/>
                  <a:gd name="T20" fmla="*/ 66 w 163"/>
                  <a:gd name="T21" fmla="*/ 69 h 141"/>
                  <a:gd name="T22" fmla="*/ 69 w 163"/>
                  <a:gd name="T23" fmla="*/ 67 h 141"/>
                  <a:gd name="T24" fmla="*/ 71 w 163"/>
                  <a:gd name="T25" fmla="*/ 62 h 141"/>
                  <a:gd name="T26" fmla="*/ 77 w 163"/>
                  <a:gd name="T27" fmla="*/ 60 h 141"/>
                  <a:gd name="T28" fmla="*/ 81 w 163"/>
                  <a:gd name="T29" fmla="*/ 55 h 141"/>
                  <a:gd name="T30" fmla="*/ 88 w 163"/>
                  <a:gd name="T31" fmla="*/ 52 h 141"/>
                  <a:gd name="T32" fmla="*/ 89 w 163"/>
                  <a:gd name="T33" fmla="*/ 49 h 141"/>
                  <a:gd name="T34" fmla="*/ 93 w 163"/>
                  <a:gd name="T35" fmla="*/ 49 h 141"/>
                  <a:gd name="T36" fmla="*/ 94 w 163"/>
                  <a:gd name="T37" fmla="*/ 45 h 141"/>
                  <a:gd name="T38" fmla="*/ 94 w 163"/>
                  <a:gd name="T39" fmla="*/ 44 h 141"/>
                  <a:gd name="T40" fmla="*/ 97 w 163"/>
                  <a:gd name="T41" fmla="*/ 41 h 141"/>
                  <a:gd name="T42" fmla="*/ 105 w 163"/>
                  <a:gd name="T43" fmla="*/ 34 h 141"/>
                  <a:gd name="T44" fmla="*/ 107 w 163"/>
                  <a:gd name="T45" fmla="*/ 31 h 141"/>
                  <a:gd name="T46" fmla="*/ 110 w 163"/>
                  <a:gd name="T47" fmla="*/ 29 h 141"/>
                  <a:gd name="T48" fmla="*/ 117 w 163"/>
                  <a:gd name="T49" fmla="*/ 24 h 141"/>
                  <a:gd name="T50" fmla="*/ 123 w 163"/>
                  <a:gd name="T51" fmla="*/ 28 h 141"/>
                  <a:gd name="T52" fmla="*/ 121 w 163"/>
                  <a:gd name="T53" fmla="*/ 21 h 141"/>
                  <a:gd name="T54" fmla="*/ 119 w 163"/>
                  <a:gd name="T55" fmla="*/ 14 h 141"/>
                  <a:gd name="T56" fmla="*/ 124 w 163"/>
                  <a:gd name="T57" fmla="*/ 13 h 141"/>
                  <a:gd name="T58" fmla="*/ 123 w 163"/>
                  <a:gd name="T59" fmla="*/ 10 h 141"/>
                  <a:gd name="T60" fmla="*/ 126 w 163"/>
                  <a:gd name="T61" fmla="*/ 11 h 141"/>
                  <a:gd name="T62" fmla="*/ 132 w 163"/>
                  <a:gd name="T63" fmla="*/ 14 h 141"/>
                  <a:gd name="T64" fmla="*/ 131 w 163"/>
                  <a:gd name="T65" fmla="*/ 7 h 141"/>
                  <a:gd name="T66" fmla="*/ 134 w 163"/>
                  <a:gd name="T67" fmla="*/ 9 h 141"/>
                  <a:gd name="T68" fmla="*/ 134 w 163"/>
                  <a:gd name="T69" fmla="*/ 4 h 141"/>
                  <a:gd name="T70" fmla="*/ 137 w 163"/>
                  <a:gd name="T71" fmla="*/ 2 h 141"/>
                  <a:gd name="T72" fmla="*/ 141 w 163"/>
                  <a:gd name="T73" fmla="*/ 10 h 141"/>
                  <a:gd name="T74" fmla="*/ 142 w 163"/>
                  <a:gd name="T75" fmla="*/ 2 h 141"/>
                  <a:gd name="T76" fmla="*/ 155 w 163"/>
                  <a:gd name="T77" fmla="*/ 7 h 141"/>
                  <a:gd name="T78" fmla="*/ 158 w 163"/>
                  <a:gd name="T79" fmla="*/ 7 h 141"/>
                  <a:gd name="T80" fmla="*/ 162 w 163"/>
                  <a:gd name="T81" fmla="*/ 3 h 141"/>
                  <a:gd name="T82" fmla="*/ 163 w 163"/>
                  <a:gd name="T83" fmla="*/ 9 h 141"/>
                  <a:gd name="T84" fmla="*/ 157 w 163"/>
                  <a:gd name="T85" fmla="*/ 8 h 141"/>
                  <a:gd name="T86" fmla="*/ 154 w 163"/>
                  <a:gd name="T87" fmla="*/ 19 h 141"/>
                  <a:gd name="T88" fmla="*/ 144 w 163"/>
                  <a:gd name="T89" fmla="*/ 31 h 141"/>
                  <a:gd name="T90" fmla="*/ 133 w 163"/>
                  <a:gd name="T91" fmla="*/ 43 h 141"/>
                  <a:gd name="T92" fmla="*/ 124 w 163"/>
                  <a:gd name="T93" fmla="*/ 52 h 141"/>
                  <a:gd name="T94" fmla="*/ 118 w 163"/>
                  <a:gd name="T95" fmla="*/ 59 h 141"/>
                  <a:gd name="T96" fmla="*/ 101 w 163"/>
                  <a:gd name="T97" fmla="*/ 71 h 141"/>
                  <a:gd name="T98" fmla="*/ 91 w 163"/>
                  <a:gd name="T99" fmla="*/ 75 h 141"/>
                  <a:gd name="T100" fmla="*/ 79 w 163"/>
                  <a:gd name="T101" fmla="*/ 82 h 141"/>
                  <a:gd name="T102" fmla="*/ 49 w 163"/>
                  <a:gd name="T103" fmla="*/ 117 h 141"/>
                  <a:gd name="T104" fmla="*/ 39 w 163"/>
                  <a:gd name="T105" fmla="*/ 124 h 141"/>
                  <a:gd name="T106" fmla="*/ 4 w 163"/>
                  <a:gd name="T107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3" h="141">
                    <a:moveTo>
                      <a:pt x="1" y="131"/>
                    </a:moveTo>
                    <a:cubicBezTo>
                      <a:pt x="0" y="124"/>
                      <a:pt x="6" y="128"/>
                      <a:pt x="6" y="123"/>
                    </a:cubicBezTo>
                    <a:cubicBezTo>
                      <a:pt x="6" y="122"/>
                      <a:pt x="8" y="126"/>
                      <a:pt x="8" y="125"/>
                    </a:cubicBezTo>
                    <a:cubicBezTo>
                      <a:pt x="7" y="119"/>
                      <a:pt x="13" y="120"/>
                      <a:pt x="18" y="121"/>
                    </a:cubicBezTo>
                    <a:cubicBezTo>
                      <a:pt x="18" y="122"/>
                      <a:pt x="18" y="122"/>
                      <a:pt x="18" y="122"/>
                    </a:cubicBezTo>
                    <a:cubicBezTo>
                      <a:pt x="19" y="123"/>
                      <a:pt x="18" y="119"/>
                      <a:pt x="19" y="119"/>
                    </a:cubicBezTo>
                    <a:cubicBezTo>
                      <a:pt x="19" y="120"/>
                      <a:pt x="19" y="120"/>
                      <a:pt x="20" y="121"/>
                    </a:cubicBezTo>
                    <a:cubicBezTo>
                      <a:pt x="19" y="119"/>
                      <a:pt x="20" y="119"/>
                      <a:pt x="19" y="118"/>
                    </a:cubicBezTo>
                    <a:cubicBezTo>
                      <a:pt x="20" y="119"/>
                      <a:pt x="21" y="120"/>
                      <a:pt x="22" y="121"/>
                    </a:cubicBezTo>
                    <a:cubicBezTo>
                      <a:pt x="21" y="118"/>
                      <a:pt x="21" y="118"/>
                      <a:pt x="21" y="118"/>
                    </a:cubicBezTo>
                    <a:cubicBezTo>
                      <a:pt x="18" y="113"/>
                      <a:pt x="23" y="117"/>
                      <a:pt x="22" y="114"/>
                    </a:cubicBezTo>
                    <a:cubicBezTo>
                      <a:pt x="23" y="114"/>
                      <a:pt x="23" y="115"/>
                      <a:pt x="23" y="115"/>
                    </a:cubicBezTo>
                    <a:cubicBezTo>
                      <a:pt x="23" y="111"/>
                      <a:pt x="26" y="110"/>
                      <a:pt x="27" y="107"/>
                    </a:cubicBezTo>
                    <a:cubicBezTo>
                      <a:pt x="27" y="108"/>
                      <a:pt x="28" y="109"/>
                      <a:pt x="29" y="110"/>
                    </a:cubicBezTo>
                    <a:cubicBezTo>
                      <a:pt x="27" y="108"/>
                      <a:pt x="28" y="107"/>
                      <a:pt x="28" y="106"/>
                    </a:cubicBezTo>
                    <a:cubicBezTo>
                      <a:pt x="30" y="108"/>
                      <a:pt x="27" y="103"/>
                      <a:pt x="29" y="104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2"/>
                      <a:pt x="31" y="106"/>
                      <a:pt x="29" y="103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29" y="101"/>
                      <a:pt x="33" y="105"/>
                      <a:pt x="32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2"/>
                      <a:pt x="33" y="103"/>
                      <a:pt x="33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1"/>
                      <a:pt x="35" y="103"/>
                      <a:pt x="33" y="100"/>
                    </a:cubicBezTo>
                    <a:cubicBezTo>
                      <a:pt x="35" y="102"/>
                      <a:pt x="33" y="102"/>
                      <a:pt x="35" y="104"/>
                    </a:cubicBezTo>
                    <a:cubicBezTo>
                      <a:pt x="36" y="100"/>
                      <a:pt x="39" y="98"/>
                      <a:pt x="42" y="96"/>
                    </a:cubicBezTo>
                    <a:cubicBezTo>
                      <a:pt x="43" y="97"/>
                      <a:pt x="43" y="97"/>
                      <a:pt x="44" y="98"/>
                    </a:cubicBezTo>
                    <a:cubicBezTo>
                      <a:pt x="44" y="97"/>
                      <a:pt x="45" y="97"/>
                      <a:pt x="44" y="95"/>
                    </a:cubicBezTo>
                    <a:cubicBezTo>
                      <a:pt x="44" y="96"/>
                      <a:pt x="45" y="96"/>
                      <a:pt x="45" y="97"/>
                    </a:cubicBezTo>
                    <a:cubicBezTo>
                      <a:pt x="46" y="97"/>
                      <a:pt x="44" y="93"/>
                      <a:pt x="45" y="94"/>
                    </a:cubicBezTo>
                    <a:cubicBezTo>
                      <a:pt x="45" y="95"/>
                      <a:pt x="46" y="96"/>
                      <a:pt x="47" y="97"/>
                    </a:cubicBezTo>
                    <a:cubicBezTo>
                      <a:pt x="46" y="94"/>
                      <a:pt x="46" y="94"/>
                      <a:pt x="47" y="93"/>
                    </a:cubicBezTo>
                    <a:cubicBezTo>
                      <a:pt x="47" y="94"/>
                      <a:pt x="47" y="94"/>
                      <a:pt x="47" y="95"/>
                    </a:cubicBezTo>
                    <a:cubicBezTo>
                      <a:pt x="46" y="92"/>
                      <a:pt x="49" y="94"/>
                      <a:pt x="48" y="93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51" y="95"/>
                      <a:pt x="47" y="91"/>
                      <a:pt x="49" y="92"/>
                    </a:cubicBezTo>
                    <a:cubicBezTo>
                      <a:pt x="49" y="92"/>
                      <a:pt x="49" y="93"/>
                      <a:pt x="50" y="93"/>
                    </a:cubicBezTo>
                    <a:cubicBezTo>
                      <a:pt x="48" y="90"/>
                      <a:pt x="50" y="90"/>
                      <a:pt x="50" y="89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51" y="89"/>
                      <a:pt x="52" y="89"/>
                      <a:pt x="52" y="87"/>
                    </a:cubicBezTo>
                    <a:cubicBezTo>
                      <a:pt x="53" y="88"/>
                      <a:pt x="55" y="91"/>
                      <a:pt x="55" y="89"/>
                    </a:cubicBezTo>
                    <a:cubicBezTo>
                      <a:pt x="53" y="87"/>
                      <a:pt x="55" y="87"/>
                      <a:pt x="53" y="85"/>
                    </a:cubicBezTo>
                    <a:cubicBezTo>
                      <a:pt x="54" y="85"/>
                      <a:pt x="55" y="85"/>
                      <a:pt x="55" y="84"/>
                    </a:cubicBezTo>
                    <a:cubicBezTo>
                      <a:pt x="56" y="85"/>
                      <a:pt x="58" y="87"/>
                      <a:pt x="58" y="87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60" y="90"/>
                      <a:pt x="59" y="89"/>
                      <a:pt x="60" y="90"/>
                    </a:cubicBezTo>
                    <a:cubicBezTo>
                      <a:pt x="60" y="90"/>
                      <a:pt x="60" y="88"/>
                      <a:pt x="61" y="88"/>
                    </a:cubicBezTo>
                    <a:cubicBezTo>
                      <a:pt x="60" y="86"/>
                      <a:pt x="58" y="83"/>
                      <a:pt x="58" y="82"/>
                    </a:cubicBezTo>
                    <a:cubicBezTo>
                      <a:pt x="59" y="83"/>
                      <a:pt x="61" y="84"/>
                      <a:pt x="61" y="85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58" y="79"/>
                      <a:pt x="60" y="81"/>
                      <a:pt x="60" y="80"/>
                    </a:cubicBezTo>
                    <a:cubicBezTo>
                      <a:pt x="59" y="79"/>
                      <a:pt x="59" y="79"/>
                      <a:pt x="58" y="78"/>
                    </a:cubicBezTo>
                    <a:cubicBezTo>
                      <a:pt x="59" y="78"/>
                      <a:pt x="59" y="77"/>
                      <a:pt x="61" y="79"/>
                    </a:cubicBezTo>
                    <a:cubicBezTo>
                      <a:pt x="62" y="80"/>
                      <a:pt x="61" y="80"/>
                      <a:pt x="62" y="81"/>
                    </a:cubicBezTo>
                    <a:cubicBezTo>
                      <a:pt x="63" y="80"/>
                      <a:pt x="62" y="80"/>
                      <a:pt x="62" y="79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3" y="80"/>
                      <a:pt x="63" y="78"/>
                      <a:pt x="61" y="76"/>
                    </a:cubicBezTo>
                    <a:cubicBezTo>
                      <a:pt x="61" y="76"/>
                      <a:pt x="63" y="78"/>
                      <a:pt x="62" y="77"/>
                    </a:cubicBezTo>
                    <a:cubicBezTo>
                      <a:pt x="61" y="76"/>
                      <a:pt x="61" y="75"/>
                      <a:pt x="61" y="74"/>
                    </a:cubicBezTo>
                    <a:cubicBezTo>
                      <a:pt x="62" y="75"/>
                      <a:pt x="62" y="76"/>
                      <a:pt x="63" y="76"/>
                    </a:cubicBezTo>
                    <a:cubicBezTo>
                      <a:pt x="62" y="74"/>
                      <a:pt x="62" y="73"/>
                      <a:pt x="62" y="71"/>
                    </a:cubicBezTo>
                    <a:cubicBezTo>
                      <a:pt x="61" y="70"/>
                      <a:pt x="63" y="74"/>
                      <a:pt x="63" y="73"/>
                    </a:cubicBezTo>
                    <a:cubicBezTo>
                      <a:pt x="65" y="74"/>
                      <a:pt x="63" y="69"/>
                      <a:pt x="65" y="71"/>
                    </a:cubicBezTo>
                    <a:cubicBezTo>
                      <a:pt x="65" y="71"/>
                      <a:pt x="64" y="69"/>
                      <a:pt x="64" y="70"/>
                    </a:cubicBezTo>
                    <a:cubicBezTo>
                      <a:pt x="65" y="69"/>
                      <a:pt x="66" y="71"/>
                      <a:pt x="66" y="70"/>
                    </a:cubicBezTo>
                    <a:cubicBezTo>
                      <a:pt x="67" y="71"/>
                      <a:pt x="66" y="70"/>
                      <a:pt x="66" y="69"/>
                    </a:cubicBezTo>
                    <a:cubicBezTo>
                      <a:pt x="66" y="68"/>
                      <a:pt x="67" y="70"/>
                      <a:pt x="66" y="70"/>
                    </a:cubicBezTo>
                    <a:cubicBezTo>
                      <a:pt x="66" y="69"/>
                      <a:pt x="66" y="66"/>
                      <a:pt x="69" y="66"/>
                    </a:cubicBezTo>
                    <a:cubicBezTo>
                      <a:pt x="68" y="66"/>
                      <a:pt x="67" y="63"/>
                      <a:pt x="67" y="63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70" y="66"/>
                      <a:pt x="69" y="64"/>
                      <a:pt x="71" y="66"/>
                    </a:cubicBezTo>
                    <a:cubicBezTo>
                      <a:pt x="69" y="63"/>
                      <a:pt x="70" y="69"/>
                      <a:pt x="69" y="67"/>
                    </a:cubicBezTo>
                    <a:cubicBezTo>
                      <a:pt x="71" y="68"/>
                      <a:pt x="68" y="63"/>
                      <a:pt x="70" y="66"/>
                    </a:cubicBezTo>
                    <a:cubicBezTo>
                      <a:pt x="70" y="65"/>
                      <a:pt x="69" y="63"/>
                      <a:pt x="71" y="64"/>
                    </a:cubicBezTo>
                    <a:cubicBezTo>
                      <a:pt x="71" y="64"/>
                      <a:pt x="72" y="67"/>
                      <a:pt x="73" y="67"/>
                    </a:cubicBezTo>
                    <a:cubicBezTo>
                      <a:pt x="73" y="66"/>
                      <a:pt x="72" y="66"/>
                      <a:pt x="72" y="65"/>
                    </a:cubicBezTo>
                    <a:cubicBezTo>
                      <a:pt x="72" y="64"/>
                      <a:pt x="72" y="64"/>
                      <a:pt x="72" y="64"/>
                    </a:cubicBezTo>
                    <a:cubicBezTo>
                      <a:pt x="71" y="62"/>
                      <a:pt x="73" y="63"/>
                      <a:pt x="71" y="62"/>
                    </a:cubicBezTo>
                    <a:cubicBezTo>
                      <a:pt x="72" y="63"/>
                      <a:pt x="71" y="60"/>
                      <a:pt x="73" y="6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4" y="63"/>
                      <a:pt x="73" y="61"/>
                    </a:cubicBezTo>
                    <a:cubicBezTo>
                      <a:pt x="73" y="62"/>
                      <a:pt x="74" y="62"/>
                      <a:pt x="74" y="62"/>
                    </a:cubicBezTo>
                    <a:cubicBezTo>
                      <a:pt x="71" y="59"/>
                      <a:pt x="75" y="62"/>
                      <a:pt x="73" y="59"/>
                    </a:cubicBezTo>
                    <a:cubicBezTo>
                      <a:pt x="75" y="60"/>
                      <a:pt x="75" y="58"/>
                      <a:pt x="77" y="60"/>
                    </a:cubicBezTo>
                    <a:cubicBezTo>
                      <a:pt x="76" y="59"/>
                      <a:pt x="76" y="57"/>
                      <a:pt x="77" y="58"/>
                    </a:cubicBezTo>
                    <a:cubicBezTo>
                      <a:pt x="77" y="58"/>
                      <a:pt x="77" y="58"/>
                      <a:pt x="77" y="59"/>
                    </a:cubicBezTo>
                    <a:cubicBezTo>
                      <a:pt x="79" y="60"/>
                      <a:pt x="78" y="59"/>
                      <a:pt x="78" y="58"/>
                    </a:cubicBezTo>
                    <a:cubicBezTo>
                      <a:pt x="78" y="58"/>
                      <a:pt x="80" y="59"/>
                      <a:pt x="81" y="60"/>
                    </a:cubicBezTo>
                    <a:cubicBezTo>
                      <a:pt x="81" y="59"/>
                      <a:pt x="79" y="57"/>
                      <a:pt x="78" y="56"/>
                    </a:cubicBezTo>
                    <a:cubicBezTo>
                      <a:pt x="81" y="59"/>
                      <a:pt x="78" y="53"/>
                      <a:pt x="81" y="55"/>
                    </a:cubicBezTo>
                    <a:cubicBezTo>
                      <a:pt x="81" y="56"/>
                      <a:pt x="82" y="58"/>
                      <a:pt x="83" y="58"/>
                    </a:cubicBezTo>
                    <a:cubicBezTo>
                      <a:pt x="86" y="61"/>
                      <a:pt x="81" y="55"/>
                      <a:pt x="83" y="56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3" y="55"/>
                      <a:pt x="81" y="51"/>
                      <a:pt x="83" y="54"/>
                    </a:cubicBezTo>
                    <a:cubicBezTo>
                      <a:pt x="82" y="53"/>
                      <a:pt x="84" y="54"/>
                      <a:pt x="82" y="52"/>
                    </a:cubicBezTo>
                    <a:cubicBezTo>
                      <a:pt x="85" y="53"/>
                      <a:pt x="84" y="48"/>
                      <a:pt x="88" y="52"/>
                    </a:cubicBezTo>
                    <a:cubicBezTo>
                      <a:pt x="88" y="52"/>
                      <a:pt x="89" y="52"/>
                      <a:pt x="87" y="51"/>
                    </a:cubicBezTo>
                    <a:cubicBezTo>
                      <a:pt x="86" y="49"/>
                      <a:pt x="88" y="52"/>
                      <a:pt x="87" y="51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7" y="50"/>
                      <a:pt x="87" y="50"/>
                      <a:pt x="89" y="52"/>
                    </a:cubicBezTo>
                    <a:cubicBezTo>
                      <a:pt x="91" y="53"/>
                      <a:pt x="86" y="47"/>
                      <a:pt x="88" y="48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9" y="46"/>
                      <a:pt x="91" y="49"/>
                      <a:pt x="92" y="50"/>
                    </a:cubicBezTo>
                    <a:cubicBezTo>
                      <a:pt x="92" y="50"/>
                      <a:pt x="93" y="50"/>
                      <a:pt x="92" y="48"/>
                    </a:cubicBezTo>
                    <a:cubicBezTo>
                      <a:pt x="94" y="50"/>
                      <a:pt x="94" y="50"/>
                      <a:pt x="94" y="50"/>
                    </a:cubicBezTo>
                    <a:cubicBezTo>
                      <a:pt x="92" y="49"/>
                      <a:pt x="93" y="49"/>
                      <a:pt x="93" y="48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4" y="50"/>
                      <a:pt x="94" y="49"/>
                      <a:pt x="94" y="48"/>
                    </a:cubicBezTo>
                    <a:cubicBezTo>
                      <a:pt x="93" y="47"/>
                      <a:pt x="92" y="47"/>
                      <a:pt x="92" y="47"/>
                    </a:cubicBezTo>
                    <a:cubicBezTo>
                      <a:pt x="91" y="46"/>
                      <a:pt x="92" y="46"/>
                      <a:pt x="91" y="45"/>
                    </a:cubicBezTo>
                    <a:cubicBezTo>
                      <a:pt x="92" y="47"/>
                      <a:pt x="93" y="46"/>
                      <a:pt x="93" y="46"/>
                    </a:cubicBezTo>
                    <a:cubicBezTo>
                      <a:pt x="94" y="46"/>
                      <a:pt x="92" y="44"/>
                      <a:pt x="92" y="44"/>
                    </a:cubicBezTo>
                    <a:cubicBezTo>
                      <a:pt x="93" y="45"/>
                      <a:pt x="93" y="44"/>
                      <a:pt x="94" y="45"/>
                    </a:cubicBezTo>
                    <a:cubicBezTo>
                      <a:pt x="94" y="45"/>
                      <a:pt x="93" y="44"/>
                      <a:pt x="93" y="45"/>
                    </a:cubicBezTo>
                    <a:cubicBezTo>
                      <a:pt x="94" y="46"/>
                      <a:pt x="95" y="47"/>
                      <a:pt x="95" y="46"/>
                    </a:cubicBezTo>
                    <a:cubicBezTo>
                      <a:pt x="94" y="45"/>
                      <a:pt x="92" y="43"/>
                      <a:pt x="93" y="43"/>
                    </a:cubicBezTo>
                    <a:cubicBezTo>
                      <a:pt x="93" y="44"/>
                      <a:pt x="94" y="45"/>
                      <a:pt x="94" y="45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5" y="44"/>
                      <a:pt x="95" y="45"/>
                      <a:pt x="95" y="45"/>
                    </a:cubicBezTo>
                    <a:cubicBezTo>
                      <a:pt x="94" y="43"/>
                      <a:pt x="95" y="44"/>
                      <a:pt x="94" y="42"/>
                    </a:cubicBezTo>
                    <a:cubicBezTo>
                      <a:pt x="94" y="41"/>
                      <a:pt x="95" y="42"/>
                      <a:pt x="96" y="42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7" y="43"/>
                      <a:pt x="97" y="42"/>
                      <a:pt x="96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39"/>
                    </a:cubicBezTo>
                    <a:cubicBezTo>
                      <a:pt x="98" y="40"/>
                      <a:pt x="102" y="45"/>
                      <a:pt x="100" y="43"/>
                    </a:cubicBezTo>
                    <a:cubicBezTo>
                      <a:pt x="101" y="43"/>
                      <a:pt x="99" y="39"/>
                      <a:pt x="98" y="39"/>
                    </a:cubicBezTo>
                    <a:cubicBezTo>
                      <a:pt x="99" y="39"/>
                      <a:pt x="98" y="36"/>
                      <a:pt x="101" y="38"/>
                    </a:cubicBezTo>
                    <a:cubicBezTo>
                      <a:pt x="101" y="37"/>
                      <a:pt x="100" y="36"/>
                      <a:pt x="100" y="36"/>
                    </a:cubicBezTo>
                    <a:cubicBezTo>
                      <a:pt x="102" y="36"/>
                      <a:pt x="101" y="32"/>
                      <a:pt x="105" y="34"/>
                    </a:cubicBezTo>
                    <a:cubicBezTo>
                      <a:pt x="105" y="35"/>
                      <a:pt x="106" y="36"/>
                      <a:pt x="107" y="37"/>
                    </a:cubicBezTo>
                    <a:cubicBezTo>
                      <a:pt x="106" y="35"/>
                      <a:pt x="108" y="38"/>
                      <a:pt x="106" y="36"/>
                    </a:cubicBezTo>
                    <a:cubicBezTo>
                      <a:pt x="105" y="34"/>
                      <a:pt x="104" y="33"/>
                      <a:pt x="104" y="33"/>
                    </a:cubicBezTo>
                    <a:cubicBezTo>
                      <a:pt x="104" y="32"/>
                      <a:pt x="105" y="31"/>
                      <a:pt x="106" y="32"/>
                    </a:cubicBezTo>
                    <a:cubicBezTo>
                      <a:pt x="106" y="31"/>
                      <a:pt x="105" y="31"/>
                      <a:pt x="105" y="30"/>
                    </a:cubicBezTo>
                    <a:cubicBezTo>
                      <a:pt x="107" y="33"/>
                      <a:pt x="108" y="33"/>
                      <a:pt x="107" y="31"/>
                    </a:cubicBezTo>
                    <a:cubicBezTo>
                      <a:pt x="106" y="30"/>
                      <a:pt x="106" y="30"/>
                      <a:pt x="106" y="30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1"/>
                      <a:pt x="106" y="28"/>
                      <a:pt x="107" y="29"/>
                    </a:cubicBezTo>
                    <a:cubicBezTo>
                      <a:pt x="108" y="30"/>
                      <a:pt x="108" y="30"/>
                      <a:pt x="108" y="31"/>
                    </a:cubicBezTo>
                    <a:cubicBezTo>
                      <a:pt x="108" y="29"/>
                      <a:pt x="107" y="27"/>
                      <a:pt x="108" y="28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0" y="29"/>
                      <a:pt x="110" y="27"/>
                      <a:pt x="109" y="27"/>
                    </a:cubicBezTo>
                    <a:cubicBezTo>
                      <a:pt x="111" y="28"/>
                      <a:pt x="111" y="27"/>
                      <a:pt x="113" y="29"/>
                    </a:cubicBezTo>
                    <a:cubicBezTo>
                      <a:pt x="111" y="24"/>
                      <a:pt x="112" y="22"/>
                      <a:pt x="114" y="21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6" y="23"/>
                      <a:pt x="114" y="20"/>
                      <a:pt x="115" y="21"/>
                    </a:cubicBezTo>
                    <a:cubicBezTo>
                      <a:pt x="115" y="22"/>
                      <a:pt x="117" y="23"/>
                      <a:pt x="117" y="24"/>
                    </a:cubicBezTo>
                    <a:cubicBezTo>
                      <a:pt x="119" y="25"/>
                      <a:pt x="117" y="22"/>
                      <a:pt x="117" y="21"/>
                    </a:cubicBezTo>
                    <a:cubicBezTo>
                      <a:pt x="116" y="19"/>
                      <a:pt x="117" y="22"/>
                      <a:pt x="116" y="20"/>
                    </a:cubicBezTo>
                    <a:cubicBezTo>
                      <a:pt x="115" y="20"/>
                      <a:pt x="117" y="21"/>
                      <a:pt x="116" y="18"/>
                    </a:cubicBezTo>
                    <a:cubicBezTo>
                      <a:pt x="117" y="19"/>
                      <a:pt x="118" y="21"/>
                      <a:pt x="118" y="22"/>
                    </a:cubicBezTo>
                    <a:cubicBezTo>
                      <a:pt x="118" y="20"/>
                      <a:pt x="118" y="20"/>
                      <a:pt x="118" y="20"/>
                    </a:cubicBezTo>
                    <a:cubicBezTo>
                      <a:pt x="120" y="23"/>
                      <a:pt x="120" y="26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5" y="30"/>
                      <a:pt x="124" y="31"/>
                      <a:pt x="126" y="31"/>
                    </a:cubicBezTo>
                    <a:cubicBezTo>
                      <a:pt x="125" y="30"/>
                      <a:pt x="123" y="26"/>
                      <a:pt x="122" y="26"/>
                    </a:cubicBezTo>
                    <a:cubicBezTo>
                      <a:pt x="123" y="25"/>
                      <a:pt x="119" y="20"/>
                      <a:pt x="120" y="20"/>
                    </a:cubicBezTo>
                    <a:cubicBezTo>
                      <a:pt x="121" y="21"/>
                      <a:pt x="119" y="21"/>
                      <a:pt x="121" y="22"/>
                    </a:cubicBezTo>
                    <a:cubicBezTo>
                      <a:pt x="122" y="24"/>
                      <a:pt x="121" y="21"/>
                      <a:pt x="121" y="21"/>
                    </a:cubicBezTo>
                    <a:cubicBezTo>
                      <a:pt x="120" y="21"/>
                      <a:pt x="119" y="18"/>
                      <a:pt x="119" y="18"/>
                    </a:cubicBezTo>
                    <a:cubicBezTo>
                      <a:pt x="120" y="18"/>
                      <a:pt x="120" y="20"/>
                      <a:pt x="121" y="20"/>
                    </a:cubicBezTo>
                    <a:cubicBezTo>
                      <a:pt x="120" y="18"/>
                      <a:pt x="120" y="17"/>
                      <a:pt x="119" y="16"/>
                    </a:cubicBezTo>
                    <a:cubicBezTo>
                      <a:pt x="117" y="14"/>
                      <a:pt x="120" y="17"/>
                      <a:pt x="119" y="14"/>
                    </a:cubicBezTo>
                    <a:cubicBezTo>
                      <a:pt x="120" y="16"/>
                      <a:pt x="122" y="19"/>
                      <a:pt x="123" y="20"/>
                    </a:cubicBezTo>
                    <a:cubicBezTo>
                      <a:pt x="122" y="18"/>
                      <a:pt x="122" y="17"/>
                      <a:pt x="119" y="14"/>
                    </a:cubicBezTo>
                    <a:cubicBezTo>
                      <a:pt x="120" y="14"/>
                      <a:pt x="121" y="16"/>
                      <a:pt x="122" y="17"/>
                    </a:cubicBezTo>
                    <a:cubicBezTo>
                      <a:pt x="123" y="18"/>
                      <a:pt x="120" y="13"/>
                      <a:pt x="123" y="17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15"/>
                      <a:pt x="123" y="16"/>
                      <a:pt x="124" y="17"/>
                    </a:cubicBezTo>
                    <a:cubicBezTo>
                      <a:pt x="124" y="16"/>
                      <a:pt x="123" y="13"/>
                      <a:pt x="125" y="16"/>
                    </a:cubicBezTo>
                    <a:cubicBezTo>
                      <a:pt x="125" y="16"/>
                      <a:pt x="126" y="15"/>
                      <a:pt x="124" y="13"/>
                    </a:cubicBezTo>
                    <a:cubicBezTo>
                      <a:pt x="123" y="13"/>
                      <a:pt x="125" y="15"/>
                      <a:pt x="122" y="13"/>
                    </a:cubicBezTo>
                    <a:cubicBezTo>
                      <a:pt x="124" y="15"/>
                      <a:pt x="123" y="12"/>
                      <a:pt x="122" y="11"/>
                    </a:cubicBezTo>
                    <a:cubicBezTo>
                      <a:pt x="123" y="12"/>
                      <a:pt x="123" y="12"/>
                      <a:pt x="123" y="12"/>
                    </a:cubicBezTo>
                    <a:cubicBezTo>
                      <a:pt x="123" y="12"/>
                      <a:pt x="124" y="12"/>
                      <a:pt x="123" y="10"/>
                    </a:cubicBezTo>
                    <a:cubicBezTo>
                      <a:pt x="123" y="11"/>
                      <a:pt x="124" y="12"/>
                      <a:pt x="124" y="12"/>
                    </a:cubicBezTo>
                    <a:cubicBezTo>
                      <a:pt x="123" y="10"/>
                      <a:pt x="123" y="10"/>
                      <a:pt x="123" y="10"/>
                    </a:cubicBezTo>
                    <a:cubicBezTo>
                      <a:pt x="123" y="9"/>
                      <a:pt x="125" y="13"/>
                      <a:pt x="126" y="12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13"/>
                      <a:pt x="128" y="15"/>
                      <a:pt x="128" y="14"/>
                    </a:cubicBezTo>
                    <a:cubicBezTo>
                      <a:pt x="126" y="12"/>
                      <a:pt x="125" y="10"/>
                      <a:pt x="124" y="9"/>
                    </a:cubicBezTo>
                    <a:cubicBezTo>
                      <a:pt x="124" y="8"/>
                      <a:pt x="126" y="11"/>
                      <a:pt x="125" y="9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2"/>
                      <a:pt x="128" y="13"/>
                      <a:pt x="129" y="13"/>
                    </a:cubicBezTo>
                    <a:cubicBezTo>
                      <a:pt x="129" y="12"/>
                      <a:pt x="127" y="10"/>
                      <a:pt x="126" y="9"/>
                    </a:cubicBezTo>
                    <a:cubicBezTo>
                      <a:pt x="126" y="9"/>
                      <a:pt x="127" y="10"/>
                      <a:pt x="128" y="11"/>
                    </a:cubicBezTo>
                    <a:cubicBezTo>
                      <a:pt x="128" y="10"/>
                      <a:pt x="127" y="9"/>
                      <a:pt x="126" y="8"/>
                    </a:cubicBezTo>
                    <a:cubicBezTo>
                      <a:pt x="127" y="9"/>
                      <a:pt x="129" y="10"/>
                      <a:pt x="131" y="11"/>
                    </a:cubicBezTo>
                    <a:cubicBezTo>
                      <a:pt x="132" y="14"/>
                      <a:pt x="132" y="14"/>
                      <a:pt x="132" y="14"/>
                    </a:cubicBezTo>
                    <a:cubicBezTo>
                      <a:pt x="133" y="14"/>
                      <a:pt x="133" y="14"/>
                      <a:pt x="133" y="14"/>
                    </a:cubicBezTo>
                    <a:cubicBezTo>
                      <a:pt x="134" y="16"/>
                      <a:pt x="134" y="15"/>
                      <a:pt x="136" y="18"/>
                    </a:cubicBezTo>
                    <a:cubicBezTo>
                      <a:pt x="136" y="18"/>
                      <a:pt x="136" y="17"/>
                      <a:pt x="135" y="16"/>
                    </a:cubicBezTo>
                    <a:cubicBezTo>
                      <a:pt x="132" y="13"/>
                      <a:pt x="132" y="11"/>
                      <a:pt x="130" y="8"/>
                    </a:cubicBezTo>
                    <a:cubicBezTo>
                      <a:pt x="130" y="6"/>
                      <a:pt x="136" y="15"/>
                      <a:pt x="133" y="9"/>
                    </a:cubicBezTo>
                    <a:cubicBezTo>
                      <a:pt x="133" y="9"/>
                      <a:pt x="131" y="6"/>
                      <a:pt x="131" y="7"/>
                    </a:cubicBezTo>
                    <a:cubicBezTo>
                      <a:pt x="132" y="7"/>
                      <a:pt x="129" y="4"/>
                      <a:pt x="131" y="4"/>
                    </a:cubicBezTo>
                    <a:cubicBezTo>
                      <a:pt x="131" y="6"/>
                      <a:pt x="134" y="7"/>
                      <a:pt x="135" y="10"/>
                    </a:cubicBezTo>
                    <a:cubicBezTo>
                      <a:pt x="134" y="9"/>
                      <a:pt x="134" y="9"/>
                      <a:pt x="134" y="10"/>
                    </a:cubicBezTo>
                    <a:cubicBezTo>
                      <a:pt x="135" y="11"/>
                      <a:pt x="136" y="13"/>
                      <a:pt x="137" y="13"/>
                    </a:cubicBezTo>
                    <a:cubicBezTo>
                      <a:pt x="137" y="12"/>
                      <a:pt x="137" y="12"/>
                      <a:pt x="136" y="10"/>
                    </a:cubicBezTo>
                    <a:cubicBezTo>
                      <a:pt x="134" y="8"/>
                      <a:pt x="135" y="11"/>
                      <a:pt x="134" y="9"/>
                    </a:cubicBezTo>
                    <a:cubicBezTo>
                      <a:pt x="134" y="7"/>
                      <a:pt x="137" y="10"/>
                      <a:pt x="134" y="7"/>
                    </a:cubicBezTo>
                    <a:cubicBezTo>
                      <a:pt x="134" y="7"/>
                      <a:pt x="133" y="5"/>
                      <a:pt x="132" y="4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4" y="4"/>
                      <a:pt x="131" y="2"/>
                      <a:pt x="132" y="1"/>
                    </a:cubicBezTo>
                    <a:cubicBezTo>
                      <a:pt x="134" y="4"/>
                      <a:pt x="134" y="4"/>
                      <a:pt x="134" y="4"/>
                    </a:cubicBezTo>
                    <a:cubicBezTo>
                      <a:pt x="136" y="6"/>
                      <a:pt x="132" y="4"/>
                      <a:pt x="135" y="7"/>
                    </a:cubicBezTo>
                    <a:cubicBezTo>
                      <a:pt x="136" y="7"/>
                      <a:pt x="135" y="5"/>
                      <a:pt x="136" y="5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6" y="6"/>
                      <a:pt x="140" y="11"/>
                      <a:pt x="139" y="8"/>
                    </a:cubicBezTo>
                    <a:cubicBezTo>
                      <a:pt x="138" y="6"/>
                      <a:pt x="138" y="6"/>
                      <a:pt x="137" y="5"/>
                    </a:cubicBezTo>
                    <a:cubicBezTo>
                      <a:pt x="137" y="4"/>
                      <a:pt x="137" y="2"/>
                      <a:pt x="137" y="2"/>
                    </a:cubicBezTo>
                    <a:cubicBezTo>
                      <a:pt x="139" y="5"/>
                      <a:pt x="138" y="1"/>
                      <a:pt x="139" y="4"/>
                    </a:cubicBezTo>
                    <a:cubicBezTo>
                      <a:pt x="138" y="3"/>
                      <a:pt x="137" y="4"/>
                      <a:pt x="138" y="7"/>
                    </a:cubicBezTo>
                    <a:cubicBezTo>
                      <a:pt x="141" y="10"/>
                      <a:pt x="137" y="7"/>
                      <a:pt x="140" y="10"/>
                    </a:cubicBezTo>
                    <a:cubicBezTo>
                      <a:pt x="140" y="10"/>
                      <a:pt x="142" y="13"/>
                      <a:pt x="144" y="15"/>
                    </a:cubicBezTo>
                    <a:cubicBezTo>
                      <a:pt x="144" y="15"/>
                      <a:pt x="144" y="14"/>
                      <a:pt x="144" y="13"/>
                    </a:cubicBezTo>
                    <a:cubicBezTo>
                      <a:pt x="142" y="11"/>
                      <a:pt x="142" y="11"/>
                      <a:pt x="141" y="10"/>
                    </a:cubicBezTo>
                    <a:cubicBezTo>
                      <a:pt x="142" y="10"/>
                      <a:pt x="142" y="8"/>
                      <a:pt x="141" y="6"/>
                    </a:cubicBezTo>
                    <a:cubicBezTo>
                      <a:pt x="142" y="7"/>
                      <a:pt x="143" y="9"/>
                      <a:pt x="143" y="9"/>
                    </a:cubicBezTo>
                    <a:cubicBezTo>
                      <a:pt x="143" y="8"/>
                      <a:pt x="145" y="7"/>
                      <a:pt x="146" y="7"/>
                    </a:cubicBezTo>
                    <a:cubicBezTo>
                      <a:pt x="143" y="5"/>
                      <a:pt x="146" y="6"/>
                      <a:pt x="144" y="4"/>
                    </a:cubicBezTo>
                    <a:cubicBezTo>
                      <a:pt x="143" y="3"/>
                      <a:pt x="141" y="2"/>
                      <a:pt x="140" y="0"/>
                    </a:cubicBezTo>
                    <a:cubicBezTo>
                      <a:pt x="141" y="0"/>
                      <a:pt x="141" y="1"/>
                      <a:pt x="142" y="2"/>
                    </a:cubicBezTo>
                    <a:cubicBezTo>
                      <a:pt x="141" y="0"/>
                      <a:pt x="144" y="4"/>
                      <a:pt x="143" y="1"/>
                    </a:cubicBezTo>
                    <a:cubicBezTo>
                      <a:pt x="143" y="3"/>
                      <a:pt x="145" y="5"/>
                      <a:pt x="147" y="8"/>
                    </a:cubicBezTo>
                    <a:cubicBezTo>
                      <a:pt x="147" y="6"/>
                      <a:pt x="148" y="9"/>
                      <a:pt x="149" y="9"/>
                    </a:cubicBezTo>
                    <a:cubicBezTo>
                      <a:pt x="148" y="7"/>
                      <a:pt x="148" y="6"/>
                      <a:pt x="149" y="5"/>
                    </a:cubicBezTo>
                    <a:cubicBezTo>
                      <a:pt x="151" y="6"/>
                      <a:pt x="151" y="3"/>
                      <a:pt x="151" y="3"/>
                    </a:cubicBezTo>
                    <a:cubicBezTo>
                      <a:pt x="152" y="4"/>
                      <a:pt x="154" y="6"/>
                      <a:pt x="155" y="7"/>
                    </a:cubicBezTo>
                    <a:cubicBezTo>
                      <a:pt x="155" y="6"/>
                      <a:pt x="152" y="4"/>
                      <a:pt x="154" y="5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4" y="4"/>
                      <a:pt x="157" y="6"/>
                      <a:pt x="154" y="2"/>
                    </a:cubicBezTo>
                    <a:cubicBezTo>
                      <a:pt x="156" y="5"/>
                      <a:pt x="156" y="5"/>
                      <a:pt x="156" y="5"/>
                    </a:cubicBezTo>
                    <a:cubicBezTo>
                      <a:pt x="157" y="5"/>
                      <a:pt x="156" y="5"/>
                      <a:pt x="156" y="4"/>
                    </a:cubicBezTo>
                    <a:cubicBezTo>
                      <a:pt x="157" y="5"/>
                      <a:pt x="157" y="6"/>
                      <a:pt x="158" y="7"/>
                    </a:cubicBezTo>
                    <a:cubicBezTo>
                      <a:pt x="160" y="8"/>
                      <a:pt x="158" y="6"/>
                      <a:pt x="159" y="5"/>
                    </a:cubicBezTo>
                    <a:cubicBezTo>
                      <a:pt x="157" y="4"/>
                      <a:pt x="157" y="4"/>
                      <a:pt x="157" y="4"/>
                    </a:cubicBezTo>
                    <a:cubicBezTo>
                      <a:pt x="157" y="2"/>
                      <a:pt x="159" y="3"/>
                      <a:pt x="159" y="2"/>
                    </a:cubicBezTo>
                    <a:cubicBezTo>
                      <a:pt x="160" y="4"/>
                      <a:pt x="160" y="4"/>
                      <a:pt x="160" y="4"/>
                    </a:cubicBezTo>
                    <a:cubicBezTo>
                      <a:pt x="160" y="2"/>
                      <a:pt x="160" y="2"/>
                      <a:pt x="160" y="2"/>
                    </a:cubicBezTo>
                    <a:cubicBezTo>
                      <a:pt x="161" y="4"/>
                      <a:pt x="162" y="5"/>
                      <a:pt x="162" y="3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2" y="8"/>
                      <a:pt x="162" y="6"/>
                      <a:pt x="161" y="5"/>
                    </a:cubicBezTo>
                    <a:cubicBezTo>
                      <a:pt x="160" y="3"/>
                      <a:pt x="159" y="4"/>
                      <a:pt x="160" y="6"/>
                    </a:cubicBezTo>
                    <a:cubicBezTo>
                      <a:pt x="161" y="6"/>
                      <a:pt x="160" y="6"/>
                      <a:pt x="160" y="5"/>
                    </a:cubicBezTo>
                    <a:cubicBezTo>
                      <a:pt x="162" y="7"/>
                      <a:pt x="162" y="7"/>
                      <a:pt x="162" y="9"/>
                    </a:cubicBezTo>
                    <a:cubicBezTo>
                      <a:pt x="162" y="9"/>
                      <a:pt x="163" y="9"/>
                      <a:pt x="163" y="9"/>
                    </a:cubicBezTo>
                    <a:cubicBezTo>
                      <a:pt x="163" y="10"/>
                      <a:pt x="163" y="10"/>
                      <a:pt x="163" y="11"/>
                    </a:cubicBezTo>
                    <a:cubicBezTo>
                      <a:pt x="162" y="10"/>
                      <a:pt x="161" y="9"/>
                      <a:pt x="161" y="9"/>
                    </a:cubicBezTo>
                    <a:cubicBezTo>
                      <a:pt x="163" y="11"/>
                      <a:pt x="163" y="12"/>
                      <a:pt x="162" y="12"/>
                    </a:cubicBezTo>
                    <a:cubicBezTo>
                      <a:pt x="159" y="9"/>
                      <a:pt x="162" y="14"/>
                      <a:pt x="160" y="14"/>
                    </a:cubicBezTo>
                    <a:cubicBezTo>
                      <a:pt x="159" y="11"/>
                      <a:pt x="158" y="9"/>
                      <a:pt x="158" y="8"/>
                    </a:cubicBezTo>
                    <a:cubicBezTo>
                      <a:pt x="157" y="8"/>
                      <a:pt x="158" y="9"/>
                      <a:pt x="157" y="8"/>
                    </a:cubicBezTo>
                    <a:cubicBezTo>
                      <a:pt x="157" y="10"/>
                      <a:pt x="159" y="12"/>
                      <a:pt x="159" y="13"/>
                    </a:cubicBezTo>
                    <a:cubicBezTo>
                      <a:pt x="158" y="12"/>
                      <a:pt x="158" y="12"/>
                      <a:pt x="158" y="12"/>
                    </a:cubicBezTo>
                    <a:cubicBezTo>
                      <a:pt x="158" y="13"/>
                      <a:pt x="160" y="15"/>
                      <a:pt x="159" y="15"/>
                    </a:cubicBezTo>
                    <a:cubicBezTo>
                      <a:pt x="157" y="15"/>
                      <a:pt x="156" y="16"/>
                      <a:pt x="155" y="17"/>
                    </a:cubicBezTo>
                    <a:cubicBezTo>
                      <a:pt x="154" y="15"/>
                      <a:pt x="154" y="15"/>
                      <a:pt x="154" y="15"/>
                    </a:cubicBezTo>
                    <a:cubicBezTo>
                      <a:pt x="156" y="19"/>
                      <a:pt x="153" y="17"/>
                      <a:pt x="154" y="19"/>
                    </a:cubicBezTo>
                    <a:cubicBezTo>
                      <a:pt x="152" y="19"/>
                      <a:pt x="153" y="22"/>
                      <a:pt x="150" y="20"/>
                    </a:cubicBezTo>
                    <a:cubicBezTo>
                      <a:pt x="149" y="23"/>
                      <a:pt x="148" y="25"/>
                      <a:pt x="146" y="26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5"/>
                      <a:pt x="144" y="22"/>
                      <a:pt x="144" y="23"/>
                    </a:cubicBezTo>
                    <a:cubicBezTo>
                      <a:pt x="145" y="24"/>
                      <a:pt x="145" y="25"/>
                      <a:pt x="146" y="27"/>
                    </a:cubicBezTo>
                    <a:cubicBezTo>
                      <a:pt x="144" y="26"/>
                      <a:pt x="144" y="29"/>
                      <a:pt x="144" y="31"/>
                    </a:cubicBezTo>
                    <a:cubicBezTo>
                      <a:pt x="143" y="29"/>
                      <a:pt x="143" y="29"/>
                      <a:pt x="143" y="29"/>
                    </a:cubicBezTo>
                    <a:cubicBezTo>
                      <a:pt x="145" y="33"/>
                      <a:pt x="142" y="31"/>
                      <a:pt x="141" y="31"/>
                    </a:cubicBezTo>
                    <a:cubicBezTo>
                      <a:pt x="140" y="31"/>
                      <a:pt x="139" y="29"/>
                      <a:pt x="139" y="30"/>
                    </a:cubicBezTo>
                    <a:cubicBezTo>
                      <a:pt x="140" y="32"/>
                      <a:pt x="140" y="32"/>
                      <a:pt x="140" y="35"/>
                    </a:cubicBezTo>
                    <a:cubicBezTo>
                      <a:pt x="139" y="35"/>
                      <a:pt x="138" y="35"/>
                      <a:pt x="137" y="34"/>
                    </a:cubicBezTo>
                    <a:cubicBezTo>
                      <a:pt x="137" y="39"/>
                      <a:pt x="134" y="39"/>
                      <a:pt x="133" y="43"/>
                    </a:cubicBezTo>
                    <a:cubicBezTo>
                      <a:pt x="132" y="41"/>
                      <a:pt x="132" y="41"/>
                      <a:pt x="132" y="41"/>
                    </a:cubicBezTo>
                    <a:cubicBezTo>
                      <a:pt x="133" y="46"/>
                      <a:pt x="127" y="45"/>
                      <a:pt x="127" y="48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4" y="45"/>
                      <a:pt x="124" y="47"/>
                      <a:pt x="126" y="49"/>
                    </a:cubicBezTo>
                    <a:cubicBezTo>
                      <a:pt x="125" y="48"/>
                      <a:pt x="126" y="51"/>
                      <a:pt x="124" y="49"/>
                    </a:cubicBezTo>
                    <a:cubicBezTo>
                      <a:pt x="123" y="49"/>
                      <a:pt x="124" y="51"/>
                      <a:pt x="124" y="52"/>
                    </a:cubicBezTo>
                    <a:cubicBezTo>
                      <a:pt x="122" y="52"/>
                      <a:pt x="122" y="52"/>
                      <a:pt x="121" y="54"/>
                    </a:cubicBezTo>
                    <a:cubicBezTo>
                      <a:pt x="122" y="54"/>
                      <a:pt x="122" y="54"/>
                      <a:pt x="122" y="54"/>
                    </a:cubicBezTo>
                    <a:cubicBezTo>
                      <a:pt x="121" y="53"/>
                      <a:pt x="120" y="52"/>
                      <a:pt x="120" y="52"/>
                    </a:cubicBezTo>
                    <a:cubicBezTo>
                      <a:pt x="120" y="53"/>
                      <a:pt x="118" y="52"/>
                      <a:pt x="121" y="55"/>
                    </a:cubicBezTo>
                    <a:cubicBezTo>
                      <a:pt x="118" y="54"/>
                      <a:pt x="120" y="59"/>
                      <a:pt x="117" y="57"/>
                    </a:cubicBezTo>
                    <a:cubicBezTo>
                      <a:pt x="117" y="58"/>
                      <a:pt x="117" y="58"/>
                      <a:pt x="118" y="59"/>
                    </a:cubicBezTo>
                    <a:cubicBezTo>
                      <a:pt x="117" y="60"/>
                      <a:pt x="114" y="59"/>
                      <a:pt x="115" y="61"/>
                    </a:cubicBezTo>
                    <a:cubicBezTo>
                      <a:pt x="114" y="61"/>
                      <a:pt x="114" y="59"/>
                      <a:pt x="113" y="59"/>
                    </a:cubicBezTo>
                    <a:cubicBezTo>
                      <a:pt x="113" y="60"/>
                      <a:pt x="114" y="61"/>
                      <a:pt x="114" y="61"/>
                    </a:cubicBezTo>
                    <a:cubicBezTo>
                      <a:pt x="114" y="64"/>
                      <a:pt x="110" y="62"/>
                      <a:pt x="109" y="64"/>
                    </a:cubicBezTo>
                    <a:cubicBezTo>
                      <a:pt x="108" y="68"/>
                      <a:pt x="104" y="69"/>
                      <a:pt x="102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3" y="74"/>
                      <a:pt x="97" y="69"/>
                      <a:pt x="100" y="74"/>
                    </a:cubicBezTo>
                    <a:cubicBezTo>
                      <a:pt x="99" y="73"/>
                      <a:pt x="99" y="74"/>
                      <a:pt x="98" y="73"/>
                    </a:cubicBezTo>
                    <a:cubicBezTo>
                      <a:pt x="99" y="75"/>
                      <a:pt x="95" y="72"/>
                      <a:pt x="96" y="76"/>
                    </a:cubicBezTo>
                    <a:cubicBezTo>
                      <a:pt x="96" y="76"/>
                      <a:pt x="96" y="75"/>
                      <a:pt x="96" y="75"/>
                    </a:cubicBezTo>
                    <a:cubicBezTo>
                      <a:pt x="93" y="74"/>
                      <a:pt x="94" y="77"/>
                      <a:pt x="92" y="77"/>
                    </a:cubicBezTo>
                    <a:cubicBezTo>
                      <a:pt x="92" y="76"/>
                      <a:pt x="92" y="76"/>
                      <a:pt x="91" y="75"/>
                    </a:cubicBezTo>
                    <a:cubicBezTo>
                      <a:pt x="90" y="74"/>
                      <a:pt x="93" y="79"/>
                      <a:pt x="90" y="76"/>
                    </a:cubicBezTo>
                    <a:cubicBezTo>
                      <a:pt x="90" y="76"/>
                      <a:pt x="91" y="77"/>
                      <a:pt x="91" y="77"/>
                    </a:cubicBezTo>
                    <a:cubicBezTo>
                      <a:pt x="88" y="78"/>
                      <a:pt x="87" y="82"/>
                      <a:pt x="86" y="84"/>
                    </a:cubicBezTo>
                    <a:cubicBezTo>
                      <a:pt x="82" y="84"/>
                      <a:pt x="81" y="79"/>
                      <a:pt x="82" y="82"/>
                    </a:cubicBezTo>
                    <a:cubicBezTo>
                      <a:pt x="81" y="82"/>
                      <a:pt x="83" y="84"/>
                      <a:pt x="82" y="83"/>
                    </a:cubicBezTo>
                    <a:cubicBezTo>
                      <a:pt x="82" y="84"/>
                      <a:pt x="78" y="80"/>
                      <a:pt x="79" y="82"/>
                    </a:cubicBezTo>
                    <a:cubicBezTo>
                      <a:pt x="81" y="84"/>
                      <a:pt x="80" y="83"/>
                      <a:pt x="81" y="85"/>
                    </a:cubicBezTo>
                    <a:cubicBezTo>
                      <a:pt x="79" y="84"/>
                      <a:pt x="77" y="82"/>
                      <a:pt x="78" y="85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78" y="87"/>
                      <a:pt x="76" y="86"/>
                      <a:pt x="78" y="91"/>
                    </a:cubicBezTo>
                    <a:cubicBezTo>
                      <a:pt x="74" y="96"/>
                      <a:pt x="70" y="102"/>
                      <a:pt x="65" y="106"/>
                    </a:cubicBezTo>
                    <a:cubicBezTo>
                      <a:pt x="59" y="109"/>
                      <a:pt x="56" y="115"/>
                      <a:pt x="49" y="117"/>
                    </a:cubicBezTo>
                    <a:cubicBezTo>
                      <a:pt x="45" y="115"/>
                      <a:pt x="45" y="115"/>
                      <a:pt x="45" y="117"/>
                    </a:cubicBezTo>
                    <a:cubicBezTo>
                      <a:pt x="45" y="117"/>
                      <a:pt x="45" y="116"/>
                      <a:pt x="44" y="116"/>
                    </a:cubicBezTo>
                    <a:cubicBezTo>
                      <a:pt x="46" y="118"/>
                      <a:pt x="43" y="117"/>
                      <a:pt x="45" y="119"/>
                    </a:cubicBezTo>
                    <a:cubicBezTo>
                      <a:pt x="43" y="120"/>
                      <a:pt x="41" y="122"/>
                      <a:pt x="39" y="124"/>
                    </a:cubicBezTo>
                    <a:cubicBezTo>
                      <a:pt x="39" y="123"/>
                      <a:pt x="38" y="121"/>
                      <a:pt x="38" y="122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38" y="123"/>
                      <a:pt x="38" y="123"/>
                      <a:pt x="38" y="123"/>
                    </a:cubicBezTo>
                    <a:cubicBezTo>
                      <a:pt x="38" y="123"/>
                      <a:pt x="39" y="125"/>
                      <a:pt x="40" y="125"/>
                    </a:cubicBezTo>
                    <a:cubicBezTo>
                      <a:pt x="38" y="128"/>
                      <a:pt x="35" y="130"/>
                      <a:pt x="31" y="130"/>
                    </a:cubicBezTo>
                    <a:cubicBezTo>
                      <a:pt x="28" y="131"/>
                      <a:pt x="25" y="132"/>
                      <a:pt x="22" y="134"/>
                    </a:cubicBezTo>
                    <a:cubicBezTo>
                      <a:pt x="20" y="134"/>
                      <a:pt x="19" y="136"/>
                      <a:pt x="18" y="137"/>
                    </a:cubicBezTo>
                    <a:cubicBezTo>
                      <a:pt x="12" y="136"/>
                      <a:pt x="7" y="136"/>
                      <a:pt x="4" y="141"/>
                    </a:cubicBezTo>
                    <a:cubicBezTo>
                      <a:pt x="4" y="141"/>
                      <a:pt x="1" y="134"/>
                      <a:pt x="1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1" name="Freeform 286"/>
              <p:cNvSpPr/>
              <p:nvPr/>
            </p:nvSpPr>
            <p:spPr bwMode="auto">
              <a:xfrm>
                <a:off x="4124326" y="2747963"/>
                <a:ext cx="1588" cy="0"/>
              </a:xfrm>
              <a:custGeom>
                <a:avLst/>
                <a:gdLst>
                  <a:gd name="T0" fmla="*/ 3 w 3"/>
                  <a:gd name="T1" fmla="*/ 3 h 3"/>
                  <a:gd name="T2" fmla="*/ 0 w 3"/>
                  <a:gd name="T3" fmla="*/ 0 h 3"/>
                  <a:gd name="T4" fmla="*/ 3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cubicBezTo>
                      <a:pt x="2" y="2"/>
                      <a:pt x="1" y="2"/>
                      <a:pt x="0" y="0"/>
                    </a:cubicBezTo>
                    <a:cubicBezTo>
                      <a:pt x="1" y="1"/>
                      <a:pt x="2" y="2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2" name="Freeform 287"/>
              <p:cNvSpPr/>
              <p:nvPr/>
            </p:nvSpPr>
            <p:spPr bwMode="auto">
              <a:xfrm>
                <a:off x="4117976" y="274637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3" name="Freeform 288"/>
              <p:cNvSpPr/>
              <p:nvPr/>
            </p:nvSpPr>
            <p:spPr bwMode="auto">
              <a:xfrm>
                <a:off x="4116388" y="2746375"/>
                <a:ext cx="0" cy="1587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1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4" name="Freeform 289"/>
              <p:cNvSpPr/>
              <p:nvPr/>
            </p:nvSpPr>
            <p:spPr bwMode="auto">
              <a:xfrm>
                <a:off x="4114801" y="2746375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5" name="Freeform 290"/>
              <p:cNvSpPr/>
              <p:nvPr/>
            </p:nvSpPr>
            <p:spPr bwMode="auto">
              <a:xfrm>
                <a:off x="4114801" y="2747963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6" name="Freeform 291"/>
              <p:cNvSpPr/>
              <p:nvPr/>
            </p:nvSpPr>
            <p:spPr bwMode="auto">
              <a:xfrm>
                <a:off x="4111626" y="2747963"/>
                <a:ext cx="1588" cy="0"/>
              </a:xfrm>
              <a:custGeom>
                <a:avLst/>
                <a:gdLst>
                  <a:gd name="T0" fmla="*/ 2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1" y="2"/>
                      <a:pt x="2" y="3"/>
                      <a:pt x="1" y="2"/>
                    </a:cubicBezTo>
                    <a:cubicBezTo>
                      <a:pt x="2" y="3"/>
                      <a:pt x="0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7" name="Freeform 292"/>
              <p:cNvSpPr/>
              <p:nvPr/>
            </p:nvSpPr>
            <p:spPr bwMode="auto">
              <a:xfrm>
                <a:off x="4111626" y="274955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8" name="Rectangle 293"/>
              <p:cNvSpPr>
                <a:spLocks noChangeArrowheads="1"/>
              </p:cNvSpPr>
              <p:nvPr/>
            </p:nvSpPr>
            <p:spPr bwMode="auto">
              <a:xfrm>
                <a:off x="4095751" y="276542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9" name="Freeform 294"/>
              <p:cNvSpPr/>
              <p:nvPr/>
            </p:nvSpPr>
            <p:spPr bwMode="auto">
              <a:xfrm>
                <a:off x="4087813" y="2771775"/>
                <a:ext cx="0" cy="0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0" name="Freeform 295"/>
              <p:cNvSpPr/>
              <p:nvPr/>
            </p:nvSpPr>
            <p:spPr bwMode="auto">
              <a:xfrm>
                <a:off x="4086226" y="2776538"/>
                <a:ext cx="0" cy="1587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1" name="Freeform 296"/>
              <p:cNvSpPr/>
              <p:nvPr/>
            </p:nvSpPr>
            <p:spPr bwMode="auto">
              <a:xfrm>
                <a:off x="4062413" y="2241550"/>
                <a:ext cx="1588" cy="1587"/>
              </a:xfrm>
              <a:custGeom>
                <a:avLst/>
                <a:gdLst>
                  <a:gd name="T0" fmla="*/ 3 w 4"/>
                  <a:gd name="T1" fmla="*/ 1 h 1"/>
                  <a:gd name="T2" fmla="*/ 2 w 4"/>
                  <a:gd name="T3" fmla="*/ 0 h 1"/>
                  <a:gd name="T4" fmla="*/ 3 w 4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3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2" name="Freeform 297"/>
              <p:cNvSpPr/>
              <p:nvPr/>
            </p:nvSpPr>
            <p:spPr bwMode="auto">
              <a:xfrm>
                <a:off x="4019551" y="2243138"/>
                <a:ext cx="44450" cy="90487"/>
              </a:xfrm>
              <a:custGeom>
                <a:avLst/>
                <a:gdLst>
                  <a:gd name="T0" fmla="*/ 18 w 127"/>
                  <a:gd name="T1" fmla="*/ 217 h 249"/>
                  <a:gd name="T2" fmla="*/ 22 w 127"/>
                  <a:gd name="T3" fmla="*/ 210 h 249"/>
                  <a:gd name="T4" fmla="*/ 25 w 127"/>
                  <a:gd name="T5" fmla="*/ 193 h 249"/>
                  <a:gd name="T6" fmla="*/ 28 w 127"/>
                  <a:gd name="T7" fmla="*/ 188 h 249"/>
                  <a:gd name="T8" fmla="*/ 39 w 127"/>
                  <a:gd name="T9" fmla="*/ 174 h 249"/>
                  <a:gd name="T10" fmla="*/ 43 w 127"/>
                  <a:gd name="T11" fmla="*/ 170 h 249"/>
                  <a:gd name="T12" fmla="*/ 45 w 127"/>
                  <a:gd name="T13" fmla="*/ 160 h 249"/>
                  <a:gd name="T14" fmla="*/ 50 w 127"/>
                  <a:gd name="T15" fmla="*/ 153 h 249"/>
                  <a:gd name="T16" fmla="*/ 54 w 127"/>
                  <a:gd name="T17" fmla="*/ 150 h 249"/>
                  <a:gd name="T18" fmla="*/ 54 w 127"/>
                  <a:gd name="T19" fmla="*/ 145 h 249"/>
                  <a:gd name="T20" fmla="*/ 56 w 127"/>
                  <a:gd name="T21" fmla="*/ 135 h 249"/>
                  <a:gd name="T22" fmla="*/ 59 w 127"/>
                  <a:gd name="T23" fmla="*/ 131 h 249"/>
                  <a:gd name="T24" fmla="*/ 59 w 127"/>
                  <a:gd name="T25" fmla="*/ 124 h 249"/>
                  <a:gd name="T26" fmla="*/ 64 w 127"/>
                  <a:gd name="T27" fmla="*/ 119 h 249"/>
                  <a:gd name="T28" fmla="*/ 68 w 127"/>
                  <a:gd name="T29" fmla="*/ 112 h 249"/>
                  <a:gd name="T30" fmla="*/ 74 w 127"/>
                  <a:gd name="T31" fmla="*/ 104 h 249"/>
                  <a:gd name="T32" fmla="*/ 74 w 127"/>
                  <a:gd name="T33" fmla="*/ 100 h 249"/>
                  <a:gd name="T34" fmla="*/ 78 w 127"/>
                  <a:gd name="T35" fmla="*/ 97 h 249"/>
                  <a:gd name="T36" fmla="*/ 78 w 127"/>
                  <a:gd name="T37" fmla="*/ 93 h 249"/>
                  <a:gd name="T38" fmla="*/ 78 w 127"/>
                  <a:gd name="T39" fmla="*/ 92 h 249"/>
                  <a:gd name="T40" fmla="*/ 79 w 127"/>
                  <a:gd name="T41" fmla="*/ 87 h 249"/>
                  <a:gd name="T42" fmla="*/ 85 w 127"/>
                  <a:gd name="T43" fmla="*/ 75 h 249"/>
                  <a:gd name="T44" fmla="*/ 87 w 127"/>
                  <a:gd name="T45" fmla="*/ 70 h 249"/>
                  <a:gd name="T46" fmla="*/ 88 w 127"/>
                  <a:gd name="T47" fmla="*/ 66 h 249"/>
                  <a:gd name="T48" fmla="*/ 93 w 127"/>
                  <a:gd name="T49" fmla="*/ 56 h 249"/>
                  <a:gd name="T50" fmla="*/ 100 w 127"/>
                  <a:gd name="T51" fmla="*/ 56 h 249"/>
                  <a:gd name="T52" fmla="*/ 96 w 127"/>
                  <a:gd name="T53" fmla="*/ 50 h 249"/>
                  <a:gd name="T54" fmla="*/ 90 w 127"/>
                  <a:gd name="T55" fmla="*/ 44 h 249"/>
                  <a:gd name="T56" fmla="*/ 94 w 127"/>
                  <a:gd name="T57" fmla="*/ 41 h 249"/>
                  <a:gd name="T58" fmla="*/ 92 w 127"/>
                  <a:gd name="T59" fmla="*/ 38 h 249"/>
                  <a:gd name="T60" fmla="*/ 95 w 127"/>
                  <a:gd name="T61" fmla="*/ 37 h 249"/>
                  <a:gd name="T62" fmla="*/ 102 w 127"/>
                  <a:gd name="T63" fmla="*/ 35 h 249"/>
                  <a:gd name="T64" fmla="*/ 97 w 127"/>
                  <a:gd name="T65" fmla="*/ 29 h 249"/>
                  <a:gd name="T66" fmla="*/ 101 w 127"/>
                  <a:gd name="T67" fmla="*/ 28 h 249"/>
                  <a:gd name="T68" fmla="*/ 98 w 127"/>
                  <a:gd name="T69" fmla="*/ 24 h 249"/>
                  <a:gd name="T70" fmla="*/ 99 w 127"/>
                  <a:gd name="T71" fmla="*/ 20 h 249"/>
                  <a:gd name="T72" fmla="*/ 107 w 127"/>
                  <a:gd name="T73" fmla="*/ 24 h 249"/>
                  <a:gd name="T74" fmla="*/ 103 w 127"/>
                  <a:gd name="T75" fmla="*/ 16 h 249"/>
                  <a:gd name="T76" fmla="*/ 117 w 127"/>
                  <a:gd name="T77" fmla="*/ 9 h 249"/>
                  <a:gd name="T78" fmla="*/ 119 w 127"/>
                  <a:gd name="T79" fmla="*/ 7 h 249"/>
                  <a:gd name="T80" fmla="*/ 120 w 127"/>
                  <a:gd name="T81" fmla="*/ 0 h 249"/>
                  <a:gd name="T82" fmla="*/ 124 w 127"/>
                  <a:gd name="T83" fmla="*/ 4 h 249"/>
                  <a:gd name="T84" fmla="*/ 119 w 127"/>
                  <a:gd name="T85" fmla="*/ 9 h 249"/>
                  <a:gd name="T86" fmla="*/ 124 w 127"/>
                  <a:gd name="T87" fmla="*/ 22 h 249"/>
                  <a:gd name="T88" fmla="*/ 121 w 127"/>
                  <a:gd name="T89" fmla="*/ 42 h 249"/>
                  <a:gd name="T90" fmla="*/ 116 w 127"/>
                  <a:gd name="T91" fmla="*/ 64 h 249"/>
                  <a:gd name="T92" fmla="*/ 111 w 127"/>
                  <a:gd name="T93" fmla="*/ 80 h 249"/>
                  <a:gd name="T94" fmla="*/ 107 w 127"/>
                  <a:gd name="T95" fmla="*/ 93 h 249"/>
                  <a:gd name="T96" fmla="*/ 93 w 127"/>
                  <a:gd name="T97" fmla="*/ 116 h 249"/>
                  <a:gd name="T98" fmla="*/ 84 w 127"/>
                  <a:gd name="T99" fmla="*/ 127 h 249"/>
                  <a:gd name="T100" fmla="*/ 73 w 127"/>
                  <a:gd name="T101" fmla="*/ 142 h 249"/>
                  <a:gd name="T102" fmla="*/ 49 w 127"/>
                  <a:gd name="T103" fmla="*/ 197 h 249"/>
                  <a:gd name="T104" fmla="*/ 41 w 127"/>
                  <a:gd name="T105" fmla="*/ 210 h 249"/>
                  <a:gd name="T106" fmla="*/ 5 w 127"/>
                  <a:gd name="T107" fmla="*/ 241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7" h="249">
                    <a:moveTo>
                      <a:pt x="5" y="241"/>
                    </a:moveTo>
                    <a:cubicBezTo>
                      <a:pt x="0" y="235"/>
                      <a:pt x="9" y="235"/>
                      <a:pt x="7" y="229"/>
                    </a:cubicBezTo>
                    <a:cubicBezTo>
                      <a:pt x="7" y="229"/>
                      <a:pt x="10" y="231"/>
                      <a:pt x="10" y="230"/>
                    </a:cubicBezTo>
                    <a:cubicBezTo>
                      <a:pt x="7" y="224"/>
                      <a:pt x="12" y="221"/>
                      <a:pt x="18" y="220"/>
                    </a:cubicBezTo>
                    <a:cubicBezTo>
                      <a:pt x="19" y="221"/>
                      <a:pt x="19" y="221"/>
                      <a:pt x="19" y="221"/>
                    </a:cubicBezTo>
                    <a:cubicBezTo>
                      <a:pt x="20" y="220"/>
                      <a:pt x="17" y="218"/>
                      <a:pt x="18" y="217"/>
                    </a:cubicBezTo>
                    <a:cubicBezTo>
                      <a:pt x="19" y="218"/>
                      <a:pt x="19" y="218"/>
                      <a:pt x="20" y="218"/>
                    </a:cubicBezTo>
                    <a:cubicBezTo>
                      <a:pt x="18" y="217"/>
                      <a:pt x="20" y="216"/>
                      <a:pt x="19" y="215"/>
                    </a:cubicBezTo>
                    <a:cubicBezTo>
                      <a:pt x="20" y="215"/>
                      <a:pt x="21" y="216"/>
                      <a:pt x="22" y="217"/>
                    </a:cubicBezTo>
                    <a:cubicBezTo>
                      <a:pt x="20" y="215"/>
                      <a:pt x="20" y="215"/>
                      <a:pt x="20" y="215"/>
                    </a:cubicBezTo>
                    <a:cubicBezTo>
                      <a:pt x="16" y="211"/>
                      <a:pt x="22" y="212"/>
                      <a:pt x="21" y="209"/>
                    </a:cubicBezTo>
                    <a:cubicBezTo>
                      <a:pt x="21" y="209"/>
                      <a:pt x="21" y="210"/>
                      <a:pt x="22" y="210"/>
                    </a:cubicBezTo>
                    <a:cubicBezTo>
                      <a:pt x="20" y="206"/>
                      <a:pt x="23" y="203"/>
                      <a:pt x="24" y="199"/>
                    </a:cubicBezTo>
                    <a:cubicBezTo>
                      <a:pt x="24" y="200"/>
                      <a:pt x="26" y="201"/>
                      <a:pt x="27" y="201"/>
                    </a:cubicBezTo>
                    <a:cubicBezTo>
                      <a:pt x="24" y="200"/>
                      <a:pt x="24" y="198"/>
                      <a:pt x="24" y="197"/>
                    </a:cubicBezTo>
                    <a:cubicBezTo>
                      <a:pt x="27" y="199"/>
                      <a:pt x="23" y="195"/>
                      <a:pt x="25" y="195"/>
                    </a:cubicBezTo>
                    <a:cubicBezTo>
                      <a:pt x="25" y="195"/>
                      <a:pt x="25" y="195"/>
                      <a:pt x="25" y="195"/>
                    </a:cubicBezTo>
                    <a:cubicBezTo>
                      <a:pt x="23" y="193"/>
                      <a:pt x="27" y="195"/>
                      <a:pt x="25" y="193"/>
                    </a:cubicBezTo>
                    <a:cubicBezTo>
                      <a:pt x="27" y="193"/>
                      <a:pt x="27" y="193"/>
                      <a:pt x="27" y="193"/>
                    </a:cubicBezTo>
                    <a:cubicBezTo>
                      <a:pt x="24" y="191"/>
                      <a:pt x="29" y="194"/>
                      <a:pt x="28" y="192"/>
                    </a:cubicBezTo>
                    <a:cubicBezTo>
                      <a:pt x="27" y="192"/>
                      <a:pt x="27" y="192"/>
                      <a:pt x="27" y="192"/>
                    </a:cubicBezTo>
                    <a:cubicBezTo>
                      <a:pt x="27" y="191"/>
                      <a:pt x="28" y="191"/>
                      <a:pt x="28" y="190"/>
                    </a:cubicBezTo>
                    <a:cubicBezTo>
                      <a:pt x="29" y="191"/>
                      <a:pt x="29" y="191"/>
                      <a:pt x="29" y="191"/>
                    </a:cubicBezTo>
                    <a:cubicBezTo>
                      <a:pt x="28" y="189"/>
                      <a:pt x="31" y="190"/>
                      <a:pt x="28" y="188"/>
                    </a:cubicBezTo>
                    <a:cubicBezTo>
                      <a:pt x="30" y="189"/>
                      <a:pt x="28" y="190"/>
                      <a:pt x="32" y="191"/>
                    </a:cubicBezTo>
                    <a:cubicBezTo>
                      <a:pt x="31" y="186"/>
                      <a:pt x="34" y="182"/>
                      <a:pt x="36" y="179"/>
                    </a:cubicBezTo>
                    <a:cubicBezTo>
                      <a:pt x="38" y="179"/>
                      <a:pt x="38" y="179"/>
                      <a:pt x="39" y="179"/>
                    </a:cubicBezTo>
                    <a:cubicBezTo>
                      <a:pt x="39" y="179"/>
                      <a:pt x="40" y="178"/>
                      <a:pt x="39" y="176"/>
                    </a:cubicBezTo>
                    <a:cubicBezTo>
                      <a:pt x="38" y="177"/>
                      <a:pt x="40" y="177"/>
                      <a:pt x="40" y="177"/>
                    </a:cubicBezTo>
                    <a:cubicBezTo>
                      <a:pt x="42" y="177"/>
                      <a:pt x="38" y="174"/>
                      <a:pt x="39" y="174"/>
                    </a:cubicBezTo>
                    <a:cubicBezTo>
                      <a:pt x="40" y="175"/>
                      <a:pt x="41" y="176"/>
                      <a:pt x="42" y="176"/>
                    </a:cubicBezTo>
                    <a:cubicBezTo>
                      <a:pt x="40" y="174"/>
                      <a:pt x="41" y="174"/>
                      <a:pt x="41" y="173"/>
                    </a:cubicBezTo>
                    <a:cubicBezTo>
                      <a:pt x="41" y="173"/>
                      <a:pt x="41" y="173"/>
                      <a:pt x="42" y="174"/>
                    </a:cubicBezTo>
                    <a:cubicBezTo>
                      <a:pt x="40" y="172"/>
                      <a:pt x="43" y="173"/>
                      <a:pt x="43" y="171"/>
                    </a:cubicBezTo>
                    <a:cubicBezTo>
                      <a:pt x="44" y="172"/>
                      <a:pt x="44" y="172"/>
                      <a:pt x="44" y="172"/>
                    </a:cubicBezTo>
                    <a:cubicBezTo>
                      <a:pt x="46" y="172"/>
                      <a:pt x="41" y="170"/>
                      <a:pt x="43" y="170"/>
                    </a:cubicBezTo>
                    <a:cubicBezTo>
                      <a:pt x="43" y="170"/>
                      <a:pt x="44" y="170"/>
                      <a:pt x="44" y="171"/>
                    </a:cubicBezTo>
                    <a:cubicBezTo>
                      <a:pt x="42" y="168"/>
                      <a:pt x="44" y="167"/>
                      <a:pt x="44" y="166"/>
                    </a:cubicBezTo>
                    <a:cubicBezTo>
                      <a:pt x="44" y="166"/>
                      <a:pt x="44" y="166"/>
                      <a:pt x="44" y="166"/>
                    </a:cubicBezTo>
                    <a:cubicBezTo>
                      <a:pt x="44" y="165"/>
                      <a:pt x="46" y="165"/>
                      <a:pt x="45" y="163"/>
                    </a:cubicBezTo>
                    <a:cubicBezTo>
                      <a:pt x="46" y="163"/>
                      <a:pt x="49" y="165"/>
                      <a:pt x="49" y="164"/>
                    </a:cubicBezTo>
                    <a:cubicBezTo>
                      <a:pt x="46" y="162"/>
                      <a:pt x="49" y="161"/>
                      <a:pt x="45" y="160"/>
                    </a:cubicBezTo>
                    <a:cubicBezTo>
                      <a:pt x="46" y="159"/>
                      <a:pt x="48" y="158"/>
                      <a:pt x="48" y="157"/>
                    </a:cubicBezTo>
                    <a:cubicBezTo>
                      <a:pt x="48" y="158"/>
                      <a:pt x="51" y="159"/>
                      <a:pt x="51" y="160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61"/>
                      <a:pt x="53" y="161"/>
                      <a:pt x="54" y="161"/>
                    </a:cubicBezTo>
                    <a:cubicBezTo>
                      <a:pt x="54" y="161"/>
                      <a:pt x="54" y="159"/>
                      <a:pt x="55" y="159"/>
                    </a:cubicBezTo>
                    <a:cubicBezTo>
                      <a:pt x="53" y="157"/>
                      <a:pt x="50" y="155"/>
                      <a:pt x="50" y="153"/>
                    </a:cubicBezTo>
                    <a:cubicBezTo>
                      <a:pt x="51" y="155"/>
                      <a:pt x="54" y="155"/>
                      <a:pt x="54" y="156"/>
                    </a:cubicBezTo>
                    <a:cubicBezTo>
                      <a:pt x="49" y="151"/>
                      <a:pt x="49" y="151"/>
                      <a:pt x="49" y="151"/>
                    </a:cubicBezTo>
                    <a:cubicBezTo>
                      <a:pt x="50" y="150"/>
                      <a:pt x="52" y="152"/>
                      <a:pt x="51" y="151"/>
                    </a:cubicBezTo>
                    <a:cubicBezTo>
                      <a:pt x="51" y="150"/>
                      <a:pt x="50" y="150"/>
                      <a:pt x="50" y="149"/>
                    </a:cubicBezTo>
                    <a:cubicBezTo>
                      <a:pt x="50" y="149"/>
                      <a:pt x="50" y="147"/>
                      <a:pt x="53" y="149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5" y="149"/>
                      <a:pt x="54" y="149"/>
                      <a:pt x="54" y="148"/>
                    </a:cubicBezTo>
                    <a:cubicBezTo>
                      <a:pt x="55" y="148"/>
                      <a:pt x="55" y="148"/>
                      <a:pt x="55" y="148"/>
                    </a:cubicBezTo>
                    <a:cubicBezTo>
                      <a:pt x="55" y="148"/>
                      <a:pt x="54" y="146"/>
                      <a:pt x="52" y="146"/>
                    </a:cubicBezTo>
                    <a:cubicBezTo>
                      <a:pt x="52" y="146"/>
                      <a:pt x="54" y="147"/>
                      <a:pt x="53" y="147"/>
                    </a:cubicBezTo>
                    <a:cubicBezTo>
                      <a:pt x="52" y="145"/>
                      <a:pt x="52" y="144"/>
                      <a:pt x="52" y="144"/>
                    </a:cubicBezTo>
                    <a:cubicBezTo>
                      <a:pt x="52" y="144"/>
                      <a:pt x="53" y="144"/>
                      <a:pt x="54" y="145"/>
                    </a:cubicBezTo>
                    <a:cubicBezTo>
                      <a:pt x="52" y="143"/>
                      <a:pt x="52" y="141"/>
                      <a:pt x="52" y="140"/>
                    </a:cubicBezTo>
                    <a:cubicBezTo>
                      <a:pt x="50" y="139"/>
                      <a:pt x="54" y="142"/>
                      <a:pt x="53" y="141"/>
                    </a:cubicBezTo>
                    <a:cubicBezTo>
                      <a:pt x="56" y="141"/>
                      <a:pt x="52" y="137"/>
                      <a:pt x="56" y="138"/>
                    </a:cubicBezTo>
                    <a:cubicBezTo>
                      <a:pt x="56" y="138"/>
                      <a:pt x="53" y="136"/>
                      <a:pt x="54" y="137"/>
                    </a:cubicBezTo>
                    <a:cubicBezTo>
                      <a:pt x="54" y="136"/>
                      <a:pt x="56" y="137"/>
                      <a:pt x="56" y="137"/>
                    </a:cubicBezTo>
                    <a:cubicBezTo>
                      <a:pt x="57" y="137"/>
                      <a:pt x="56" y="136"/>
                      <a:pt x="56" y="135"/>
                    </a:cubicBezTo>
                    <a:cubicBezTo>
                      <a:pt x="55" y="134"/>
                      <a:pt x="56" y="135"/>
                      <a:pt x="56" y="136"/>
                    </a:cubicBezTo>
                    <a:cubicBezTo>
                      <a:pt x="56" y="135"/>
                      <a:pt x="55" y="131"/>
                      <a:pt x="58" y="131"/>
                    </a:cubicBezTo>
                    <a:cubicBezTo>
                      <a:pt x="57" y="130"/>
                      <a:pt x="55" y="128"/>
                      <a:pt x="56" y="128"/>
                    </a:cubicBezTo>
                    <a:cubicBezTo>
                      <a:pt x="57" y="129"/>
                      <a:pt x="57" y="129"/>
                      <a:pt x="57" y="129"/>
                    </a:cubicBezTo>
                    <a:cubicBezTo>
                      <a:pt x="59" y="129"/>
                      <a:pt x="58" y="128"/>
                      <a:pt x="60" y="129"/>
                    </a:cubicBezTo>
                    <a:cubicBezTo>
                      <a:pt x="58" y="127"/>
                      <a:pt x="60" y="133"/>
                      <a:pt x="59" y="131"/>
                    </a:cubicBezTo>
                    <a:cubicBezTo>
                      <a:pt x="60" y="131"/>
                      <a:pt x="56" y="128"/>
                      <a:pt x="59" y="129"/>
                    </a:cubicBezTo>
                    <a:cubicBezTo>
                      <a:pt x="59" y="129"/>
                      <a:pt x="57" y="127"/>
                      <a:pt x="60" y="127"/>
                    </a:cubicBezTo>
                    <a:cubicBezTo>
                      <a:pt x="59" y="127"/>
                      <a:pt x="62" y="129"/>
                      <a:pt x="62" y="129"/>
                    </a:cubicBezTo>
                    <a:cubicBezTo>
                      <a:pt x="62" y="127"/>
                      <a:pt x="61" y="128"/>
                      <a:pt x="61" y="127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59" y="125"/>
                      <a:pt x="61" y="125"/>
                      <a:pt x="59" y="124"/>
                    </a:cubicBezTo>
                    <a:cubicBezTo>
                      <a:pt x="61" y="125"/>
                      <a:pt x="59" y="122"/>
                      <a:pt x="62" y="124"/>
                    </a:cubicBezTo>
                    <a:cubicBezTo>
                      <a:pt x="64" y="126"/>
                      <a:pt x="64" y="126"/>
                      <a:pt x="64" y="126"/>
                    </a:cubicBezTo>
                    <a:cubicBezTo>
                      <a:pt x="64" y="125"/>
                      <a:pt x="62" y="124"/>
                      <a:pt x="61" y="123"/>
                    </a:cubicBezTo>
                    <a:cubicBezTo>
                      <a:pt x="61" y="123"/>
                      <a:pt x="62" y="123"/>
                      <a:pt x="62" y="123"/>
                    </a:cubicBezTo>
                    <a:cubicBezTo>
                      <a:pt x="59" y="121"/>
                      <a:pt x="63" y="122"/>
                      <a:pt x="61" y="120"/>
                    </a:cubicBezTo>
                    <a:cubicBezTo>
                      <a:pt x="62" y="120"/>
                      <a:pt x="62" y="118"/>
                      <a:pt x="64" y="119"/>
                    </a:cubicBezTo>
                    <a:cubicBezTo>
                      <a:pt x="64" y="118"/>
                      <a:pt x="63" y="117"/>
                      <a:pt x="64" y="116"/>
                    </a:cubicBezTo>
                    <a:cubicBezTo>
                      <a:pt x="64" y="117"/>
                      <a:pt x="64" y="117"/>
                      <a:pt x="65" y="117"/>
                    </a:cubicBezTo>
                    <a:cubicBezTo>
                      <a:pt x="66" y="118"/>
                      <a:pt x="65" y="117"/>
                      <a:pt x="65" y="116"/>
                    </a:cubicBezTo>
                    <a:cubicBezTo>
                      <a:pt x="66" y="117"/>
                      <a:pt x="68" y="116"/>
                      <a:pt x="69" y="117"/>
                    </a:cubicBezTo>
                    <a:cubicBezTo>
                      <a:pt x="68" y="115"/>
                      <a:pt x="66" y="115"/>
                      <a:pt x="65" y="114"/>
                    </a:cubicBezTo>
                    <a:cubicBezTo>
                      <a:pt x="69" y="115"/>
                      <a:pt x="64" y="111"/>
                      <a:pt x="68" y="112"/>
                    </a:cubicBezTo>
                    <a:cubicBezTo>
                      <a:pt x="68" y="112"/>
                      <a:pt x="69" y="114"/>
                      <a:pt x="70" y="114"/>
                    </a:cubicBezTo>
                    <a:cubicBezTo>
                      <a:pt x="74" y="115"/>
                      <a:pt x="68" y="111"/>
                      <a:pt x="70" y="111"/>
                    </a:cubicBezTo>
                    <a:cubicBezTo>
                      <a:pt x="67" y="110"/>
                      <a:pt x="67" y="110"/>
                      <a:pt x="67" y="110"/>
                    </a:cubicBezTo>
                    <a:cubicBezTo>
                      <a:pt x="69" y="110"/>
                      <a:pt x="66" y="107"/>
                      <a:pt x="69" y="109"/>
                    </a:cubicBezTo>
                    <a:cubicBezTo>
                      <a:pt x="68" y="108"/>
                      <a:pt x="71" y="109"/>
                      <a:pt x="68" y="107"/>
                    </a:cubicBezTo>
                    <a:cubicBezTo>
                      <a:pt x="71" y="107"/>
                      <a:pt x="68" y="102"/>
                      <a:pt x="74" y="104"/>
                    </a:cubicBezTo>
                    <a:cubicBezTo>
                      <a:pt x="74" y="104"/>
                      <a:pt x="75" y="104"/>
                      <a:pt x="73" y="103"/>
                    </a:cubicBezTo>
                    <a:cubicBezTo>
                      <a:pt x="71" y="102"/>
                      <a:pt x="74" y="104"/>
                      <a:pt x="73" y="104"/>
                    </a:cubicBezTo>
                    <a:cubicBezTo>
                      <a:pt x="73" y="103"/>
                      <a:pt x="72" y="103"/>
                      <a:pt x="72" y="103"/>
                    </a:cubicBezTo>
                    <a:cubicBezTo>
                      <a:pt x="72" y="102"/>
                      <a:pt x="73" y="102"/>
                      <a:pt x="75" y="104"/>
                    </a:cubicBezTo>
                    <a:cubicBezTo>
                      <a:pt x="77" y="104"/>
                      <a:pt x="71" y="100"/>
                      <a:pt x="73" y="99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3" y="97"/>
                      <a:pt x="76" y="99"/>
                      <a:pt x="78" y="100"/>
                    </a:cubicBezTo>
                    <a:cubicBezTo>
                      <a:pt x="78" y="99"/>
                      <a:pt x="78" y="99"/>
                      <a:pt x="77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7" y="98"/>
                      <a:pt x="78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9" y="98"/>
                      <a:pt x="79" y="97"/>
                      <a:pt x="79" y="97"/>
                    </a:cubicBezTo>
                    <a:cubicBezTo>
                      <a:pt x="78" y="96"/>
                      <a:pt x="77" y="96"/>
                      <a:pt x="76" y="96"/>
                    </a:cubicBezTo>
                    <a:cubicBezTo>
                      <a:pt x="75" y="96"/>
                      <a:pt x="76" y="95"/>
                      <a:pt x="75" y="94"/>
                    </a:cubicBezTo>
                    <a:cubicBezTo>
                      <a:pt x="77" y="96"/>
                      <a:pt x="77" y="94"/>
                      <a:pt x="77" y="94"/>
                    </a:cubicBezTo>
                    <a:cubicBezTo>
                      <a:pt x="78" y="94"/>
                      <a:pt x="76" y="93"/>
                      <a:pt x="76" y="93"/>
                    </a:cubicBezTo>
                    <a:cubicBezTo>
                      <a:pt x="77" y="93"/>
                      <a:pt x="76" y="92"/>
                      <a:pt x="78" y="93"/>
                    </a:cubicBezTo>
                    <a:cubicBezTo>
                      <a:pt x="78" y="93"/>
                      <a:pt x="76" y="93"/>
                      <a:pt x="77" y="94"/>
                    </a:cubicBezTo>
                    <a:cubicBezTo>
                      <a:pt x="78" y="94"/>
                      <a:pt x="80" y="95"/>
                      <a:pt x="79" y="93"/>
                    </a:cubicBezTo>
                    <a:cubicBezTo>
                      <a:pt x="78" y="93"/>
                      <a:pt x="75" y="92"/>
                      <a:pt x="77" y="91"/>
                    </a:cubicBezTo>
                    <a:cubicBezTo>
                      <a:pt x="77" y="92"/>
                      <a:pt x="78" y="92"/>
                      <a:pt x="78" y="93"/>
                    </a:cubicBezTo>
                    <a:cubicBezTo>
                      <a:pt x="80" y="93"/>
                      <a:pt x="80" y="93"/>
                      <a:pt x="80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7" y="91"/>
                      <a:pt x="79" y="90"/>
                      <a:pt x="77" y="89"/>
                    </a:cubicBezTo>
                    <a:cubicBezTo>
                      <a:pt x="77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80" y="89"/>
                      <a:pt x="80" y="88"/>
                      <a:pt x="79" y="87"/>
                    </a:cubicBezTo>
                    <a:cubicBezTo>
                      <a:pt x="79" y="87"/>
                      <a:pt x="79" y="87"/>
                      <a:pt x="79" y="87"/>
                    </a:cubicBezTo>
                    <a:cubicBezTo>
                      <a:pt x="80" y="87"/>
                      <a:pt x="80" y="86"/>
                      <a:pt x="79" y="85"/>
                    </a:cubicBezTo>
                    <a:cubicBezTo>
                      <a:pt x="80" y="85"/>
                      <a:pt x="86" y="89"/>
                      <a:pt x="84" y="87"/>
                    </a:cubicBezTo>
                    <a:cubicBezTo>
                      <a:pt x="84" y="86"/>
                      <a:pt x="81" y="84"/>
                      <a:pt x="80" y="84"/>
                    </a:cubicBezTo>
                    <a:cubicBezTo>
                      <a:pt x="81" y="83"/>
                      <a:pt x="79" y="80"/>
                      <a:pt x="82" y="81"/>
                    </a:cubicBezTo>
                    <a:cubicBezTo>
                      <a:pt x="82" y="80"/>
                      <a:pt x="81" y="80"/>
                      <a:pt x="81" y="79"/>
                    </a:cubicBezTo>
                    <a:cubicBezTo>
                      <a:pt x="83" y="78"/>
                      <a:pt x="81" y="75"/>
                      <a:pt x="85" y="75"/>
                    </a:cubicBezTo>
                    <a:cubicBezTo>
                      <a:pt x="85" y="76"/>
                      <a:pt x="87" y="76"/>
                      <a:pt x="88" y="76"/>
                    </a:cubicBezTo>
                    <a:cubicBezTo>
                      <a:pt x="86" y="75"/>
                      <a:pt x="90" y="77"/>
                      <a:pt x="87" y="75"/>
                    </a:cubicBezTo>
                    <a:cubicBezTo>
                      <a:pt x="85" y="74"/>
                      <a:pt x="84" y="74"/>
                      <a:pt x="83" y="74"/>
                    </a:cubicBezTo>
                    <a:cubicBezTo>
                      <a:pt x="83" y="73"/>
                      <a:pt x="84" y="71"/>
                      <a:pt x="86" y="71"/>
                    </a:cubicBezTo>
                    <a:cubicBezTo>
                      <a:pt x="85" y="71"/>
                      <a:pt x="84" y="71"/>
                      <a:pt x="84" y="70"/>
                    </a:cubicBezTo>
                    <a:cubicBezTo>
                      <a:pt x="87" y="72"/>
                      <a:pt x="87" y="71"/>
                      <a:pt x="87" y="70"/>
                    </a:cubicBezTo>
                    <a:cubicBezTo>
                      <a:pt x="85" y="69"/>
                      <a:pt x="85" y="69"/>
                      <a:pt x="85" y="69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69"/>
                      <a:pt x="83" y="68"/>
                      <a:pt x="85" y="68"/>
                    </a:cubicBezTo>
                    <a:cubicBezTo>
                      <a:pt x="86" y="68"/>
                      <a:pt x="87" y="68"/>
                      <a:pt x="87" y="68"/>
                    </a:cubicBezTo>
                    <a:cubicBezTo>
                      <a:pt x="86" y="67"/>
                      <a:pt x="84" y="65"/>
                      <a:pt x="86" y="6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8" y="65"/>
                      <a:pt x="87" y="64"/>
                      <a:pt x="86" y="65"/>
                    </a:cubicBezTo>
                    <a:cubicBezTo>
                      <a:pt x="88" y="64"/>
                      <a:pt x="89" y="63"/>
                      <a:pt x="91" y="64"/>
                    </a:cubicBezTo>
                    <a:cubicBezTo>
                      <a:pt x="87" y="60"/>
                      <a:pt x="88" y="57"/>
                      <a:pt x="89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88" y="54"/>
                      <a:pt x="89" y="54"/>
                    </a:cubicBezTo>
                    <a:cubicBezTo>
                      <a:pt x="90" y="55"/>
                      <a:pt x="92" y="55"/>
                      <a:pt x="93" y="56"/>
                    </a:cubicBezTo>
                    <a:cubicBezTo>
                      <a:pt x="95" y="55"/>
                      <a:pt x="91" y="54"/>
                      <a:pt x="91" y="53"/>
                    </a:cubicBezTo>
                    <a:cubicBezTo>
                      <a:pt x="89" y="52"/>
                      <a:pt x="92" y="54"/>
                      <a:pt x="90" y="53"/>
                    </a:cubicBezTo>
                    <a:cubicBezTo>
                      <a:pt x="89" y="53"/>
                      <a:pt x="92" y="52"/>
                      <a:pt x="89" y="51"/>
                    </a:cubicBezTo>
                    <a:cubicBezTo>
                      <a:pt x="90" y="51"/>
                      <a:pt x="92" y="52"/>
                      <a:pt x="93" y="53"/>
                    </a:cubicBezTo>
                    <a:cubicBezTo>
                      <a:pt x="92" y="52"/>
                      <a:pt x="92" y="52"/>
                      <a:pt x="92" y="52"/>
                    </a:cubicBezTo>
                    <a:cubicBezTo>
                      <a:pt x="95" y="52"/>
                      <a:pt x="97" y="55"/>
                      <a:pt x="100" y="56"/>
                    </a:cubicBezTo>
                    <a:cubicBezTo>
                      <a:pt x="100" y="55"/>
                      <a:pt x="100" y="55"/>
                      <a:pt x="100" y="55"/>
                    </a:cubicBezTo>
                    <a:cubicBezTo>
                      <a:pt x="103" y="56"/>
                      <a:pt x="103" y="58"/>
                      <a:pt x="104" y="57"/>
                    </a:cubicBezTo>
                    <a:cubicBezTo>
                      <a:pt x="103" y="56"/>
                      <a:pt x="100" y="54"/>
                      <a:pt x="98" y="54"/>
                    </a:cubicBezTo>
                    <a:cubicBezTo>
                      <a:pt x="98" y="53"/>
                      <a:pt x="92" y="51"/>
                      <a:pt x="93" y="50"/>
                    </a:cubicBezTo>
                    <a:cubicBezTo>
                      <a:pt x="95" y="50"/>
                      <a:pt x="93" y="51"/>
                      <a:pt x="95" y="52"/>
                    </a:cubicBezTo>
                    <a:cubicBezTo>
                      <a:pt x="98" y="52"/>
                      <a:pt x="95" y="50"/>
                      <a:pt x="96" y="50"/>
                    </a:cubicBezTo>
                    <a:cubicBezTo>
                      <a:pt x="94" y="50"/>
                      <a:pt x="92" y="49"/>
                      <a:pt x="92" y="48"/>
                    </a:cubicBezTo>
                    <a:cubicBezTo>
                      <a:pt x="93" y="48"/>
                      <a:pt x="94" y="49"/>
                      <a:pt x="95" y="49"/>
                    </a:cubicBezTo>
                    <a:cubicBezTo>
                      <a:pt x="93" y="48"/>
                      <a:pt x="92" y="47"/>
                      <a:pt x="91" y="47"/>
                    </a:cubicBezTo>
                    <a:cubicBezTo>
                      <a:pt x="88" y="46"/>
                      <a:pt x="92" y="47"/>
                      <a:pt x="90" y="45"/>
                    </a:cubicBezTo>
                    <a:cubicBezTo>
                      <a:pt x="92" y="46"/>
                      <a:pt x="95" y="48"/>
                      <a:pt x="97" y="48"/>
                    </a:cubicBezTo>
                    <a:cubicBezTo>
                      <a:pt x="94" y="47"/>
                      <a:pt x="94" y="45"/>
                      <a:pt x="90" y="44"/>
                    </a:cubicBezTo>
                    <a:cubicBezTo>
                      <a:pt x="91" y="44"/>
                      <a:pt x="93" y="45"/>
                      <a:pt x="94" y="46"/>
                    </a:cubicBezTo>
                    <a:cubicBezTo>
                      <a:pt x="96" y="46"/>
                      <a:pt x="91" y="43"/>
                      <a:pt x="95" y="44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6" y="44"/>
                    </a:cubicBezTo>
                    <a:cubicBezTo>
                      <a:pt x="96" y="43"/>
                      <a:pt x="93" y="41"/>
                      <a:pt x="97" y="42"/>
                    </a:cubicBezTo>
                    <a:cubicBezTo>
                      <a:pt x="96" y="42"/>
                      <a:pt x="97" y="41"/>
                      <a:pt x="94" y="41"/>
                    </a:cubicBezTo>
                    <a:cubicBezTo>
                      <a:pt x="93" y="41"/>
                      <a:pt x="96" y="42"/>
                      <a:pt x="92" y="41"/>
                    </a:cubicBezTo>
                    <a:cubicBezTo>
                      <a:pt x="95" y="42"/>
                      <a:pt x="92" y="40"/>
                      <a:pt x="92" y="39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2" y="39"/>
                      <a:pt x="93" y="39"/>
                      <a:pt x="92" y="38"/>
                    </a:cubicBezTo>
                    <a:cubicBezTo>
                      <a:pt x="92" y="39"/>
                      <a:pt x="93" y="39"/>
                      <a:pt x="94" y="39"/>
                    </a:cubicBezTo>
                    <a:cubicBezTo>
                      <a:pt x="92" y="38"/>
                      <a:pt x="92" y="38"/>
                      <a:pt x="92" y="38"/>
                    </a:cubicBezTo>
                    <a:cubicBezTo>
                      <a:pt x="91" y="37"/>
                      <a:pt x="95" y="39"/>
                      <a:pt x="95" y="38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39"/>
                      <a:pt x="98" y="39"/>
                      <a:pt x="98" y="39"/>
                    </a:cubicBezTo>
                    <a:cubicBezTo>
                      <a:pt x="96" y="38"/>
                      <a:pt x="94" y="37"/>
                      <a:pt x="92" y="36"/>
                    </a:cubicBezTo>
                    <a:cubicBezTo>
                      <a:pt x="92" y="35"/>
                      <a:pt x="94" y="36"/>
                      <a:pt x="93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8" y="37"/>
                      <a:pt x="98" y="37"/>
                    </a:cubicBezTo>
                    <a:cubicBezTo>
                      <a:pt x="98" y="36"/>
                      <a:pt x="95" y="34"/>
                      <a:pt x="94" y="35"/>
                    </a:cubicBezTo>
                    <a:cubicBezTo>
                      <a:pt x="94" y="34"/>
                      <a:pt x="95" y="34"/>
                      <a:pt x="97" y="35"/>
                    </a:cubicBezTo>
                    <a:cubicBezTo>
                      <a:pt x="96" y="34"/>
                      <a:pt x="94" y="34"/>
                      <a:pt x="94" y="33"/>
                    </a:cubicBezTo>
                    <a:cubicBezTo>
                      <a:pt x="95" y="34"/>
                      <a:pt x="97" y="33"/>
                      <a:pt x="99" y="33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4" y="36"/>
                      <a:pt x="104" y="35"/>
                      <a:pt x="107" y="36"/>
                    </a:cubicBezTo>
                    <a:cubicBezTo>
                      <a:pt x="107" y="36"/>
                      <a:pt x="106" y="35"/>
                      <a:pt x="106" y="35"/>
                    </a:cubicBezTo>
                    <a:cubicBezTo>
                      <a:pt x="101" y="34"/>
                      <a:pt x="100" y="32"/>
                      <a:pt x="96" y="31"/>
                    </a:cubicBezTo>
                    <a:cubicBezTo>
                      <a:pt x="96" y="29"/>
                      <a:pt x="106" y="33"/>
                      <a:pt x="100" y="30"/>
                    </a:cubicBezTo>
                    <a:cubicBezTo>
                      <a:pt x="99" y="30"/>
                      <a:pt x="97" y="28"/>
                      <a:pt x="97" y="29"/>
                    </a:cubicBezTo>
                    <a:cubicBezTo>
                      <a:pt x="98" y="29"/>
                      <a:pt x="94" y="27"/>
                      <a:pt x="96" y="27"/>
                    </a:cubicBezTo>
                    <a:cubicBezTo>
                      <a:pt x="97" y="28"/>
                      <a:pt x="100" y="28"/>
                      <a:pt x="102" y="29"/>
                    </a:cubicBezTo>
                    <a:cubicBezTo>
                      <a:pt x="101" y="29"/>
                      <a:pt x="101" y="29"/>
                      <a:pt x="101" y="30"/>
                    </a:cubicBezTo>
                    <a:cubicBezTo>
                      <a:pt x="103" y="30"/>
                      <a:pt x="105" y="31"/>
                      <a:pt x="105" y="30"/>
                    </a:cubicBezTo>
                    <a:cubicBezTo>
                      <a:pt x="105" y="30"/>
                      <a:pt x="105" y="29"/>
                      <a:pt x="103" y="28"/>
                    </a:cubicBezTo>
                    <a:cubicBezTo>
                      <a:pt x="101" y="28"/>
                      <a:pt x="103" y="29"/>
                      <a:pt x="101" y="28"/>
                    </a:cubicBezTo>
                    <a:cubicBezTo>
                      <a:pt x="100" y="27"/>
                      <a:pt x="104" y="28"/>
                      <a:pt x="100" y="26"/>
                    </a:cubicBezTo>
                    <a:cubicBezTo>
                      <a:pt x="100" y="27"/>
                      <a:pt x="98" y="26"/>
                      <a:pt x="96" y="26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5"/>
                      <a:pt x="94" y="24"/>
                      <a:pt x="95" y="23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5"/>
                      <a:pt x="97" y="25"/>
                      <a:pt x="101" y="26"/>
                    </a:cubicBezTo>
                    <a:cubicBezTo>
                      <a:pt x="101" y="25"/>
                      <a:pt x="99" y="24"/>
                      <a:pt x="100" y="24"/>
                    </a:cubicBezTo>
                    <a:cubicBezTo>
                      <a:pt x="101" y="24"/>
                      <a:pt x="101" y="25"/>
                      <a:pt x="101" y="25"/>
                    </a:cubicBezTo>
                    <a:cubicBezTo>
                      <a:pt x="101" y="25"/>
                      <a:pt x="107" y="26"/>
                      <a:pt x="104" y="24"/>
                    </a:cubicBezTo>
                    <a:cubicBezTo>
                      <a:pt x="103" y="23"/>
                      <a:pt x="102" y="23"/>
                      <a:pt x="101" y="23"/>
                    </a:cubicBezTo>
                    <a:cubicBezTo>
                      <a:pt x="101" y="22"/>
                      <a:pt x="99" y="21"/>
                      <a:pt x="99" y="20"/>
                    </a:cubicBezTo>
                    <a:cubicBezTo>
                      <a:pt x="102" y="21"/>
                      <a:pt x="100" y="19"/>
                      <a:pt x="103" y="20"/>
                    </a:cubicBezTo>
                    <a:cubicBezTo>
                      <a:pt x="101" y="20"/>
                      <a:pt x="101" y="22"/>
                      <a:pt x="103" y="23"/>
                    </a:cubicBezTo>
                    <a:cubicBezTo>
                      <a:pt x="107" y="24"/>
                      <a:pt x="103" y="24"/>
                      <a:pt x="106" y="25"/>
                    </a:cubicBezTo>
                    <a:cubicBezTo>
                      <a:pt x="107" y="24"/>
                      <a:pt x="110" y="26"/>
                      <a:pt x="112" y="26"/>
                    </a:cubicBezTo>
                    <a:cubicBezTo>
                      <a:pt x="113" y="26"/>
                      <a:pt x="112" y="25"/>
                      <a:pt x="112" y="25"/>
                    </a:cubicBezTo>
                    <a:cubicBezTo>
                      <a:pt x="109" y="24"/>
                      <a:pt x="109" y="25"/>
                      <a:pt x="107" y="24"/>
                    </a:cubicBezTo>
                    <a:cubicBezTo>
                      <a:pt x="108" y="23"/>
                      <a:pt x="107" y="22"/>
                      <a:pt x="105" y="20"/>
                    </a:cubicBezTo>
                    <a:cubicBezTo>
                      <a:pt x="106" y="20"/>
                      <a:pt x="108" y="21"/>
                      <a:pt x="108" y="22"/>
                    </a:cubicBezTo>
                    <a:cubicBezTo>
                      <a:pt x="108" y="20"/>
                      <a:pt x="109" y="19"/>
                      <a:pt x="110" y="18"/>
                    </a:cubicBezTo>
                    <a:cubicBezTo>
                      <a:pt x="106" y="18"/>
                      <a:pt x="109" y="16"/>
                      <a:pt x="106" y="16"/>
                    </a:cubicBezTo>
                    <a:cubicBezTo>
                      <a:pt x="105" y="16"/>
                      <a:pt x="103" y="16"/>
                      <a:pt x="101" y="15"/>
                    </a:cubicBezTo>
                    <a:cubicBezTo>
                      <a:pt x="101" y="15"/>
                      <a:pt x="103" y="16"/>
                      <a:pt x="103" y="16"/>
                    </a:cubicBezTo>
                    <a:cubicBezTo>
                      <a:pt x="102" y="15"/>
                      <a:pt x="107" y="16"/>
                      <a:pt x="104" y="15"/>
                    </a:cubicBezTo>
                    <a:cubicBezTo>
                      <a:pt x="105" y="16"/>
                      <a:pt x="108" y="16"/>
                      <a:pt x="111" y="17"/>
                    </a:cubicBezTo>
                    <a:cubicBezTo>
                      <a:pt x="110" y="16"/>
                      <a:pt x="113" y="18"/>
                      <a:pt x="113" y="17"/>
                    </a:cubicBezTo>
                    <a:cubicBezTo>
                      <a:pt x="112" y="15"/>
                      <a:pt x="111" y="14"/>
                      <a:pt x="111" y="13"/>
                    </a:cubicBezTo>
                    <a:cubicBezTo>
                      <a:pt x="113" y="12"/>
                      <a:pt x="111" y="10"/>
                      <a:pt x="111" y="9"/>
                    </a:cubicBezTo>
                    <a:cubicBezTo>
                      <a:pt x="113" y="9"/>
                      <a:pt x="116" y="10"/>
                      <a:pt x="117" y="9"/>
                    </a:cubicBezTo>
                    <a:cubicBezTo>
                      <a:pt x="117" y="8"/>
                      <a:pt x="113" y="9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8" y="7"/>
                      <a:pt x="114" y="6"/>
                    </a:cubicBezTo>
                    <a:cubicBezTo>
                      <a:pt x="117" y="7"/>
                      <a:pt x="117" y="7"/>
                      <a:pt x="117" y="7"/>
                    </a:cubicBezTo>
                    <a:cubicBezTo>
                      <a:pt x="117" y="7"/>
                      <a:pt x="117" y="6"/>
                      <a:pt x="116" y="6"/>
                    </a:cubicBezTo>
                    <a:cubicBezTo>
                      <a:pt x="117" y="6"/>
                      <a:pt x="118" y="6"/>
                      <a:pt x="119" y="7"/>
                    </a:cubicBezTo>
                    <a:cubicBezTo>
                      <a:pt x="122" y="7"/>
                      <a:pt x="119" y="5"/>
                      <a:pt x="119" y="4"/>
                    </a:cubicBezTo>
                    <a:cubicBezTo>
                      <a:pt x="117" y="5"/>
                      <a:pt x="117" y="5"/>
                      <a:pt x="117" y="5"/>
                    </a:cubicBezTo>
                    <a:cubicBezTo>
                      <a:pt x="116" y="3"/>
                      <a:pt x="118" y="3"/>
                      <a:pt x="117" y="1"/>
                    </a:cubicBezTo>
                    <a:cubicBezTo>
                      <a:pt x="119" y="2"/>
                      <a:pt x="119" y="2"/>
                      <a:pt x="119" y="2"/>
                    </a:cubicBezTo>
                    <a:cubicBezTo>
                      <a:pt x="118" y="1"/>
                      <a:pt x="118" y="1"/>
                      <a:pt x="118" y="1"/>
                    </a:cubicBezTo>
                    <a:cubicBezTo>
                      <a:pt x="120" y="1"/>
                      <a:pt x="122" y="1"/>
                      <a:pt x="120" y="0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3" y="3"/>
                      <a:pt x="122" y="2"/>
                      <a:pt x="120" y="2"/>
                    </a:cubicBezTo>
                    <a:cubicBezTo>
                      <a:pt x="118" y="2"/>
                      <a:pt x="119" y="3"/>
                      <a:pt x="121" y="4"/>
                    </a:cubicBezTo>
                    <a:cubicBezTo>
                      <a:pt x="121" y="3"/>
                      <a:pt x="121" y="3"/>
                      <a:pt x="120" y="3"/>
                    </a:cubicBezTo>
                    <a:cubicBezTo>
                      <a:pt x="123" y="3"/>
                      <a:pt x="123" y="4"/>
                      <a:pt x="124" y="4"/>
                    </a:cubicBezTo>
                    <a:cubicBezTo>
                      <a:pt x="124" y="4"/>
                      <a:pt x="125" y="4"/>
                      <a:pt x="124" y="4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5" y="5"/>
                      <a:pt x="124" y="6"/>
                      <a:pt x="123" y="5"/>
                    </a:cubicBezTo>
                    <a:cubicBezTo>
                      <a:pt x="126" y="6"/>
                      <a:pt x="126" y="7"/>
                      <a:pt x="125" y="8"/>
                    </a:cubicBezTo>
                    <a:cubicBezTo>
                      <a:pt x="122" y="8"/>
                      <a:pt x="127" y="10"/>
                      <a:pt x="126" y="11"/>
                    </a:cubicBezTo>
                    <a:cubicBezTo>
                      <a:pt x="123" y="10"/>
                      <a:pt x="121" y="9"/>
                      <a:pt x="120" y="8"/>
                    </a:cubicBezTo>
                    <a:cubicBezTo>
                      <a:pt x="119" y="8"/>
                      <a:pt x="120" y="8"/>
                      <a:pt x="119" y="9"/>
                    </a:cubicBezTo>
                    <a:cubicBezTo>
                      <a:pt x="121" y="10"/>
                      <a:pt x="124" y="10"/>
                      <a:pt x="125" y="12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2"/>
                      <a:pt x="126" y="13"/>
                      <a:pt x="125" y="14"/>
                    </a:cubicBezTo>
                    <a:cubicBezTo>
                      <a:pt x="124" y="15"/>
                      <a:pt x="124" y="17"/>
                      <a:pt x="123" y="18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5" y="20"/>
                      <a:pt x="122" y="21"/>
                      <a:pt x="124" y="22"/>
                    </a:cubicBezTo>
                    <a:cubicBezTo>
                      <a:pt x="121" y="23"/>
                      <a:pt x="124" y="26"/>
                      <a:pt x="121" y="26"/>
                    </a:cubicBezTo>
                    <a:cubicBezTo>
                      <a:pt x="121" y="30"/>
                      <a:pt x="122" y="33"/>
                      <a:pt x="121" y="35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20" y="35"/>
                      <a:pt x="116" y="34"/>
                      <a:pt x="117" y="35"/>
                    </a:cubicBezTo>
                    <a:cubicBezTo>
                      <a:pt x="119" y="35"/>
                      <a:pt x="119" y="36"/>
                      <a:pt x="121" y="37"/>
                    </a:cubicBezTo>
                    <a:cubicBezTo>
                      <a:pt x="118" y="38"/>
                      <a:pt x="120" y="40"/>
                      <a:pt x="121" y="42"/>
                    </a:cubicBezTo>
                    <a:cubicBezTo>
                      <a:pt x="119" y="41"/>
                      <a:pt x="119" y="41"/>
                      <a:pt x="119" y="41"/>
                    </a:cubicBezTo>
                    <a:cubicBezTo>
                      <a:pt x="122" y="44"/>
                      <a:pt x="119" y="44"/>
                      <a:pt x="118" y="46"/>
                    </a:cubicBezTo>
                    <a:cubicBezTo>
                      <a:pt x="117" y="45"/>
                      <a:pt x="115" y="45"/>
                      <a:pt x="115" y="46"/>
                    </a:cubicBezTo>
                    <a:cubicBezTo>
                      <a:pt x="118" y="48"/>
                      <a:pt x="118" y="48"/>
                      <a:pt x="119" y="50"/>
                    </a:cubicBezTo>
                    <a:cubicBezTo>
                      <a:pt x="119" y="51"/>
                      <a:pt x="118" y="52"/>
                      <a:pt x="116" y="52"/>
                    </a:cubicBezTo>
                    <a:cubicBezTo>
                      <a:pt x="119" y="57"/>
                      <a:pt x="115" y="59"/>
                      <a:pt x="116" y="64"/>
                    </a:cubicBezTo>
                    <a:cubicBezTo>
                      <a:pt x="114" y="63"/>
                      <a:pt x="114" y="63"/>
                      <a:pt x="114" y="63"/>
                    </a:cubicBezTo>
                    <a:cubicBezTo>
                      <a:pt x="117" y="68"/>
                      <a:pt x="112" y="70"/>
                      <a:pt x="113" y="74"/>
                    </a:cubicBezTo>
                    <a:cubicBezTo>
                      <a:pt x="109" y="72"/>
                      <a:pt x="109" y="72"/>
                      <a:pt x="109" y="72"/>
                    </a:cubicBezTo>
                    <a:cubicBezTo>
                      <a:pt x="108" y="73"/>
                      <a:pt x="109" y="75"/>
                      <a:pt x="112" y="76"/>
                    </a:cubicBezTo>
                    <a:cubicBezTo>
                      <a:pt x="110" y="76"/>
                      <a:pt x="113" y="78"/>
                      <a:pt x="109" y="78"/>
                    </a:cubicBezTo>
                    <a:cubicBezTo>
                      <a:pt x="108" y="78"/>
                      <a:pt x="111" y="79"/>
                      <a:pt x="111" y="80"/>
                    </a:cubicBezTo>
                    <a:cubicBezTo>
                      <a:pt x="109" y="82"/>
                      <a:pt x="109" y="82"/>
                      <a:pt x="109" y="84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08" y="83"/>
                      <a:pt x="107" y="83"/>
                      <a:pt x="106" y="83"/>
                    </a:cubicBezTo>
                    <a:cubicBezTo>
                      <a:pt x="107" y="84"/>
                      <a:pt x="104" y="85"/>
                      <a:pt x="109" y="86"/>
                    </a:cubicBezTo>
                    <a:cubicBezTo>
                      <a:pt x="106" y="87"/>
                      <a:pt x="109" y="91"/>
                      <a:pt x="105" y="91"/>
                    </a:cubicBezTo>
                    <a:cubicBezTo>
                      <a:pt x="106" y="92"/>
                      <a:pt x="106" y="92"/>
                      <a:pt x="107" y="93"/>
                    </a:cubicBezTo>
                    <a:cubicBezTo>
                      <a:pt x="106" y="94"/>
                      <a:pt x="103" y="95"/>
                      <a:pt x="104" y="97"/>
                    </a:cubicBezTo>
                    <a:cubicBezTo>
                      <a:pt x="104" y="97"/>
                      <a:pt x="103" y="96"/>
                      <a:pt x="102" y="96"/>
                    </a:cubicBezTo>
                    <a:cubicBezTo>
                      <a:pt x="102" y="97"/>
                      <a:pt x="104" y="97"/>
                      <a:pt x="104" y="98"/>
                    </a:cubicBezTo>
                    <a:cubicBezTo>
                      <a:pt x="105" y="101"/>
                      <a:pt x="99" y="102"/>
                      <a:pt x="99" y="104"/>
                    </a:cubicBezTo>
                    <a:cubicBezTo>
                      <a:pt x="99" y="109"/>
                      <a:pt x="96" y="113"/>
                      <a:pt x="94" y="117"/>
                    </a:cubicBezTo>
                    <a:cubicBezTo>
                      <a:pt x="93" y="116"/>
                      <a:pt x="93" y="116"/>
                      <a:pt x="93" y="116"/>
                    </a:cubicBezTo>
                    <a:cubicBezTo>
                      <a:pt x="96" y="119"/>
                      <a:pt x="89" y="118"/>
                      <a:pt x="93" y="121"/>
                    </a:cubicBezTo>
                    <a:cubicBezTo>
                      <a:pt x="92" y="121"/>
                      <a:pt x="92" y="122"/>
                      <a:pt x="90" y="121"/>
                    </a:cubicBezTo>
                    <a:cubicBezTo>
                      <a:pt x="92" y="123"/>
                      <a:pt x="87" y="123"/>
                      <a:pt x="89" y="125"/>
                    </a:cubicBezTo>
                    <a:cubicBezTo>
                      <a:pt x="89" y="125"/>
                      <a:pt x="89" y="125"/>
                      <a:pt x="88" y="125"/>
                    </a:cubicBezTo>
                    <a:cubicBezTo>
                      <a:pt x="86" y="125"/>
                      <a:pt x="88" y="128"/>
                      <a:pt x="85" y="129"/>
                    </a:cubicBezTo>
                    <a:cubicBezTo>
                      <a:pt x="85" y="128"/>
                      <a:pt x="85" y="128"/>
                      <a:pt x="84" y="127"/>
                    </a:cubicBezTo>
                    <a:cubicBezTo>
                      <a:pt x="82" y="127"/>
                      <a:pt x="87" y="131"/>
                      <a:pt x="83" y="129"/>
                    </a:cubicBezTo>
                    <a:cubicBezTo>
                      <a:pt x="82" y="129"/>
                      <a:pt x="84" y="130"/>
                      <a:pt x="84" y="130"/>
                    </a:cubicBezTo>
                    <a:cubicBezTo>
                      <a:pt x="81" y="132"/>
                      <a:pt x="81" y="137"/>
                      <a:pt x="80" y="141"/>
                    </a:cubicBezTo>
                    <a:cubicBezTo>
                      <a:pt x="77" y="142"/>
                      <a:pt x="74" y="137"/>
                      <a:pt x="76" y="141"/>
                    </a:cubicBezTo>
                    <a:cubicBezTo>
                      <a:pt x="75" y="141"/>
                      <a:pt x="77" y="142"/>
                      <a:pt x="76" y="142"/>
                    </a:cubicBezTo>
                    <a:cubicBezTo>
                      <a:pt x="77" y="143"/>
                      <a:pt x="71" y="140"/>
                      <a:pt x="73" y="142"/>
                    </a:cubicBezTo>
                    <a:cubicBezTo>
                      <a:pt x="75" y="143"/>
                      <a:pt x="74" y="143"/>
                      <a:pt x="75" y="144"/>
                    </a:cubicBezTo>
                    <a:cubicBezTo>
                      <a:pt x="73" y="144"/>
                      <a:pt x="71" y="143"/>
                      <a:pt x="72" y="146"/>
                    </a:cubicBezTo>
                    <a:cubicBezTo>
                      <a:pt x="71" y="145"/>
                      <a:pt x="71" y="145"/>
                      <a:pt x="71" y="145"/>
                    </a:cubicBezTo>
                    <a:cubicBezTo>
                      <a:pt x="73" y="148"/>
                      <a:pt x="71" y="149"/>
                      <a:pt x="74" y="152"/>
                    </a:cubicBezTo>
                    <a:cubicBezTo>
                      <a:pt x="70" y="160"/>
                      <a:pt x="68" y="169"/>
                      <a:pt x="64" y="176"/>
                    </a:cubicBezTo>
                    <a:cubicBezTo>
                      <a:pt x="59" y="183"/>
                      <a:pt x="56" y="191"/>
                      <a:pt x="49" y="197"/>
                    </a:cubicBezTo>
                    <a:cubicBezTo>
                      <a:pt x="45" y="197"/>
                      <a:pt x="45" y="197"/>
                      <a:pt x="45" y="199"/>
                    </a:cubicBezTo>
                    <a:cubicBezTo>
                      <a:pt x="45" y="199"/>
                      <a:pt x="45" y="199"/>
                      <a:pt x="44" y="199"/>
                    </a:cubicBezTo>
                    <a:cubicBezTo>
                      <a:pt x="47" y="200"/>
                      <a:pt x="44" y="200"/>
                      <a:pt x="46" y="202"/>
                    </a:cubicBezTo>
                    <a:cubicBezTo>
                      <a:pt x="44" y="204"/>
                      <a:pt x="43" y="207"/>
                      <a:pt x="41" y="210"/>
                    </a:cubicBezTo>
                    <a:cubicBezTo>
                      <a:pt x="41" y="209"/>
                      <a:pt x="39" y="208"/>
                      <a:pt x="39" y="208"/>
                    </a:cubicBezTo>
                    <a:cubicBezTo>
                      <a:pt x="41" y="210"/>
                      <a:pt x="41" y="210"/>
                      <a:pt x="41" y="210"/>
                    </a:cubicBezTo>
                    <a:cubicBezTo>
                      <a:pt x="40" y="209"/>
                      <a:pt x="40" y="209"/>
                      <a:pt x="40" y="209"/>
                    </a:cubicBezTo>
                    <a:cubicBezTo>
                      <a:pt x="40" y="210"/>
                      <a:pt x="41" y="211"/>
                      <a:pt x="42" y="211"/>
                    </a:cubicBezTo>
                    <a:cubicBezTo>
                      <a:pt x="40" y="220"/>
                      <a:pt x="31" y="223"/>
                      <a:pt x="27" y="230"/>
                    </a:cubicBezTo>
                    <a:cubicBezTo>
                      <a:pt x="25" y="231"/>
                      <a:pt x="25" y="234"/>
                      <a:pt x="24" y="236"/>
                    </a:cubicBezTo>
                    <a:cubicBezTo>
                      <a:pt x="18" y="239"/>
                      <a:pt x="12" y="242"/>
                      <a:pt x="12" y="249"/>
                    </a:cubicBezTo>
                    <a:cubicBezTo>
                      <a:pt x="12" y="249"/>
                      <a:pt x="5" y="244"/>
                      <a:pt x="5" y="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3" name="Freeform 298"/>
              <p:cNvSpPr/>
              <p:nvPr/>
            </p:nvSpPr>
            <p:spPr bwMode="auto">
              <a:xfrm>
                <a:off x="4062413" y="2243138"/>
                <a:ext cx="1588" cy="0"/>
              </a:xfrm>
              <a:custGeom>
                <a:avLst/>
                <a:gdLst>
                  <a:gd name="T0" fmla="*/ 5 w 5"/>
                  <a:gd name="T1" fmla="*/ 1 h 1"/>
                  <a:gd name="T2" fmla="*/ 0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3" y="0"/>
                      <a:pt x="2" y="1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4" name="Freeform 299"/>
              <p:cNvSpPr/>
              <p:nvPr/>
            </p:nvSpPr>
            <p:spPr bwMode="auto">
              <a:xfrm>
                <a:off x="4056063" y="2247900"/>
                <a:ext cx="0" cy="0"/>
              </a:xfrm>
              <a:custGeom>
                <a:avLst/>
                <a:gdLst>
                  <a:gd name="T0" fmla="*/ 2 w 3"/>
                  <a:gd name="T1" fmla="*/ 1 w 3"/>
                  <a:gd name="T2" fmla="*/ 1 w 3"/>
                  <a:gd name="T3" fmla="*/ 2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2" y="0"/>
                    </a:move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5" name="Freeform 300"/>
              <p:cNvSpPr/>
              <p:nvPr/>
            </p:nvSpPr>
            <p:spPr bwMode="auto">
              <a:xfrm>
                <a:off x="4054476" y="2249488"/>
                <a:ext cx="1588" cy="0"/>
              </a:xfrm>
              <a:custGeom>
                <a:avLst/>
                <a:gdLst>
                  <a:gd name="T0" fmla="*/ 2 w 2"/>
                  <a:gd name="T1" fmla="*/ 3 h 3"/>
                  <a:gd name="T2" fmla="*/ 0 w 2"/>
                  <a:gd name="T3" fmla="*/ 0 h 3"/>
                  <a:gd name="T4" fmla="*/ 2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2"/>
                      <a:pt x="0" y="1"/>
                      <a:pt x="0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6" name="Freeform 301"/>
              <p:cNvSpPr/>
              <p:nvPr/>
            </p:nvSpPr>
            <p:spPr bwMode="auto">
              <a:xfrm>
                <a:off x="4052888" y="2251075"/>
                <a:ext cx="0" cy="0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7" name="Freeform 302"/>
              <p:cNvSpPr/>
              <p:nvPr/>
            </p:nvSpPr>
            <p:spPr bwMode="auto">
              <a:xfrm>
                <a:off x="4052888" y="2251075"/>
                <a:ext cx="1588" cy="0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2" y="1"/>
                      <a:pt x="0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8" name="Freeform 303"/>
              <p:cNvSpPr/>
              <p:nvPr/>
            </p:nvSpPr>
            <p:spPr bwMode="auto">
              <a:xfrm>
                <a:off x="4051301" y="2254250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1" y="2"/>
                    </a:cubicBezTo>
                    <a:cubicBezTo>
                      <a:pt x="2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9" name="Freeform 304"/>
              <p:cNvSpPr/>
              <p:nvPr/>
            </p:nvSpPr>
            <p:spPr bwMode="auto">
              <a:xfrm>
                <a:off x="4051301" y="2255838"/>
                <a:ext cx="1588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0" name="Freeform 305"/>
              <p:cNvSpPr/>
              <p:nvPr/>
            </p:nvSpPr>
            <p:spPr bwMode="auto">
              <a:xfrm>
                <a:off x="4041776" y="2282825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1" name="Freeform 306"/>
              <p:cNvSpPr/>
              <p:nvPr/>
            </p:nvSpPr>
            <p:spPr bwMode="auto">
              <a:xfrm>
                <a:off x="4035426" y="2293938"/>
                <a:ext cx="1588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2" name="Rectangle 307"/>
              <p:cNvSpPr>
                <a:spLocks noChangeArrowheads="1"/>
              </p:cNvSpPr>
              <p:nvPr/>
            </p:nvSpPr>
            <p:spPr bwMode="auto">
              <a:xfrm>
                <a:off x="4035426" y="2301875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3" name="Freeform 308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0"/>
                      <a:pt x="0" y="1"/>
                      <a:pt x="2" y="0"/>
                    </a:cubicBezTo>
                    <a:cubicBezTo>
                      <a:pt x="3" y="1"/>
                      <a:pt x="3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4" name="Freeform 309"/>
              <p:cNvSpPr/>
              <p:nvPr/>
            </p:nvSpPr>
            <p:spPr bwMode="auto">
              <a:xfrm>
                <a:off x="3925888" y="1946275"/>
                <a:ext cx="42863" cy="92075"/>
              </a:xfrm>
              <a:custGeom>
                <a:avLst/>
                <a:gdLst>
                  <a:gd name="T0" fmla="*/ 9 w 119"/>
                  <a:gd name="T1" fmla="*/ 224 h 255"/>
                  <a:gd name="T2" fmla="*/ 10 w 119"/>
                  <a:gd name="T3" fmla="*/ 215 h 255"/>
                  <a:gd name="T4" fmla="*/ 7 w 119"/>
                  <a:gd name="T5" fmla="*/ 197 h 255"/>
                  <a:gd name="T6" fmla="*/ 9 w 119"/>
                  <a:gd name="T7" fmla="*/ 192 h 255"/>
                  <a:gd name="T8" fmla="*/ 18 w 119"/>
                  <a:gd name="T9" fmla="*/ 177 h 255"/>
                  <a:gd name="T10" fmla="*/ 21 w 119"/>
                  <a:gd name="T11" fmla="*/ 172 h 255"/>
                  <a:gd name="T12" fmla="*/ 25 w 119"/>
                  <a:gd name="T13" fmla="*/ 162 h 255"/>
                  <a:gd name="T14" fmla="*/ 30 w 119"/>
                  <a:gd name="T15" fmla="*/ 157 h 255"/>
                  <a:gd name="T16" fmla="*/ 27 w 119"/>
                  <a:gd name="T17" fmla="*/ 147 h 255"/>
                  <a:gd name="T18" fmla="*/ 25 w 119"/>
                  <a:gd name="T19" fmla="*/ 141 h 255"/>
                  <a:gd name="T20" fmla="*/ 29 w 119"/>
                  <a:gd name="T21" fmla="*/ 133 h 255"/>
                  <a:gd name="T22" fmla="*/ 32 w 119"/>
                  <a:gd name="T23" fmla="*/ 125 h 255"/>
                  <a:gd name="T24" fmla="*/ 33 w 119"/>
                  <a:gd name="T25" fmla="*/ 122 h 255"/>
                  <a:gd name="T26" fmla="*/ 33 w 119"/>
                  <a:gd name="T27" fmla="*/ 116 h 255"/>
                  <a:gd name="T28" fmla="*/ 38 w 119"/>
                  <a:gd name="T29" fmla="*/ 109 h 255"/>
                  <a:gd name="T30" fmla="*/ 41 w 119"/>
                  <a:gd name="T31" fmla="*/ 101 h 255"/>
                  <a:gd name="T32" fmla="*/ 46 w 119"/>
                  <a:gd name="T33" fmla="*/ 93 h 255"/>
                  <a:gd name="T34" fmla="*/ 52 w 119"/>
                  <a:gd name="T35" fmla="*/ 91 h 255"/>
                  <a:gd name="T36" fmla="*/ 50 w 119"/>
                  <a:gd name="T37" fmla="*/ 86 h 255"/>
                  <a:gd name="T38" fmla="*/ 54 w 119"/>
                  <a:gd name="T39" fmla="*/ 86 h 255"/>
                  <a:gd name="T40" fmla="*/ 53 w 119"/>
                  <a:gd name="T41" fmla="*/ 80 h 255"/>
                  <a:gd name="T42" fmla="*/ 56 w 119"/>
                  <a:gd name="T43" fmla="*/ 73 h 255"/>
                  <a:gd name="T44" fmla="*/ 61 w 119"/>
                  <a:gd name="T45" fmla="*/ 63 h 255"/>
                  <a:gd name="T46" fmla="*/ 64 w 119"/>
                  <a:gd name="T47" fmla="*/ 58 h 255"/>
                  <a:gd name="T48" fmla="*/ 69 w 119"/>
                  <a:gd name="T49" fmla="*/ 47 h 255"/>
                  <a:gd name="T50" fmla="*/ 73 w 119"/>
                  <a:gd name="T51" fmla="*/ 45 h 255"/>
                  <a:gd name="T52" fmla="*/ 76 w 119"/>
                  <a:gd name="T53" fmla="*/ 45 h 255"/>
                  <a:gd name="T54" fmla="*/ 78 w 119"/>
                  <a:gd name="T55" fmla="*/ 41 h 255"/>
                  <a:gd name="T56" fmla="*/ 80 w 119"/>
                  <a:gd name="T57" fmla="*/ 36 h 255"/>
                  <a:gd name="T58" fmla="*/ 77 w 119"/>
                  <a:gd name="T59" fmla="*/ 32 h 255"/>
                  <a:gd name="T60" fmla="*/ 78 w 119"/>
                  <a:gd name="T61" fmla="*/ 28 h 255"/>
                  <a:gd name="T62" fmla="*/ 84 w 119"/>
                  <a:gd name="T63" fmla="*/ 27 h 255"/>
                  <a:gd name="T64" fmla="*/ 87 w 119"/>
                  <a:gd name="T65" fmla="*/ 24 h 255"/>
                  <a:gd name="T66" fmla="*/ 90 w 119"/>
                  <a:gd name="T67" fmla="*/ 23 h 255"/>
                  <a:gd name="T68" fmla="*/ 84 w 119"/>
                  <a:gd name="T69" fmla="*/ 16 h 255"/>
                  <a:gd name="T70" fmla="*/ 90 w 119"/>
                  <a:gd name="T71" fmla="*/ 17 h 255"/>
                  <a:gd name="T72" fmla="*/ 99 w 119"/>
                  <a:gd name="T73" fmla="*/ 22 h 255"/>
                  <a:gd name="T74" fmla="*/ 92 w 119"/>
                  <a:gd name="T75" fmla="*/ 9 h 255"/>
                  <a:gd name="T76" fmla="*/ 104 w 119"/>
                  <a:gd name="T77" fmla="*/ 6 h 255"/>
                  <a:gd name="T78" fmla="*/ 110 w 119"/>
                  <a:gd name="T79" fmla="*/ 4 h 255"/>
                  <a:gd name="T80" fmla="*/ 114 w 119"/>
                  <a:gd name="T81" fmla="*/ 0 h 255"/>
                  <a:gd name="T82" fmla="*/ 118 w 119"/>
                  <a:gd name="T83" fmla="*/ 5 h 255"/>
                  <a:gd name="T84" fmla="*/ 113 w 119"/>
                  <a:gd name="T85" fmla="*/ 7 h 255"/>
                  <a:gd name="T86" fmla="*/ 111 w 119"/>
                  <a:gd name="T87" fmla="*/ 18 h 255"/>
                  <a:gd name="T88" fmla="*/ 104 w 119"/>
                  <a:gd name="T89" fmla="*/ 36 h 255"/>
                  <a:gd name="T90" fmla="*/ 96 w 119"/>
                  <a:gd name="T91" fmla="*/ 50 h 255"/>
                  <a:gd name="T92" fmla="*/ 85 w 119"/>
                  <a:gd name="T93" fmla="*/ 74 h 255"/>
                  <a:gd name="T94" fmla="*/ 79 w 119"/>
                  <a:gd name="T95" fmla="*/ 87 h 255"/>
                  <a:gd name="T96" fmla="*/ 67 w 119"/>
                  <a:gd name="T97" fmla="*/ 111 h 255"/>
                  <a:gd name="T98" fmla="*/ 58 w 119"/>
                  <a:gd name="T99" fmla="*/ 123 h 255"/>
                  <a:gd name="T100" fmla="*/ 50 w 119"/>
                  <a:gd name="T101" fmla="*/ 137 h 255"/>
                  <a:gd name="T102" fmla="*/ 45 w 119"/>
                  <a:gd name="T103" fmla="*/ 160 h 255"/>
                  <a:gd name="T104" fmla="*/ 28 w 119"/>
                  <a:gd name="T105" fmla="*/ 198 h 255"/>
                  <a:gd name="T106" fmla="*/ 29 w 119"/>
                  <a:gd name="T107" fmla="*/ 21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" h="255">
                    <a:moveTo>
                      <a:pt x="7" y="251"/>
                    </a:moveTo>
                    <a:cubicBezTo>
                      <a:pt x="0" y="248"/>
                      <a:pt x="7" y="244"/>
                      <a:pt x="3" y="240"/>
                    </a:cubicBezTo>
                    <a:cubicBezTo>
                      <a:pt x="3" y="239"/>
                      <a:pt x="7" y="240"/>
                      <a:pt x="6" y="239"/>
                    </a:cubicBezTo>
                    <a:cubicBezTo>
                      <a:pt x="1" y="235"/>
                      <a:pt x="5" y="230"/>
                      <a:pt x="10" y="226"/>
                    </a:cubicBezTo>
                    <a:cubicBezTo>
                      <a:pt x="11" y="227"/>
                      <a:pt x="11" y="227"/>
                      <a:pt x="11" y="227"/>
                    </a:cubicBezTo>
                    <a:cubicBezTo>
                      <a:pt x="12" y="226"/>
                      <a:pt x="8" y="224"/>
                      <a:pt x="9" y="224"/>
                    </a:cubicBezTo>
                    <a:cubicBezTo>
                      <a:pt x="9" y="224"/>
                      <a:pt x="10" y="224"/>
                      <a:pt x="11" y="224"/>
                    </a:cubicBezTo>
                    <a:cubicBezTo>
                      <a:pt x="9" y="223"/>
                      <a:pt x="10" y="222"/>
                      <a:pt x="8" y="222"/>
                    </a:cubicBezTo>
                    <a:cubicBezTo>
                      <a:pt x="9" y="222"/>
                      <a:pt x="11" y="222"/>
                      <a:pt x="12" y="222"/>
                    </a:cubicBezTo>
                    <a:cubicBezTo>
                      <a:pt x="10" y="221"/>
                      <a:pt x="10" y="221"/>
                      <a:pt x="10" y="221"/>
                    </a:cubicBezTo>
                    <a:cubicBezTo>
                      <a:pt x="4" y="218"/>
                      <a:pt x="11" y="217"/>
                      <a:pt x="8" y="215"/>
                    </a:cubicBezTo>
                    <a:cubicBezTo>
                      <a:pt x="9" y="215"/>
                      <a:pt x="9" y="216"/>
                      <a:pt x="10" y="215"/>
                    </a:cubicBezTo>
                    <a:cubicBezTo>
                      <a:pt x="7" y="212"/>
                      <a:pt x="8" y="208"/>
                      <a:pt x="8" y="204"/>
                    </a:cubicBezTo>
                    <a:cubicBezTo>
                      <a:pt x="9" y="205"/>
                      <a:pt x="10" y="205"/>
                      <a:pt x="11" y="205"/>
                    </a:cubicBezTo>
                    <a:cubicBezTo>
                      <a:pt x="9" y="205"/>
                      <a:pt x="8" y="203"/>
                      <a:pt x="8" y="202"/>
                    </a:cubicBezTo>
                    <a:cubicBezTo>
                      <a:pt x="11" y="203"/>
                      <a:pt x="6" y="200"/>
                      <a:pt x="8" y="199"/>
                    </a:cubicBezTo>
                    <a:cubicBezTo>
                      <a:pt x="8" y="200"/>
                      <a:pt x="8" y="200"/>
                      <a:pt x="8" y="200"/>
                    </a:cubicBezTo>
                    <a:cubicBezTo>
                      <a:pt x="6" y="198"/>
                      <a:pt x="10" y="199"/>
                      <a:pt x="7" y="197"/>
                    </a:cubicBezTo>
                    <a:cubicBezTo>
                      <a:pt x="9" y="198"/>
                      <a:pt x="9" y="198"/>
                      <a:pt x="9" y="198"/>
                    </a:cubicBezTo>
                    <a:cubicBezTo>
                      <a:pt x="6" y="196"/>
                      <a:pt x="12" y="197"/>
                      <a:pt x="10" y="196"/>
                    </a:cubicBezTo>
                    <a:cubicBezTo>
                      <a:pt x="9" y="196"/>
                      <a:pt x="9" y="196"/>
                      <a:pt x="9" y="196"/>
                    </a:cubicBezTo>
                    <a:cubicBezTo>
                      <a:pt x="8" y="195"/>
                      <a:pt x="10" y="195"/>
                      <a:pt x="10" y="194"/>
                    </a:cubicBezTo>
                    <a:cubicBezTo>
                      <a:pt x="10" y="194"/>
                      <a:pt x="10" y="194"/>
                      <a:pt x="10" y="194"/>
                    </a:cubicBezTo>
                    <a:cubicBezTo>
                      <a:pt x="10" y="193"/>
                      <a:pt x="12" y="193"/>
                      <a:pt x="9" y="192"/>
                    </a:cubicBezTo>
                    <a:cubicBezTo>
                      <a:pt x="12" y="192"/>
                      <a:pt x="10" y="193"/>
                      <a:pt x="13" y="194"/>
                    </a:cubicBezTo>
                    <a:cubicBezTo>
                      <a:pt x="12" y="191"/>
                      <a:pt x="12" y="189"/>
                      <a:pt x="13" y="186"/>
                    </a:cubicBezTo>
                    <a:cubicBezTo>
                      <a:pt x="13" y="184"/>
                      <a:pt x="14" y="182"/>
                      <a:pt x="15" y="180"/>
                    </a:cubicBezTo>
                    <a:cubicBezTo>
                      <a:pt x="16" y="180"/>
                      <a:pt x="17" y="180"/>
                      <a:pt x="18" y="180"/>
                    </a:cubicBezTo>
                    <a:cubicBezTo>
                      <a:pt x="18" y="179"/>
                      <a:pt x="18" y="178"/>
                      <a:pt x="17" y="177"/>
                    </a:cubicBezTo>
                    <a:cubicBezTo>
                      <a:pt x="17" y="178"/>
                      <a:pt x="18" y="178"/>
                      <a:pt x="18" y="177"/>
                    </a:cubicBezTo>
                    <a:cubicBezTo>
                      <a:pt x="20" y="177"/>
                      <a:pt x="16" y="175"/>
                      <a:pt x="17" y="175"/>
                    </a:cubicBezTo>
                    <a:cubicBezTo>
                      <a:pt x="18" y="176"/>
                      <a:pt x="19" y="176"/>
                      <a:pt x="20" y="176"/>
                    </a:cubicBezTo>
                    <a:cubicBezTo>
                      <a:pt x="18" y="175"/>
                      <a:pt x="19" y="174"/>
                      <a:pt x="18" y="173"/>
                    </a:cubicBezTo>
                    <a:cubicBezTo>
                      <a:pt x="19" y="173"/>
                      <a:pt x="19" y="174"/>
                      <a:pt x="20" y="174"/>
                    </a:cubicBezTo>
                    <a:cubicBezTo>
                      <a:pt x="18" y="172"/>
                      <a:pt x="21" y="172"/>
                      <a:pt x="20" y="171"/>
                    </a:cubicBezTo>
                    <a:cubicBezTo>
                      <a:pt x="21" y="172"/>
                      <a:pt x="21" y="172"/>
                      <a:pt x="21" y="172"/>
                    </a:cubicBezTo>
                    <a:cubicBezTo>
                      <a:pt x="23" y="171"/>
                      <a:pt x="18" y="170"/>
                      <a:pt x="19" y="170"/>
                    </a:cubicBezTo>
                    <a:cubicBezTo>
                      <a:pt x="20" y="170"/>
                      <a:pt x="20" y="170"/>
                      <a:pt x="21" y="170"/>
                    </a:cubicBezTo>
                    <a:cubicBezTo>
                      <a:pt x="19" y="168"/>
                      <a:pt x="20" y="167"/>
                      <a:pt x="20" y="166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0" y="165"/>
                      <a:pt x="22" y="164"/>
                      <a:pt x="21" y="162"/>
                    </a:cubicBezTo>
                    <a:cubicBezTo>
                      <a:pt x="22" y="162"/>
                      <a:pt x="25" y="164"/>
                      <a:pt x="25" y="162"/>
                    </a:cubicBezTo>
                    <a:cubicBezTo>
                      <a:pt x="22" y="161"/>
                      <a:pt x="24" y="160"/>
                      <a:pt x="20" y="159"/>
                    </a:cubicBezTo>
                    <a:cubicBezTo>
                      <a:pt x="21" y="158"/>
                      <a:pt x="23" y="157"/>
                      <a:pt x="22" y="156"/>
                    </a:cubicBezTo>
                    <a:cubicBezTo>
                      <a:pt x="23" y="157"/>
                      <a:pt x="27" y="157"/>
                      <a:pt x="26" y="158"/>
                    </a:cubicBezTo>
                    <a:cubicBezTo>
                      <a:pt x="29" y="158"/>
                      <a:pt x="29" y="158"/>
                      <a:pt x="29" y="158"/>
                    </a:cubicBezTo>
                    <a:cubicBezTo>
                      <a:pt x="30" y="159"/>
                      <a:pt x="28" y="159"/>
                      <a:pt x="30" y="159"/>
                    </a:cubicBezTo>
                    <a:cubicBezTo>
                      <a:pt x="30" y="159"/>
                      <a:pt x="29" y="157"/>
                      <a:pt x="30" y="157"/>
                    </a:cubicBezTo>
                    <a:cubicBezTo>
                      <a:pt x="28" y="155"/>
                      <a:pt x="25" y="153"/>
                      <a:pt x="25" y="151"/>
                    </a:cubicBezTo>
                    <a:cubicBezTo>
                      <a:pt x="26" y="152"/>
                      <a:pt x="29" y="153"/>
                      <a:pt x="29" y="153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24" y="148"/>
                      <a:pt x="26" y="150"/>
                      <a:pt x="26" y="149"/>
                    </a:cubicBezTo>
                    <a:cubicBezTo>
                      <a:pt x="25" y="148"/>
                      <a:pt x="24" y="148"/>
                      <a:pt x="24" y="147"/>
                    </a:cubicBezTo>
                    <a:cubicBezTo>
                      <a:pt x="24" y="147"/>
                      <a:pt x="24" y="145"/>
                      <a:pt x="27" y="147"/>
                    </a:cubicBezTo>
                    <a:cubicBezTo>
                      <a:pt x="28" y="147"/>
                      <a:pt x="27" y="148"/>
                      <a:pt x="29" y="148"/>
                    </a:cubicBezTo>
                    <a:cubicBezTo>
                      <a:pt x="29" y="147"/>
                      <a:pt x="28" y="146"/>
                      <a:pt x="28" y="146"/>
                    </a:cubicBezTo>
                    <a:cubicBezTo>
                      <a:pt x="29" y="146"/>
                      <a:pt x="29" y="146"/>
                      <a:pt x="29" y="146"/>
                    </a:cubicBezTo>
                    <a:cubicBezTo>
                      <a:pt x="29" y="145"/>
                      <a:pt x="28" y="144"/>
                      <a:pt x="26" y="143"/>
                    </a:cubicBezTo>
                    <a:cubicBezTo>
                      <a:pt x="26" y="144"/>
                      <a:pt x="28" y="144"/>
                      <a:pt x="27" y="144"/>
                    </a:cubicBezTo>
                    <a:cubicBezTo>
                      <a:pt x="25" y="143"/>
                      <a:pt x="25" y="142"/>
                      <a:pt x="25" y="141"/>
                    </a:cubicBezTo>
                    <a:cubicBezTo>
                      <a:pt x="26" y="142"/>
                      <a:pt x="27" y="142"/>
                      <a:pt x="27" y="142"/>
                    </a:cubicBezTo>
                    <a:cubicBezTo>
                      <a:pt x="26" y="140"/>
                      <a:pt x="25" y="139"/>
                      <a:pt x="25" y="137"/>
                    </a:cubicBezTo>
                    <a:cubicBezTo>
                      <a:pt x="23" y="136"/>
                      <a:pt x="27" y="139"/>
                      <a:pt x="26" y="139"/>
                    </a:cubicBezTo>
                    <a:cubicBezTo>
                      <a:pt x="29" y="138"/>
                      <a:pt x="25" y="134"/>
                      <a:pt x="29" y="134"/>
                    </a:cubicBezTo>
                    <a:cubicBezTo>
                      <a:pt x="29" y="135"/>
                      <a:pt x="26" y="133"/>
                      <a:pt x="27" y="134"/>
                    </a:cubicBezTo>
                    <a:cubicBezTo>
                      <a:pt x="27" y="133"/>
                      <a:pt x="29" y="134"/>
                      <a:pt x="29" y="133"/>
                    </a:cubicBezTo>
                    <a:cubicBezTo>
                      <a:pt x="30" y="134"/>
                      <a:pt x="29" y="132"/>
                      <a:pt x="29" y="132"/>
                    </a:cubicBezTo>
                    <a:cubicBezTo>
                      <a:pt x="28" y="131"/>
                      <a:pt x="29" y="132"/>
                      <a:pt x="29" y="132"/>
                    </a:cubicBezTo>
                    <a:cubicBezTo>
                      <a:pt x="29" y="131"/>
                      <a:pt x="28" y="128"/>
                      <a:pt x="31" y="127"/>
                    </a:cubicBezTo>
                    <a:cubicBezTo>
                      <a:pt x="30" y="127"/>
                      <a:pt x="28" y="125"/>
                      <a:pt x="28" y="124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31" y="126"/>
                      <a:pt x="31" y="124"/>
                      <a:pt x="32" y="125"/>
                    </a:cubicBezTo>
                    <a:cubicBezTo>
                      <a:pt x="30" y="123"/>
                      <a:pt x="33" y="129"/>
                      <a:pt x="31" y="127"/>
                    </a:cubicBezTo>
                    <a:cubicBezTo>
                      <a:pt x="33" y="127"/>
                      <a:pt x="29" y="124"/>
                      <a:pt x="32" y="125"/>
                    </a:cubicBezTo>
                    <a:cubicBezTo>
                      <a:pt x="32" y="125"/>
                      <a:pt x="30" y="123"/>
                      <a:pt x="32" y="123"/>
                    </a:cubicBezTo>
                    <a:cubicBezTo>
                      <a:pt x="32" y="123"/>
                      <a:pt x="35" y="125"/>
                      <a:pt x="35" y="124"/>
                    </a:cubicBezTo>
                    <a:cubicBezTo>
                      <a:pt x="35" y="123"/>
                      <a:pt x="34" y="124"/>
                      <a:pt x="34" y="123"/>
                    </a:cubicBezTo>
                    <a:cubicBezTo>
                      <a:pt x="33" y="122"/>
                      <a:pt x="33" y="122"/>
                      <a:pt x="33" y="122"/>
                    </a:cubicBezTo>
                    <a:cubicBezTo>
                      <a:pt x="31" y="121"/>
                      <a:pt x="34" y="121"/>
                      <a:pt x="32" y="120"/>
                    </a:cubicBezTo>
                    <a:cubicBezTo>
                      <a:pt x="33" y="121"/>
                      <a:pt x="31" y="118"/>
                      <a:pt x="35" y="120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1"/>
                      <a:pt x="35" y="119"/>
                      <a:pt x="34" y="118"/>
                    </a:cubicBezTo>
                    <a:cubicBezTo>
                      <a:pt x="34" y="118"/>
                      <a:pt x="35" y="119"/>
                      <a:pt x="35" y="119"/>
                    </a:cubicBezTo>
                    <a:cubicBezTo>
                      <a:pt x="31" y="117"/>
                      <a:pt x="36" y="118"/>
                      <a:pt x="33" y="116"/>
                    </a:cubicBezTo>
                    <a:cubicBezTo>
                      <a:pt x="35" y="116"/>
                      <a:pt x="34" y="114"/>
                      <a:pt x="37" y="114"/>
                    </a:cubicBezTo>
                    <a:cubicBezTo>
                      <a:pt x="36" y="113"/>
                      <a:pt x="35" y="112"/>
                      <a:pt x="37" y="112"/>
                    </a:cubicBezTo>
                    <a:cubicBezTo>
                      <a:pt x="37" y="112"/>
                      <a:pt x="37" y="112"/>
                      <a:pt x="38" y="113"/>
                    </a:cubicBezTo>
                    <a:cubicBezTo>
                      <a:pt x="39" y="113"/>
                      <a:pt x="38" y="112"/>
                      <a:pt x="38" y="111"/>
                    </a:cubicBezTo>
                    <a:cubicBezTo>
                      <a:pt x="38" y="112"/>
                      <a:pt x="40" y="111"/>
                      <a:pt x="42" y="112"/>
                    </a:cubicBezTo>
                    <a:cubicBezTo>
                      <a:pt x="41" y="110"/>
                      <a:pt x="39" y="109"/>
                      <a:pt x="38" y="109"/>
                    </a:cubicBezTo>
                    <a:cubicBezTo>
                      <a:pt x="42" y="110"/>
                      <a:pt x="37" y="106"/>
                      <a:pt x="40" y="107"/>
                    </a:cubicBezTo>
                    <a:cubicBezTo>
                      <a:pt x="41" y="107"/>
                      <a:pt x="42" y="109"/>
                      <a:pt x="43" y="108"/>
                    </a:cubicBezTo>
                    <a:cubicBezTo>
                      <a:pt x="47" y="110"/>
                      <a:pt x="41" y="106"/>
                      <a:pt x="43" y="106"/>
                    </a:cubicBezTo>
                    <a:cubicBezTo>
                      <a:pt x="40" y="104"/>
                      <a:pt x="40" y="104"/>
                      <a:pt x="40" y="104"/>
                    </a:cubicBezTo>
                    <a:cubicBezTo>
                      <a:pt x="42" y="105"/>
                      <a:pt x="39" y="102"/>
                      <a:pt x="42" y="104"/>
                    </a:cubicBezTo>
                    <a:cubicBezTo>
                      <a:pt x="41" y="103"/>
                      <a:pt x="44" y="103"/>
                      <a:pt x="41" y="101"/>
                    </a:cubicBezTo>
                    <a:cubicBezTo>
                      <a:pt x="44" y="101"/>
                      <a:pt x="41" y="97"/>
                      <a:pt x="47" y="99"/>
                    </a:cubicBezTo>
                    <a:cubicBezTo>
                      <a:pt x="47" y="98"/>
                      <a:pt x="48" y="98"/>
                      <a:pt x="46" y="97"/>
                    </a:cubicBezTo>
                    <a:cubicBezTo>
                      <a:pt x="44" y="96"/>
                      <a:pt x="47" y="98"/>
                      <a:pt x="46" y="98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6" y="97"/>
                      <a:pt x="46" y="96"/>
                      <a:pt x="48" y="98"/>
                    </a:cubicBezTo>
                    <a:cubicBezTo>
                      <a:pt x="51" y="98"/>
                      <a:pt x="44" y="94"/>
                      <a:pt x="46" y="93"/>
                    </a:cubicBezTo>
                    <a:cubicBezTo>
                      <a:pt x="47" y="94"/>
                      <a:pt x="48" y="94"/>
                      <a:pt x="48" y="94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7" y="91"/>
                      <a:pt x="49" y="93"/>
                      <a:pt x="51" y="94"/>
                    </a:cubicBezTo>
                    <a:cubicBezTo>
                      <a:pt x="51" y="93"/>
                      <a:pt x="51" y="93"/>
                      <a:pt x="50" y="92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1" y="92"/>
                      <a:pt x="52" y="91"/>
                      <a:pt x="52" y="91"/>
                    </a:cubicBezTo>
                    <a:cubicBezTo>
                      <a:pt x="52" y="91"/>
                      <a:pt x="52" y="91"/>
                      <a:pt x="52" y="91"/>
                    </a:cubicBezTo>
                    <a:cubicBezTo>
                      <a:pt x="53" y="92"/>
                      <a:pt x="53" y="91"/>
                      <a:pt x="53" y="90"/>
                    </a:cubicBezTo>
                    <a:cubicBezTo>
                      <a:pt x="51" y="90"/>
                      <a:pt x="50" y="90"/>
                      <a:pt x="50" y="90"/>
                    </a:cubicBezTo>
                    <a:cubicBezTo>
                      <a:pt x="49" y="89"/>
                      <a:pt x="50" y="89"/>
                      <a:pt x="49" y="88"/>
                    </a:cubicBezTo>
                    <a:cubicBezTo>
                      <a:pt x="51" y="90"/>
                      <a:pt x="51" y="88"/>
                      <a:pt x="51" y="88"/>
                    </a:cubicBezTo>
                    <a:cubicBezTo>
                      <a:pt x="52" y="88"/>
                      <a:pt x="50" y="86"/>
                      <a:pt x="50" y="86"/>
                    </a:cubicBezTo>
                    <a:cubicBezTo>
                      <a:pt x="51" y="87"/>
                      <a:pt x="50" y="86"/>
                      <a:pt x="52" y="87"/>
                    </a:cubicBezTo>
                    <a:cubicBezTo>
                      <a:pt x="52" y="87"/>
                      <a:pt x="50" y="87"/>
                      <a:pt x="51" y="87"/>
                    </a:cubicBezTo>
                    <a:cubicBezTo>
                      <a:pt x="52" y="88"/>
                      <a:pt x="54" y="89"/>
                      <a:pt x="53" y="87"/>
                    </a:cubicBezTo>
                    <a:cubicBezTo>
                      <a:pt x="52" y="86"/>
                      <a:pt x="49" y="85"/>
                      <a:pt x="51" y="85"/>
                    </a:cubicBezTo>
                    <a:cubicBezTo>
                      <a:pt x="51" y="86"/>
                      <a:pt x="52" y="86"/>
                      <a:pt x="52" y="87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3" y="85"/>
                      <a:pt x="53" y="86"/>
                      <a:pt x="53" y="86"/>
                    </a:cubicBezTo>
                    <a:cubicBezTo>
                      <a:pt x="51" y="84"/>
                      <a:pt x="53" y="84"/>
                      <a:pt x="51" y="83"/>
                    </a:cubicBezTo>
                    <a:cubicBezTo>
                      <a:pt x="51" y="82"/>
                      <a:pt x="53" y="83"/>
                      <a:pt x="53" y="82"/>
                    </a:cubicBezTo>
                    <a:cubicBezTo>
                      <a:pt x="53" y="82"/>
                      <a:pt x="53" y="82"/>
                      <a:pt x="53" y="82"/>
                    </a:cubicBezTo>
                    <a:cubicBezTo>
                      <a:pt x="55" y="83"/>
                      <a:pt x="54" y="81"/>
                      <a:pt x="53" y="80"/>
                    </a:cubicBezTo>
                    <a:cubicBezTo>
                      <a:pt x="54" y="81"/>
                      <a:pt x="54" y="81"/>
                      <a:pt x="54" y="81"/>
                    </a:cubicBezTo>
                    <a:cubicBezTo>
                      <a:pt x="54" y="80"/>
                      <a:pt x="54" y="80"/>
                      <a:pt x="53" y="79"/>
                    </a:cubicBezTo>
                    <a:cubicBezTo>
                      <a:pt x="55" y="79"/>
                      <a:pt x="60" y="82"/>
                      <a:pt x="58" y="80"/>
                    </a:cubicBezTo>
                    <a:cubicBezTo>
                      <a:pt x="59" y="80"/>
                      <a:pt x="56" y="77"/>
                      <a:pt x="55" y="77"/>
                    </a:cubicBezTo>
                    <a:cubicBezTo>
                      <a:pt x="56" y="77"/>
                      <a:pt x="54" y="73"/>
                      <a:pt x="58" y="74"/>
                    </a:cubicBezTo>
                    <a:cubicBezTo>
                      <a:pt x="57" y="73"/>
                      <a:pt x="57" y="73"/>
                      <a:pt x="56" y="73"/>
                    </a:cubicBezTo>
                    <a:cubicBezTo>
                      <a:pt x="58" y="71"/>
                      <a:pt x="57" y="68"/>
                      <a:pt x="61" y="68"/>
                    </a:cubicBezTo>
                    <a:cubicBezTo>
                      <a:pt x="61" y="69"/>
                      <a:pt x="63" y="69"/>
                      <a:pt x="64" y="70"/>
                    </a:cubicBezTo>
                    <a:cubicBezTo>
                      <a:pt x="62" y="69"/>
                      <a:pt x="66" y="70"/>
                      <a:pt x="63" y="69"/>
                    </a:cubicBezTo>
                    <a:cubicBezTo>
                      <a:pt x="61" y="68"/>
                      <a:pt x="61" y="67"/>
                      <a:pt x="60" y="67"/>
                    </a:cubicBezTo>
                    <a:cubicBezTo>
                      <a:pt x="60" y="66"/>
                      <a:pt x="61" y="64"/>
                      <a:pt x="62" y="64"/>
                    </a:cubicBezTo>
                    <a:cubicBezTo>
                      <a:pt x="61" y="64"/>
                      <a:pt x="61" y="64"/>
                      <a:pt x="61" y="63"/>
                    </a:cubicBezTo>
                    <a:cubicBezTo>
                      <a:pt x="63" y="65"/>
                      <a:pt x="64" y="64"/>
                      <a:pt x="64" y="63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4" y="62"/>
                      <a:pt x="61" y="60"/>
                      <a:pt x="63" y="61"/>
                    </a:cubicBezTo>
                    <a:cubicBezTo>
                      <a:pt x="63" y="61"/>
                      <a:pt x="64" y="62"/>
                      <a:pt x="64" y="62"/>
                    </a:cubicBezTo>
                    <a:cubicBezTo>
                      <a:pt x="64" y="60"/>
                      <a:pt x="62" y="58"/>
                      <a:pt x="64" y="58"/>
                    </a:cubicBezTo>
                    <a:cubicBezTo>
                      <a:pt x="66" y="59"/>
                      <a:pt x="66" y="59"/>
                      <a:pt x="66" y="59"/>
                    </a:cubicBezTo>
                    <a:cubicBezTo>
                      <a:pt x="66" y="59"/>
                      <a:pt x="65" y="57"/>
                      <a:pt x="64" y="57"/>
                    </a:cubicBezTo>
                    <a:cubicBezTo>
                      <a:pt x="66" y="57"/>
                      <a:pt x="67" y="57"/>
                      <a:pt x="69" y="57"/>
                    </a:cubicBezTo>
                    <a:cubicBezTo>
                      <a:pt x="65" y="53"/>
                      <a:pt x="67" y="50"/>
                      <a:pt x="69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1" y="48"/>
                      <a:pt x="68" y="47"/>
                      <a:pt x="69" y="47"/>
                    </a:cubicBezTo>
                    <a:cubicBezTo>
                      <a:pt x="70" y="48"/>
                      <a:pt x="72" y="48"/>
                      <a:pt x="73" y="49"/>
                    </a:cubicBezTo>
                    <a:cubicBezTo>
                      <a:pt x="75" y="49"/>
                      <a:pt x="71" y="47"/>
                      <a:pt x="71" y="46"/>
                    </a:cubicBezTo>
                    <a:cubicBezTo>
                      <a:pt x="70" y="45"/>
                      <a:pt x="72" y="47"/>
                      <a:pt x="70" y="46"/>
                    </a:cubicBezTo>
                    <a:cubicBezTo>
                      <a:pt x="70" y="45"/>
                      <a:pt x="72" y="45"/>
                      <a:pt x="70" y="44"/>
                    </a:cubicBezTo>
                    <a:cubicBezTo>
                      <a:pt x="71" y="44"/>
                      <a:pt x="72" y="45"/>
                      <a:pt x="73" y="46"/>
                    </a:cubicBezTo>
                    <a:cubicBezTo>
                      <a:pt x="73" y="45"/>
                      <a:pt x="73" y="45"/>
                      <a:pt x="73" y="45"/>
                    </a:cubicBezTo>
                    <a:cubicBezTo>
                      <a:pt x="76" y="46"/>
                      <a:pt x="76" y="49"/>
                      <a:pt x="80" y="51"/>
                    </a:cubicBezTo>
                    <a:cubicBezTo>
                      <a:pt x="80" y="50"/>
                      <a:pt x="80" y="50"/>
                      <a:pt x="80" y="50"/>
                    </a:cubicBezTo>
                    <a:cubicBezTo>
                      <a:pt x="83" y="51"/>
                      <a:pt x="82" y="53"/>
                      <a:pt x="84" y="52"/>
                    </a:cubicBezTo>
                    <a:cubicBezTo>
                      <a:pt x="83" y="51"/>
                      <a:pt x="80" y="48"/>
                      <a:pt x="78" y="48"/>
                    </a:cubicBezTo>
                    <a:cubicBezTo>
                      <a:pt x="79" y="47"/>
                      <a:pt x="73" y="44"/>
                      <a:pt x="74" y="43"/>
                    </a:cubicBezTo>
                    <a:cubicBezTo>
                      <a:pt x="76" y="44"/>
                      <a:pt x="74" y="44"/>
                      <a:pt x="76" y="45"/>
                    </a:cubicBezTo>
                    <a:cubicBezTo>
                      <a:pt x="78" y="46"/>
                      <a:pt x="76" y="44"/>
                      <a:pt x="77" y="44"/>
                    </a:cubicBezTo>
                    <a:cubicBezTo>
                      <a:pt x="75" y="44"/>
                      <a:pt x="73" y="42"/>
                      <a:pt x="73" y="41"/>
                    </a:cubicBezTo>
                    <a:cubicBezTo>
                      <a:pt x="75" y="41"/>
                      <a:pt x="75" y="43"/>
                      <a:pt x="76" y="42"/>
                    </a:cubicBezTo>
                    <a:cubicBezTo>
                      <a:pt x="75" y="41"/>
                      <a:pt x="74" y="40"/>
                      <a:pt x="73" y="40"/>
                    </a:cubicBezTo>
                    <a:cubicBezTo>
                      <a:pt x="70" y="38"/>
                      <a:pt x="74" y="39"/>
                      <a:pt x="72" y="37"/>
                    </a:cubicBezTo>
                    <a:cubicBezTo>
                      <a:pt x="74" y="39"/>
                      <a:pt x="76" y="41"/>
                      <a:pt x="78" y="41"/>
                    </a:cubicBezTo>
                    <a:cubicBezTo>
                      <a:pt x="76" y="40"/>
                      <a:pt x="76" y="38"/>
                      <a:pt x="73" y="37"/>
                    </a:cubicBezTo>
                    <a:cubicBezTo>
                      <a:pt x="74" y="37"/>
                      <a:pt x="75" y="38"/>
                      <a:pt x="76" y="39"/>
                    </a:cubicBezTo>
                    <a:cubicBezTo>
                      <a:pt x="78" y="39"/>
                      <a:pt x="73" y="35"/>
                      <a:pt x="78" y="38"/>
                    </a:cubicBezTo>
                    <a:cubicBezTo>
                      <a:pt x="76" y="36"/>
                      <a:pt x="76" y="36"/>
                      <a:pt x="76" y="36"/>
                    </a:cubicBezTo>
                    <a:cubicBezTo>
                      <a:pt x="76" y="36"/>
                      <a:pt x="77" y="37"/>
                      <a:pt x="78" y="37"/>
                    </a:cubicBezTo>
                    <a:cubicBezTo>
                      <a:pt x="79" y="37"/>
                      <a:pt x="76" y="34"/>
                      <a:pt x="80" y="36"/>
                    </a:cubicBezTo>
                    <a:cubicBezTo>
                      <a:pt x="79" y="35"/>
                      <a:pt x="80" y="34"/>
                      <a:pt x="78" y="33"/>
                    </a:cubicBezTo>
                    <a:cubicBezTo>
                      <a:pt x="76" y="33"/>
                      <a:pt x="79" y="35"/>
                      <a:pt x="76" y="34"/>
                    </a:cubicBezTo>
                    <a:cubicBezTo>
                      <a:pt x="78" y="35"/>
                      <a:pt x="76" y="33"/>
                      <a:pt x="75" y="32"/>
                    </a:cubicBezTo>
                    <a:cubicBezTo>
                      <a:pt x="77" y="32"/>
                      <a:pt x="77" y="32"/>
                      <a:pt x="77" y="32"/>
                    </a:cubicBezTo>
                    <a:cubicBezTo>
                      <a:pt x="76" y="32"/>
                      <a:pt x="77" y="32"/>
                      <a:pt x="76" y="31"/>
                    </a:cubicBezTo>
                    <a:cubicBezTo>
                      <a:pt x="76" y="31"/>
                      <a:pt x="77" y="32"/>
                      <a:pt x="77" y="32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29"/>
                      <a:pt x="79" y="32"/>
                      <a:pt x="79" y="31"/>
                    </a:cubicBezTo>
                    <a:cubicBezTo>
                      <a:pt x="80" y="32"/>
                      <a:pt x="80" y="32"/>
                      <a:pt x="80" y="32"/>
                    </a:cubicBezTo>
                    <a:cubicBezTo>
                      <a:pt x="80" y="32"/>
                      <a:pt x="82" y="33"/>
                      <a:pt x="82" y="32"/>
                    </a:cubicBezTo>
                    <a:cubicBezTo>
                      <a:pt x="80" y="31"/>
                      <a:pt x="78" y="29"/>
                      <a:pt x="77" y="28"/>
                    </a:cubicBezTo>
                    <a:cubicBezTo>
                      <a:pt x="77" y="27"/>
                      <a:pt x="79" y="29"/>
                      <a:pt x="78" y="28"/>
                    </a:cubicBezTo>
                    <a:cubicBezTo>
                      <a:pt x="79" y="30"/>
                      <a:pt x="79" y="30"/>
                      <a:pt x="79" y="30"/>
                    </a:cubicBezTo>
                    <a:cubicBezTo>
                      <a:pt x="80" y="30"/>
                      <a:pt x="82" y="31"/>
                      <a:pt x="83" y="30"/>
                    </a:cubicBezTo>
                    <a:cubicBezTo>
                      <a:pt x="82" y="29"/>
                      <a:pt x="80" y="27"/>
                      <a:pt x="79" y="27"/>
                    </a:cubicBezTo>
                    <a:cubicBezTo>
                      <a:pt x="79" y="27"/>
                      <a:pt x="81" y="27"/>
                      <a:pt x="82" y="28"/>
                    </a:cubicBezTo>
                    <a:cubicBezTo>
                      <a:pt x="81" y="27"/>
                      <a:pt x="80" y="27"/>
                      <a:pt x="79" y="26"/>
                    </a:cubicBezTo>
                    <a:cubicBezTo>
                      <a:pt x="80" y="26"/>
                      <a:pt x="82" y="26"/>
                      <a:pt x="84" y="27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9" y="31"/>
                      <a:pt x="89" y="30"/>
                      <a:pt x="91" y="32"/>
                    </a:cubicBezTo>
                    <a:cubicBezTo>
                      <a:pt x="92" y="32"/>
                      <a:pt x="91" y="31"/>
                      <a:pt x="91" y="30"/>
                    </a:cubicBezTo>
                    <a:cubicBezTo>
                      <a:pt x="86" y="29"/>
                      <a:pt x="86" y="26"/>
                      <a:pt x="83" y="24"/>
                    </a:cubicBezTo>
                    <a:cubicBezTo>
                      <a:pt x="82" y="22"/>
                      <a:pt x="92" y="28"/>
                      <a:pt x="87" y="24"/>
                    </a:cubicBezTo>
                    <a:cubicBezTo>
                      <a:pt x="86" y="23"/>
                      <a:pt x="84" y="21"/>
                      <a:pt x="84" y="22"/>
                    </a:cubicBezTo>
                    <a:cubicBezTo>
                      <a:pt x="85" y="22"/>
                      <a:pt x="81" y="20"/>
                      <a:pt x="83" y="20"/>
                    </a:cubicBezTo>
                    <a:cubicBezTo>
                      <a:pt x="84" y="21"/>
                      <a:pt x="87" y="21"/>
                      <a:pt x="88" y="23"/>
                    </a:cubicBezTo>
                    <a:cubicBezTo>
                      <a:pt x="87" y="23"/>
                      <a:pt x="87" y="23"/>
                      <a:pt x="87" y="24"/>
                    </a:cubicBezTo>
                    <a:cubicBezTo>
                      <a:pt x="89" y="24"/>
                      <a:pt x="91" y="26"/>
                      <a:pt x="91" y="25"/>
                    </a:cubicBezTo>
                    <a:cubicBezTo>
                      <a:pt x="91" y="25"/>
                      <a:pt x="92" y="24"/>
                      <a:pt x="90" y="23"/>
                    </a:cubicBezTo>
                    <a:cubicBezTo>
                      <a:pt x="88" y="22"/>
                      <a:pt x="90" y="24"/>
                      <a:pt x="88" y="22"/>
                    </a:cubicBezTo>
                    <a:cubicBezTo>
                      <a:pt x="88" y="21"/>
                      <a:pt x="91" y="23"/>
                      <a:pt x="88" y="20"/>
                    </a:cubicBezTo>
                    <a:cubicBezTo>
                      <a:pt x="87" y="21"/>
                      <a:pt x="85" y="19"/>
                      <a:pt x="84" y="19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6" y="18"/>
                      <a:pt x="83" y="16"/>
                      <a:pt x="84" y="16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9" y="18"/>
                      <a:pt x="85" y="18"/>
                      <a:pt x="88" y="20"/>
                    </a:cubicBezTo>
                    <a:cubicBezTo>
                      <a:pt x="89" y="19"/>
                      <a:pt x="87" y="18"/>
                      <a:pt x="89" y="18"/>
                    </a:cubicBezTo>
                    <a:cubicBezTo>
                      <a:pt x="89" y="18"/>
                      <a:pt x="89" y="18"/>
                      <a:pt x="89" y="19"/>
                    </a:cubicBezTo>
                    <a:cubicBezTo>
                      <a:pt x="89" y="19"/>
                      <a:pt x="94" y="21"/>
                      <a:pt x="92" y="19"/>
                    </a:cubicBezTo>
                    <a:cubicBezTo>
                      <a:pt x="91" y="17"/>
                      <a:pt x="91" y="18"/>
                      <a:pt x="90" y="17"/>
                    </a:cubicBezTo>
                    <a:cubicBezTo>
                      <a:pt x="90" y="15"/>
                      <a:pt x="89" y="14"/>
                      <a:pt x="89" y="13"/>
                    </a:cubicBezTo>
                    <a:cubicBezTo>
                      <a:pt x="92" y="15"/>
                      <a:pt x="90" y="12"/>
                      <a:pt x="92" y="15"/>
                    </a:cubicBezTo>
                    <a:cubicBezTo>
                      <a:pt x="90" y="14"/>
                      <a:pt x="90" y="16"/>
                      <a:pt x="92" y="18"/>
                    </a:cubicBezTo>
                    <a:cubicBezTo>
                      <a:pt x="95" y="19"/>
                      <a:pt x="91" y="18"/>
                      <a:pt x="94" y="21"/>
                    </a:cubicBezTo>
                    <a:cubicBezTo>
                      <a:pt x="95" y="20"/>
                      <a:pt x="98" y="22"/>
                      <a:pt x="100" y="23"/>
                    </a:cubicBezTo>
                    <a:cubicBezTo>
                      <a:pt x="100" y="23"/>
                      <a:pt x="99" y="22"/>
                      <a:pt x="99" y="22"/>
                    </a:cubicBezTo>
                    <a:cubicBezTo>
                      <a:pt x="97" y="20"/>
                      <a:pt x="97" y="21"/>
                      <a:pt x="95" y="20"/>
                    </a:cubicBezTo>
                    <a:cubicBezTo>
                      <a:pt x="96" y="19"/>
                      <a:pt x="96" y="17"/>
                      <a:pt x="94" y="15"/>
                    </a:cubicBezTo>
                    <a:cubicBezTo>
                      <a:pt x="95" y="16"/>
                      <a:pt x="97" y="17"/>
                      <a:pt x="97" y="18"/>
                    </a:cubicBezTo>
                    <a:cubicBezTo>
                      <a:pt x="97" y="16"/>
                      <a:pt x="99" y="15"/>
                      <a:pt x="100" y="14"/>
                    </a:cubicBezTo>
                    <a:cubicBezTo>
                      <a:pt x="96" y="13"/>
                      <a:pt x="100" y="12"/>
                      <a:pt x="97" y="11"/>
                    </a:cubicBezTo>
                    <a:cubicBezTo>
                      <a:pt x="96" y="11"/>
                      <a:pt x="93" y="10"/>
                      <a:pt x="92" y="9"/>
                    </a:cubicBezTo>
                    <a:cubicBezTo>
                      <a:pt x="93" y="9"/>
                      <a:pt x="93" y="10"/>
                      <a:pt x="94" y="10"/>
                    </a:cubicBezTo>
                    <a:cubicBezTo>
                      <a:pt x="93" y="9"/>
                      <a:pt x="98" y="11"/>
                      <a:pt x="95" y="9"/>
                    </a:cubicBezTo>
                    <a:cubicBezTo>
                      <a:pt x="95" y="11"/>
                      <a:pt x="99" y="12"/>
                      <a:pt x="101" y="14"/>
                    </a:cubicBezTo>
                    <a:cubicBezTo>
                      <a:pt x="100" y="12"/>
                      <a:pt x="103" y="15"/>
                      <a:pt x="103" y="14"/>
                    </a:cubicBezTo>
                    <a:cubicBezTo>
                      <a:pt x="103" y="12"/>
                      <a:pt x="102" y="11"/>
                      <a:pt x="102" y="9"/>
                    </a:cubicBezTo>
                    <a:cubicBezTo>
                      <a:pt x="105" y="10"/>
                      <a:pt x="104" y="7"/>
                      <a:pt x="104" y="6"/>
                    </a:cubicBezTo>
                    <a:cubicBezTo>
                      <a:pt x="106" y="6"/>
                      <a:pt x="109" y="8"/>
                      <a:pt x="109" y="8"/>
                    </a:cubicBezTo>
                    <a:cubicBezTo>
                      <a:pt x="110" y="7"/>
                      <a:pt x="106" y="6"/>
                      <a:pt x="108" y="6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12" y="6"/>
                      <a:pt x="108" y="3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0" y="5"/>
                      <a:pt x="110" y="4"/>
                    </a:cubicBezTo>
                    <a:cubicBezTo>
                      <a:pt x="111" y="5"/>
                      <a:pt x="112" y="5"/>
                      <a:pt x="113" y="6"/>
                    </a:cubicBezTo>
                    <a:cubicBezTo>
                      <a:pt x="115" y="7"/>
                      <a:pt x="113" y="5"/>
                      <a:pt x="113" y="4"/>
                    </a:cubicBezTo>
                    <a:cubicBezTo>
                      <a:pt x="111" y="3"/>
                      <a:pt x="111" y="3"/>
                      <a:pt x="111" y="3"/>
                    </a:cubicBezTo>
                    <a:cubicBezTo>
                      <a:pt x="111" y="1"/>
                      <a:pt x="113" y="1"/>
                      <a:pt x="113" y="0"/>
                    </a:cubicBezTo>
                    <a:cubicBezTo>
                      <a:pt x="115" y="1"/>
                      <a:pt x="115" y="1"/>
                      <a:pt x="115" y="1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1"/>
                      <a:pt x="117" y="1"/>
                      <a:pt x="116" y="0"/>
                    </a:cubicBezTo>
                    <a:cubicBezTo>
                      <a:pt x="119" y="4"/>
                      <a:pt x="119" y="4"/>
                      <a:pt x="119" y="4"/>
                    </a:cubicBezTo>
                    <a:cubicBezTo>
                      <a:pt x="118" y="4"/>
                      <a:pt x="117" y="2"/>
                      <a:pt x="115" y="2"/>
                    </a:cubicBezTo>
                    <a:cubicBezTo>
                      <a:pt x="114" y="1"/>
                      <a:pt x="114" y="2"/>
                      <a:pt x="115" y="3"/>
                    </a:cubicBezTo>
                    <a:cubicBezTo>
                      <a:pt x="116" y="3"/>
                      <a:pt x="115" y="3"/>
                      <a:pt x="115" y="2"/>
                    </a:cubicBezTo>
                    <a:cubicBezTo>
                      <a:pt x="117" y="4"/>
                      <a:pt x="117" y="4"/>
                      <a:pt x="118" y="5"/>
                    </a:cubicBezTo>
                    <a:cubicBezTo>
                      <a:pt x="118" y="5"/>
                      <a:pt x="119" y="5"/>
                      <a:pt x="118" y="5"/>
                    </a:cubicBezTo>
                    <a:cubicBezTo>
                      <a:pt x="119" y="6"/>
                      <a:pt x="119" y="7"/>
                      <a:pt x="119" y="7"/>
                    </a:cubicBezTo>
                    <a:cubicBezTo>
                      <a:pt x="118" y="6"/>
                      <a:pt x="117" y="7"/>
                      <a:pt x="117" y="6"/>
                    </a:cubicBezTo>
                    <a:cubicBezTo>
                      <a:pt x="119" y="7"/>
                      <a:pt x="119" y="8"/>
                      <a:pt x="118" y="9"/>
                    </a:cubicBezTo>
                    <a:cubicBezTo>
                      <a:pt x="115" y="8"/>
                      <a:pt x="119" y="11"/>
                      <a:pt x="117" y="12"/>
                    </a:cubicBezTo>
                    <a:cubicBezTo>
                      <a:pt x="115" y="10"/>
                      <a:pt x="114" y="9"/>
                      <a:pt x="113" y="7"/>
                    </a:cubicBezTo>
                    <a:cubicBezTo>
                      <a:pt x="112" y="7"/>
                      <a:pt x="113" y="8"/>
                      <a:pt x="112" y="8"/>
                    </a:cubicBezTo>
                    <a:cubicBezTo>
                      <a:pt x="113" y="9"/>
                      <a:pt x="115" y="11"/>
                      <a:pt x="116" y="13"/>
                    </a:cubicBezTo>
                    <a:cubicBezTo>
                      <a:pt x="114" y="12"/>
                      <a:pt x="114" y="12"/>
                      <a:pt x="114" y="12"/>
                    </a:cubicBezTo>
                    <a:cubicBezTo>
                      <a:pt x="115" y="13"/>
                      <a:pt x="117" y="14"/>
                      <a:pt x="116" y="15"/>
                    </a:cubicBezTo>
                    <a:cubicBezTo>
                      <a:pt x="114" y="16"/>
                      <a:pt x="113" y="17"/>
                      <a:pt x="112" y="19"/>
                    </a:cubicBezTo>
                    <a:cubicBezTo>
                      <a:pt x="111" y="18"/>
                      <a:pt x="111" y="18"/>
                      <a:pt x="111" y="18"/>
                    </a:cubicBezTo>
                    <a:cubicBezTo>
                      <a:pt x="114" y="20"/>
                      <a:pt x="111" y="21"/>
                      <a:pt x="112" y="22"/>
                    </a:cubicBezTo>
                    <a:cubicBezTo>
                      <a:pt x="109" y="23"/>
                      <a:pt x="111" y="27"/>
                      <a:pt x="108" y="26"/>
                    </a:cubicBezTo>
                    <a:cubicBezTo>
                      <a:pt x="107" y="29"/>
                      <a:pt x="107" y="32"/>
                      <a:pt x="105" y="34"/>
                    </a:cubicBezTo>
                    <a:cubicBezTo>
                      <a:pt x="103" y="32"/>
                      <a:pt x="103" y="32"/>
                      <a:pt x="103" y="32"/>
                    </a:cubicBezTo>
                    <a:cubicBezTo>
                      <a:pt x="104" y="34"/>
                      <a:pt x="101" y="32"/>
                      <a:pt x="101" y="33"/>
                    </a:cubicBezTo>
                    <a:cubicBezTo>
                      <a:pt x="103" y="33"/>
                      <a:pt x="103" y="35"/>
                      <a:pt x="104" y="36"/>
                    </a:cubicBezTo>
                    <a:cubicBezTo>
                      <a:pt x="102" y="36"/>
                      <a:pt x="103" y="39"/>
                      <a:pt x="104" y="41"/>
                    </a:cubicBezTo>
                    <a:cubicBezTo>
                      <a:pt x="102" y="40"/>
                      <a:pt x="102" y="40"/>
                      <a:pt x="102" y="40"/>
                    </a:cubicBezTo>
                    <a:cubicBezTo>
                      <a:pt x="104" y="43"/>
                      <a:pt x="101" y="43"/>
                      <a:pt x="100" y="44"/>
                    </a:cubicBezTo>
                    <a:cubicBezTo>
                      <a:pt x="99" y="43"/>
                      <a:pt x="97" y="43"/>
                      <a:pt x="97" y="43"/>
                    </a:cubicBezTo>
                    <a:cubicBezTo>
                      <a:pt x="99" y="46"/>
                      <a:pt x="99" y="46"/>
                      <a:pt x="100" y="48"/>
                    </a:cubicBezTo>
                    <a:cubicBezTo>
                      <a:pt x="99" y="49"/>
                      <a:pt x="98" y="50"/>
                      <a:pt x="96" y="50"/>
                    </a:cubicBezTo>
                    <a:cubicBezTo>
                      <a:pt x="98" y="55"/>
                      <a:pt x="94" y="57"/>
                      <a:pt x="94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4" y="66"/>
                      <a:pt x="88" y="67"/>
                      <a:pt x="89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4" y="69"/>
                      <a:pt x="85" y="71"/>
                      <a:pt x="88" y="72"/>
                    </a:cubicBezTo>
                    <a:cubicBezTo>
                      <a:pt x="86" y="72"/>
                      <a:pt x="88" y="75"/>
                      <a:pt x="85" y="74"/>
                    </a:cubicBezTo>
                    <a:cubicBezTo>
                      <a:pt x="84" y="74"/>
                      <a:pt x="86" y="76"/>
                      <a:pt x="86" y="77"/>
                    </a:cubicBezTo>
                    <a:cubicBezTo>
                      <a:pt x="84" y="78"/>
                      <a:pt x="84" y="78"/>
                      <a:pt x="83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3" y="79"/>
                      <a:pt x="82" y="79"/>
                      <a:pt x="81" y="79"/>
                    </a:cubicBezTo>
                    <a:cubicBezTo>
                      <a:pt x="82" y="80"/>
                      <a:pt x="79" y="80"/>
                      <a:pt x="84" y="82"/>
                    </a:cubicBezTo>
                    <a:cubicBezTo>
                      <a:pt x="80" y="83"/>
                      <a:pt x="83" y="87"/>
                      <a:pt x="79" y="87"/>
                    </a:cubicBezTo>
                    <a:cubicBezTo>
                      <a:pt x="80" y="87"/>
                      <a:pt x="80" y="88"/>
                      <a:pt x="81" y="89"/>
                    </a:cubicBezTo>
                    <a:cubicBezTo>
                      <a:pt x="80" y="90"/>
                      <a:pt x="77" y="90"/>
                      <a:pt x="78" y="93"/>
                    </a:cubicBezTo>
                    <a:cubicBezTo>
                      <a:pt x="77" y="92"/>
                      <a:pt x="76" y="91"/>
                      <a:pt x="76" y="92"/>
                    </a:cubicBezTo>
                    <a:cubicBezTo>
                      <a:pt x="76" y="92"/>
                      <a:pt x="77" y="92"/>
                      <a:pt x="78" y="93"/>
                    </a:cubicBezTo>
                    <a:cubicBezTo>
                      <a:pt x="78" y="97"/>
                      <a:pt x="73" y="97"/>
                      <a:pt x="72" y="99"/>
                    </a:cubicBezTo>
                    <a:cubicBezTo>
                      <a:pt x="72" y="104"/>
                      <a:pt x="69" y="108"/>
                      <a:pt x="67" y="111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8" y="114"/>
                      <a:pt x="61" y="112"/>
                      <a:pt x="65" y="116"/>
                    </a:cubicBezTo>
                    <a:cubicBezTo>
                      <a:pt x="65" y="116"/>
                      <a:pt x="64" y="117"/>
                      <a:pt x="63" y="116"/>
                    </a:cubicBezTo>
                    <a:cubicBezTo>
                      <a:pt x="65" y="118"/>
                      <a:pt x="60" y="117"/>
                      <a:pt x="61" y="120"/>
                    </a:cubicBezTo>
                    <a:cubicBezTo>
                      <a:pt x="62" y="120"/>
                      <a:pt x="62" y="120"/>
                      <a:pt x="61" y="119"/>
                    </a:cubicBezTo>
                    <a:cubicBezTo>
                      <a:pt x="59" y="120"/>
                      <a:pt x="60" y="123"/>
                      <a:pt x="58" y="123"/>
                    </a:cubicBezTo>
                    <a:cubicBezTo>
                      <a:pt x="58" y="123"/>
                      <a:pt x="58" y="122"/>
                      <a:pt x="57" y="122"/>
                    </a:cubicBezTo>
                    <a:cubicBezTo>
                      <a:pt x="55" y="122"/>
                      <a:pt x="59" y="125"/>
                      <a:pt x="55" y="123"/>
                    </a:cubicBezTo>
                    <a:cubicBezTo>
                      <a:pt x="55" y="124"/>
                      <a:pt x="57" y="125"/>
                      <a:pt x="57" y="124"/>
                    </a:cubicBezTo>
                    <a:cubicBezTo>
                      <a:pt x="54" y="127"/>
                      <a:pt x="55" y="132"/>
                      <a:pt x="54" y="136"/>
                    </a:cubicBezTo>
                    <a:cubicBezTo>
                      <a:pt x="50" y="137"/>
                      <a:pt x="47" y="133"/>
                      <a:pt x="49" y="136"/>
                    </a:cubicBezTo>
                    <a:cubicBezTo>
                      <a:pt x="48" y="136"/>
                      <a:pt x="50" y="137"/>
                      <a:pt x="50" y="137"/>
                    </a:cubicBezTo>
                    <a:cubicBezTo>
                      <a:pt x="50" y="138"/>
                      <a:pt x="45" y="136"/>
                      <a:pt x="46" y="137"/>
                    </a:cubicBezTo>
                    <a:cubicBezTo>
                      <a:pt x="49" y="138"/>
                      <a:pt x="48" y="138"/>
                      <a:pt x="49" y="139"/>
                    </a:cubicBezTo>
                    <a:cubicBezTo>
                      <a:pt x="47" y="140"/>
                      <a:pt x="44" y="139"/>
                      <a:pt x="46" y="141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7" y="144"/>
                      <a:pt x="45" y="144"/>
                      <a:pt x="48" y="147"/>
                    </a:cubicBezTo>
                    <a:cubicBezTo>
                      <a:pt x="47" y="152"/>
                      <a:pt x="46" y="156"/>
                      <a:pt x="45" y="160"/>
                    </a:cubicBezTo>
                    <a:cubicBezTo>
                      <a:pt x="44" y="164"/>
                      <a:pt x="43" y="168"/>
                      <a:pt x="42" y="172"/>
                    </a:cubicBezTo>
                    <a:cubicBezTo>
                      <a:pt x="41" y="174"/>
                      <a:pt x="40" y="176"/>
                      <a:pt x="39" y="178"/>
                    </a:cubicBezTo>
                    <a:cubicBezTo>
                      <a:pt x="37" y="184"/>
                      <a:pt x="37" y="184"/>
                      <a:pt x="37" y="184"/>
                    </a:cubicBezTo>
                    <a:cubicBezTo>
                      <a:pt x="36" y="187"/>
                      <a:pt x="34" y="191"/>
                      <a:pt x="32" y="195"/>
                    </a:cubicBezTo>
                    <a:cubicBezTo>
                      <a:pt x="28" y="195"/>
                      <a:pt x="28" y="196"/>
                      <a:pt x="29" y="198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0" y="199"/>
                      <a:pt x="27" y="199"/>
                      <a:pt x="30" y="200"/>
                    </a:cubicBezTo>
                    <a:cubicBezTo>
                      <a:pt x="29" y="203"/>
                      <a:pt x="29" y="206"/>
                      <a:pt x="28" y="209"/>
                    </a:cubicBezTo>
                    <a:cubicBezTo>
                      <a:pt x="28" y="208"/>
                      <a:pt x="25" y="208"/>
                      <a:pt x="25" y="208"/>
                    </a:cubicBezTo>
                    <a:cubicBezTo>
                      <a:pt x="27" y="209"/>
                      <a:pt x="27" y="209"/>
                      <a:pt x="27" y="209"/>
                    </a:cubicBezTo>
                    <a:cubicBezTo>
                      <a:pt x="26" y="209"/>
                      <a:pt x="26" y="209"/>
                      <a:pt x="26" y="209"/>
                    </a:cubicBezTo>
                    <a:cubicBezTo>
                      <a:pt x="27" y="210"/>
                      <a:pt x="28" y="210"/>
                      <a:pt x="29" y="210"/>
                    </a:cubicBezTo>
                    <a:cubicBezTo>
                      <a:pt x="30" y="218"/>
                      <a:pt x="22" y="224"/>
                      <a:pt x="22" y="232"/>
                    </a:cubicBezTo>
                    <a:cubicBezTo>
                      <a:pt x="21" y="234"/>
                      <a:pt x="21" y="236"/>
                      <a:pt x="22" y="238"/>
                    </a:cubicBezTo>
                    <a:cubicBezTo>
                      <a:pt x="17" y="244"/>
                      <a:pt x="14" y="249"/>
                      <a:pt x="16" y="255"/>
                    </a:cubicBezTo>
                    <a:cubicBezTo>
                      <a:pt x="16" y="255"/>
                      <a:pt x="9" y="254"/>
                      <a:pt x="7" y="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5" name="Freeform 310"/>
              <p:cNvSpPr/>
              <p:nvPr/>
            </p:nvSpPr>
            <p:spPr bwMode="auto">
              <a:xfrm>
                <a:off x="3968751" y="1946275"/>
                <a:ext cx="1588" cy="0"/>
              </a:xfrm>
              <a:custGeom>
                <a:avLst/>
                <a:gdLst>
                  <a:gd name="T0" fmla="*/ 4 w 4"/>
                  <a:gd name="T1" fmla="*/ 2 h 2"/>
                  <a:gd name="T2" fmla="*/ 0 w 4"/>
                  <a:gd name="T3" fmla="*/ 0 h 2"/>
                  <a:gd name="T4" fmla="*/ 4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cubicBezTo>
                      <a:pt x="2" y="1"/>
                      <a:pt x="1" y="1"/>
                      <a:pt x="0" y="0"/>
                    </a:cubicBezTo>
                    <a:cubicBezTo>
                      <a:pt x="1" y="0"/>
                      <a:pt x="3" y="1"/>
                      <a:pt x="4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6" name="Freeform 311"/>
              <p:cNvSpPr/>
              <p:nvPr/>
            </p:nvSpPr>
            <p:spPr bwMode="auto">
              <a:xfrm>
                <a:off x="3960813" y="1949450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2 h 2"/>
                  <a:gd name="T4" fmla="*/ 1 w 2"/>
                  <a:gd name="T5" fmla="*/ 1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2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7" name="Freeform 312"/>
              <p:cNvSpPr/>
              <p:nvPr/>
            </p:nvSpPr>
            <p:spPr bwMode="auto">
              <a:xfrm>
                <a:off x="3959226" y="1949450"/>
                <a:ext cx="1588" cy="1587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0" y="0"/>
                      <a:pt x="0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8" name="Freeform 313"/>
              <p:cNvSpPr/>
              <p:nvPr/>
            </p:nvSpPr>
            <p:spPr bwMode="auto">
              <a:xfrm>
                <a:off x="3957638" y="1951038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9" name="Freeform 314"/>
              <p:cNvSpPr/>
              <p:nvPr/>
            </p:nvSpPr>
            <p:spPr bwMode="auto">
              <a:xfrm>
                <a:off x="3957638" y="1951038"/>
                <a:ext cx="0" cy="1587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1" y="1"/>
                      <a:pt x="0" y="1"/>
                    </a:cubicBezTo>
                    <a:cubicBezTo>
                      <a:pt x="1" y="2"/>
                      <a:pt x="0" y="0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0" name="Freeform 315"/>
              <p:cNvSpPr/>
              <p:nvPr/>
            </p:nvSpPr>
            <p:spPr bwMode="auto">
              <a:xfrm>
                <a:off x="3954463" y="1954213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0 w 2"/>
                  <a:gd name="T3" fmla="*/ 2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2"/>
                      <a:pt x="2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1" name="Freeform 316"/>
              <p:cNvSpPr/>
              <p:nvPr/>
            </p:nvSpPr>
            <p:spPr bwMode="auto">
              <a:xfrm>
                <a:off x="3954463" y="1955800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2" name="Freeform 317"/>
              <p:cNvSpPr/>
              <p:nvPr/>
            </p:nvSpPr>
            <p:spPr bwMode="auto">
              <a:xfrm>
                <a:off x="3940176" y="1984375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3" name="Freeform 318"/>
              <p:cNvSpPr/>
              <p:nvPr/>
            </p:nvSpPr>
            <p:spPr bwMode="auto">
              <a:xfrm>
                <a:off x="3933826" y="1997075"/>
                <a:ext cx="1588" cy="0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4" name="Freeform 319"/>
              <p:cNvSpPr/>
              <p:nvPr/>
            </p:nvSpPr>
            <p:spPr bwMode="auto">
              <a:xfrm>
                <a:off x="3933826" y="200501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5" name="Freeform 320"/>
              <p:cNvSpPr/>
              <p:nvPr/>
            </p:nvSpPr>
            <p:spPr bwMode="auto">
              <a:xfrm>
                <a:off x="3990976" y="2590800"/>
                <a:ext cx="0" cy="0"/>
              </a:xfrm>
              <a:custGeom>
                <a:avLst/>
                <a:gdLst>
                  <a:gd name="T0" fmla="*/ 2 h 3"/>
                  <a:gd name="T1" fmla="*/ 1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0" y="2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6" name="Freeform 321"/>
              <p:cNvSpPr/>
              <p:nvPr/>
            </p:nvSpPr>
            <p:spPr bwMode="auto">
              <a:xfrm>
                <a:off x="3968751" y="2582863"/>
                <a:ext cx="22225" cy="28575"/>
              </a:xfrm>
              <a:custGeom>
                <a:avLst/>
                <a:gdLst>
                  <a:gd name="T0" fmla="*/ 9 w 64"/>
                  <a:gd name="T1" fmla="*/ 67 h 78"/>
                  <a:gd name="T2" fmla="*/ 9 w 64"/>
                  <a:gd name="T3" fmla="*/ 64 h 78"/>
                  <a:gd name="T4" fmla="*/ 5 w 64"/>
                  <a:gd name="T5" fmla="*/ 57 h 78"/>
                  <a:gd name="T6" fmla="*/ 6 w 64"/>
                  <a:gd name="T7" fmla="*/ 55 h 78"/>
                  <a:gd name="T8" fmla="*/ 11 w 64"/>
                  <a:gd name="T9" fmla="*/ 51 h 78"/>
                  <a:gd name="T10" fmla="*/ 12 w 64"/>
                  <a:gd name="T11" fmla="*/ 49 h 78"/>
                  <a:gd name="T12" fmla="*/ 11 w 64"/>
                  <a:gd name="T13" fmla="*/ 45 h 78"/>
                  <a:gd name="T14" fmla="*/ 14 w 64"/>
                  <a:gd name="T15" fmla="*/ 43 h 78"/>
                  <a:gd name="T16" fmla="*/ 16 w 64"/>
                  <a:gd name="T17" fmla="*/ 43 h 78"/>
                  <a:gd name="T18" fmla="*/ 14 w 64"/>
                  <a:gd name="T19" fmla="*/ 40 h 78"/>
                  <a:gd name="T20" fmla="*/ 14 w 64"/>
                  <a:gd name="T21" fmla="*/ 35 h 78"/>
                  <a:gd name="T22" fmla="*/ 15 w 64"/>
                  <a:gd name="T23" fmla="*/ 33 h 78"/>
                  <a:gd name="T24" fmla="*/ 15 w 64"/>
                  <a:gd name="T25" fmla="*/ 30 h 78"/>
                  <a:gd name="T26" fmla="*/ 18 w 64"/>
                  <a:gd name="T27" fmla="*/ 29 h 78"/>
                  <a:gd name="T28" fmla="*/ 20 w 64"/>
                  <a:gd name="T29" fmla="*/ 27 h 78"/>
                  <a:gd name="T30" fmla="*/ 24 w 64"/>
                  <a:gd name="T31" fmla="*/ 26 h 78"/>
                  <a:gd name="T32" fmla="*/ 24 w 64"/>
                  <a:gd name="T33" fmla="*/ 23 h 78"/>
                  <a:gd name="T34" fmla="*/ 27 w 64"/>
                  <a:gd name="T35" fmla="*/ 25 h 78"/>
                  <a:gd name="T36" fmla="*/ 26 w 64"/>
                  <a:gd name="T37" fmla="*/ 22 h 78"/>
                  <a:gd name="T38" fmla="*/ 27 w 64"/>
                  <a:gd name="T39" fmla="*/ 21 h 78"/>
                  <a:gd name="T40" fmla="*/ 28 w 64"/>
                  <a:gd name="T41" fmla="*/ 19 h 78"/>
                  <a:gd name="T42" fmla="*/ 32 w 64"/>
                  <a:gd name="T43" fmla="*/ 16 h 78"/>
                  <a:gd name="T44" fmla="*/ 34 w 64"/>
                  <a:gd name="T45" fmla="*/ 15 h 78"/>
                  <a:gd name="T46" fmla="*/ 36 w 64"/>
                  <a:gd name="T47" fmla="*/ 14 h 78"/>
                  <a:gd name="T48" fmla="*/ 40 w 64"/>
                  <a:gd name="T49" fmla="*/ 13 h 78"/>
                  <a:gd name="T50" fmla="*/ 43 w 64"/>
                  <a:gd name="T51" fmla="*/ 19 h 78"/>
                  <a:gd name="T52" fmla="*/ 42 w 64"/>
                  <a:gd name="T53" fmla="*/ 12 h 78"/>
                  <a:gd name="T54" fmla="*/ 41 w 64"/>
                  <a:gd name="T55" fmla="*/ 5 h 78"/>
                  <a:gd name="T56" fmla="*/ 44 w 64"/>
                  <a:gd name="T57" fmla="*/ 7 h 78"/>
                  <a:gd name="T58" fmla="*/ 44 w 64"/>
                  <a:gd name="T59" fmla="*/ 3 h 78"/>
                  <a:gd name="T60" fmla="*/ 46 w 64"/>
                  <a:gd name="T61" fmla="*/ 6 h 78"/>
                  <a:gd name="T62" fmla="*/ 49 w 64"/>
                  <a:gd name="T63" fmla="*/ 11 h 78"/>
                  <a:gd name="T64" fmla="*/ 49 w 64"/>
                  <a:gd name="T65" fmla="*/ 5 h 78"/>
                  <a:gd name="T66" fmla="*/ 51 w 64"/>
                  <a:gd name="T67" fmla="*/ 8 h 78"/>
                  <a:gd name="T68" fmla="*/ 51 w 64"/>
                  <a:gd name="T69" fmla="*/ 3 h 78"/>
                  <a:gd name="T70" fmla="*/ 53 w 64"/>
                  <a:gd name="T71" fmla="*/ 3 h 78"/>
                  <a:gd name="T72" fmla="*/ 54 w 64"/>
                  <a:gd name="T73" fmla="*/ 12 h 78"/>
                  <a:gd name="T74" fmla="*/ 56 w 64"/>
                  <a:gd name="T75" fmla="*/ 6 h 78"/>
                  <a:gd name="T76" fmla="*/ 61 w 64"/>
                  <a:gd name="T77" fmla="*/ 17 h 78"/>
                  <a:gd name="T78" fmla="*/ 62 w 64"/>
                  <a:gd name="T79" fmla="*/ 18 h 78"/>
                  <a:gd name="T80" fmla="*/ 64 w 64"/>
                  <a:gd name="T81" fmla="*/ 18 h 78"/>
                  <a:gd name="T82" fmla="*/ 63 w 64"/>
                  <a:gd name="T83" fmla="*/ 23 h 78"/>
                  <a:gd name="T84" fmla="*/ 61 w 64"/>
                  <a:gd name="T85" fmla="*/ 19 h 78"/>
                  <a:gd name="T86" fmla="*/ 58 w 64"/>
                  <a:gd name="T87" fmla="*/ 27 h 78"/>
                  <a:gd name="T88" fmla="*/ 54 w 64"/>
                  <a:gd name="T89" fmla="*/ 31 h 78"/>
                  <a:gd name="T90" fmla="*/ 49 w 64"/>
                  <a:gd name="T91" fmla="*/ 35 h 78"/>
                  <a:gd name="T92" fmla="*/ 46 w 64"/>
                  <a:gd name="T93" fmla="*/ 38 h 78"/>
                  <a:gd name="T94" fmla="*/ 44 w 64"/>
                  <a:gd name="T95" fmla="*/ 41 h 78"/>
                  <a:gd name="T96" fmla="*/ 38 w 64"/>
                  <a:gd name="T97" fmla="*/ 44 h 78"/>
                  <a:gd name="T98" fmla="*/ 33 w 64"/>
                  <a:gd name="T99" fmla="*/ 44 h 78"/>
                  <a:gd name="T100" fmla="*/ 28 w 64"/>
                  <a:gd name="T101" fmla="*/ 46 h 78"/>
                  <a:gd name="T102" fmla="*/ 27 w 64"/>
                  <a:gd name="T103" fmla="*/ 64 h 78"/>
                  <a:gd name="T104" fmla="*/ 24 w 64"/>
                  <a:gd name="T105" fmla="*/ 67 h 78"/>
                  <a:gd name="T106" fmla="*/ 16 w 64"/>
                  <a:gd name="T10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4" h="78">
                    <a:moveTo>
                      <a:pt x="7" y="75"/>
                    </a:moveTo>
                    <a:cubicBezTo>
                      <a:pt x="0" y="73"/>
                      <a:pt x="8" y="73"/>
                      <a:pt x="3" y="71"/>
                    </a:cubicBezTo>
                    <a:cubicBezTo>
                      <a:pt x="3" y="71"/>
                      <a:pt x="7" y="72"/>
                      <a:pt x="6" y="71"/>
                    </a:cubicBezTo>
                    <a:cubicBezTo>
                      <a:pt x="1" y="69"/>
                      <a:pt x="5" y="68"/>
                      <a:pt x="9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8"/>
                      <a:pt x="8" y="67"/>
                      <a:pt x="9" y="67"/>
                    </a:cubicBezTo>
                    <a:cubicBezTo>
                      <a:pt x="9" y="67"/>
                      <a:pt x="9" y="67"/>
                      <a:pt x="10" y="67"/>
                    </a:cubicBezTo>
                    <a:cubicBezTo>
                      <a:pt x="8" y="67"/>
                      <a:pt x="10" y="67"/>
                      <a:pt x="8" y="66"/>
                    </a:cubicBezTo>
                    <a:cubicBezTo>
                      <a:pt x="9" y="66"/>
                      <a:pt x="11" y="67"/>
                      <a:pt x="12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4" y="64"/>
                      <a:pt x="10" y="65"/>
                      <a:pt x="7" y="64"/>
                    </a:cubicBezTo>
                    <a:cubicBezTo>
                      <a:pt x="8" y="64"/>
                      <a:pt x="8" y="64"/>
                      <a:pt x="9" y="64"/>
                    </a:cubicBezTo>
                    <a:cubicBezTo>
                      <a:pt x="6" y="62"/>
                      <a:pt x="7" y="61"/>
                      <a:pt x="6" y="60"/>
                    </a:cubicBezTo>
                    <a:cubicBezTo>
                      <a:pt x="7" y="60"/>
                      <a:pt x="8" y="61"/>
                      <a:pt x="9" y="61"/>
                    </a:cubicBezTo>
                    <a:cubicBezTo>
                      <a:pt x="7" y="60"/>
                      <a:pt x="6" y="59"/>
                      <a:pt x="6" y="59"/>
                    </a:cubicBezTo>
                    <a:cubicBezTo>
                      <a:pt x="8" y="60"/>
                      <a:pt x="4" y="57"/>
                      <a:pt x="5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6"/>
                      <a:pt x="8" y="58"/>
                      <a:pt x="5" y="57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3" y="56"/>
                      <a:pt x="9" y="58"/>
                      <a:pt x="7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5" y="56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6" y="55"/>
                      <a:pt x="8" y="56"/>
                      <a:pt x="6" y="55"/>
                    </a:cubicBezTo>
                    <a:cubicBezTo>
                      <a:pt x="8" y="56"/>
                      <a:pt x="6" y="56"/>
                      <a:pt x="10" y="57"/>
                    </a:cubicBezTo>
                    <a:cubicBezTo>
                      <a:pt x="8" y="54"/>
                      <a:pt x="9" y="53"/>
                      <a:pt x="9" y="52"/>
                    </a:cubicBezTo>
                    <a:cubicBezTo>
                      <a:pt x="11" y="52"/>
                      <a:pt x="11" y="53"/>
                      <a:pt x="12" y="53"/>
                    </a:cubicBezTo>
                    <a:cubicBezTo>
                      <a:pt x="11" y="53"/>
                      <a:pt x="12" y="52"/>
                      <a:pt x="10" y="51"/>
                    </a:cubicBezTo>
                    <a:cubicBezTo>
                      <a:pt x="11" y="51"/>
                      <a:pt x="12" y="52"/>
                      <a:pt x="12" y="52"/>
                    </a:cubicBezTo>
                    <a:cubicBezTo>
                      <a:pt x="13" y="52"/>
                      <a:pt x="9" y="50"/>
                      <a:pt x="11" y="51"/>
                    </a:cubicBezTo>
                    <a:cubicBezTo>
                      <a:pt x="11" y="51"/>
                      <a:pt x="12" y="52"/>
                      <a:pt x="13" y="52"/>
                    </a:cubicBezTo>
                    <a:cubicBezTo>
                      <a:pt x="11" y="51"/>
                      <a:pt x="12" y="51"/>
                      <a:pt x="11" y="50"/>
                    </a:cubicBezTo>
                    <a:cubicBezTo>
                      <a:pt x="12" y="50"/>
                      <a:pt x="12" y="51"/>
                      <a:pt x="13" y="51"/>
                    </a:cubicBezTo>
                    <a:cubicBezTo>
                      <a:pt x="10" y="49"/>
                      <a:pt x="13" y="51"/>
                      <a:pt x="12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6" y="51"/>
                      <a:pt x="10" y="49"/>
                      <a:pt x="12" y="49"/>
                    </a:cubicBezTo>
                    <a:cubicBezTo>
                      <a:pt x="12" y="49"/>
                      <a:pt x="13" y="50"/>
                      <a:pt x="13" y="50"/>
                    </a:cubicBezTo>
                    <a:cubicBezTo>
                      <a:pt x="11" y="48"/>
                      <a:pt x="12" y="48"/>
                      <a:pt x="11" y="47"/>
                    </a:cubicBezTo>
                    <a:cubicBezTo>
                      <a:pt x="12" y="47"/>
                      <a:pt x="12" y="48"/>
                      <a:pt x="12" y="48"/>
                    </a:cubicBezTo>
                    <a:cubicBezTo>
                      <a:pt x="12" y="47"/>
                      <a:pt x="13" y="47"/>
                      <a:pt x="12" y="46"/>
                    </a:cubicBezTo>
                    <a:cubicBezTo>
                      <a:pt x="13" y="47"/>
                      <a:pt x="15" y="49"/>
                      <a:pt x="15" y="48"/>
                    </a:cubicBezTo>
                    <a:cubicBezTo>
                      <a:pt x="12" y="46"/>
                      <a:pt x="14" y="47"/>
                      <a:pt x="11" y="45"/>
                    </a:cubicBezTo>
                    <a:cubicBezTo>
                      <a:pt x="12" y="45"/>
                      <a:pt x="13" y="45"/>
                      <a:pt x="12" y="44"/>
                    </a:cubicBezTo>
                    <a:cubicBezTo>
                      <a:pt x="13" y="45"/>
                      <a:pt x="16" y="46"/>
                      <a:pt x="16" y="47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17" y="48"/>
                      <a:pt x="19" y="49"/>
                    </a:cubicBezTo>
                    <a:cubicBezTo>
                      <a:pt x="19" y="48"/>
                      <a:pt x="18" y="47"/>
                      <a:pt x="18" y="47"/>
                    </a:cubicBezTo>
                    <a:cubicBezTo>
                      <a:pt x="17" y="46"/>
                      <a:pt x="14" y="43"/>
                      <a:pt x="14" y="43"/>
                    </a:cubicBezTo>
                    <a:cubicBezTo>
                      <a:pt x="15" y="44"/>
                      <a:pt x="17" y="45"/>
                      <a:pt x="17" y="4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1"/>
                      <a:pt x="14" y="43"/>
                      <a:pt x="14" y="42"/>
                    </a:cubicBezTo>
                    <a:cubicBezTo>
                      <a:pt x="13" y="41"/>
                      <a:pt x="13" y="41"/>
                      <a:pt x="12" y="40"/>
                    </a:cubicBezTo>
                    <a:cubicBezTo>
                      <a:pt x="12" y="41"/>
                      <a:pt x="12" y="39"/>
                      <a:pt x="15" y="41"/>
                    </a:cubicBezTo>
                    <a:cubicBezTo>
                      <a:pt x="16" y="42"/>
                      <a:pt x="15" y="42"/>
                      <a:pt x="16" y="43"/>
                    </a:cubicBezTo>
                    <a:cubicBezTo>
                      <a:pt x="16" y="42"/>
                      <a:pt x="15" y="42"/>
                      <a:pt x="15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5" y="40"/>
                      <a:pt x="13" y="39"/>
                    </a:cubicBezTo>
                    <a:cubicBezTo>
                      <a:pt x="13" y="39"/>
                      <a:pt x="15" y="41"/>
                      <a:pt x="14" y="40"/>
                    </a:cubicBezTo>
                    <a:cubicBezTo>
                      <a:pt x="13" y="39"/>
                      <a:pt x="12" y="38"/>
                      <a:pt x="13" y="38"/>
                    </a:cubicBezTo>
                    <a:cubicBezTo>
                      <a:pt x="13" y="38"/>
                      <a:pt x="14" y="39"/>
                      <a:pt x="14" y="40"/>
                    </a:cubicBezTo>
                    <a:cubicBezTo>
                      <a:pt x="12" y="38"/>
                      <a:pt x="12" y="37"/>
                      <a:pt x="12" y="36"/>
                    </a:cubicBezTo>
                    <a:cubicBezTo>
                      <a:pt x="10" y="35"/>
                      <a:pt x="14" y="38"/>
                      <a:pt x="13" y="37"/>
                    </a:cubicBezTo>
                    <a:cubicBezTo>
                      <a:pt x="15" y="38"/>
                      <a:pt x="11" y="34"/>
                      <a:pt x="14" y="36"/>
                    </a:cubicBezTo>
                    <a:cubicBezTo>
                      <a:pt x="14" y="36"/>
                      <a:pt x="12" y="34"/>
                      <a:pt x="13" y="35"/>
                    </a:cubicBezTo>
                    <a:cubicBezTo>
                      <a:pt x="13" y="35"/>
                      <a:pt x="15" y="36"/>
                      <a:pt x="14" y="36"/>
                    </a:cubicBezTo>
                    <a:cubicBezTo>
                      <a:pt x="15" y="36"/>
                      <a:pt x="14" y="35"/>
                      <a:pt x="14" y="35"/>
                    </a:cubicBezTo>
                    <a:cubicBezTo>
                      <a:pt x="13" y="34"/>
                      <a:pt x="14" y="35"/>
                      <a:pt x="14" y="35"/>
                    </a:cubicBezTo>
                    <a:cubicBezTo>
                      <a:pt x="14" y="34"/>
                      <a:pt x="13" y="32"/>
                      <a:pt x="15" y="33"/>
                    </a:cubicBezTo>
                    <a:cubicBezTo>
                      <a:pt x="14" y="32"/>
                      <a:pt x="13" y="30"/>
                      <a:pt x="13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4" y="31"/>
                      <a:pt x="16" y="33"/>
                    </a:cubicBezTo>
                    <a:cubicBezTo>
                      <a:pt x="14" y="31"/>
                      <a:pt x="17" y="35"/>
                      <a:pt x="15" y="33"/>
                    </a:cubicBezTo>
                    <a:cubicBezTo>
                      <a:pt x="17" y="34"/>
                      <a:pt x="13" y="31"/>
                      <a:pt x="15" y="33"/>
                    </a:cubicBezTo>
                    <a:cubicBezTo>
                      <a:pt x="16" y="32"/>
                      <a:pt x="14" y="31"/>
                      <a:pt x="16" y="32"/>
                    </a:cubicBezTo>
                    <a:cubicBezTo>
                      <a:pt x="15" y="32"/>
                      <a:pt x="18" y="34"/>
                      <a:pt x="18" y="34"/>
                    </a:cubicBezTo>
                    <a:cubicBezTo>
                      <a:pt x="18" y="33"/>
                      <a:pt x="17" y="33"/>
                      <a:pt x="17" y="32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5" y="30"/>
                      <a:pt x="17" y="31"/>
                      <a:pt x="15" y="30"/>
                    </a:cubicBezTo>
                    <a:cubicBezTo>
                      <a:pt x="16" y="31"/>
                      <a:pt x="15" y="29"/>
                      <a:pt x="17" y="31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7" y="31"/>
                      <a:pt x="16" y="30"/>
                    </a:cubicBezTo>
                    <a:cubicBezTo>
                      <a:pt x="16" y="30"/>
                      <a:pt x="17" y="30"/>
                      <a:pt x="17" y="31"/>
                    </a:cubicBezTo>
                    <a:cubicBezTo>
                      <a:pt x="14" y="28"/>
                      <a:pt x="18" y="31"/>
                      <a:pt x="16" y="28"/>
                    </a:cubicBezTo>
                    <a:cubicBezTo>
                      <a:pt x="17" y="29"/>
                      <a:pt x="16" y="28"/>
                      <a:pt x="18" y="29"/>
                    </a:cubicBezTo>
                    <a:cubicBezTo>
                      <a:pt x="18" y="28"/>
                      <a:pt x="17" y="27"/>
                      <a:pt x="18" y="27"/>
                    </a:cubicBezTo>
                    <a:cubicBezTo>
                      <a:pt x="18" y="28"/>
                      <a:pt x="18" y="28"/>
                      <a:pt x="18" y="29"/>
                    </a:cubicBezTo>
                    <a:cubicBezTo>
                      <a:pt x="19" y="29"/>
                      <a:pt x="19" y="29"/>
                      <a:pt x="18" y="28"/>
                    </a:cubicBezTo>
                    <a:cubicBezTo>
                      <a:pt x="19" y="28"/>
                      <a:pt x="20" y="29"/>
                      <a:pt x="22" y="30"/>
                    </a:cubicBezTo>
                    <a:cubicBezTo>
                      <a:pt x="21" y="29"/>
                      <a:pt x="19" y="28"/>
                      <a:pt x="18" y="27"/>
                    </a:cubicBezTo>
                    <a:cubicBezTo>
                      <a:pt x="21" y="30"/>
                      <a:pt x="17" y="24"/>
                      <a:pt x="20" y="27"/>
                    </a:cubicBezTo>
                    <a:cubicBezTo>
                      <a:pt x="20" y="27"/>
                      <a:pt x="21" y="29"/>
                      <a:pt x="22" y="29"/>
                    </a:cubicBezTo>
                    <a:cubicBezTo>
                      <a:pt x="25" y="32"/>
                      <a:pt x="20" y="27"/>
                      <a:pt x="22" y="28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7"/>
                      <a:pt x="19" y="23"/>
                      <a:pt x="21" y="26"/>
                    </a:cubicBezTo>
                    <a:cubicBezTo>
                      <a:pt x="20" y="25"/>
                      <a:pt x="22" y="27"/>
                      <a:pt x="20" y="24"/>
                    </a:cubicBezTo>
                    <a:cubicBezTo>
                      <a:pt x="22" y="26"/>
                      <a:pt x="20" y="22"/>
                      <a:pt x="24" y="26"/>
                    </a:cubicBezTo>
                    <a:cubicBezTo>
                      <a:pt x="24" y="25"/>
                      <a:pt x="24" y="26"/>
                      <a:pt x="23" y="24"/>
                    </a:cubicBezTo>
                    <a:cubicBezTo>
                      <a:pt x="22" y="23"/>
                      <a:pt x="24" y="26"/>
                      <a:pt x="23" y="25"/>
                    </a:cubicBezTo>
                    <a:cubicBezTo>
                      <a:pt x="23" y="25"/>
                      <a:pt x="23" y="24"/>
                      <a:pt x="22" y="23"/>
                    </a:cubicBezTo>
                    <a:cubicBezTo>
                      <a:pt x="23" y="24"/>
                      <a:pt x="23" y="24"/>
                      <a:pt x="25" y="26"/>
                    </a:cubicBezTo>
                    <a:cubicBezTo>
                      <a:pt x="26" y="28"/>
                      <a:pt x="22" y="22"/>
                      <a:pt x="23" y="22"/>
                    </a:cubicBezTo>
                    <a:cubicBezTo>
                      <a:pt x="24" y="23"/>
                      <a:pt x="24" y="24"/>
                      <a:pt x="24" y="23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2"/>
                      <a:pt x="25" y="24"/>
                      <a:pt x="26" y="26"/>
                    </a:cubicBezTo>
                    <a:cubicBezTo>
                      <a:pt x="26" y="25"/>
                      <a:pt x="27" y="25"/>
                      <a:pt x="26" y="24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6" y="24"/>
                      <a:pt x="27" y="25"/>
                      <a:pt x="27" y="24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7" y="25"/>
                      <a:pt x="27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2"/>
                      <a:pt x="25" y="22"/>
                      <a:pt x="25" y="21"/>
                    </a:cubicBezTo>
                    <a:cubicBezTo>
                      <a:pt x="26" y="23"/>
                      <a:pt x="26" y="22"/>
                      <a:pt x="26" y="22"/>
                    </a:cubicBezTo>
                    <a:cubicBezTo>
                      <a:pt x="27" y="22"/>
                      <a:pt x="25" y="20"/>
                      <a:pt x="25" y="20"/>
                    </a:cubicBezTo>
                    <a:cubicBezTo>
                      <a:pt x="26" y="21"/>
                      <a:pt x="26" y="20"/>
                      <a:pt x="26" y="22"/>
                    </a:cubicBezTo>
                    <a:cubicBezTo>
                      <a:pt x="27" y="22"/>
                      <a:pt x="26" y="21"/>
                      <a:pt x="26" y="22"/>
                    </a:cubicBezTo>
                    <a:cubicBezTo>
                      <a:pt x="27" y="22"/>
                      <a:pt x="28" y="24"/>
                      <a:pt x="27" y="23"/>
                    </a:cubicBezTo>
                    <a:cubicBezTo>
                      <a:pt x="27" y="22"/>
                      <a:pt x="25" y="19"/>
                      <a:pt x="26" y="20"/>
                    </a:cubicBezTo>
                    <a:cubicBezTo>
                      <a:pt x="26" y="21"/>
                      <a:pt x="27" y="21"/>
                      <a:pt x="27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6" y="20"/>
                      <a:pt x="27" y="21"/>
                      <a:pt x="26" y="19"/>
                    </a:cubicBezTo>
                    <a:cubicBezTo>
                      <a:pt x="26" y="19"/>
                      <a:pt x="27" y="20"/>
                      <a:pt x="27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21"/>
                      <a:pt x="28" y="20"/>
                      <a:pt x="28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20"/>
                      <a:pt x="28" y="19"/>
                      <a:pt x="27" y="18"/>
                    </a:cubicBezTo>
                    <a:cubicBezTo>
                      <a:pt x="29" y="19"/>
                      <a:pt x="32" y="25"/>
                      <a:pt x="31" y="22"/>
                    </a:cubicBezTo>
                    <a:cubicBezTo>
                      <a:pt x="31" y="22"/>
                      <a:pt x="29" y="19"/>
                      <a:pt x="28" y="18"/>
                    </a:cubicBezTo>
                    <a:cubicBezTo>
                      <a:pt x="29" y="19"/>
                      <a:pt x="28" y="15"/>
                      <a:pt x="30" y="18"/>
                    </a:cubicBezTo>
                    <a:cubicBezTo>
                      <a:pt x="30" y="17"/>
                      <a:pt x="30" y="17"/>
                      <a:pt x="29" y="16"/>
                    </a:cubicBezTo>
                    <a:cubicBezTo>
                      <a:pt x="31" y="17"/>
                      <a:pt x="30" y="13"/>
                      <a:pt x="32" y="16"/>
                    </a:cubicBezTo>
                    <a:cubicBezTo>
                      <a:pt x="32" y="17"/>
                      <a:pt x="33" y="18"/>
                      <a:pt x="34" y="19"/>
                    </a:cubicBezTo>
                    <a:cubicBezTo>
                      <a:pt x="33" y="18"/>
                      <a:pt x="35" y="21"/>
                      <a:pt x="33" y="18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1" y="14"/>
                      <a:pt x="32" y="14"/>
                      <a:pt x="33" y="15"/>
                    </a:cubicBezTo>
                    <a:cubicBezTo>
                      <a:pt x="33" y="14"/>
                      <a:pt x="32" y="14"/>
                      <a:pt x="32" y="13"/>
                    </a:cubicBezTo>
                    <a:cubicBezTo>
                      <a:pt x="34" y="16"/>
                      <a:pt x="34" y="16"/>
                      <a:pt x="34" y="15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2" y="12"/>
                      <a:pt x="33" y="13"/>
                    </a:cubicBezTo>
                    <a:cubicBezTo>
                      <a:pt x="34" y="14"/>
                      <a:pt x="34" y="14"/>
                      <a:pt x="34" y="15"/>
                    </a:cubicBezTo>
                    <a:cubicBezTo>
                      <a:pt x="34" y="13"/>
                      <a:pt x="33" y="11"/>
                      <a:pt x="34" y="12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5" y="13"/>
                      <a:pt x="35" y="12"/>
                    </a:cubicBezTo>
                    <a:cubicBezTo>
                      <a:pt x="36" y="13"/>
                      <a:pt x="36" y="13"/>
                      <a:pt x="37" y="15"/>
                    </a:cubicBezTo>
                    <a:cubicBezTo>
                      <a:pt x="36" y="10"/>
                      <a:pt x="37" y="9"/>
                      <a:pt x="38" y="9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1"/>
                      <a:pt x="38" y="8"/>
                      <a:pt x="38" y="9"/>
                    </a:cubicBezTo>
                    <a:cubicBezTo>
                      <a:pt x="39" y="10"/>
                      <a:pt x="39" y="11"/>
                      <a:pt x="40" y="13"/>
                    </a:cubicBezTo>
                    <a:cubicBezTo>
                      <a:pt x="41" y="14"/>
                      <a:pt x="39" y="11"/>
                      <a:pt x="39" y="10"/>
                    </a:cubicBezTo>
                    <a:cubicBezTo>
                      <a:pt x="39" y="8"/>
                      <a:pt x="40" y="11"/>
                      <a:pt x="39" y="9"/>
                    </a:cubicBezTo>
                    <a:cubicBezTo>
                      <a:pt x="39" y="8"/>
                      <a:pt x="40" y="10"/>
                      <a:pt x="39" y="7"/>
                    </a:cubicBezTo>
                    <a:cubicBezTo>
                      <a:pt x="39" y="8"/>
                      <a:pt x="40" y="10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2" y="13"/>
                      <a:pt x="42" y="15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5" y="21"/>
                      <a:pt x="44" y="22"/>
                      <a:pt x="45" y="22"/>
                    </a:cubicBezTo>
                    <a:cubicBezTo>
                      <a:pt x="45" y="21"/>
                      <a:pt x="43" y="17"/>
                      <a:pt x="43" y="16"/>
                    </a:cubicBezTo>
                    <a:cubicBezTo>
                      <a:pt x="43" y="16"/>
                      <a:pt x="41" y="10"/>
                      <a:pt x="41" y="10"/>
                    </a:cubicBezTo>
                    <a:cubicBezTo>
                      <a:pt x="42" y="12"/>
                      <a:pt x="41" y="11"/>
                      <a:pt x="42" y="13"/>
                    </a:cubicBezTo>
                    <a:cubicBezTo>
                      <a:pt x="43" y="15"/>
                      <a:pt x="42" y="12"/>
                      <a:pt x="42" y="12"/>
                    </a:cubicBezTo>
                    <a:cubicBezTo>
                      <a:pt x="42" y="11"/>
                      <a:pt x="41" y="9"/>
                      <a:pt x="41" y="8"/>
                    </a:cubicBezTo>
                    <a:cubicBezTo>
                      <a:pt x="42" y="9"/>
                      <a:pt x="42" y="11"/>
                      <a:pt x="42" y="11"/>
                    </a:cubicBezTo>
                    <a:cubicBezTo>
                      <a:pt x="42" y="9"/>
                      <a:pt x="42" y="8"/>
                      <a:pt x="41" y="7"/>
                    </a:cubicBezTo>
                    <a:cubicBezTo>
                      <a:pt x="40" y="4"/>
                      <a:pt x="42" y="8"/>
                      <a:pt x="41" y="5"/>
                    </a:cubicBezTo>
                    <a:cubicBezTo>
                      <a:pt x="42" y="7"/>
                      <a:pt x="42" y="11"/>
                      <a:pt x="43" y="12"/>
                    </a:cubicBezTo>
                    <a:cubicBezTo>
                      <a:pt x="42" y="10"/>
                      <a:pt x="43" y="9"/>
                      <a:pt x="41" y="5"/>
                    </a:cubicBezTo>
                    <a:cubicBezTo>
                      <a:pt x="42" y="6"/>
                      <a:pt x="42" y="8"/>
                      <a:pt x="43" y="9"/>
                    </a:cubicBezTo>
                    <a:cubicBezTo>
                      <a:pt x="43" y="10"/>
                      <a:pt x="42" y="5"/>
                      <a:pt x="43" y="9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8"/>
                      <a:pt x="43" y="8"/>
                      <a:pt x="44" y="9"/>
                    </a:cubicBezTo>
                    <a:cubicBezTo>
                      <a:pt x="44" y="9"/>
                      <a:pt x="44" y="6"/>
                      <a:pt x="45" y="9"/>
                    </a:cubicBezTo>
                    <a:cubicBezTo>
                      <a:pt x="45" y="9"/>
                      <a:pt x="45" y="9"/>
                      <a:pt x="44" y="7"/>
                    </a:cubicBezTo>
                    <a:cubicBezTo>
                      <a:pt x="43" y="5"/>
                      <a:pt x="44" y="9"/>
                      <a:pt x="43" y="5"/>
                    </a:cubicBezTo>
                    <a:cubicBezTo>
                      <a:pt x="44" y="8"/>
                      <a:pt x="43" y="5"/>
                      <a:pt x="43" y="4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3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2"/>
                      <a:pt x="45" y="7"/>
                      <a:pt x="45" y="6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6" y="10"/>
                      <a:pt x="46" y="9"/>
                    </a:cubicBezTo>
                    <a:cubicBezTo>
                      <a:pt x="46" y="7"/>
                      <a:pt x="45" y="5"/>
                      <a:pt x="45" y="3"/>
                    </a:cubicBezTo>
                    <a:cubicBezTo>
                      <a:pt x="45" y="2"/>
                      <a:pt x="46" y="5"/>
                      <a:pt x="45" y="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7" y="9"/>
                      <a:pt x="47" y="9"/>
                    </a:cubicBezTo>
                    <a:cubicBezTo>
                      <a:pt x="47" y="8"/>
                      <a:pt x="46" y="5"/>
                      <a:pt x="46" y="4"/>
                    </a:cubicBezTo>
                    <a:cubicBezTo>
                      <a:pt x="46" y="4"/>
                      <a:pt x="47" y="5"/>
                      <a:pt x="47" y="6"/>
                    </a:cubicBezTo>
                    <a:cubicBezTo>
                      <a:pt x="47" y="6"/>
                      <a:pt x="46" y="4"/>
                      <a:pt x="46" y="3"/>
                    </a:cubicBezTo>
                    <a:cubicBezTo>
                      <a:pt x="47" y="4"/>
                      <a:pt x="48" y="6"/>
                      <a:pt x="48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4"/>
                      <a:pt x="50" y="13"/>
                      <a:pt x="50" y="16"/>
                    </a:cubicBezTo>
                    <a:cubicBezTo>
                      <a:pt x="50" y="16"/>
                      <a:pt x="50" y="15"/>
                      <a:pt x="50" y="15"/>
                    </a:cubicBezTo>
                    <a:cubicBezTo>
                      <a:pt x="49" y="10"/>
                      <a:pt x="49" y="9"/>
                      <a:pt x="48" y="5"/>
                    </a:cubicBezTo>
                    <a:cubicBezTo>
                      <a:pt x="48" y="3"/>
                      <a:pt x="51" y="14"/>
                      <a:pt x="50" y="8"/>
                    </a:cubicBezTo>
                    <a:cubicBezTo>
                      <a:pt x="50" y="7"/>
                      <a:pt x="49" y="4"/>
                      <a:pt x="49" y="5"/>
                    </a:cubicBezTo>
                    <a:cubicBezTo>
                      <a:pt x="49" y="5"/>
                      <a:pt x="48" y="1"/>
                      <a:pt x="49" y="2"/>
                    </a:cubicBezTo>
                    <a:cubicBezTo>
                      <a:pt x="49" y="4"/>
                      <a:pt x="50" y="6"/>
                      <a:pt x="51" y="9"/>
                    </a:cubicBezTo>
                    <a:cubicBezTo>
                      <a:pt x="50" y="7"/>
                      <a:pt x="50" y="8"/>
                      <a:pt x="50" y="8"/>
                    </a:cubicBezTo>
                    <a:cubicBezTo>
                      <a:pt x="51" y="10"/>
                      <a:pt x="51" y="12"/>
                      <a:pt x="51" y="12"/>
                    </a:cubicBezTo>
                    <a:cubicBezTo>
                      <a:pt x="51" y="12"/>
                      <a:pt x="52" y="12"/>
                      <a:pt x="51" y="10"/>
                    </a:cubicBezTo>
                    <a:cubicBezTo>
                      <a:pt x="51" y="7"/>
                      <a:pt x="51" y="10"/>
                      <a:pt x="51" y="8"/>
                    </a:cubicBezTo>
                    <a:cubicBezTo>
                      <a:pt x="51" y="7"/>
                      <a:pt x="52" y="10"/>
                      <a:pt x="51" y="6"/>
                    </a:cubicBezTo>
                    <a:cubicBezTo>
                      <a:pt x="51" y="6"/>
                      <a:pt x="50" y="4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1" y="4"/>
                      <a:pt x="50" y="0"/>
                      <a:pt x="50" y="0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2" y="6"/>
                      <a:pt x="50" y="2"/>
                      <a:pt x="51" y="7"/>
                    </a:cubicBezTo>
                    <a:cubicBezTo>
                      <a:pt x="52" y="7"/>
                      <a:pt x="51" y="5"/>
                      <a:pt x="52" y="6"/>
                    </a:cubicBezTo>
                    <a:cubicBezTo>
                      <a:pt x="52" y="6"/>
                      <a:pt x="52" y="6"/>
                      <a:pt x="52" y="7"/>
                    </a:cubicBezTo>
                    <a:cubicBezTo>
                      <a:pt x="52" y="7"/>
                      <a:pt x="53" y="12"/>
                      <a:pt x="53" y="9"/>
                    </a:cubicBezTo>
                    <a:cubicBezTo>
                      <a:pt x="53" y="8"/>
                      <a:pt x="53" y="7"/>
                      <a:pt x="52" y="6"/>
                    </a:cubicBezTo>
                    <a:cubicBezTo>
                      <a:pt x="53" y="5"/>
                      <a:pt x="53" y="4"/>
                      <a:pt x="53" y="3"/>
                    </a:cubicBezTo>
                    <a:cubicBezTo>
                      <a:pt x="53" y="6"/>
                      <a:pt x="54" y="3"/>
                      <a:pt x="54" y="7"/>
                    </a:cubicBezTo>
                    <a:cubicBezTo>
                      <a:pt x="53" y="5"/>
                      <a:pt x="53" y="5"/>
                      <a:pt x="53" y="8"/>
                    </a:cubicBezTo>
                    <a:cubicBezTo>
                      <a:pt x="54" y="12"/>
                      <a:pt x="52" y="8"/>
                      <a:pt x="53" y="11"/>
                    </a:cubicBezTo>
                    <a:cubicBezTo>
                      <a:pt x="53" y="12"/>
                      <a:pt x="54" y="15"/>
                      <a:pt x="55" y="18"/>
                    </a:cubicBezTo>
                    <a:cubicBezTo>
                      <a:pt x="55" y="18"/>
                      <a:pt x="55" y="17"/>
                      <a:pt x="55" y="16"/>
                    </a:cubicBezTo>
                    <a:cubicBezTo>
                      <a:pt x="54" y="14"/>
                      <a:pt x="54" y="14"/>
                      <a:pt x="54" y="12"/>
                    </a:cubicBezTo>
                    <a:cubicBezTo>
                      <a:pt x="54" y="12"/>
                      <a:pt x="54" y="11"/>
                      <a:pt x="54" y="9"/>
                    </a:cubicBezTo>
                    <a:cubicBezTo>
                      <a:pt x="55" y="10"/>
                      <a:pt x="55" y="12"/>
                      <a:pt x="55" y="12"/>
                    </a:cubicBezTo>
                    <a:cubicBezTo>
                      <a:pt x="55" y="12"/>
                      <a:pt x="56" y="12"/>
                      <a:pt x="56" y="12"/>
                    </a:cubicBezTo>
                    <a:cubicBezTo>
                      <a:pt x="56" y="9"/>
                      <a:pt x="57" y="11"/>
                      <a:pt x="56" y="8"/>
                    </a:cubicBezTo>
                    <a:cubicBezTo>
                      <a:pt x="56" y="8"/>
                      <a:pt x="55" y="5"/>
                      <a:pt x="55" y="3"/>
                    </a:cubicBezTo>
                    <a:cubicBezTo>
                      <a:pt x="55" y="4"/>
                      <a:pt x="55" y="5"/>
                      <a:pt x="56" y="6"/>
                    </a:cubicBezTo>
                    <a:cubicBezTo>
                      <a:pt x="56" y="4"/>
                      <a:pt x="56" y="9"/>
                      <a:pt x="56" y="6"/>
                    </a:cubicBezTo>
                    <a:cubicBezTo>
                      <a:pt x="56" y="7"/>
                      <a:pt x="57" y="10"/>
                      <a:pt x="57" y="13"/>
                    </a:cubicBezTo>
                    <a:cubicBezTo>
                      <a:pt x="57" y="11"/>
                      <a:pt x="57" y="15"/>
                      <a:pt x="58" y="15"/>
                    </a:cubicBezTo>
                    <a:cubicBezTo>
                      <a:pt x="58" y="13"/>
                      <a:pt x="58" y="12"/>
                      <a:pt x="58" y="11"/>
                    </a:cubicBezTo>
                    <a:cubicBezTo>
                      <a:pt x="59" y="14"/>
                      <a:pt x="59" y="11"/>
                      <a:pt x="60" y="11"/>
                    </a:cubicBezTo>
                    <a:cubicBezTo>
                      <a:pt x="60" y="13"/>
                      <a:pt x="60" y="16"/>
                      <a:pt x="61" y="17"/>
                    </a:cubicBezTo>
                    <a:cubicBezTo>
                      <a:pt x="61" y="17"/>
                      <a:pt x="60" y="13"/>
                      <a:pt x="61" y="15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4"/>
                      <a:pt x="62" y="17"/>
                      <a:pt x="61" y="13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7"/>
                      <a:pt x="62" y="16"/>
                      <a:pt x="62" y="15"/>
                    </a:cubicBezTo>
                    <a:cubicBezTo>
                      <a:pt x="62" y="17"/>
                      <a:pt x="62" y="18"/>
                      <a:pt x="62" y="18"/>
                    </a:cubicBezTo>
                    <a:cubicBezTo>
                      <a:pt x="62" y="21"/>
                      <a:pt x="62" y="18"/>
                      <a:pt x="62" y="18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3" y="14"/>
                      <a:pt x="63" y="16"/>
                      <a:pt x="63" y="15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8"/>
                      <a:pt x="64" y="19"/>
                      <a:pt x="64" y="18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3" y="22"/>
                      <a:pt x="64" y="20"/>
                      <a:pt x="63" y="18"/>
                    </a:cubicBezTo>
                    <a:cubicBezTo>
                      <a:pt x="63" y="17"/>
                      <a:pt x="63" y="17"/>
                      <a:pt x="63" y="19"/>
                    </a:cubicBezTo>
                    <a:cubicBezTo>
                      <a:pt x="63" y="19"/>
                      <a:pt x="63" y="19"/>
                      <a:pt x="63" y="18"/>
                    </a:cubicBezTo>
                    <a:cubicBezTo>
                      <a:pt x="63" y="21"/>
                      <a:pt x="63" y="21"/>
                      <a:pt x="63" y="23"/>
                    </a:cubicBezTo>
                    <a:cubicBezTo>
                      <a:pt x="63" y="23"/>
                      <a:pt x="63" y="24"/>
                      <a:pt x="63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3"/>
                      <a:pt x="63" y="23"/>
                      <a:pt x="63" y="22"/>
                    </a:cubicBezTo>
                    <a:cubicBezTo>
                      <a:pt x="63" y="24"/>
                      <a:pt x="63" y="25"/>
                      <a:pt x="62" y="24"/>
                    </a:cubicBezTo>
                    <a:cubicBezTo>
                      <a:pt x="62" y="22"/>
                      <a:pt x="62" y="26"/>
                      <a:pt x="62" y="26"/>
                    </a:cubicBezTo>
                    <a:cubicBezTo>
                      <a:pt x="61" y="23"/>
                      <a:pt x="61" y="21"/>
                      <a:pt x="62" y="20"/>
                    </a:cubicBezTo>
                    <a:cubicBezTo>
                      <a:pt x="61" y="19"/>
                      <a:pt x="61" y="20"/>
                      <a:pt x="61" y="19"/>
                    </a:cubicBezTo>
                    <a:cubicBezTo>
                      <a:pt x="61" y="21"/>
                      <a:pt x="61" y="24"/>
                      <a:pt x="61" y="25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4"/>
                      <a:pt x="61" y="27"/>
                      <a:pt x="61" y="26"/>
                    </a:cubicBezTo>
                    <a:cubicBezTo>
                      <a:pt x="60" y="25"/>
                      <a:pt x="60" y="25"/>
                      <a:pt x="59" y="25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7"/>
                      <a:pt x="58" y="25"/>
                      <a:pt x="58" y="27"/>
                    </a:cubicBezTo>
                    <a:cubicBezTo>
                      <a:pt x="58" y="25"/>
                      <a:pt x="58" y="29"/>
                      <a:pt x="57" y="25"/>
                    </a:cubicBezTo>
                    <a:cubicBezTo>
                      <a:pt x="56" y="27"/>
                      <a:pt x="56" y="28"/>
                      <a:pt x="55" y="28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7"/>
                      <a:pt x="54" y="24"/>
                      <a:pt x="54" y="24"/>
                    </a:cubicBezTo>
                    <a:cubicBezTo>
                      <a:pt x="54" y="26"/>
                      <a:pt x="54" y="27"/>
                      <a:pt x="54" y="29"/>
                    </a:cubicBezTo>
                    <a:cubicBezTo>
                      <a:pt x="54" y="27"/>
                      <a:pt x="54" y="29"/>
                      <a:pt x="54" y="31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3"/>
                      <a:pt x="53" y="30"/>
                      <a:pt x="52" y="29"/>
                    </a:cubicBezTo>
                    <a:cubicBezTo>
                      <a:pt x="52" y="29"/>
                      <a:pt x="51" y="27"/>
                      <a:pt x="51" y="27"/>
                    </a:cubicBezTo>
                    <a:cubicBezTo>
                      <a:pt x="52" y="30"/>
                      <a:pt x="52" y="30"/>
                      <a:pt x="52" y="32"/>
                    </a:cubicBezTo>
                    <a:cubicBezTo>
                      <a:pt x="52" y="32"/>
                      <a:pt x="51" y="31"/>
                      <a:pt x="50" y="30"/>
                    </a:cubicBezTo>
                    <a:cubicBezTo>
                      <a:pt x="51" y="35"/>
                      <a:pt x="49" y="33"/>
                      <a:pt x="49" y="35"/>
                    </a:cubicBezTo>
                    <a:cubicBezTo>
                      <a:pt x="48" y="33"/>
                      <a:pt x="48" y="33"/>
                      <a:pt x="48" y="33"/>
                    </a:cubicBezTo>
                    <a:cubicBezTo>
                      <a:pt x="49" y="38"/>
                      <a:pt x="47" y="34"/>
                      <a:pt x="47" y="37"/>
                    </a:cubicBezTo>
                    <a:cubicBezTo>
                      <a:pt x="45" y="33"/>
                      <a:pt x="45" y="33"/>
                      <a:pt x="45" y="33"/>
                    </a:cubicBezTo>
                    <a:cubicBezTo>
                      <a:pt x="45" y="33"/>
                      <a:pt x="45" y="35"/>
                      <a:pt x="47" y="37"/>
                    </a:cubicBezTo>
                    <a:cubicBezTo>
                      <a:pt x="46" y="36"/>
                      <a:pt x="47" y="39"/>
                      <a:pt x="45" y="36"/>
                    </a:cubicBezTo>
                    <a:cubicBezTo>
                      <a:pt x="45" y="36"/>
                      <a:pt x="46" y="38"/>
                      <a:pt x="46" y="38"/>
                    </a:cubicBezTo>
                    <a:cubicBezTo>
                      <a:pt x="45" y="37"/>
                      <a:pt x="45" y="38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5" y="38"/>
                      <a:pt x="44" y="37"/>
                      <a:pt x="44" y="36"/>
                    </a:cubicBezTo>
                    <a:cubicBezTo>
                      <a:pt x="44" y="37"/>
                      <a:pt x="43" y="36"/>
                      <a:pt x="45" y="40"/>
                    </a:cubicBezTo>
                    <a:cubicBezTo>
                      <a:pt x="43" y="38"/>
                      <a:pt x="45" y="42"/>
                      <a:pt x="43" y="39"/>
                    </a:cubicBezTo>
                    <a:cubicBezTo>
                      <a:pt x="44" y="40"/>
                      <a:pt x="44" y="41"/>
                      <a:pt x="44" y="41"/>
                    </a:cubicBezTo>
                    <a:cubicBezTo>
                      <a:pt x="44" y="42"/>
                      <a:pt x="42" y="40"/>
                      <a:pt x="43" y="42"/>
                    </a:cubicBezTo>
                    <a:cubicBezTo>
                      <a:pt x="42" y="41"/>
                      <a:pt x="42" y="40"/>
                      <a:pt x="42" y="40"/>
                    </a:cubicBezTo>
                    <a:cubicBezTo>
                      <a:pt x="42" y="40"/>
                      <a:pt x="42" y="41"/>
                      <a:pt x="43" y="42"/>
                    </a:cubicBezTo>
                    <a:cubicBezTo>
                      <a:pt x="43" y="44"/>
                      <a:pt x="40" y="41"/>
                      <a:pt x="40" y="41"/>
                    </a:cubicBezTo>
                    <a:cubicBezTo>
                      <a:pt x="41" y="44"/>
                      <a:pt x="39" y="44"/>
                      <a:pt x="38" y="45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40" y="47"/>
                      <a:pt x="35" y="42"/>
                      <a:pt x="38" y="46"/>
                    </a:cubicBezTo>
                    <a:cubicBezTo>
                      <a:pt x="38" y="45"/>
                      <a:pt x="38" y="46"/>
                      <a:pt x="37" y="44"/>
                    </a:cubicBezTo>
                    <a:cubicBezTo>
                      <a:pt x="38" y="46"/>
                      <a:pt x="34" y="43"/>
                      <a:pt x="36" y="46"/>
                    </a:cubicBezTo>
                    <a:cubicBezTo>
                      <a:pt x="36" y="46"/>
                      <a:pt x="36" y="46"/>
                      <a:pt x="36" y="45"/>
                    </a:cubicBezTo>
                    <a:cubicBezTo>
                      <a:pt x="34" y="44"/>
                      <a:pt x="36" y="46"/>
                      <a:pt x="34" y="45"/>
                    </a:cubicBezTo>
                    <a:cubicBezTo>
                      <a:pt x="34" y="45"/>
                      <a:pt x="34" y="45"/>
                      <a:pt x="33" y="44"/>
                    </a:cubicBezTo>
                    <a:cubicBezTo>
                      <a:pt x="32" y="43"/>
                      <a:pt x="36" y="47"/>
                      <a:pt x="33" y="44"/>
                    </a:cubicBezTo>
                    <a:cubicBezTo>
                      <a:pt x="33" y="44"/>
                      <a:pt x="34" y="46"/>
                      <a:pt x="34" y="46"/>
                    </a:cubicBezTo>
                    <a:cubicBezTo>
                      <a:pt x="32" y="45"/>
                      <a:pt x="33" y="48"/>
                      <a:pt x="33" y="49"/>
                    </a:cubicBezTo>
                    <a:cubicBezTo>
                      <a:pt x="31" y="48"/>
                      <a:pt x="28" y="44"/>
                      <a:pt x="30" y="47"/>
                    </a:cubicBezTo>
                    <a:cubicBezTo>
                      <a:pt x="29" y="46"/>
                      <a:pt x="31" y="48"/>
                      <a:pt x="30" y="47"/>
                    </a:cubicBezTo>
                    <a:cubicBezTo>
                      <a:pt x="31" y="48"/>
                      <a:pt x="27" y="44"/>
                      <a:pt x="28" y="46"/>
                    </a:cubicBezTo>
                    <a:cubicBezTo>
                      <a:pt x="30" y="48"/>
                      <a:pt x="29" y="47"/>
                      <a:pt x="30" y="48"/>
                    </a:cubicBezTo>
                    <a:cubicBezTo>
                      <a:pt x="29" y="47"/>
                      <a:pt x="27" y="46"/>
                      <a:pt x="28" y="48"/>
                    </a:cubicBezTo>
                    <a:cubicBezTo>
                      <a:pt x="27" y="47"/>
                      <a:pt x="27" y="47"/>
                      <a:pt x="27" y="47"/>
                    </a:cubicBezTo>
                    <a:cubicBezTo>
                      <a:pt x="30" y="50"/>
                      <a:pt x="28" y="49"/>
                      <a:pt x="31" y="52"/>
                    </a:cubicBezTo>
                    <a:cubicBezTo>
                      <a:pt x="30" y="54"/>
                      <a:pt x="31" y="57"/>
                      <a:pt x="31" y="59"/>
                    </a:cubicBezTo>
                    <a:cubicBezTo>
                      <a:pt x="29" y="60"/>
                      <a:pt x="30" y="63"/>
                      <a:pt x="27" y="64"/>
                    </a:cubicBezTo>
                    <a:cubicBezTo>
                      <a:pt x="23" y="63"/>
                      <a:pt x="23" y="63"/>
                      <a:pt x="24" y="64"/>
                    </a:cubicBezTo>
                    <a:cubicBezTo>
                      <a:pt x="24" y="64"/>
                      <a:pt x="24" y="64"/>
                      <a:pt x="23" y="63"/>
                    </a:cubicBezTo>
                    <a:cubicBezTo>
                      <a:pt x="26" y="65"/>
                      <a:pt x="23" y="64"/>
                      <a:pt x="26" y="65"/>
                    </a:cubicBezTo>
                    <a:cubicBezTo>
                      <a:pt x="25" y="66"/>
                      <a:pt x="25" y="67"/>
                      <a:pt x="25" y="67"/>
                    </a:cubicBezTo>
                    <a:cubicBezTo>
                      <a:pt x="25" y="67"/>
                      <a:pt x="23" y="66"/>
                      <a:pt x="23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27" y="70"/>
                      <a:pt x="26" y="70"/>
                      <a:pt x="25" y="71"/>
                    </a:cubicBezTo>
                    <a:cubicBezTo>
                      <a:pt x="23" y="71"/>
                      <a:pt x="22" y="72"/>
                      <a:pt x="22" y="73"/>
                    </a:cubicBezTo>
                    <a:cubicBezTo>
                      <a:pt x="20" y="73"/>
                      <a:pt x="21" y="74"/>
                      <a:pt x="22" y="75"/>
                    </a:cubicBezTo>
                    <a:cubicBezTo>
                      <a:pt x="18" y="75"/>
                      <a:pt x="14" y="76"/>
                      <a:pt x="16" y="78"/>
                    </a:cubicBezTo>
                    <a:cubicBezTo>
                      <a:pt x="16" y="78"/>
                      <a:pt x="9" y="76"/>
                      <a:pt x="7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7" name="Freeform 322"/>
              <p:cNvSpPr/>
              <p:nvPr/>
            </p:nvSpPr>
            <p:spPr bwMode="auto">
              <a:xfrm>
                <a:off x="3990976" y="2589213"/>
                <a:ext cx="0" cy="1587"/>
              </a:xfrm>
              <a:custGeom>
                <a:avLst/>
                <a:gdLst>
                  <a:gd name="T0" fmla="*/ 4 h 4"/>
                  <a:gd name="T1" fmla="*/ 0 h 4"/>
                  <a:gd name="T2" fmla="*/ 4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4">
                    <a:moveTo>
                      <a:pt x="0" y="4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8" name="Freeform 323"/>
              <p:cNvSpPr/>
              <p:nvPr/>
            </p:nvSpPr>
            <p:spPr bwMode="auto">
              <a:xfrm>
                <a:off x="3987801" y="2584450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1" y="1"/>
                      <a:pt x="0" y="1"/>
                    </a:cubicBezTo>
                    <a:cubicBezTo>
                      <a:pt x="1" y="1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9" name="Freeform 324"/>
              <p:cNvSpPr/>
              <p:nvPr/>
            </p:nvSpPr>
            <p:spPr bwMode="auto">
              <a:xfrm>
                <a:off x="3987801" y="2584450"/>
                <a:ext cx="0" cy="0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0" name="Freeform 325"/>
              <p:cNvSpPr/>
              <p:nvPr/>
            </p:nvSpPr>
            <p:spPr bwMode="auto">
              <a:xfrm>
                <a:off x="3986213" y="2582863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1" name="Freeform 326"/>
              <p:cNvSpPr/>
              <p:nvPr/>
            </p:nvSpPr>
            <p:spPr bwMode="auto">
              <a:xfrm>
                <a:off x="3986213" y="2584450"/>
                <a:ext cx="0" cy="0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1"/>
                    </a:cubicBezTo>
                    <a:cubicBezTo>
                      <a:pt x="0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2" name="Freeform 327"/>
              <p:cNvSpPr/>
              <p:nvPr/>
            </p:nvSpPr>
            <p:spPr bwMode="auto">
              <a:xfrm>
                <a:off x="3984626" y="2582863"/>
                <a:ext cx="0" cy="1587"/>
              </a:xfrm>
              <a:custGeom>
                <a:avLst/>
                <a:gdLst>
                  <a:gd name="T0" fmla="*/ 1 w 1"/>
                  <a:gd name="T1" fmla="*/ 2 h 4"/>
                  <a:gd name="T2" fmla="*/ 0 w 1"/>
                  <a:gd name="T3" fmla="*/ 2 h 4"/>
                  <a:gd name="T4" fmla="*/ 1 w 1"/>
                  <a:gd name="T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0" y="2"/>
                      <a:pt x="1" y="4"/>
                      <a:pt x="0" y="2"/>
                    </a:cubicBezTo>
                    <a:cubicBezTo>
                      <a:pt x="0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3" name="Freeform 328"/>
              <p:cNvSpPr/>
              <p:nvPr/>
            </p:nvSpPr>
            <p:spPr bwMode="auto">
              <a:xfrm>
                <a:off x="3984626" y="2584450"/>
                <a:ext cx="0" cy="0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4" name="Freeform 329"/>
              <p:cNvSpPr/>
              <p:nvPr/>
            </p:nvSpPr>
            <p:spPr bwMode="auto">
              <a:xfrm>
                <a:off x="3975101" y="259238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5" name="Freeform 330"/>
              <p:cNvSpPr/>
              <p:nvPr/>
            </p:nvSpPr>
            <p:spPr bwMode="auto">
              <a:xfrm>
                <a:off x="3971926" y="2595563"/>
                <a:ext cx="0" cy="0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6" name="Rectangle 331"/>
              <p:cNvSpPr>
                <a:spLocks noChangeArrowheads="1"/>
              </p:cNvSpPr>
              <p:nvPr/>
            </p:nvSpPr>
            <p:spPr bwMode="auto">
              <a:xfrm>
                <a:off x="3973513" y="2598738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7" name="Freeform 332"/>
              <p:cNvSpPr/>
              <p:nvPr/>
            </p:nvSpPr>
            <p:spPr bwMode="auto">
              <a:xfrm>
                <a:off x="4003676" y="2643188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1" y="2"/>
                      <a:pt x="2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8" name="Freeform 333"/>
              <p:cNvSpPr/>
              <p:nvPr/>
            </p:nvSpPr>
            <p:spPr bwMode="auto">
              <a:xfrm>
                <a:off x="3971926" y="2638425"/>
                <a:ext cx="30163" cy="55562"/>
              </a:xfrm>
              <a:custGeom>
                <a:avLst/>
                <a:gdLst>
                  <a:gd name="T0" fmla="*/ 11 w 87"/>
                  <a:gd name="T1" fmla="*/ 130 h 151"/>
                  <a:gd name="T2" fmla="*/ 12 w 87"/>
                  <a:gd name="T3" fmla="*/ 125 h 151"/>
                  <a:gd name="T4" fmla="*/ 9 w 87"/>
                  <a:gd name="T5" fmla="*/ 113 h 151"/>
                  <a:gd name="T6" fmla="*/ 10 w 87"/>
                  <a:gd name="T7" fmla="*/ 110 h 151"/>
                  <a:gd name="T8" fmla="*/ 16 w 87"/>
                  <a:gd name="T9" fmla="*/ 101 h 151"/>
                  <a:gd name="T10" fmla="*/ 17 w 87"/>
                  <a:gd name="T11" fmla="*/ 97 h 151"/>
                  <a:gd name="T12" fmla="*/ 16 w 87"/>
                  <a:gd name="T13" fmla="*/ 91 h 151"/>
                  <a:gd name="T14" fmla="*/ 19 w 87"/>
                  <a:gd name="T15" fmla="*/ 86 h 151"/>
                  <a:gd name="T16" fmla="*/ 22 w 87"/>
                  <a:gd name="T17" fmla="*/ 84 h 151"/>
                  <a:gd name="T18" fmla="*/ 19 w 87"/>
                  <a:gd name="T19" fmla="*/ 81 h 151"/>
                  <a:gd name="T20" fmla="*/ 18 w 87"/>
                  <a:gd name="T21" fmla="*/ 74 h 151"/>
                  <a:gd name="T22" fmla="*/ 20 w 87"/>
                  <a:gd name="T23" fmla="*/ 71 h 151"/>
                  <a:gd name="T24" fmla="*/ 19 w 87"/>
                  <a:gd name="T25" fmla="*/ 66 h 151"/>
                  <a:gd name="T26" fmla="*/ 23 w 87"/>
                  <a:gd name="T27" fmla="*/ 63 h 151"/>
                  <a:gd name="T28" fmla="*/ 24 w 87"/>
                  <a:gd name="T29" fmla="*/ 58 h 151"/>
                  <a:gd name="T30" fmla="*/ 29 w 87"/>
                  <a:gd name="T31" fmla="*/ 53 h 151"/>
                  <a:gd name="T32" fmla="*/ 29 w 87"/>
                  <a:gd name="T33" fmla="*/ 50 h 151"/>
                  <a:gd name="T34" fmla="*/ 32 w 87"/>
                  <a:gd name="T35" fmla="*/ 49 h 151"/>
                  <a:gd name="T36" fmla="*/ 31 w 87"/>
                  <a:gd name="T37" fmla="*/ 45 h 151"/>
                  <a:gd name="T38" fmla="*/ 31 w 87"/>
                  <a:gd name="T39" fmla="*/ 44 h 151"/>
                  <a:gd name="T40" fmla="*/ 32 w 87"/>
                  <a:gd name="T41" fmla="*/ 41 h 151"/>
                  <a:gd name="T42" fmla="*/ 37 w 87"/>
                  <a:gd name="T43" fmla="*/ 34 h 151"/>
                  <a:gd name="T44" fmla="*/ 39 w 87"/>
                  <a:gd name="T45" fmla="*/ 31 h 151"/>
                  <a:gd name="T46" fmla="*/ 41 w 87"/>
                  <a:gd name="T47" fmla="*/ 28 h 151"/>
                  <a:gd name="T48" fmla="*/ 47 w 87"/>
                  <a:gd name="T49" fmla="*/ 23 h 151"/>
                  <a:gd name="T50" fmla="*/ 53 w 87"/>
                  <a:gd name="T51" fmla="*/ 26 h 151"/>
                  <a:gd name="T52" fmla="*/ 50 w 87"/>
                  <a:gd name="T53" fmla="*/ 20 h 151"/>
                  <a:gd name="T54" fmla="*/ 47 w 87"/>
                  <a:gd name="T55" fmla="*/ 13 h 151"/>
                  <a:gd name="T56" fmla="*/ 51 w 87"/>
                  <a:gd name="T57" fmla="*/ 12 h 151"/>
                  <a:gd name="T58" fmla="*/ 50 w 87"/>
                  <a:gd name="T59" fmla="*/ 9 h 151"/>
                  <a:gd name="T60" fmla="*/ 53 w 87"/>
                  <a:gd name="T61" fmla="*/ 10 h 151"/>
                  <a:gd name="T62" fmla="*/ 59 w 87"/>
                  <a:gd name="T63" fmla="*/ 13 h 151"/>
                  <a:gd name="T64" fmla="*/ 58 w 87"/>
                  <a:gd name="T65" fmla="*/ 6 h 151"/>
                  <a:gd name="T66" fmla="*/ 61 w 87"/>
                  <a:gd name="T67" fmla="*/ 8 h 151"/>
                  <a:gd name="T68" fmla="*/ 61 w 87"/>
                  <a:gd name="T69" fmla="*/ 3 h 151"/>
                  <a:gd name="T70" fmla="*/ 64 w 87"/>
                  <a:gd name="T71" fmla="*/ 2 h 151"/>
                  <a:gd name="T72" fmla="*/ 67 w 87"/>
                  <a:gd name="T73" fmla="*/ 10 h 151"/>
                  <a:gd name="T74" fmla="*/ 69 w 87"/>
                  <a:gd name="T75" fmla="*/ 2 h 151"/>
                  <a:gd name="T76" fmla="*/ 80 w 87"/>
                  <a:gd name="T77" fmla="*/ 9 h 151"/>
                  <a:gd name="T78" fmla="*/ 82 w 87"/>
                  <a:gd name="T79" fmla="*/ 10 h 151"/>
                  <a:gd name="T80" fmla="*/ 86 w 87"/>
                  <a:gd name="T81" fmla="*/ 8 h 151"/>
                  <a:gd name="T82" fmla="*/ 86 w 87"/>
                  <a:gd name="T83" fmla="*/ 13 h 151"/>
                  <a:gd name="T84" fmla="*/ 81 w 87"/>
                  <a:gd name="T85" fmla="*/ 11 h 151"/>
                  <a:gd name="T86" fmla="*/ 78 w 87"/>
                  <a:gd name="T87" fmla="*/ 21 h 151"/>
                  <a:gd name="T88" fmla="*/ 71 w 87"/>
                  <a:gd name="T89" fmla="*/ 30 h 151"/>
                  <a:gd name="T90" fmla="*/ 65 w 87"/>
                  <a:gd name="T91" fmla="*/ 39 h 151"/>
                  <a:gd name="T92" fmla="*/ 60 w 87"/>
                  <a:gd name="T93" fmla="*/ 47 h 151"/>
                  <a:gd name="T94" fmla="*/ 57 w 87"/>
                  <a:gd name="T95" fmla="*/ 53 h 151"/>
                  <a:gd name="T96" fmla="*/ 48 w 87"/>
                  <a:gd name="T97" fmla="*/ 65 h 151"/>
                  <a:gd name="T98" fmla="*/ 42 w 87"/>
                  <a:gd name="T99" fmla="*/ 70 h 151"/>
                  <a:gd name="T100" fmla="*/ 36 w 87"/>
                  <a:gd name="T101" fmla="*/ 79 h 151"/>
                  <a:gd name="T102" fmla="*/ 32 w 87"/>
                  <a:gd name="T103" fmla="*/ 115 h 151"/>
                  <a:gd name="T104" fmla="*/ 29 w 87"/>
                  <a:gd name="T105" fmla="*/ 124 h 151"/>
                  <a:gd name="T106" fmla="*/ 6 w 87"/>
                  <a:gd name="T107" fmla="*/ 146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7" h="151">
                    <a:moveTo>
                      <a:pt x="6" y="146"/>
                    </a:moveTo>
                    <a:cubicBezTo>
                      <a:pt x="0" y="142"/>
                      <a:pt x="8" y="142"/>
                      <a:pt x="4" y="138"/>
                    </a:cubicBezTo>
                    <a:cubicBezTo>
                      <a:pt x="4" y="138"/>
                      <a:pt x="8" y="139"/>
                      <a:pt x="7" y="139"/>
                    </a:cubicBezTo>
                    <a:cubicBezTo>
                      <a:pt x="3" y="135"/>
                      <a:pt x="7" y="133"/>
                      <a:pt x="12" y="132"/>
                    </a:cubicBezTo>
                    <a:cubicBezTo>
                      <a:pt x="13" y="132"/>
                      <a:pt x="13" y="132"/>
                      <a:pt x="13" y="132"/>
                    </a:cubicBezTo>
                    <a:cubicBezTo>
                      <a:pt x="14" y="132"/>
                      <a:pt x="10" y="130"/>
                      <a:pt x="11" y="130"/>
                    </a:cubicBezTo>
                    <a:cubicBezTo>
                      <a:pt x="12" y="130"/>
                      <a:pt x="12" y="130"/>
                      <a:pt x="13" y="130"/>
                    </a:cubicBezTo>
                    <a:cubicBezTo>
                      <a:pt x="11" y="130"/>
                      <a:pt x="12" y="129"/>
                      <a:pt x="11" y="129"/>
                    </a:cubicBezTo>
                    <a:cubicBezTo>
                      <a:pt x="12" y="129"/>
                      <a:pt x="13" y="129"/>
                      <a:pt x="14" y="129"/>
                    </a:cubicBezTo>
                    <a:cubicBezTo>
                      <a:pt x="12" y="128"/>
                      <a:pt x="12" y="128"/>
                      <a:pt x="12" y="128"/>
                    </a:cubicBezTo>
                    <a:cubicBezTo>
                      <a:pt x="7" y="126"/>
                      <a:pt x="13" y="126"/>
                      <a:pt x="10" y="124"/>
                    </a:cubicBezTo>
                    <a:cubicBezTo>
                      <a:pt x="11" y="125"/>
                      <a:pt x="11" y="125"/>
                      <a:pt x="12" y="125"/>
                    </a:cubicBezTo>
                    <a:cubicBezTo>
                      <a:pt x="9" y="122"/>
                      <a:pt x="10" y="120"/>
                      <a:pt x="10" y="118"/>
                    </a:cubicBezTo>
                    <a:cubicBezTo>
                      <a:pt x="11" y="118"/>
                      <a:pt x="12" y="119"/>
                      <a:pt x="13" y="119"/>
                    </a:cubicBezTo>
                    <a:cubicBezTo>
                      <a:pt x="11" y="118"/>
                      <a:pt x="10" y="117"/>
                      <a:pt x="10" y="116"/>
                    </a:cubicBezTo>
                    <a:cubicBezTo>
                      <a:pt x="12" y="117"/>
                      <a:pt x="8" y="115"/>
                      <a:pt x="9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4"/>
                      <a:pt x="12" y="115"/>
                      <a:pt x="9" y="113"/>
                    </a:cubicBezTo>
                    <a:cubicBezTo>
                      <a:pt x="11" y="114"/>
                      <a:pt x="11" y="114"/>
                      <a:pt x="11" y="114"/>
                    </a:cubicBezTo>
                    <a:cubicBezTo>
                      <a:pt x="7" y="112"/>
                      <a:pt x="13" y="114"/>
                      <a:pt x="11" y="113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2"/>
                      <a:pt x="11" y="112"/>
                      <a:pt x="11" y="112"/>
                    </a:cubicBezTo>
                    <a:cubicBezTo>
                      <a:pt x="11" y="112"/>
                      <a:pt x="11" y="112"/>
                      <a:pt x="11" y="112"/>
                    </a:cubicBezTo>
                    <a:cubicBezTo>
                      <a:pt x="11" y="111"/>
                      <a:pt x="13" y="111"/>
                      <a:pt x="10" y="110"/>
                    </a:cubicBezTo>
                    <a:cubicBezTo>
                      <a:pt x="12" y="111"/>
                      <a:pt x="11" y="111"/>
                      <a:pt x="14" y="112"/>
                    </a:cubicBezTo>
                    <a:cubicBezTo>
                      <a:pt x="12" y="108"/>
                      <a:pt x="13" y="106"/>
                      <a:pt x="14" y="103"/>
                    </a:cubicBezTo>
                    <a:cubicBezTo>
                      <a:pt x="15" y="104"/>
                      <a:pt x="16" y="103"/>
                      <a:pt x="17" y="104"/>
                    </a:cubicBezTo>
                    <a:cubicBezTo>
                      <a:pt x="16" y="103"/>
                      <a:pt x="17" y="103"/>
                      <a:pt x="15" y="102"/>
                    </a:cubicBezTo>
                    <a:cubicBezTo>
                      <a:pt x="15" y="102"/>
                      <a:pt x="17" y="102"/>
                      <a:pt x="17" y="102"/>
                    </a:cubicBezTo>
                    <a:cubicBezTo>
                      <a:pt x="18" y="102"/>
                      <a:pt x="14" y="101"/>
                      <a:pt x="16" y="101"/>
                    </a:cubicBezTo>
                    <a:cubicBezTo>
                      <a:pt x="16" y="101"/>
                      <a:pt x="17" y="101"/>
                      <a:pt x="18" y="102"/>
                    </a:cubicBezTo>
                    <a:cubicBezTo>
                      <a:pt x="16" y="100"/>
                      <a:pt x="17" y="100"/>
                      <a:pt x="16" y="99"/>
                    </a:cubicBezTo>
                    <a:cubicBezTo>
                      <a:pt x="17" y="100"/>
                      <a:pt x="17" y="100"/>
                      <a:pt x="18" y="100"/>
                    </a:cubicBezTo>
                    <a:cubicBezTo>
                      <a:pt x="15" y="99"/>
                      <a:pt x="19" y="99"/>
                      <a:pt x="17" y="98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21" y="99"/>
                      <a:pt x="15" y="98"/>
                      <a:pt x="17" y="97"/>
                    </a:cubicBezTo>
                    <a:cubicBezTo>
                      <a:pt x="17" y="98"/>
                      <a:pt x="18" y="98"/>
                      <a:pt x="19" y="98"/>
                    </a:cubicBezTo>
                    <a:cubicBezTo>
                      <a:pt x="16" y="96"/>
                      <a:pt x="17" y="96"/>
                      <a:pt x="16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7" y="94"/>
                      <a:pt x="18" y="94"/>
                      <a:pt x="17" y="93"/>
                    </a:cubicBezTo>
                    <a:cubicBezTo>
                      <a:pt x="18" y="93"/>
                      <a:pt x="21" y="94"/>
                      <a:pt x="21" y="93"/>
                    </a:cubicBezTo>
                    <a:cubicBezTo>
                      <a:pt x="17" y="92"/>
                      <a:pt x="20" y="91"/>
                      <a:pt x="16" y="91"/>
                    </a:cubicBezTo>
                    <a:cubicBezTo>
                      <a:pt x="17" y="90"/>
                      <a:pt x="18" y="90"/>
                      <a:pt x="17" y="89"/>
                    </a:cubicBezTo>
                    <a:cubicBezTo>
                      <a:pt x="18" y="89"/>
                      <a:pt x="21" y="90"/>
                      <a:pt x="21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1"/>
                      <a:pt x="25" y="92"/>
                    </a:cubicBezTo>
                    <a:cubicBezTo>
                      <a:pt x="25" y="91"/>
                      <a:pt x="24" y="90"/>
                      <a:pt x="24" y="90"/>
                    </a:cubicBezTo>
                    <a:cubicBezTo>
                      <a:pt x="22" y="89"/>
                      <a:pt x="19" y="87"/>
                      <a:pt x="19" y="86"/>
                    </a:cubicBezTo>
                    <a:cubicBezTo>
                      <a:pt x="20" y="87"/>
                      <a:pt x="22" y="87"/>
                      <a:pt x="23" y="88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84"/>
                      <a:pt x="20" y="85"/>
                      <a:pt x="19" y="84"/>
                    </a:cubicBezTo>
                    <a:cubicBezTo>
                      <a:pt x="18" y="84"/>
                      <a:pt x="18" y="84"/>
                      <a:pt x="17" y="83"/>
                    </a:cubicBezTo>
                    <a:cubicBezTo>
                      <a:pt x="17" y="84"/>
                      <a:pt x="17" y="82"/>
                      <a:pt x="20" y="83"/>
                    </a:cubicBezTo>
                    <a:cubicBezTo>
                      <a:pt x="21" y="84"/>
                      <a:pt x="20" y="84"/>
                      <a:pt x="22" y="84"/>
                    </a:cubicBezTo>
                    <a:cubicBezTo>
                      <a:pt x="22" y="84"/>
                      <a:pt x="21" y="83"/>
                      <a:pt x="21" y="83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3"/>
                      <a:pt x="20" y="81"/>
                      <a:pt x="18" y="81"/>
                    </a:cubicBezTo>
                    <a:cubicBezTo>
                      <a:pt x="18" y="81"/>
                      <a:pt x="20" y="82"/>
                      <a:pt x="19" y="82"/>
                    </a:cubicBezTo>
                    <a:cubicBezTo>
                      <a:pt x="17" y="81"/>
                      <a:pt x="17" y="80"/>
                      <a:pt x="17" y="79"/>
                    </a:cubicBezTo>
                    <a:cubicBezTo>
                      <a:pt x="18" y="80"/>
                      <a:pt x="19" y="80"/>
                      <a:pt x="19" y="81"/>
                    </a:cubicBezTo>
                    <a:cubicBezTo>
                      <a:pt x="17" y="79"/>
                      <a:pt x="17" y="78"/>
                      <a:pt x="16" y="77"/>
                    </a:cubicBezTo>
                    <a:cubicBezTo>
                      <a:pt x="14" y="76"/>
                      <a:pt x="19" y="78"/>
                      <a:pt x="18" y="78"/>
                    </a:cubicBezTo>
                    <a:cubicBezTo>
                      <a:pt x="20" y="78"/>
                      <a:pt x="15" y="75"/>
                      <a:pt x="19" y="75"/>
                    </a:cubicBezTo>
                    <a:cubicBezTo>
                      <a:pt x="19" y="76"/>
                      <a:pt x="17" y="74"/>
                      <a:pt x="17" y="75"/>
                    </a:cubicBezTo>
                    <a:cubicBezTo>
                      <a:pt x="17" y="74"/>
                      <a:pt x="20" y="75"/>
                      <a:pt x="19" y="75"/>
                    </a:cubicBezTo>
                    <a:cubicBezTo>
                      <a:pt x="20" y="75"/>
                      <a:pt x="19" y="74"/>
                      <a:pt x="18" y="74"/>
                    </a:cubicBezTo>
                    <a:cubicBezTo>
                      <a:pt x="18" y="73"/>
                      <a:pt x="19" y="74"/>
                      <a:pt x="19" y="74"/>
                    </a:cubicBezTo>
                    <a:cubicBezTo>
                      <a:pt x="18" y="73"/>
                      <a:pt x="17" y="71"/>
                      <a:pt x="19" y="71"/>
                    </a:cubicBezTo>
                    <a:cubicBezTo>
                      <a:pt x="18" y="70"/>
                      <a:pt x="16" y="69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20" y="70"/>
                      <a:pt x="19" y="69"/>
                      <a:pt x="20" y="69"/>
                    </a:cubicBezTo>
                    <a:cubicBezTo>
                      <a:pt x="18" y="68"/>
                      <a:pt x="22" y="72"/>
                      <a:pt x="20" y="71"/>
                    </a:cubicBezTo>
                    <a:cubicBezTo>
                      <a:pt x="22" y="71"/>
                      <a:pt x="17" y="68"/>
                      <a:pt x="20" y="70"/>
                    </a:cubicBezTo>
                    <a:cubicBezTo>
                      <a:pt x="20" y="69"/>
                      <a:pt x="18" y="68"/>
                      <a:pt x="20" y="68"/>
                    </a:cubicBezTo>
                    <a:cubicBezTo>
                      <a:pt x="20" y="68"/>
                      <a:pt x="23" y="70"/>
                      <a:pt x="23" y="69"/>
                    </a:cubicBezTo>
                    <a:cubicBezTo>
                      <a:pt x="22" y="69"/>
                      <a:pt x="22" y="69"/>
                      <a:pt x="21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19" y="66"/>
                      <a:pt x="21" y="67"/>
                      <a:pt x="19" y="66"/>
                    </a:cubicBezTo>
                    <a:cubicBezTo>
                      <a:pt x="20" y="67"/>
                      <a:pt x="18" y="65"/>
                      <a:pt x="21" y="6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4" y="67"/>
                      <a:pt x="21" y="66"/>
                      <a:pt x="20" y="65"/>
                    </a:cubicBezTo>
                    <a:cubicBezTo>
                      <a:pt x="21" y="65"/>
                      <a:pt x="21" y="65"/>
                      <a:pt x="22" y="66"/>
                    </a:cubicBezTo>
                    <a:cubicBezTo>
                      <a:pt x="18" y="64"/>
                      <a:pt x="22" y="65"/>
                      <a:pt x="19" y="63"/>
                    </a:cubicBezTo>
                    <a:cubicBezTo>
                      <a:pt x="21" y="63"/>
                      <a:pt x="20" y="62"/>
                      <a:pt x="23" y="63"/>
                    </a:cubicBezTo>
                    <a:cubicBezTo>
                      <a:pt x="22" y="62"/>
                      <a:pt x="21" y="61"/>
                      <a:pt x="22" y="61"/>
                    </a:cubicBezTo>
                    <a:cubicBezTo>
                      <a:pt x="22" y="61"/>
                      <a:pt x="22" y="61"/>
                      <a:pt x="23" y="62"/>
                    </a:cubicBezTo>
                    <a:cubicBezTo>
                      <a:pt x="24" y="62"/>
                      <a:pt x="23" y="61"/>
                      <a:pt x="23" y="61"/>
                    </a:cubicBezTo>
                    <a:cubicBezTo>
                      <a:pt x="23" y="61"/>
                      <a:pt x="25" y="61"/>
                      <a:pt x="27" y="61"/>
                    </a:cubicBezTo>
                    <a:cubicBezTo>
                      <a:pt x="26" y="60"/>
                      <a:pt x="24" y="60"/>
                      <a:pt x="22" y="59"/>
                    </a:cubicBezTo>
                    <a:cubicBezTo>
                      <a:pt x="26" y="60"/>
                      <a:pt x="21" y="57"/>
                      <a:pt x="24" y="58"/>
                    </a:cubicBezTo>
                    <a:cubicBezTo>
                      <a:pt x="25" y="58"/>
                      <a:pt x="26" y="59"/>
                      <a:pt x="27" y="59"/>
                    </a:cubicBezTo>
                    <a:cubicBezTo>
                      <a:pt x="31" y="61"/>
                      <a:pt x="25" y="57"/>
                      <a:pt x="27" y="57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5" y="57"/>
                      <a:pt x="22" y="54"/>
                      <a:pt x="25" y="56"/>
                    </a:cubicBezTo>
                    <a:cubicBezTo>
                      <a:pt x="24" y="55"/>
                      <a:pt x="27" y="56"/>
                      <a:pt x="24" y="54"/>
                    </a:cubicBezTo>
                    <a:cubicBezTo>
                      <a:pt x="27" y="54"/>
                      <a:pt x="23" y="51"/>
                      <a:pt x="29" y="53"/>
                    </a:cubicBezTo>
                    <a:cubicBezTo>
                      <a:pt x="29" y="53"/>
                      <a:pt x="29" y="53"/>
                      <a:pt x="28" y="52"/>
                    </a:cubicBezTo>
                    <a:cubicBezTo>
                      <a:pt x="26" y="51"/>
                      <a:pt x="29" y="53"/>
                      <a:pt x="28" y="52"/>
                    </a:cubicBezTo>
                    <a:cubicBezTo>
                      <a:pt x="28" y="52"/>
                      <a:pt x="27" y="52"/>
                      <a:pt x="26" y="51"/>
                    </a:cubicBezTo>
                    <a:cubicBezTo>
                      <a:pt x="27" y="51"/>
                      <a:pt x="28" y="51"/>
                      <a:pt x="30" y="53"/>
                    </a:cubicBezTo>
                    <a:cubicBezTo>
                      <a:pt x="32" y="53"/>
                      <a:pt x="25" y="49"/>
                      <a:pt x="27" y="49"/>
                    </a:cubicBezTo>
                    <a:cubicBezTo>
                      <a:pt x="28" y="50"/>
                      <a:pt x="29" y="50"/>
                      <a:pt x="29" y="50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8" y="48"/>
                      <a:pt x="30" y="49"/>
                      <a:pt x="32" y="50"/>
                    </a:cubicBezTo>
                    <a:cubicBezTo>
                      <a:pt x="32" y="50"/>
                      <a:pt x="32" y="50"/>
                      <a:pt x="30" y="49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1" y="49"/>
                      <a:pt x="32" y="49"/>
                      <a:pt x="32" y="48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1" y="48"/>
                      <a:pt x="31" y="48"/>
                      <a:pt x="30" y="48"/>
                    </a:cubicBezTo>
                    <a:cubicBezTo>
                      <a:pt x="29" y="47"/>
                      <a:pt x="30" y="47"/>
                      <a:pt x="29" y="46"/>
                    </a:cubicBezTo>
                    <a:cubicBezTo>
                      <a:pt x="31" y="47"/>
                      <a:pt x="30" y="46"/>
                      <a:pt x="31" y="46"/>
                    </a:cubicBezTo>
                    <a:cubicBezTo>
                      <a:pt x="31" y="46"/>
                      <a:pt x="29" y="45"/>
                      <a:pt x="29" y="45"/>
                    </a:cubicBezTo>
                    <a:cubicBezTo>
                      <a:pt x="30" y="45"/>
                      <a:pt x="30" y="44"/>
                      <a:pt x="31" y="45"/>
                    </a:cubicBezTo>
                    <a:cubicBezTo>
                      <a:pt x="31" y="46"/>
                      <a:pt x="30" y="45"/>
                      <a:pt x="31" y="46"/>
                    </a:cubicBezTo>
                    <a:cubicBezTo>
                      <a:pt x="32" y="46"/>
                      <a:pt x="33" y="47"/>
                      <a:pt x="32" y="46"/>
                    </a:cubicBezTo>
                    <a:cubicBezTo>
                      <a:pt x="32" y="45"/>
                      <a:pt x="28" y="44"/>
                      <a:pt x="30" y="44"/>
                    </a:cubicBezTo>
                    <a:cubicBezTo>
                      <a:pt x="30" y="44"/>
                      <a:pt x="31" y="45"/>
                      <a:pt x="32" y="45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0" y="44"/>
                      <a:pt x="32" y="44"/>
                      <a:pt x="30" y="42"/>
                    </a:cubicBezTo>
                    <a:cubicBezTo>
                      <a:pt x="30" y="42"/>
                      <a:pt x="32" y="43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2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3" y="41"/>
                      <a:pt x="32" y="41"/>
                      <a:pt x="32" y="40"/>
                    </a:cubicBezTo>
                    <a:cubicBezTo>
                      <a:pt x="33" y="40"/>
                      <a:pt x="38" y="44"/>
                      <a:pt x="36" y="42"/>
                    </a:cubicBezTo>
                    <a:cubicBezTo>
                      <a:pt x="37" y="42"/>
                      <a:pt x="34" y="39"/>
                      <a:pt x="32" y="39"/>
                    </a:cubicBezTo>
                    <a:cubicBezTo>
                      <a:pt x="34" y="39"/>
                      <a:pt x="32" y="36"/>
                      <a:pt x="35" y="37"/>
                    </a:cubicBezTo>
                    <a:cubicBezTo>
                      <a:pt x="34" y="37"/>
                      <a:pt x="34" y="36"/>
                      <a:pt x="34" y="36"/>
                    </a:cubicBezTo>
                    <a:cubicBezTo>
                      <a:pt x="35" y="35"/>
                      <a:pt x="33" y="32"/>
                      <a:pt x="37" y="34"/>
                    </a:cubicBezTo>
                    <a:cubicBezTo>
                      <a:pt x="38" y="35"/>
                      <a:pt x="39" y="35"/>
                      <a:pt x="40" y="36"/>
                    </a:cubicBezTo>
                    <a:cubicBezTo>
                      <a:pt x="39" y="34"/>
                      <a:pt x="42" y="36"/>
                      <a:pt x="39" y="34"/>
                    </a:cubicBezTo>
                    <a:cubicBezTo>
                      <a:pt x="38" y="33"/>
                      <a:pt x="37" y="33"/>
                      <a:pt x="36" y="33"/>
                    </a:cubicBezTo>
                    <a:cubicBezTo>
                      <a:pt x="36" y="31"/>
                      <a:pt x="36" y="30"/>
                      <a:pt x="38" y="31"/>
                    </a:cubicBezTo>
                    <a:cubicBezTo>
                      <a:pt x="37" y="31"/>
                      <a:pt x="37" y="30"/>
                      <a:pt x="37" y="30"/>
                    </a:cubicBezTo>
                    <a:cubicBezTo>
                      <a:pt x="39" y="32"/>
                      <a:pt x="40" y="32"/>
                      <a:pt x="39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7" y="28"/>
                      <a:pt x="38" y="29"/>
                    </a:cubicBezTo>
                    <a:cubicBezTo>
                      <a:pt x="39" y="29"/>
                      <a:pt x="39" y="29"/>
                      <a:pt x="40" y="30"/>
                    </a:cubicBezTo>
                    <a:cubicBezTo>
                      <a:pt x="39" y="28"/>
                      <a:pt x="37" y="26"/>
                      <a:pt x="39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8"/>
                      <a:pt x="40" y="27"/>
                      <a:pt x="39" y="26"/>
                    </a:cubicBezTo>
                    <a:cubicBezTo>
                      <a:pt x="41" y="27"/>
                      <a:pt x="42" y="26"/>
                      <a:pt x="44" y="28"/>
                    </a:cubicBezTo>
                    <a:cubicBezTo>
                      <a:pt x="40" y="23"/>
                      <a:pt x="41" y="21"/>
                      <a:pt x="43" y="20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5" y="21"/>
                      <a:pt x="43" y="19"/>
                      <a:pt x="43" y="20"/>
                    </a:cubicBezTo>
                    <a:cubicBezTo>
                      <a:pt x="44" y="21"/>
                      <a:pt x="46" y="21"/>
                      <a:pt x="47" y="23"/>
                    </a:cubicBezTo>
                    <a:cubicBezTo>
                      <a:pt x="48" y="23"/>
                      <a:pt x="46" y="20"/>
                      <a:pt x="45" y="20"/>
                    </a:cubicBezTo>
                    <a:cubicBezTo>
                      <a:pt x="44" y="18"/>
                      <a:pt x="46" y="21"/>
                      <a:pt x="44" y="19"/>
                    </a:cubicBezTo>
                    <a:cubicBezTo>
                      <a:pt x="44" y="19"/>
                      <a:pt x="46" y="19"/>
                      <a:pt x="44" y="17"/>
                    </a:cubicBezTo>
                    <a:cubicBezTo>
                      <a:pt x="45" y="18"/>
                      <a:pt x="46" y="19"/>
                      <a:pt x="47" y="20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9" y="21"/>
                      <a:pt x="50" y="24"/>
                      <a:pt x="53" y="26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55" y="28"/>
                      <a:pt x="54" y="29"/>
                      <a:pt x="56" y="29"/>
                    </a:cubicBezTo>
                    <a:cubicBezTo>
                      <a:pt x="55" y="28"/>
                      <a:pt x="53" y="25"/>
                      <a:pt x="51" y="24"/>
                    </a:cubicBezTo>
                    <a:cubicBezTo>
                      <a:pt x="52" y="23"/>
                      <a:pt x="47" y="19"/>
                      <a:pt x="48" y="19"/>
                    </a:cubicBezTo>
                    <a:cubicBezTo>
                      <a:pt x="49" y="19"/>
                      <a:pt x="48" y="19"/>
                      <a:pt x="49" y="21"/>
                    </a:cubicBezTo>
                    <a:cubicBezTo>
                      <a:pt x="51" y="22"/>
                      <a:pt x="49" y="19"/>
                      <a:pt x="50" y="20"/>
                    </a:cubicBezTo>
                    <a:cubicBezTo>
                      <a:pt x="49" y="19"/>
                      <a:pt x="47" y="17"/>
                      <a:pt x="47" y="16"/>
                    </a:cubicBezTo>
                    <a:cubicBezTo>
                      <a:pt x="48" y="17"/>
                      <a:pt x="49" y="18"/>
                      <a:pt x="49" y="18"/>
                    </a:cubicBezTo>
                    <a:cubicBezTo>
                      <a:pt x="48" y="17"/>
                      <a:pt x="48" y="16"/>
                      <a:pt x="47" y="15"/>
                    </a:cubicBezTo>
                    <a:cubicBezTo>
                      <a:pt x="45" y="12"/>
                      <a:pt x="48" y="15"/>
                      <a:pt x="47" y="13"/>
                    </a:cubicBezTo>
                    <a:cubicBezTo>
                      <a:pt x="48" y="15"/>
                      <a:pt x="50" y="18"/>
                      <a:pt x="51" y="18"/>
                    </a:cubicBezTo>
                    <a:cubicBezTo>
                      <a:pt x="50" y="17"/>
                      <a:pt x="50" y="15"/>
                      <a:pt x="47" y="13"/>
                    </a:cubicBezTo>
                    <a:cubicBezTo>
                      <a:pt x="48" y="13"/>
                      <a:pt x="49" y="15"/>
                      <a:pt x="50" y="16"/>
                    </a:cubicBezTo>
                    <a:cubicBezTo>
                      <a:pt x="51" y="17"/>
                      <a:pt x="48" y="12"/>
                      <a:pt x="51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50" y="14"/>
                      <a:pt x="51" y="14"/>
                      <a:pt x="52" y="15"/>
                    </a:cubicBezTo>
                    <a:cubicBezTo>
                      <a:pt x="52" y="15"/>
                      <a:pt x="50" y="12"/>
                      <a:pt x="53" y="15"/>
                    </a:cubicBezTo>
                    <a:cubicBezTo>
                      <a:pt x="53" y="14"/>
                      <a:pt x="53" y="14"/>
                      <a:pt x="51" y="12"/>
                    </a:cubicBezTo>
                    <a:cubicBezTo>
                      <a:pt x="50" y="11"/>
                      <a:pt x="52" y="14"/>
                      <a:pt x="50" y="11"/>
                    </a:cubicBezTo>
                    <a:cubicBezTo>
                      <a:pt x="52" y="13"/>
                      <a:pt x="50" y="11"/>
                      <a:pt x="50" y="10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0" y="10"/>
                      <a:pt x="51" y="10"/>
                      <a:pt x="50" y="9"/>
                    </a:cubicBezTo>
                    <a:cubicBezTo>
                      <a:pt x="51" y="10"/>
                      <a:pt x="51" y="10"/>
                      <a:pt x="52" y="11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0" y="7"/>
                      <a:pt x="53" y="12"/>
                      <a:pt x="53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2"/>
                      <a:pt x="55" y="13"/>
                      <a:pt x="55" y="13"/>
                    </a:cubicBezTo>
                    <a:cubicBezTo>
                      <a:pt x="54" y="11"/>
                      <a:pt x="52" y="9"/>
                      <a:pt x="52" y="8"/>
                    </a:cubicBezTo>
                    <a:cubicBezTo>
                      <a:pt x="51" y="7"/>
                      <a:pt x="53" y="9"/>
                      <a:pt x="52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6" y="12"/>
                      <a:pt x="56" y="12"/>
                    </a:cubicBezTo>
                    <a:cubicBezTo>
                      <a:pt x="56" y="11"/>
                      <a:pt x="55" y="8"/>
                      <a:pt x="53" y="8"/>
                    </a:cubicBezTo>
                    <a:cubicBezTo>
                      <a:pt x="54" y="8"/>
                      <a:pt x="55" y="8"/>
                      <a:pt x="55" y="10"/>
                    </a:cubicBezTo>
                    <a:cubicBezTo>
                      <a:pt x="55" y="9"/>
                      <a:pt x="54" y="8"/>
                      <a:pt x="54" y="7"/>
                    </a:cubicBezTo>
                    <a:cubicBezTo>
                      <a:pt x="55" y="8"/>
                      <a:pt x="56" y="9"/>
                      <a:pt x="58" y="10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5"/>
                      <a:pt x="61" y="14"/>
                      <a:pt x="63" y="17"/>
                    </a:cubicBezTo>
                    <a:cubicBezTo>
                      <a:pt x="63" y="17"/>
                      <a:pt x="63" y="16"/>
                      <a:pt x="62" y="15"/>
                    </a:cubicBezTo>
                    <a:cubicBezTo>
                      <a:pt x="59" y="12"/>
                      <a:pt x="59" y="10"/>
                      <a:pt x="57" y="7"/>
                    </a:cubicBezTo>
                    <a:cubicBezTo>
                      <a:pt x="57" y="5"/>
                      <a:pt x="63" y="14"/>
                      <a:pt x="60" y="8"/>
                    </a:cubicBezTo>
                    <a:cubicBezTo>
                      <a:pt x="59" y="8"/>
                      <a:pt x="58" y="5"/>
                      <a:pt x="58" y="6"/>
                    </a:cubicBezTo>
                    <a:cubicBezTo>
                      <a:pt x="59" y="6"/>
                      <a:pt x="56" y="3"/>
                      <a:pt x="58" y="3"/>
                    </a:cubicBezTo>
                    <a:cubicBezTo>
                      <a:pt x="58" y="5"/>
                      <a:pt x="61" y="7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ubicBezTo>
                      <a:pt x="62" y="10"/>
                      <a:pt x="63" y="12"/>
                      <a:pt x="63" y="12"/>
                    </a:cubicBezTo>
                    <a:cubicBezTo>
                      <a:pt x="64" y="11"/>
                      <a:pt x="64" y="11"/>
                      <a:pt x="63" y="9"/>
                    </a:cubicBezTo>
                    <a:cubicBezTo>
                      <a:pt x="61" y="7"/>
                      <a:pt x="62" y="10"/>
                      <a:pt x="61" y="8"/>
                    </a:cubicBezTo>
                    <a:cubicBezTo>
                      <a:pt x="61" y="7"/>
                      <a:pt x="63" y="10"/>
                      <a:pt x="61" y="6"/>
                    </a:cubicBezTo>
                    <a:cubicBezTo>
                      <a:pt x="61" y="6"/>
                      <a:pt x="60" y="4"/>
                      <a:pt x="59" y="3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4"/>
                      <a:pt x="58" y="1"/>
                      <a:pt x="59" y="1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3" y="5"/>
                      <a:pt x="59" y="3"/>
                      <a:pt x="62" y="6"/>
                    </a:cubicBezTo>
                    <a:cubicBezTo>
                      <a:pt x="63" y="6"/>
                      <a:pt x="62" y="4"/>
                      <a:pt x="63" y="5"/>
                    </a:cubicBezTo>
                    <a:cubicBezTo>
                      <a:pt x="63" y="5"/>
                      <a:pt x="63" y="5"/>
                      <a:pt x="63" y="6"/>
                    </a:cubicBezTo>
                    <a:cubicBezTo>
                      <a:pt x="63" y="6"/>
                      <a:pt x="66" y="11"/>
                      <a:pt x="65" y="7"/>
                    </a:cubicBezTo>
                    <a:cubicBezTo>
                      <a:pt x="65" y="6"/>
                      <a:pt x="64" y="6"/>
                      <a:pt x="64" y="5"/>
                    </a:cubicBezTo>
                    <a:cubicBezTo>
                      <a:pt x="64" y="4"/>
                      <a:pt x="64" y="2"/>
                      <a:pt x="64" y="2"/>
                    </a:cubicBezTo>
                    <a:cubicBezTo>
                      <a:pt x="65" y="4"/>
                      <a:pt x="65" y="1"/>
                      <a:pt x="66" y="4"/>
                    </a:cubicBezTo>
                    <a:cubicBezTo>
                      <a:pt x="65" y="3"/>
                      <a:pt x="64" y="4"/>
                      <a:pt x="65" y="7"/>
                    </a:cubicBezTo>
                    <a:cubicBezTo>
                      <a:pt x="67" y="10"/>
                      <a:pt x="64" y="6"/>
                      <a:pt x="66" y="10"/>
                    </a:cubicBezTo>
                    <a:cubicBezTo>
                      <a:pt x="67" y="10"/>
                      <a:pt x="69" y="13"/>
                      <a:pt x="70" y="15"/>
                    </a:cubicBezTo>
                    <a:cubicBezTo>
                      <a:pt x="70" y="15"/>
                      <a:pt x="70" y="14"/>
                      <a:pt x="70" y="13"/>
                    </a:cubicBezTo>
                    <a:cubicBezTo>
                      <a:pt x="69" y="11"/>
                      <a:pt x="69" y="12"/>
                      <a:pt x="67" y="10"/>
                    </a:cubicBezTo>
                    <a:cubicBezTo>
                      <a:pt x="68" y="10"/>
                      <a:pt x="68" y="8"/>
                      <a:pt x="68" y="6"/>
                    </a:cubicBezTo>
                    <a:cubicBezTo>
                      <a:pt x="68" y="7"/>
                      <a:pt x="69" y="9"/>
                      <a:pt x="69" y="9"/>
                    </a:cubicBezTo>
                    <a:cubicBezTo>
                      <a:pt x="70" y="8"/>
                      <a:pt x="71" y="8"/>
                      <a:pt x="72" y="8"/>
                    </a:cubicBezTo>
                    <a:cubicBezTo>
                      <a:pt x="70" y="5"/>
                      <a:pt x="72" y="7"/>
                      <a:pt x="70" y="4"/>
                    </a:cubicBezTo>
                    <a:cubicBezTo>
                      <a:pt x="70" y="4"/>
                      <a:pt x="68" y="2"/>
                      <a:pt x="67" y="0"/>
                    </a:cubicBezTo>
                    <a:cubicBezTo>
                      <a:pt x="68" y="0"/>
                      <a:pt x="68" y="2"/>
                      <a:pt x="69" y="2"/>
                    </a:cubicBezTo>
                    <a:cubicBezTo>
                      <a:pt x="68" y="0"/>
                      <a:pt x="71" y="5"/>
                      <a:pt x="70" y="2"/>
                    </a:cubicBezTo>
                    <a:cubicBezTo>
                      <a:pt x="69" y="3"/>
                      <a:pt x="72" y="6"/>
                      <a:pt x="73" y="9"/>
                    </a:cubicBezTo>
                    <a:cubicBezTo>
                      <a:pt x="73" y="7"/>
                      <a:pt x="74" y="10"/>
                      <a:pt x="74" y="10"/>
                    </a:cubicBezTo>
                    <a:cubicBezTo>
                      <a:pt x="74" y="8"/>
                      <a:pt x="74" y="7"/>
                      <a:pt x="74" y="6"/>
                    </a:cubicBezTo>
                    <a:cubicBezTo>
                      <a:pt x="76" y="8"/>
                      <a:pt x="76" y="5"/>
                      <a:pt x="77" y="5"/>
                    </a:cubicBezTo>
                    <a:cubicBezTo>
                      <a:pt x="78" y="6"/>
                      <a:pt x="79" y="9"/>
                      <a:pt x="80" y="9"/>
                    </a:cubicBezTo>
                    <a:cubicBezTo>
                      <a:pt x="80" y="9"/>
                      <a:pt x="78" y="6"/>
                      <a:pt x="79" y="7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79" y="7"/>
                      <a:pt x="82" y="10"/>
                      <a:pt x="80" y="5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9"/>
                      <a:pt x="81" y="8"/>
                      <a:pt x="81" y="8"/>
                    </a:cubicBezTo>
                    <a:cubicBezTo>
                      <a:pt x="82" y="9"/>
                      <a:pt x="82" y="10"/>
                      <a:pt x="82" y="10"/>
                    </a:cubicBezTo>
                    <a:cubicBezTo>
                      <a:pt x="84" y="12"/>
                      <a:pt x="83" y="10"/>
                      <a:pt x="83" y="9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2" y="6"/>
                      <a:pt x="84" y="7"/>
                      <a:pt x="84" y="6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9"/>
                      <a:pt x="86" y="10"/>
                      <a:pt x="86" y="8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4" y="8"/>
                      <a:pt x="84" y="8"/>
                      <a:pt x="84" y="10"/>
                    </a:cubicBezTo>
                    <a:cubicBezTo>
                      <a:pt x="85" y="10"/>
                      <a:pt x="85" y="10"/>
                      <a:pt x="85" y="9"/>
                    </a:cubicBezTo>
                    <a:cubicBezTo>
                      <a:pt x="86" y="12"/>
                      <a:pt x="85" y="12"/>
                      <a:pt x="86" y="14"/>
                    </a:cubicBezTo>
                    <a:cubicBezTo>
                      <a:pt x="86" y="14"/>
                      <a:pt x="86" y="14"/>
                      <a:pt x="86" y="13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4"/>
                      <a:pt x="85" y="14"/>
                      <a:pt x="85" y="13"/>
                    </a:cubicBezTo>
                    <a:cubicBezTo>
                      <a:pt x="86" y="15"/>
                      <a:pt x="86" y="16"/>
                      <a:pt x="85" y="16"/>
                    </a:cubicBezTo>
                    <a:cubicBezTo>
                      <a:pt x="83" y="13"/>
                      <a:pt x="85" y="18"/>
                      <a:pt x="84" y="17"/>
                    </a:cubicBezTo>
                    <a:cubicBezTo>
                      <a:pt x="83" y="15"/>
                      <a:pt x="82" y="13"/>
                      <a:pt x="82" y="12"/>
                    </a:cubicBezTo>
                    <a:cubicBezTo>
                      <a:pt x="82" y="11"/>
                      <a:pt x="82" y="12"/>
                      <a:pt x="81" y="11"/>
                    </a:cubicBezTo>
                    <a:cubicBezTo>
                      <a:pt x="82" y="13"/>
                      <a:pt x="83" y="16"/>
                      <a:pt x="83" y="17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16"/>
                      <a:pt x="83" y="19"/>
                      <a:pt x="82" y="19"/>
                    </a:cubicBezTo>
                    <a:cubicBezTo>
                      <a:pt x="81" y="18"/>
                      <a:pt x="80" y="18"/>
                      <a:pt x="79" y="19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80" y="21"/>
                      <a:pt x="78" y="19"/>
                      <a:pt x="78" y="21"/>
                    </a:cubicBezTo>
                    <a:cubicBezTo>
                      <a:pt x="77" y="20"/>
                      <a:pt x="77" y="24"/>
                      <a:pt x="75" y="21"/>
                    </a:cubicBezTo>
                    <a:cubicBezTo>
                      <a:pt x="75" y="23"/>
                      <a:pt x="74" y="25"/>
                      <a:pt x="72" y="25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2" y="25"/>
                      <a:pt x="70" y="22"/>
                      <a:pt x="70" y="22"/>
                    </a:cubicBezTo>
                    <a:cubicBezTo>
                      <a:pt x="72" y="24"/>
                      <a:pt x="71" y="25"/>
                      <a:pt x="72" y="26"/>
                    </a:cubicBezTo>
                    <a:cubicBezTo>
                      <a:pt x="70" y="25"/>
                      <a:pt x="71" y="28"/>
                      <a:pt x="71" y="30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2" y="31"/>
                      <a:pt x="69" y="29"/>
                      <a:pt x="68" y="29"/>
                    </a:cubicBezTo>
                    <a:cubicBezTo>
                      <a:pt x="68" y="29"/>
                      <a:pt x="67" y="28"/>
                      <a:pt x="66" y="28"/>
                    </a:cubicBezTo>
                    <a:cubicBezTo>
                      <a:pt x="68" y="31"/>
                      <a:pt x="68" y="31"/>
                      <a:pt x="68" y="32"/>
                    </a:cubicBezTo>
                    <a:cubicBezTo>
                      <a:pt x="68" y="33"/>
                      <a:pt x="67" y="33"/>
                      <a:pt x="66" y="32"/>
                    </a:cubicBezTo>
                    <a:cubicBezTo>
                      <a:pt x="67" y="37"/>
                      <a:pt x="64" y="36"/>
                      <a:pt x="65" y="39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5" y="42"/>
                      <a:pt x="61" y="41"/>
                      <a:pt x="61" y="44"/>
                    </a:cubicBezTo>
                    <a:cubicBezTo>
                      <a:pt x="59" y="41"/>
                      <a:pt x="59" y="41"/>
                      <a:pt x="59" y="41"/>
                    </a:cubicBezTo>
                    <a:cubicBezTo>
                      <a:pt x="57" y="41"/>
                      <a:pt x="59" y="43"/>
                      <a:pt x="61" y="44"/>
                    </a:cubicBezTo>
                    <a:cubicBezTo>
                      <a:pt x="59" y="44"/>
                      <a:pt x="61" y="46"/>
                      <a:pt x="59" y="45"/>
                    </a:cubicBezTo>
                    <a:cubicBezTo>
                      <a:pt x="58" y="45"/>
                      <a:pt x="60" y="46"/>
                      <a:pt x="60" y="47"/>
                    </a:cubicBezTo>
                    <a:cubicBezTo>
                      <a:pt x="58" y="47"/>
                      <a:pt x="58" y="47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6" y="47"/>
                      <a:pt x="56" y="47"/>
                    </a:cubicBezTo>
                    <a:cubicBezTo>
                      <a:pt x="57" y="48"/>
                      <a:pt x="55" y="47"/>
                      <a:pt x="58" y="50"/>
                    </a:cubicBezTo>
                    <a:cubicBezTo>
                      <a:pt x="56" y="49"/>
                      <a:pt x="59" y="53"/>
                      <a:pt x="55" y="52"/>
                    </a:cubicBezTo>
                    <a:cubicBezTo>
                      <a:pt x="56" y="52"/>
                      <a:pt x="57" y="53"/>
                      <a:pt x="57" y="53"/>
                    </a:cubicBezTo>
                    <a:cubicBezTo>
                      <a:pt x="57" y="54"/>
                      <a:pt x="54" y="53"/>
                      <a:pt x="55" y="55"/>
                    </a:cubicBezTo>
                    <a:cubicBezTo>
                      <a:pt x="55" y="55"/>
                      <a:pt x="54" y="54"/>
                      <a:pt x="53" y="54"/>
                    </a:cubicBezTo>
                    <a:cubicBezTo>
                      <a:pt x="54" y="54"/>
                      <a:pt x="55" y="55"/>
                      <a:pt x="55" y="55"/>
                    </a:cubicBezTo>
                    <a:cubicBezTo>
                      <a:pt x="56" y="58"/>
                      <a:pt x="52" y="57"/>
                      <a:pt x="51" y="58"/>
                    </a:cubicBezTo>
                    <a:cubicBezTo>
                      <a:pt x="52" y="61"/>
                      <a:pt x="50" y="63"/>
                      <a:pt x="49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1" y="67"/>
                      <a:pt x="44" y="65"/>
                      <a:pt x="49" y="68"/>
                    </a:cubicBezTo>
                    <a:cubicBezTo>
                      <a:pt x="48" y="67"/>
                      <a:pt x="48" y="68"/>
                      <a:pt x="47" y="67"/>
                    </a:cubicBezTo>
                    <a:cubicBezTo>
                      <a:pt x="49" y="69"/>
                      <a:pt x="44" y="68"/>
                      <a:pt x="46" y="70"/>
                    </a:cubicBezTo>
                    <a:cubicBezTo>
                      <a:pt x="46" y="70"/>
                      <a:pt x="46" y="70"/>
                      <a:pt x="46" y="69"/>
                    </a:cubicBezTo>
                    <a:cubicBezTo>
                      <a:pt x="44" y="69"/>
                      <a:pt x="46" y="71"/>
                      <a:pt x="44" y="71"/>
                    </a:cubicBezTo>
                    <a:cubicBezTo>
                      <a:pt x="43" y="71"/>
                      <a:pt x="43" y="71"/>
                      <a:pt x="42" y="70"/>
                    </a:cubicBezTo>
                    <a:cubicBezTo>
                      <a:pt x="41" y="70"/>
                      <a:pt x="45" y="73"/>
                      <a:pt x="41" y="71"/>
                    </a:cubicBezTo>
                    <a:cubicBezTo>
                      <a:pt x="41" y="71"/>
                      <a:pt x="43" y="72"/>
                      <a:pt x="43" y="72"/>
                    </a:cubicBezTo>
                    <a:cubicBezTo>
                      <a:pt x="41" y="73"/>
                      <a:pt x="42" y="77"/>
                      <a:pt x="42" y="79"/>
                    </a:cubicBezTo>
                    <a:cubicBezTo>
                      <a:pt x="39" y="79"/>
                      <a:pt x="36" y="76"/>
                      <a:pt x="38" y="79"/>
                    </a:cubicBezTo>
                    <a:cubicBezTo>
                      <a:pt x="37" y="78"/>
                      <a:pt x="40" y="79"/>
                      <a:pt x="39" y="79"/>
                    </a:cubicBezTo>
                    <a:cubicBezTo>
                      <a:pt x="40" y="80"/>
                      <a:pt x="34" y="78"/>
                      <a:pt x="36" y="79"/>
                    </a:cubicBezTo>
                    <a:cubicBezTo>
                      <a:pt x="39" y="80"/>
                      <a:pt x="37" y="80"/>
                      <a:pt x="39" y="80"/>
                    </a:cubicBezTo>
                    <a:cubicBezTo>
                      <a:pt x="37" y="81"/>
                      <a:pt x="34" y="80"/>
                      <a:pt x="36" y="81"/>
                    </a:cubicBezTo>
                    <a:cubicBezTo>
                      <a:pt x="35" y="81"/>
                      <a:pt x="35" y="81"/>
                      <a:pt x="35" y="81"/>
                    </a:cubicBezTo>
                    <a:cubicBezTo>
                      <a:pt x="38" y="83"/>
                      <a:pt x="36" y="83"/>
                      <a:pt x="40" y="86"/>
                    </a:cubicBezTo>
                    <a:cubicBezTo>
                      <a:pt x="39" y="91"/>
                      <a:pt x="39" y="96"/>
                      <a:pt x="38" y="101"/>
                    </a:cubicBezTo>
                    <a:cubicBezTo>
                      <a:pt x="36" y="105"/>
                      <a:pt x="36" y="111"/>
                      <a:pt x="32" y="115"/>
                    </a:cubicBezTo>
                    <a:cubicBezTo>
                      <a:pt x="28" y="115"/>
                      <a:pt x="28" y="115"/>
                      <a:pt x="30" y="117"/>
                    </a:cubicBezTo>
                    <a:cubicBezTo>
                      <a:pt x="29" y="116"/>
                      <a:pt x="29" y="116"/>
                      <a:pt x="28" y="116"/>
                    </a:cubicBezTo>
                    <a:cubicBezTo>
                      <a:pt x="31" y="117"/>
                      <a:pt x="28" y="117"/>
                      <a:pt x="31" y="118"/>
                    </a:cubicBezTo>
                    <a:cubicBezTo>
                      <a:pt x="30" y="120"/>
                      <a:pt x="30" y="122"/>
                      <a:pt x="30" y="124"/>
                    </a:cubicBezTo>
                    <a:cubicBezTo>
                      <a:pt x="29" y="123"/>
                      <a:pt x="27" y="122"/>
                      <a:pt x="27" y="123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28" y="124"/>
                      <a:pt x="30" y="125"/>
                      <a:pt x="31" y="125"/>
                    </a:cubicBezTo>
                    <a:cubicBezTo>
                      <a:pt x="32" y="130"/>
                      <a:pt x="24" y="133"/>
                      <a:pt x="24" y="138"/>
                    </a:cubicBezTo>
                    <a:cubicBezTo>
                      <a:pt x="22" y="139"/>
                      <a:pt x="23" y="141"/>
                      <a:pt x="23" y="142"/>
                    </a:cubicBezTo>
                    <a:cubicBezTo>
                      <a:pt x="18" y="145"/>
                      <a:pt x="13" y="147"/>
                      <a:pt x="15" y="151"/>
                    </a:cubicBezTo>
                    <a:cubicBezTo>
                      <a:pt x="15" y="151"/>
                      <a:pt x="8" y="148"/>
                      <a:pt x="6" y="1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9" name="Freeform 334"/>
              <p:cNvSpPr/>
              <p:nvPr/>
            </p:nvSpPr>
            <p:spPr bwMode="auto">
              <a:xfrm>
                <a:off x="4002088" y="2641600"/>
                <a:ext cx="1588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3"/>
                      <a:pt x="0" y="2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0" name="Freeform 335"/>
              <p:cNvSpPr/>
              <p:nvPr/>
            </p:nvSpPr>
            <p:spPr bwMode="auto">
              <a:xfrm>
                <a:off x="3997326" y="2640013"/>
                <a:ext cx="0" cy="0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1 w 2"/>
                  <a:gd name="T5" fmla="*/ 0 h 2"/>
                  <a:gd name="T6" fmla="*/ 1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1" name="Freeform 336"/>
              <p:cNvSpPr/>
              <p:nvPr/>
            </p:nvSpPr>
            <p:spPr bwMode="auto">
              <a:xfrm>
                <a:off x="3995738" y="2640013"/>
                <a:ext cx="0" cy="0"/>
              </a:xfrm>
              <a:custGeom>
                <a:avLst/>
                <a:gdLst>
                  <a:gd name="T0" fmla="*/ 1 w 1"/>
                  <a:gd name="T1" fmla="*/ 3 h 3"/>
                  <a:gd name="T2" fmla="*/ 1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2" name="Freeform 337"/>
              <p:cNvSpPr/>
              <p:nvPr/>
            </p:nvSpPr>
            <p:spPr bwMode="auto">
              <a:xfrm>
                <a:off x="3994151" y="2638425"/>
                <a:ext cx="0" cy="0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3" name="Freeform 338"/>
              <p:cNvSpPr/>
              <p:nvPr/>
            </p:nvSpPr>
            <p:spPr bwMode="auto">
              <a:xfrm>
                <a:off x="3994151" y="2640013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4" name="Freeform 339"/>
              <p:cNvSpPr/>
              <p:nvPr/>
            </p:nvSpPr>
            <p:spPr bwMode="auto">
              <a:xfrm>
                <a:off x="3990976" y="2640013"/>
                <a:ext cx="0" cy="158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2"/>
                      <a:pt x="1" y="3"/>
                      <a:pt x="0" y="2"/>
                    </a:cubicBezTo>
                    <a:cubicBezTo>
                      <a:pt x="1" y="3"/>
                      <a:pt x="0" y="0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5" name="Freeform 340"/>
              <p:cNvSpPr/>
              <p:nvPr/>
            </p:nvSpPr>
            <p:spPr bwMode="auto">
              <a:xfrm>
                <a:off x="3990976" y="2641600"/>
                <a:ext cx="0" cy="0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2"/>
                    </a:cubicBezTo>
                    <a:cubicBezTo>
                      <a:pt x="1" y="1"/>
                      <a:pt x="0" y="0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6" name="Freeform 341"/>
              <p:cNvSpPr/>
              <p:nvPr/>
            </p:nvSpPr>
            <p:spPr bwMode="auto">
              <a:xfrm>
                <a:off x="3979863" y="26590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7" name="Freeform 342"/>
              <p:cNvSpPr/>
              <p:nvPr/>
            </p:nvSpPr>
            <p:spPr bwMode="auto">
              <a:xfrm>
                <a:off x="3976688" y="2667000"/>
                <a:ext cx="1588" cy="0"/>
              </a:xfrm>
              <a:custGeom>
                <a:avLst/>
                <a:gdLst>
                  <a:gd name="T0" fmla="*/ 2 w 3"/>
                  <a:gd name="T1" fmla="*/ 0 h 1"/>
                  <a:gd name="T2" fmla="*/ 0 w 3"/>
                  <a:gd name="T3" fmla="*/ 0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8" name="Freeform 343"/>
              <p:cNvSpPr/>
              <p:nvPr/>
            </p:nvSpPr>
            <p:spPr bwMode="auto">
              <a:xfrm>
                <a:off x="3978276" y="2671763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9" name="Freeform 344"/>
              <p:cNvSpPr/>
              <p:nvPr/>
            </p:nvSpPr>
            <p:spPr bwMode="auto">
              <a:xfrm>
                <a:off x="5676901" y="1892300"/>
                <a:ext cx="1588" cy="0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1 h 3"/>
                  <a:gd name="T4" fmla="*/ 1 w 2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2" y="1"/>
                      <a:pt x="0" y="0"/>
                      <a:pt x="1" y="1"/>
                    </a:cubicBezTo>
                    <a:cubicBezTo>
                      <a:pt x="2" y="2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0" name="Freeform 345"/>
              <p:cNvSpPr/>
              <p:nvPr/>
            </p:nvSpPr>
            <p:spPr bwMode="auto">
              <a:xfrm>
                <a:off x="5630863" y="1887538"/>
                <a:ext cx="46038" cy="42862"/>
              </a:xfrm>
              <a:custGeom>
                <a:avLst/>
                <a:gdLst>
                  <a:gd name="T0" fmla="*/ 14 w 129"/>
                  <a:gd name="T1" fmla="*/ 98 h 118"/>
                  <a:gd name="T2" fmla="*/ 17 w 129"/>
                  <a:gd name="T3" fmla="*/ 94 h 118"/>
                  <a:gd name="T4" fmla="*/ 19 w 129"/>
                  <a:gd name="T5" fmla="*/ 82 h 118"/>
                  <a:gd name="T6" fmla="*/ 22 w 129"/>
                  <a:gd name="T7" fmla="*/ 80 h 118"/>
                  <a:gd name="T8" fmla="*/ 31 w 129"/>
                  <a:gd name="T9" fmla="*/ 74 h 118"/>
                  <a:gd name="T10" fmla="*/ 34 w 129"/>
                  <a:gd name="T11" fmla="*/ 72 h 118"/>
                  <a:gd name="T12" fmla="*/ 36 w 129"/>
                  <a:gd name="T13" fmla="*/ 66 h 118"/>
                  <a:gd name="T14" fmla="*/ 41 w 129"/>
                  <a:gd name="T15" fmla="*/ 63 h 118"/>
                  <a:gd name="T16" fmla="*/ 44 w 129"/>
                  <a:gd name="T17" fmla="*/ 63 h 118"/>
                  <a:gd name="T18" fmla="*/ 44 w 129"/>
                  <a:gd name="T19" fmla="*/ 59 h 118"/>
                  <a:gd name="T20" fmla="*/ 46 w 129"/>
                  <a:gd name="T21" fmla="*/ 52 h 118"/>
                  <a:gd name="T22" fmla="*/ 49 w 129"/>
                  <a:gd name="T23" fmla="*/ 50 h 118"/>
                  <a:gd name="T24" fmla="*/ 50 w 129"/>
                  <a:gd name="T25" fmla="*/ 46 h 118"/>
                  <a:gd name="T26" fmla="*/ 55 w 129"/>
                  <a:gd name="T27" fmla="*/ 45 h 118"/>
                  <a:gd name="T28" fmla="*/ 58 w 129"/>
                  <a:gd name="T29" fmla="*/ 41 h 118"/>
                  <a:gd name="T30" fmla="*/ 64 w 129"/>
                  <a:gd name="T31" fmla="*/ 39 h 118"/>
                  <a:gd name="T32" fmla="*/ 65 w 129"/>
                  <a:gd name="T33" fmla="*/ 36 h 118"/>
                  <a:gd name="T34" fmla="*/ 69 w 129"/>
                  <a:gd name="T35" fmla="*/ 37 h 118"/>
                  <a:gd name="T36" fmla="*/ 69 w 129"/>
                  <a:gd name="T37" fmla="*/ 34 h 118"/>
                  <a:gd name="T38" fmla="*/ 70 w 129"/>
                  <a:gd name="T39" fmla="*/ 33 h 118"/>
                  <a:gd name="T40" fmla="*/ 72 w 129"/>
                  <a:gd name="T41" fmla="*/ 30 h 118"/>
                  <a:gd name="T42" fmla="*/ 78 w 129"/>
                  <a:gd name="T43" fmla="*/ 25 h 118"/>
                  <a:gd name="T44" fmla="*/ 81 w 129"/>
                  <a:gd name="T45" fmla="*/ 23 h 118"/>
                  <a:gd name="T46" fmla="*/ 83 w 129"/>
                  <a:gd name="T47" fmla="*/ 22 h 118"/>
                  <a:gd name="T48" fmla="*/ 90 w 129"/>
                  <a:gd name="T49" fmla="*/ 18 h 118"/>
                  <a:gd name="T50" fmla="*/ 95 w 129"/>
                  <a:gd name="T51" fmla="*/ 23 h 118"/>
                  <a:gd name="T52" fmla="*/ 93 w 129"/>
                  <a:gd name="T53" fmla="*/ 16 h 118"/>
                  <a:gd name="T54" fmla="*/ 91 w 129"/>
                  <a:gd name="T55" fmla="*/ 9 h 118"/>
                  <a:gd name="T56" fmla="*/ 95 w 129"/>
                  <a:gd name="T57" fmla="*/ 10 h 118"/>
                  <a:gd name="T58" fmla="*/ 95 w 129"/>
                  <a:gd name="T59" fmla="*/ 6 h 118"/>
                  <a:gd name="T60" fmla="*/ 97 w 129"/>
                  <a:gd name="T61" fmla="*/ 8 h 118"/>
                  <a:gd name="T62" fmla="*/ 102 w 129"/>
                  <a:gd name="T63" fmla="*/ 12 h 118"/>
                  <a:gd name="T64" fmla="*/ 102 w 129"/>
                  <a:gd name="T65" fmla="*/ 5 h 118"/>
                  <a:gd name="T66" fmla="*/ 104 w 129"/>
                  <a:gd name="T67" fmla="*/ 7 h 118"/>
                  <a:gd name="T68" fmla="*/ 104 w 129"/>
                  <a:gd name="T69" fmla="*/ 3 h 118"/>
                  <a:gd name="T70" fmla="*/ 107 w 129"/>
                  <a:gd name="T71" fmla="*/ 2 h 118"/>
                  <a:gd name="T72" fmla="*/ 110 w 129"/>
                  <a:gd name="T73" fmla="*/ 10 h 118"/>
                  <a:gd name="T74" fmla="*/ 111 w 129"/>
                  <a:gd name="T75" fmla="*/ 3 h 118"/>
                  <a:gd name="T76" fmla="*/ 122 w 129"/>
                  <a:gd name="T77" fmla="*/ 10 h 118"/>
                  <a:gd name="T78" fmla="*/ 124 w 129"/>
                  <a:gd name="T79" fmla="*/ 10 h 118"/>
                  <a:gd name="T80" fmla="*/ 128 w 129"/>
                  <a:gd name="T81" fmla="*/ 8 h 118"/>
                  <a:gd name="T82" fmla="*/ 128 w 129"/>
                  <a:gd name="T83" fmla="*/ 13 h 118"/>
                  <a:gd name="T84" fmla="*/ 123 w 129"/>
                  <a:gd name="T85" fmla="*/ 11 h 118"/>
                  <a:gd name="T86" fmla="*/ 121 w 129"/>
                  <a:gd name="T87" fmla="*/ 21 h 118"/>
                  <a:gd name="T88" fmla="*/ 112 w 129"/>
                  <a:gd name="T89" fmla="*/ 30 h 118"/>
                  <a:gd name="T90" fmla="*/ 103 w 129"/>
                  <a:gd name="T91" fmla="*/ 39 h 118"/>
                  <a:gd name="T92" fmla="*/ 95 w 129"/>
                  <a:gd name="T93" fmla="*/ 45 h 118"/>
                  <a:gd name="T94" fmla="*/ 90 w 129"/>
                  <a:gd name="T95" fmla="*/ 51 h 118"/>
                  <a:gd name="T96" fmla="*/ 77 w 129"/>
                  <a:gd name="T97" fmla="*/ 58 h 118"/>
                  <a:gd name="T98" fmla="*/ 69 w 129"/>
                  <a:gd name="T99" fmla="*/ 61 h 118"/>
                  <a:gd name="T100" fmla="*/ 59 w 129"/>
                  <a:gd name="T101" fmla="*/ 65 h 118"/>
                  <a:gd name="T102" fmla="*/ 39 w 129"/>
                  <a:gd name="T103" fmla="*/ 94 h 118"/>
                  <a:gd name="T104" fmla="*/ 33 w 129"/>
                  <a:gd name="T105" fmla="*/ 100 h 118"/>
                  <a:gd name="T106" fmla="*/ 10 w 129"/>
                  <a:gd name="T107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9" h="118">
                    <a:moveTo>
                      <a:pt x="4" y="110"/>
                    </a:moveTo>
                    <a:cubicBezTo>
                      <a:pt x="0" y="104"/>
                      <a:pt x="7" y="107"/>
                      <a:pt x="5" y="103"/>
                    </a:cubicBezTo>
                    <a:cubicBezTo>
                      <a:pt x="5" y="102"/>
                      <a:pt x="8" y="105"/>
                      <a:pt x="8" y="104"/>
                    </a:cubicBezTo>
                    <a:cubicBezTo>
                      <a:pt x="5" y="99"/>
                      <a:pt x="9" y="99"/>
                      <a:pt x="14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1"/>
                      <a:pt x="14" y="98"/>
                      <a:pt x="14" y="98"/>
                    </a:cubicBezTo>
                    <a:cubicBezTo>
                      <a:pt x="15" y="98"/>
                      <a:pt x="15" y="99"/>
                      <a:pt x="16" y="99"/>
                    </a:cubicBezTo>
                    <a:cubicBezTo>
                      <a:pt x="14" y="98"/>
                      <a:pt x="16" y="98"/>
                      <a:pt x="15" y="96"/>
                    </a:cubicBezTo>
                    <a:cubicBezTo>
                      <a:pt x="15" y="97"/>
                      <a:pt x="17" y="98"/>
                      <a:pt x="17" y="99"/>
                    </a:cubicBezTo>
                    <a:cubicBezTo>
                      <a:pt x="16" y="97"/>
                      <a:pt x="16" y="97"/>
                      <a:pt x="16" y="97"/>
                    </a:cubicBezTo>
                    <a:cubicBezTo>
                      <a:pt x="12" y="92"/>
                      <a:pt x="17" y="96"/>
                      <a:pt x="16" y="93"/>
                    </a:cubicBezTo>
                    <a:cubicBezTo>
                      <a:pt x="16" y="93"/>
                      <a:pt x="17" y="93"/>
                      <a:pt x="17" y="94"/>
                    </a:cubicBezTo>
                    <a:cubicBezTo>
                      <a:pt x="16" y="90"/>
                      <a:pt x="18" y="89"/>
                      <a:pt x="18" y="87"/>
                    </a:cubicBezTo>
                    <a:cubicBezTo>
                      <a:pt x="19" y="87"/>
                      <a:pt x="20" y="88"/>
                      <a:pt x="21" y="89"/>
                    </a:cubicBezTo>
                    <a:cubicBezTo>
                      <a:pt x="19" y="87"/>
                      <a:pt x="19" y="86"/>
                      <a:pt x="19" y="85"/>
                    </a:cubicBezTo>
                    <a:cubicBezTo>
                      <a:pt x="21" y="87"/>
                      <a:pt x="18" y="83"/>
                      <a:pt x="19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2"/>
                      <a:pt x="21" y="85"/>
                      <a:pt x="19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18" y="81"/>
                      <a:pt x="23" y="84"/>
                      <a:pt x="22" y="83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1" y="81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1"/>
                      <a:pt x="24" y="82"/>
                      <a:pt x="22" y="80"/>
                    </a:cubicBezTo>
                    <a:cubicBezTo>
                      <a:pt x="24" y="81"/>
                      <a:pt x="22" y="81"/>
                      <a:pt x="25" y="83"/>
                    </a:cubicBezTo>
                    <a:cubicBezTo>
                      <a:pt x="24" y="79"/>
                      <a:pt x="27" y="78"/>
                      <a:pt x="29" y="76"/>
                    </a:cubicBezTo>
                    <a:cubicBezTo>
                      <a:pt x="30" y="77"/>
                      <a:pt x="30" y="77"/>
                      <a:pt x="31" y="78"/>
                    </a:cubicBezTo>
                    <a:cubicBezTo>
                      <a:pt x="31" y="77"/>
                      <a:pt x="31" y="77"/>
                      <a:pt x="30" y="75"/>
                    </a:cubicBezTo>
                    <a:cubicBezTo>
                      <a:pt x="30" y="75"/>
                      <a:pt x="31" y="76"/>
                      <a:pt x="32" y="76"/>
                    </a:cubicBezTo>
                    <a:cubicBezTo>
                      <a:pt x="33" y="77"/>
                      <a:pt x="30" y="74"/>
                      <a:pt x="31" y="74"/>
                    </a:cubicBezTo>
                    <a:cubicBezTo>
                      <a:pt x="32" y="75"/>
                      <a:pt x="32" y="76"/>
                      <a:pt x="33" y="76"/>
                    </a:cubicBezTo>
                    <a:cubicBezTo>
                      <a:pt x="32" y="74"/>
                      <a:pt x="32" y="74"/>
                      <a:pt x="32" y="73"/>
                    </a:cubicBezTo>
                    <a:cubicBezTo>
                      <a:pt x="33" y="74"/>
                      <a:pt x="33" y="74"/>
                      <a:pt x="33" y="75"/>
                    </a:cubicBezTo>
                    <a:cubicBezTo>
                      <a:pt x="32" y="72"/>
                      <a:pt x="34" y="75"/>
                      <a:pt x="34" y="73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7" y="75"/>
                      <a:pt x="32" y="72"/>
                      <a:pt x="34" y="72"/>
                    </a:cubicBezTo>
                    <a:cubicBezTo>
                      <a:pt x="34" y="72"/>
                      <a:pt x="35" y="73"/>
                      <a:pt x="35" y="73"/>
                    </a:cubicBezTo>
                    <a:cubicBezTo>
                      <a:pt x="33" y="71"/>
                      <a:pt x="35" y="71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5" y="69"/>
                      <a:pt x="37" y="70"/>
                      <a:pt x="36" y="68"/>
                    </a:cubicBezTo>
                    <a:cubicBezTo>
                      <a:pt x="37" y="68"/>
                      <a:pt x="39" y="71"/>
                      <a:pt x="39" y="70"/>
                    </a:cubicBezTo>
                    <a:cubicBezTo>
                      <a:pt x="37" y="68"/>
                      <a:pt x="39" y="68"/>
                      <a:pt x="36" y="66"/>
                    </a:cubicBezTo>
                    <a:cubicBezTo>
                      <a:pt x="37" y="66"/>
                      <a:pt x="39" y="66"/>
                      <a:pt x="38" y="65"/>
                    </a:cubicBezTo>
                    <a:cubicBezTo>
                      <a:pt x="39" y="66"/>
                      <a:pt x="41" y="68"/>
                      <a:pt x="41" y="68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1"/>
                      <a:pt x="42" y="70"/>
                      <a:pt x="43" y="71"/>
                    </a:cubicBezTo>
                    <a:cubicBezTo>
                      <a:pt x="43" y="71"/>
                      <a:pt x="43" y="69"/>
                      <a:pt x="44" y="69"/>
                    </a:cubicBezTo>
                    <a:cubicBezTo>
                      <a:pt x="43" y="67"/>
                      <a:pt x="40" y="64"/>
                      <a:pt x="41" y="63"/>
                    </a:cubicBezTo>
                    <a:cubicBezTo>
                      <a:pt x="41" y="64"/>
                      <a:pt x="43" y="66"/>
                      <a:pt x="43" y="67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0"/>
                      <a:pt x="42" y="63"/>
                      <a:pt x="42" y="62"/>
                    </a:cubicBezTo>
                    <a:cubicBezTo>
                      <a:pt x="41" y="61"/>
                      <a:pt x="41" y="61"/>
                      <a:pt x="40" y="60"/>
                    </a:cubicBezTo>
                    <a:cubicBezTo>
                      <a:pt x="41" y="60"/>
                      <a:pt x="41" y="59"/>
                      <a:pt x="43" y="61"/>
                    </a:cubicBezTo>
                    <a:cubicBezTo>
                      <a:pt x="44" y="62"/>
                      <a:pt x="43" y="62"/>
                      <a:pt x="44" y="63"/>
                    </a:cubicBezTo>
                    <a:cubicBezTo>
                      <a:pt x="44" y="62"/>
                      <a:pt x="44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62"/>
                      <a:pt x="44" y="60"/>
                      <a:pt x="43" y="59"/>
                    </a:cubicBezTo>
                    <a:cubicBezTo>
                      <a:pt x="42" y="59"/>
                      <a:pt x="44" y="60"/>
                      <a:pt x="43" y="59"/>
                    </a:cubicBezTo>
                    <a:cubicBezTo>
                      <a:pt x="42" y="58"/>
                      <a:pt x="42" y="57"/>
                      <a:pt x="42" y="57"/>
                    </a:cubicBezTo>
                    <a:cubicBezTo>
                      <a:pt x="43" y="57"/>
                      <a:pt x="43" y="58"/>
                      <a:pt x="44" y="59"/>
                    </a:cubicBezTo>
                    <a:cubicBezTo>
                      <a:pt x="43" y="56"/>
                      <a:pt x="43" y="55"/>
                      <a:pt x="43" y="54"/>
                    </a:cubicBezTo>
                    <a:cubicBezTo>
                      <a:pt x="42" y="53"/>
                      <a:pt x="44" y="56"/>
                      <a:pt x="44" y="56"/>
                    </a:cubicBezTo>
                    <a:cubicBezTo>
                      <a:pt x="46" y="57"/>
                      <a:pt x="43" y="52"/>
                      <a:pt x="46" y="54"/>
                    </a:cubicBezTo>
                    <a:cubicBezTo>
                      <a:pt x="46" y="54"/>
                      <a:pt x="44" y="52"/>
                      <a:pt x="45" y="53"/>
                    </a:cubicBezTo>
                    <a:cubicBezTo>
                      <a:pt x="45" y="52"/>
                      <a:pt x="47" y="54"/>
                      <a:pt x="46" y="53"/>
                    </a:cubicBezTo>
                    <a:cubicBezTo>
                      <a:pt x="47" y="54"/>
                      <a:pt x="46" y="53"/>
                      <a:pt x="46" y="52"/>
                    </a:cubicBezTo>
                    <a:cubicBezTo>
                      <a:pt x="46" y="51"/>
                      <a:pt x="47" y="53"/>
                      <a:pt x="47" y="53"/>
                    </a:cubicBezTo>
                    <a:cubicBezTo>
                      <a:pt x="46" y="52"/>
                      <a:pt x="46" y="49"/>
                      <a:pt x="48" y="50"/>
                    </a:cubicBezTo>
                    <a:cubicBezTo>
                      <a:pt x="48" y="49"/>
                      <a:pt x="47" y="47"/>
                      <a:pt x="47" y="47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50"/>
                      <a:pt x="49" y="48"/>
                      <a:pt x="50" y="49"/>
                    </a:cubicBezTo>
                    <a:cubicBezTo>
                      <a:pt x="49" y="47"/>
                      <a:pt x="50" y="52"/>
                      <a:pt x="49" y="50"/>
                    </a:cubicBezTo>
                    <a:cubicBezTo>
                      <a:pt x="50" y="52"/>
                      <a:pt x="48" y="47"/>
                      <a:pt x="49" y="50"/>
                    </a:cubicBezTo>
                    <a:cubicBezTo>
                      <a:pt x="50" y="49"/>
                      <a:pt x="48" y="47"/>
                      <a:pt x="50" y="48"/>
                    </a:cubicBezTo>
                    <a:cubicBezTo>
                      <a:pt x="50" y="48"/>
                      <a:pt x="52" y="51"/>
                      <a:pt x="52" y="51"/>
                    </a:cubicBezTo>
                    <a:cubicBezTo>
                      <a:pt x="52" y="50"/>
                      <a:pt x="51" y="50"/>
                      <a:pt x="51" y="49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0" y="46"/>
                      <a:pt x="52" y="48"/>
                      <a:pt x="50" y="46"/>
                    </a:cubicBezTo>
                    <a:cubicBezTo>
                      <a:pt x="51" y="47"/>
                      <a:pt x="50" y="45"/>
                      <a:pt x="52" y="47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2" y="47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0" y="43"/>
                      <a:pt x="53" y="47"/>
                      <a:pt x="52" y="44"/>
                    </a:cubicBezTo>
                    <a:cubicBezTo>
                      <a:pt x="53" y="45"/>
                      <a:pt x="53" y="43"/>
                      <a:pt x="55" y="45"/>
                    </a:cubicBezTo>
                    <a:cubicBezTo>
                      <a:pt x="54" y="44"/>
                      <a:pt x="54" y="42"/>
                      <a:pt x="55" y="43"/>
                    </a:cubicBezTo>
                    <a:cubicBezTo>
                      <a:pt x="55" y="43"/>
                      <a:pt x="55" y="43"/>
                      <a:pt x="55" y="44"/>
                    </a:cubicBezTo>
                    <a:cubicBezTo>
                      <a:pt x="56" y="45"/>
                      <a:pt x="56" y="44"/>
                      <a:pt x="56" y="43"/>
                    </a:cubicBezTo>
                    <a:cubicBezTo>
                      <a:pt x="56" y="44"/>
                      <a:pt x="58" y="45"/>
                      <a:pt x="59" y="46"/>
                    </a:cubicBezTo>
                    <a:cubicBezTo>
                      <a:pt x="58" y="44"/>
                      <a:pt x="57" y="43"/>
                      <a:pt x="56" y="41"/>
                    </a:cubicBezTo>
                    <a:cubicBezTo>
                      <a:pt x="59" y="44"/>
                      <a:pt x="56" y="39"/>
                      <a:pt x="58" y="41"/>
                    </a:cubicBezTo>
                    <a:cubicBezTo>
                      <a:pt x="58" y="42"/>
                      <a:pt x="59" y="43"/>
                      <a:pt x="60" y="44"/>
                    </a:cubicBezTo>
                    <a:cubicBezTo>
                      <a:pt x="63" y="47"/>
                      <a:pt x="59" y="41"/>
                      <a:pt x="60" y="42"/>
                    </a:cubicBezTo>
                    <a:cubicBezTo>
                      <a:pt x="58" y="39"/>
                      <a:pt x="58" y="39"/>
                      <a:pt x="58" y="39"/>
                    </a:cubicBezTo>
                    <a:cubicBezTo>
                      <a:pt x="60" y="41"/>
                      <a:pt x="58" y="37"/>
                      <a:pt x="60" y="40"/>
                    </a:cubicBezTo>
                    <a:cubicBezTo>
                      <a:pt x="59" y="39"/>
                      <a:pt x="61" y="41"/>
                      <a:pt x="59" y="38"/>
                    </a:cubicBezTo>
                    <a:cubicBezTo>
                      <a:pt x="62" y="40"/>
                      <a:pt x="60" y="35"/>
                      <a:pt x="64" y="39"/>
                    </a:cubicBezTo>
                    <a:cubicBezTo>
                      <a:pt x="64" y="39"/>
                      <a:pt x="65" y="39"/>
                      <a:pt x="64" y="38"/>
                    </a:cubicBezTo>
                    <a:cubicBezTo>
                      <a:pt x="62" y="36"/>
                      <a:pt x="64" y="39"/>
                      <a:pt x="63" y="38"/>
                    </a:cubicBezTo>
                    <a:cubicBezTo>
                      <a:pt x="63" y="38"/>
                      <a:pt x="63" y="37"/>
                      <a:pt x="63" y="37"/>
                    </a:cubicBezTo>
                    <a:cubicBezTo>
                      <a:pt x="63" y="37"/>
                      <a:pt x="64" y="37"/>
                      <a:pt x="65" y="40"/>
                    </a:cubicBezTo>
                    <a:cubicBezTo>
                      <a:pt x="67" y="41"/>
                      <a:pt x="62" y="35"/>
                      <a:pt x="64" y="35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5" y="34"/>
                      <a:pt x="66" y="36"/>
                      <a:pt x="68" y="38"/>
                    </a:cubicBezTo>
                    <a:cubicBezTo>
                      <a:pt x="68" y="38"/>
                      <a:pt x="68" y="38"/>
                      <a:pt x="67" y="36"/>
                    </a:cubicBezTo>
                    <a:cubicBezTo>
                      <a:pt x="69" y="38"/>
                      <a:pt x="69" y="38"/>
                      <a:pt x="69" y="38"/>
                    </a:cubicBezTo>
                    <a:cubicBezTo>
                      <a:pt x="68" y="37"/>
                      <a:pt x="69" y="37"/>
                      <a:pt x="69" y="36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68" y="35"/>
                      <a:pt x="68" y="34"/>
                      <a:pt x="69" y="34"/>
                    </a:cubicBezTo>
                    <a:cubicBezTo>
                      <a:pt x="69" y="34"/>
                      <a:pt x="68" y="32"/>
                      <a:pt x="68" y="32"/>
                    </a:cubicBezTo>
                    <a:cubicBezTo>
                      <a:pt x="68" y="33"/>
                      <a:pt x="68" y="32"/>
                      <a:pt x="69" y="34"/>
                    </a:cubicBezTo>
                    <a:cubicBezTo>
                      <a:pt x="69" y="34"/>
                      <a:pt x="68" y="33"/>
                      <a:pt x="69" y="34"/>
                    </a:cubicBezTo>
                    <a:cubicBezTo>
                      <a:pt x="69" y="34"/>
                      <a:pt x="70" y="36"/>
                      <a:pt x="70" y="34"/>
                    </a:cubicBezTo>
                    <a:cubicBezTo>
                      <a:pt x="70" y="33"/>
                      <a:pt x="67" y="31"/>
                      <a:pt x="69" y="32"/>
                    </a:cubicBezTo>
                    <a:cubicBezTo>
                      <a:pt x="69" y="32"/>
                      <a:pt x="69" y="33"/>
                      <a:pt x="70" y="34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69" y="32"/>
                      <a:pt x="71" y="32"/>
                      <a:pt x="69" y="30"/>
                    </a:cubicBezTo>
                    <a:cubicBezTo>
                      <a:pt x="69" y="30"/>
                      <a:pt x="71" y="31"/>
                      <a:pt x="71" y="31"/>
                    </a:cubicBezTo>
                    <a:cubicBezTo>
                      <a:pt x="71" y="31"/>
                      <a:pt x="71" y="31"/>
                      <a:pt x="71" y="31"/>
                    </a:cubicBezTo>
                    <a:cubicBezTo>
                      <a:pt x="72" y="32"/>
                      <a:pt x="72" y="31"/>
                      <a:pt x="71" y="30"/>
                    </a:cubicBezTo>
                    <a:cubicBezTo>
                      <a:pt x="72" y="30"/>
                      <a:pt x="72" y="30"/>
                      <a:pt x="72" y="30"/>
                    </a:cubicBezTo>
                    <a:cubicBezTo>
                      <a:pt x="72" y="30"/>
                      <a:pt x="72" y="30"/>
                      <a:pt x="71" y="29"/>
                    </a:cubicBezTo>
                    <a:cubicBezTo>
                      <a:pt x="73" y="30"/>
                      <a:pt x="76" y="35"/>
                      <a:pt x="75" y="33"/>
                    </a:cubicBezTo>
                    <a:cubicBezTo>
                      <a:pt x="75" y="32"/>
                      <a:pt x="73" y="29"/>
                      <a:pt x="73" y="28"/>
                    </a:cubicBezTo>
                    <a:cubicBezTo>
                      <a:pt x="74" y="29"/>
                      <a:pt x="73" y="26"/>
                      <a:pt x="75" y="28"/>
                    </a:cubicBezTo>
                    <a:cubicBezTo>
                      <a:pt x="75" y="27"/>
                      <a:pt x="75" y="27"/>
                      <a:pt x="75" y="26"/>
                    </a:cubicBezTo>
                    <a:cubicBezTo>
                      <a:pt x="76" y="26"/>
                      <a:pt x="75" y="23"/>
                      <a:pt x="78" y="25"/>
                    </a:cubicBezTo>
                    <a:cubicBezTo>
                      <a:pt x="79" y="26"/>
                      <a:pt x="80" y="27"/>
                      <a:pt x="80" y="28"/>
                    </a:cubicBezTo>
                    <a:cubicBezTo>
                      <a:pt x="79" y="26"/>
                      <a:pt x="82" y="30"/>
                      <a:pt x="80" y="27"/>
                    </a:cubicBezTo>
                    <a:cubicBezTo>
                      <a:pt x="79" y="25"/>
                      <a:pt x="78" y="25"/>
                      <a:pt x="78" y="24"/>
                    </a:cubicBezTo>
                    <a:cubicBezTo>
                      <a:pt x="78" y="23"/>
                      <a:pt x="79" y="22"/>
                      <a:pt x="80" y="24"/>
                    </a:cubicBezTo>
                    <a:cubicBezTo>
                      <a:pt x="79" y="23"/>
                      <a:pt x="79" y="22"/>
                      <a:pt x="79" y="22"/>
                    </a:cubicBezTo>
                    <a:cubicBezTo>
                      <a:pt x="81" y="24"/>
                      <a:pt x="81" y="24"/>
                      <a:pt x="81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79" y="20"/>
                      <a:pt x="81" y="21"/>
                    </a:cubicBezTo>
                    <a:cubicBezTo>
                      <a:pt x="81" y="22"/>
                      <a:pt x="81" y="22"/>
                      <a:pt x="82" y="23"/>
                    </a:cubicBezTo>
                    <a:cubicBezTo>
                      <a:pt x="81" y="21"/>
                      <a:pt x="80" y="19"/>
                      <a:pt x="82" y="20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21"/>
                      <a:pt x="83" y="20"/>
                      <a:pt x="82" y="19"/>
                    </a:cubicBezTo>
                    <a:cubicBezTo>
                      <a:pt x="84" y="20"/>
                      <a:pt x="84" y="20"/>
                      <a:pt x="86" y="22"/>
                    </a:cubicBezTo>
                    <a:cubicBezTo>
                      <a:pt x="84" y="17"/>
                      <a:pt x="85" y="15"/>
                      <a:pt x="87" y="15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7"/>
                      <a:pt x="86" y="14"/>
                      <a:pt x="87" y="15"/>
                    </a:cubicBezTo>
                    <a:cubicBezTo>
                      <a:pt x="88" y="16"/>
                      <a:pt x="89" y="17"/>
                      <a:pt x="90" y="18"/>
                    </a:cubicBezTo>
                    <a:cubicBezTo>
                      <a:pt x="91" y="19"/>
                      <a:pt x="89" y="16"/>
                      <a:pt x="89" y="15"/>
                    </a:cubicBezTo>
                    <a:cubicBezTo>
                      <a:pt x="88" y="14"/>
                      <a:pt x="89" y="16"/>
                      <a:pt x="88" y="14"/>
                    </a:cubicBezTo>
                    <a:cubicBezTo>
                      <a:pt x="88" y="14"/>
                      <a:pt x="90" y="15"/>
                      <a:pt x="88" y="13"/>
                    </a:cubicBezTo>
                    <a:cubicBezTo>
                      <a:pt x="89" y="14"/>
                      <a:pt x="90" y="15"/>
                      <a:pt x="90" y="16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2" y="17"/>
                      <a:pt x="92" y="20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6" y="25"/>
                      <a:pt x="95" y="22"/>
                      <a:pt x="94" y="21"/>
                    </a:cubicBezTo>
                    <a:cubicBezTo>
                      <a:pt x="94" y="20"/>
                      <a:pt x="91" y="15"/>
                      <a:pt x="91" y="15"/>
                    </a:cubicBezTo>
                    <a:cubicBezTo>
                      <a:pt x="92" y="16"/>
                      <a:pt x="91" y="16"/>
                      <a:pt x="92" y="17"/>
                    </a:cubicBezTo>
                    <a:cubicBezTo>
                      <a:pt x="94" y="19"/>
                      <a:pt x="92" y="16"/>
                      <a:pt x="93" y="16"/>
                    </a:cubicBezTo>
                    <a:cubicBezTo>
                      <a:pt x="92" y="16"/>
                      <a:pt x="91" y="13"/>
                      <a:pt x="91" y="13"/>
                    </a:cubicBezTo>
                    <a:cubicBezTo>
                      <a:pt x="92" y="14"/>
                      <a:pt x="92" y="15"/>
                      <a:pt x="93" y="15"/>
                    </a:cubicBezTo>
                    <a:cubicBezTo>
                      <a:pt x="92" y="14"/>
                      <a:pt x="92" y="12"/>
                      <a:pt x="91" y="12"/>
                    </a:cubicBezTo>
                    <a:cubicBezTo>
                      <a:pt x="89" y="8"/>
                      <a:pt x="92" y="12"/>
                      <a:pt x="91" y="10"/>
                    </a:cubicBezTo>
                    <a:cubicBezTo>
                      <a:pt x="92" y="12"/>
                      <a:pt x="93" y="15"/>
                      <a:pt x="95" y="16"/>
                    </a:cubicBezTo>
                    <a:cubicBezTo>
                      <a:pt x="93" y="14"/>
                      <a:pt x="94" y="12"/>
                      <a:pt x="91" y="9"/>
                    </a:cubicBezTo>
                    <a:cubicBezTo>
                      <a:pt x="92" y="10"/>
                      <a:pt x="93" y="12"/>
                      <a:pt x="94" y="13"/>
                    </a:cubicBezTo>
                    <a:cubicBezTo>
                      <a:pt x="95" y="14"/>
                      <a:pt x="92" y="9"/>
                      <a:pt x="95" y="13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2"/>
                      <a:pt x="95" y="13"/>
                    </a:cubicBezTo>
                    <a:cubicBezTo>
                      <a:pt x="96" y="13"/>
                      <a:pt x="95" y="9"/>
                      <a:pt x="96" y="12"/>
                    </a:cubicBezTo>
                    <a:cubicBezTo>
                      <a:pt x="96" y="12"/>
                      <a:pt x="97" y="12"/>
                      <a:pt x="95" y="10"/>
                    </a:cubicBezTo>
                    <a:cubicBezTo>
                      <a:pt x="94" y="9"/>
                      <a:pt x="96" y="12"/>
                      <a:pt x="94" y="9"/>
                    </a:cubicBezTo>
                    <a:cubicBezTo>
                      <a:pt x="96" y="11"/>
                      <a:pt x="94" y="8"/>
                      <a:pt x="94" y="7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5" y="8"/>
                      <a:pt x="95" y="8"/>
                      <a:pt x="94" y="7"/>
                    </a:cubicBezTo>
                    <a:cubicBezTo>
                      <a:pt x="95" y="7"/>
                      <a:pt x="95" y="8"/>
                      <a:pt x="96" y="8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5"/>
                      <a:pt x="97" y="10"/>
                      <a:pt x="97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9" y="12"/>
                      <a:pt x="98" y="11"/>
                    </a:cubicBezTo>
                    <a:cubicBezTo>
                      <a:pt x="98" y="9"/>
                      <a:pt x="96" y="7"/>
                      <a:pt x="96" y="6"/>
                    </a:cubicBezTo>
                    <a:cubicBezTo>
                      <a:pt x="96" y="5"/>
                      <a:pt x="97" y="8"/>
                      <a:pt x="96" y="6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9" y="11"/>
                      <a:pt x="99" y="10"/>
                    </a:cubicBezTo>
                    <a:cubicBezTo>
                      <a:pt x="99" y="10"/>
                      <a:pt x="98" y="7"/>
                      <a:pt x="97" y="6"/>
                    </a:cubicBezTo>
                    <a:cubicBezTo>
                      <a:pt x="98" y="6"/>
                      <a:pt x="98" y="7"/>
                      <a:pt x="99" y="8"/>
                    </a:cubicBezTo>
                    <a:cubicBezTo>
                      <a:pt x="99" y="7"/>
                      <a:pt x="98" y="6"/>
                      <a:pt x="98" y="5"/>
                    </a:cubicBezTo>
                    <a:cubicBezTo>
                      <a:pt x="98" y="6"/>
                      <a:pt x="100" y="7"/>
                      <a:pt x="101" y="9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4" y="14"/>
                      <a:pt x="104" y="14"/>
                      <a:pt x="105" y="16"/>
                    </a:cubicBezTo>
                    <a:cubicBezTo>
                      <a:pt x="106" y="16"/>
                      <a:pt x="105" y="15"/>
                      <a:pt x="105" y="15"/>
                    </a:cubicBezTo>
                    <a:cubicBezTo>
                      <a:pt x="102" y="11"/>
                      <a:pt x="103" y="9"/>
                      <a:pt x="100" y="6"/>
                    </a:cubicBezTo>
                    <a:cubicBezTo>
                      <a:pt x="101" y="4"/>
                      <a:pt x="106" y="14"/>
                      <a:pt x="103" y="8"/>
                    </a:cubicBezTo>
                    <a:cubicBezTo>
                      <a:pt x="103" y="7"/>
                      <a:pt x="102" y="4"/>
                      <a:pt x="102" y="5"/>
                    </a:cubicBezTo>
                    <a:cubicBezTo>
                      <a:pt x="102" y="6"/>
                      <a:pt x="100" y="2"/>
                      <a:pt x="101" y="3"/>
                    </a:cubicBezTo>
                    <a:cubicBezTo>
                      <a:pt x="102" y="4"/>
                      <a:pt x="104" y="6"/>
                      <a:pt x="105" y="9"/>
                    </a:cubicBezTo>
                    <a:cubicBezTo>
                      <a:pt x="104" y="7"/>
                      <a:pt x="104" y="8"/>
                      <a:pt x="104" y="8"/>
                    </a:cubicBezTo>
                    <a:cubicBezTo>
                      <a:pt x="105" y="10"/>
                      <a:pt x="106" y="12"/>
                      <a:pt x="106" y="12"/>
                    </a:cubicBezTo>
                    <a:cubicBezTo>
                      <a:pt x="106" y="11"/>
                      <a:pt x="107" y="11"/>
                      <a:pt x="106" y="9"/>
                    </a:cubicBezTo>
                    <a:cubicBezTo>
                      <a:pt x="104" y="7"/>
                      <a:pt x="105" y="9"/>
                      <a:pt x="104" y="7"/>
                    </a:cubicBezTo>
                    <a:cubicBezTo>
                      <a:pt x="104" y="6"/>
                      <a:pt x="106" y="9"/>
                      <a:pt x="105" y="6"/>
                    </a:cubicBezTo>
                    <a:cubicBezTo>
                      <a:pt x="104" y="6"/>
                      <a:pt x="103" y="4"/>
                      <a:pt x="102" y="3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3"/>
                      <a:pt x="102" y="0"/>
                      <a:pt x="103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106" y="5"/>
                      <a:pt x="103" y="2"/>
                      <a:pt x="105" y="6"/>
                    </a:cubicBezTo>
                    <a:cubicBezTo>
                      <a:pt x="106" y="6"/>
                      <a:pt x="105" y="4"/>
                      <a:pt x="106" y="5"/>
                    </a:cubicBezTo>
                    <a:cubicBezTo>
                      <a:pt x="106" y="5"/>
                      <a:pt x="106" y="5"/>
                      <a:pt x="106" y="6"/>
                    </a:cubicBezTo>
                    <a:cubicBezTo>
                      <a:pt x="106" y="6"/>
                      <a:pt x="109" y="11"/>
                      <a:pt x="108" y="7"/>
                    </a:cubicBezTo>
                    <a:cubicBezTo>
                      <a:pt x="108" y="6"/>
                      <a:pt x="107" y="6"/>
                      <a:pt x="107" y="4"/>
                    </a:cubicBezTo>
                    <a:cubicBezTo>
                      <a:pt x="107" y="4"/>
                      <a:pt x="106" y="2"/>
                      <a:pt x="107" y="2"/>
                    </a:cubicBezTo>
                    <a:cubicBezTo>
                      <a:pt x="108" y="4"/>
                      <a:pt x="108" y="1"/>
                      <a:pt x="109" y="5"/>
                    </a:cubicBezTo>
                    <a:cubicBezTo>
                      <a:pt x="108" y="3"/>
                      <a:pt x="107" y="4"/>
                      <a:pt x="108" y="7"/>
                    </a:cubicBezTo>
                    <a:cubicBezTo>
                      <a:pt x="110" y="10"/>
                      <a:pt x="107" y="6"/>
                      <a:pt x="109" y="10"/>
                    </a:cubicBezTo>
                    <a:cubicBezTo>
                      <a:pt x="109" y="10"/>
                      <a:pt x="111" y="13"/>
                      <a:pt x="112" y="15"/>
                    </a:cubicBezTo>
                    <a:cubicBezTo>
                      <a:pt x="113" y="15"/>
                      <a:pt x="112" y="14"/>
                      <a:pt x="112" y="14"/>
                    </a:cubicBezTo>
                    <a:cubicBezTo>
                      <a:pt x="111" y="12"/>
                      <a:pt x="111" y="12"/>
                      <a:pt x="110" y="10"/>
                    </a:cubicBezTo>
                    <a:cubicBezTo>
                      <a:pt x="111" y="10"/>
                      <a:pt x="111" y="8"/>
                      <a:pt x="110" y="6"/>
                    </a:cubicBezTo>
                    <a:cubicBezTo>
                      <a:pt x="111" y="7"/>
                      <a:pt x="112" y="9"/>
                      <a:pt x="112" y="10"/>
                    </a:cubicBezTo>
                    <a:cubicBezTo>
                      <a:pt x="112" y="9"/>
                      <a:pt x="113" y="8"/>
                      <a:pt x="114" y="9"/>
                    </a:cubicBezTo>
                    <a:cubicBezTo>
                      <a:pt x="112" y="6"/>
                      <a:pt x="114" y="7"/>
                      <a:pt x="113" y="5"/>
                    </a:cubicBezTo>
                    <a:cubicBezTo>
                      <a:pt x="112" y="4"/>
                      <a:pt x="110" y="2"/>
                      <a:pt x="110" y="1"/>
                    </a:cubicBezTo>
                    <a:cubicBezTo>
                      <a:pt x="110" y="1"/>
                      <a:pt x="110" y="2"/>
                      <a:pt x="111" y="3"/>
                    </a:cubicBezTo>
                    <a:cubicBezTo>
                      <a:pt x="110" y="1"/>
                      <a:pt x="113" y="5"/>
                      <a:pt x="112" y="2"/>
                    </a:cubicBezTo>
                    <a:cubicBezTo>
                      <a:pt x="112" y="4"/>
                      <a:pt x="114" y="6"/>
                      <a:pt x="115" y="9"/>
                    </a:cubicBezTo>
                    <a:cubicBezTo>
                      <a:pt x="115" y="7"/>
                      <a:pt x="116" y="11"/>
                      <a:pt x="117" y="11"/>
                    </a:cubicBezTo>
                    <a:cubicBezTo>
                      <a:pt x="116" y="9"/>
                      <a:pt x="116" y="7"/>
                      <a:pt x="116" y="7"/>
                    </a:cubicBezTo>
                    <a:cubicBezTo>
                      <a:pt x="118" y="9"/>
                      <a:pt x="118" y="6"/>
                      <a:pt x="119" y="5"/>
                    </a:cubicBezTo>
                    <a:cubicBezTo>
                      <a:pt x="120" y="6"/>
                      <a:pt x="121" y="9"/>
                      <a:pt x="122" y="10"/>
                    </a:cubicBezTo>
                    <a:cubicBezTo>
                      <a:pt x="122" y="9"/>
                      <a:pt x="120" y="7"/>
                      <a:pt x="121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8"/>
                      <a:pt x="123" y="10"/>
                      <a:pt x="121" y="6"/>
                    </a:cubicBezTo>
                    <a:cubicBezTo>
                      <a:pt x="123" y="9"/>
                      <a:pt x="123" y="9"/>
                      <a:pt x="123" y="9"/>
                    </a:cubicBezTo>
                    <a:cubicBezTo>
                      <a:pt x="123" y="9"/>
                      <a:pt x="123" y="8"/>
                      <a:pt x="123" y="8"/>
                    </a:cubicBezTo>
                    <a:cubicBezTo>
                      <a:pt x="123" y="9"/>
                      <a:pt x="124" y="10"/>
                      <a:pt x="124" y="10"/>
                    </a:cubicBezTo>
                    <a:cubicBezTo>
                      <a:pt x="126" y="12"/>
                      <a:pt x="125" y="10"/>
                      <a:pt x="125" y="9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124" y="6"/>
                      <a:pt x="125" y="7"/>
                      <a:pt x="126" y="6"/>
                    </a:cubicBezTo>
                    <a:cubicBezTo>
                      <a:pt x="126" y="8"/>
                      <a:pt x="126" y="8"/>
                      <a:pt x="126" y="8"/>
                    </a:cubicBezTo>
                    <a:cubicBezTo>
                      <a:pt x="126" y="7"/>
                      <a:pt x="126" y="7"/>
                      <a:pt x="126" y="7"/>
                    </a:cubicBezTo>
                    <a:cubicBezTo>
                      <a:pt x="127" y="9"/>
                      <a:pt x="128" y="10"/>
                      <a:pt x="128" y="8"/>
                    </a:cubicBezTo>
                    <a:cubicBezTo>
                      <a:pt x="129" y="13"/>
                      <a:pt x="129" y="13"/>
                      <a:pt x="129" y="13"/>
                    </a:cubicBezTo>
                    <a:cubicBezTo>
                      <a:pt x="128" y="12"/>
                      <a:pt x="128" y="11"/>
                      <a:pt x="127" y="9"/>
                    </a:cubicBezTo>
                    <a:cubicBezTo>
                      <a:pt x="126" y="8"/>
                      <a:pt x="126" y="8"/>
                      <a:pt x="126" y="10"/>
                    </a:cubicBezTo>
                    <a:cubicBezTo>
                      <a:pt x="127" y="10"/>
                      <a:pt x="127" y="10"/>
                      <a:pt x="126" y="9"/>
                    </a:cubicBezTo>
                    <a:cubicBezTo>
                      <a:pt x="128" y="12"/>
                      <a:pt x="127" y="12"/>
                      <a:pt x="128" y="14"/>
                    </a:cubicBezTo>
                    <a:cubicBezTo>
                      <a:pt x="128" y="13"/>
                      <a:pt x="129" y="14"/>
                      <a:pt x="128" y="13"/>
                    </a:cubicBezTo>
                    <a:cubicBezTo>
                      <a:pt x="129" y="15"/>
                      <a:pt x="129" y="15"/>
                      <a:pt x="128" y="15"/>
                    </a:cubicBezTo>
                    <a:cubicBezTo>
                      <a:pt x="128" y="14"/>
                      <a:pt x="127" y="14"/>
                      <a:pt x="127" y="13"/>
                    </a:cubicBezTo>
                    <a:cubicBezTo>
                      <a:pt x="128" y="15"/>
                      <a:pt x="128" y="16"/>
                      <a:pt x="127" y="16"/>
                    </a:cubicBezTo>
                    <a:cubicBezTo>
                      <a:pt x="126" y="13"/>
                      <a:pt x="127" y="18"/>
                      <a:pt x="126" y="18"/>
                    </a:cubicBezTo>
                    <a:cubicBezTo>
                      <a:pt x="125" y="15"/>
                      <a:pt x="125" y="13"/>
                      <a:pt x="125" y="12"/>
                    </a:cubicBezTo>
                    <a:cubicBezTo>
                      <a:pt x="124" y="11"/>
                      <a:pt x="124" y="12"/>
                      <a:pt x="123" y="11"/>
                    </a:cubicBezTo>
                    <a:cubicBezTo>
                      <a:pt x="124" y="13"/>
                      <a:pt x="125" y="16"/>
                      <a:pt x="125" y="17"/>
                    </a:cubicBezTo>
                    <a:cubicBezTo>
                      <a:pt x="124" y="15"/>
                      <a:pt x="124" y="15"/>
                      <a:pt x="124" y="15"/>
                    </a:cubicBezTo>
                    <a:cubicBezTo>
                      <a:pt x="124" y="17"/>
                      <a:pt x="126" y="19"/>
                      <a:pt x="125" y="19"/>
                    </a:cubicBezTo>
                    <a:cubicBezTo>
                      <a:pt x="124" y="18"/>
                      <a:pt x="123" y="19"/>
                      <a:pt x="122" y="19"/>
                    </a:cubicBezTo>
                    <a:cubicBezTo>
                      <a:pt x="121" y="18"/>
                      <a:pt x="121" y="18"/>
                      <a:pt x="121" y="18"/>
                    </a:cubicBezTo>
                    <a:cubicBezTo>
                      <a:pt x="122" y="21"/>
                      <a:pt x="120" y="20"/>
                      <a:pt x="121" y="21"/>
                    </a:cubicBezTo>
                    <a:cubicBezTo>
                      <a:pt x="119" y="20"/>
                      <a:pt x="120" y="24"/>
                      <a:pt x="118" y="21"/>
                    </a:cubicBezTo>
                    <a:cubicBezTo>
                      <a:pt x="117" y="24"/>
                      <a:pt x="116" y="25"/>
                      <a:pt x="114" y="26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14" y="25"/>
                      <a:pt x="112" y="22"/>
                      <a:pt x="112" y="23"/>
                    </a:cubicBezTo>
                    <a:cubicBezTo>
                      <a:pt x="113" y="24"/>
                      <a:pt x="113" y="25"/>
                      <a:pt x="114" y="27"/>
                    </a:cubicBezTo>
                    <a:cubicBezTo>
                      <a:pt x="112" y="25"/>
                      <a:pt x="112" y="28"/>
                      <a:pt x="112" y="30"/>
                    </a:cubicBezTo>
                    <a:cubicBezTo>
                      <a:pt x="111" y="28"/>
                      <a:pt x="111" y="28"/>
                      <a:pt x="111" y="28"/>
                    </a:cubicBezTo>
                    <a:cubicBezTo>
                      <a:pt x="113" y="32"/>
                      <a:pt x="110" y="30"/>
                      <a:pt x="109" y="30"/>
                    </a:cubicBezTo>
                    <a:cubicBezTo>
                      <a:pt x="109" y="29"/>
                      <a:pt x="108" y="27"/>
                      <a:pt x="108" y="28"/>
                    </a:cubicBezTo>
                    <a:cubicBezTo>
                      <a:pt x="109" y="31"/>
                      <a:pt x="108" y="31"/>
                      <a:pt x="109" y="33"/>
                    </a:cubicBezTo>
                    <a:cubicBezTo>
                      <a:pt x="108" y="33"/>
                      <a:pt x="107" y="33"/>
                      <a:pt x="106" y="32"/>
                    </a:cubicBezTo>
                    <a:cubicBezTo>
                      <a:pt x="107" y="37"/>
                      <a:pt x="103" y="35"/>
                      <a:pt x="103" y="39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2" y="42"/>
                      <a:pt x="98" y="39"/>
                      <a:pt x="98" y="42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5" y="38"/>
                      <a:pt x="96" y="41"/>
                      <a:pt x="97" y="43"/>
                    </a:cubicBezTo>
                    <a:cubicBezTo>
                      <a:pt x="96" y="42"/>
                      <a:pt x="97" y="45"/>
                      <a:pt x="95" y="43"/>
                    </a:cubicBezTo>
                    <a:cubicBezTo>
                      <a:pt x="94" y="42"/>
                      <a:pt x="96" y="45"/>
                      <a:pt x="95" y="45"/>
                    </a:cubicBezTo>
                    <a:cubicBezTo>
                      <a:pt x="94" y="45"/>
                      <a:pt x="94" y="45"/>
                      <a:pt x="93" y="46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6"/>
                      <a:pt x="92" y="44"/>
                      <a:pt x="92" y="44"/>
                    </a:cubicBezTo>
                    <a:cubicBezTo>
                      <a:pt x="92" y="45"/>
                      <a:pt x="90" y="44"/>
                      <a:pt x="93" y="48"/>
                    </a:cubicBezTo>
                    <a:cubicBezTo>
                      <a:pt x="91" y="46"/>
                      <a:pt x="92" y="51"/>
                      <a:pt x="89" y="48"/>
                    </a:cubicBezTo>
                    <a:cubicBezTo>
                      <a:pt x="90" y="49"/>
                      <a:pt x="90" y="50"/>
                      <a:pt x="90" y="51"/>
                    </a:cubicBezTo>
                    <a:cubicBezTo>
                      <a:pt x="89" y="51"/>
                      <a:pt x="87" y="50"/>
                      <a:pt x="88" y="52"/>
                    </a:cubicBezTo>
                    <a:cubicBezTo>
                      <a:pt x="87" y="51"/>
                      <a:pt x="87" y="50"/>
                      <a:pt x="86" y="50"/>
                    </a:cubicBezTo>
                    <a:cubicBezTo>
                      <a:pt x="86" y="51"/>
                      <a:pt x="87" y="51"/>
                      <a:pt x="87" y="52"/>
                    </a:cubicBezTo>
                    <a:cubicBezTo>
                      <a:pt x="87" y="55"/>
                      <a:pt x="83" y="52"/>
                      <a:pt x="83" y="53"/>
                    </a:cubicBezTo>
                    <a:cubicBezTo>
                      <a:pt x="82" y="57"/>
                      <a:pt x="79" y="57"/>
                      <a:pt x="77" y="59"/>
                    </a:cubicBezTo>
                    <a:cubicBezTo>
                      <a:pt x="77" y="58"/>
                      <a:pt x="77" y="58"/>
                      <a:pt x="77" y="58"/>
                    </a:cubicBezTo>
                    <a:cubicBezTo>
                      <a:pt x="78" y="61"/>
                      <a:pt x="73" y="56"/>
                      <a:pt x="76" y="61"/>
                    </a:cubicBezTo>
                    <a:cubicBezTo>
                      <a:pt x="75" y="60"/>
                      <a:pt x="75" y="61"/>
                      <a:pt x="74" y="60"/>
                    </a:cubicBezTo>
                    <a:cubicBezTo>
                      <a:pt x="75" y="62"/>
                      <a:pt x="71" y="59"/>
                      <a:pt x="72" y="62"/>
                    </a:cubicBezTo>
                    <a:cubicBezTo>
                      <a:pt x="73" y="62"/>
                      <a:pt x="72" y="62"/>
                      <a:pt x="72" y="61"/>
                    </a:cubicBezTo>
                    <a:cubicBezTo>
                      <a:pt x="70" y="60"/>
                      <a:pt x="71" y="63"/>
                      <a:pt x="69" y="62"/>
                    </a:cubicBezTo>
                    <a:cubicBezTo>
                      <a:pt x="69" y="62"/>
                      <a:pt x="69" y="61"/>
                      <a:pt x="69" y="61"/>
                    </a:cubicBezTo>
                    <a:cubicBezTo>
                      <a:pt x="67" y="59"/>
                      <a:pt x="70" y="64"/>
                      <a:pt x="67" y="61"/>
                    </a:cubicBezTo>
                    <a:cubicBezTo>
                      <a:pt x="67" y="61"/>
                      <a:pt x="69" y="63"/>
                      <a:pt x="69" y="63"/>
                    </a:cubicBezTo>
                    <a:cubicBezTo>
                      <a:pt x="66" y="62"/>
                      <a:pt x="66" y="66"/>
                      <a:pt x="65" y="68"/>
                    </a:cubicBezTo>
                    <a:cubicBezTo>
                      <a:pt x="62" y="67"/>
                      <a:pt x="60" y="63"/>
                      <a:pt x="61" y="66"/>
                    </a:cubicBezTo>
                    <a:cubicBezTo>
                      <a:pt x="61" y="65"/>
                      <a:pt x="62" y="67"/>
                      <a:pt x="62" y="67"/>
                    </a:cubicBezTo>
                    <a:cubicBezTo>
                      <a:pt x="62" y="68"/>
                      <a:pt x="58" y="63"/>
                      <a:pt x="59" y="65"/>
                    </a:cubicBezTo>
                    <a:cubicBezTo>
                      <a:pt x="61" y="67"/>
                      <a:pt x="60" y="67"/>
                      <a:pt x="61" y="68"/>
                    </a:cubicBezTo>
                    <a:cubicBezTo>
                      <a:pt x="59" y="67"/>
                      <a:pt x="57" y="65"/>
                      <a:pt x="58" y="68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9" y="70"/>
                      <a:pt x="57" y="69"/>
                      <a:pt x="59" y="73"/>
                    </a:cubicBezTo>
                    <a:cubicBezTo>
                      <a:pt x="56" y="77"/>
                      <a:pt x="54" y="82"/>
                      <a:pt x="51" y="86"/>
                    </a:cubicBezTo>
                    <a:cubicBezTo>
                      <a:pt x="47" y="88"/>
                      <a:pt x="44" y="93"/>
                      <a:pt x="39" y="94"/>
                    </a:cubicBezTo>
                    <a:cubicBezTo>
                      <a:pt x="36" y="93"/>
                      <a:pt x="36" y="93"/>
                      <a:pt x="36" y="95"/>
                    </a:cubicBezTo>
                    <a:cubicBezTo>
                      <a:pt x="36" y="94"/>
                      <a:pt x="36" y="94"/>
                      <a:pt x="35" y="94"/>
                    </a:cubicBezTo>
                    <a:cubicBezTo>
                      <a:pt x="37" y="96"/>
                      <a:pt x="35" y="95"/>
                      <a:pt x="37" y="97"/>
                    </a:cubicBezTo>
                    <a:cubicBezTo>
                      <a:pt x="35" y="98"/>
                      <a:pt x="35" y="99"/>
                      <a:pt x="33" y="101"/>
                    </a:cubicBezTo>
                    <a:cubicBezTo>
                      <a:pt x="33" y="100"/>
                      <a:pt x="32" y="98"/>
                      <a:pt x="31" y="99"/>
                    </a:cubicBezTo>
                    <a:cubicBezTo>
                      <a:pt x="33" y="100"/>
                      <a:pt x="33" y="100"/>
                      <a:pt x="33" y="100"/>
                    </a:cubicBez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3" y="102"/>
                      <a:pt x="34" y="102"/>
                    </a:cubicBezTo>
                    <a:cubicBezTo>
                      <a:pt x="33" y="105"/>
                      <a:pt x="31" y="106"/>
                      <a:pt x="29" y="107"/>
                    </a:cubicBezTo>
                    <a:cubicBezTo>
                      <a:pt x="26" y="107"/>
                      <a:pt x="24" y="108"/>
                      <a:pt x="22" y="110"/>
                    </a:cubicBezTo>
                    <a:cubicBezTo>
                      <a:pt x="21" y="110"/>
                      <a:pt x="21" y="112"/>
                      <a:pt x="20" y="113"/>
                    </a:cubicBezTo>
                    <a:cubicBezTo>
                      <a:pt x="15" y="113"/>
                      <a:pt x="10" y="114"/>
                      <a:pt x="10" y="118"/>
                    </a:cubicBezTo>
                    <a:cubicBezTo>
                      <a:pt x="10" y="118"/>
                      <a:pt x="4" y="113"/>
                      <a:pt x="4" y="1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1" name="Freeform 346"/>
              <p:cNvSpPr/>
              <p:nvPr/>
            </p:nvSpPr>
            <p:spPr bwMode="auto">
              <a:xfrm>
                <a:off x="5676901" y="1890713"/>
                <a:ext cx="0" cy="1587"/>
              </a:xfrm>
              <a:custGeom>
                <a:avLst/>
                <a:gdLst>
                  <a:gd name="T0" fmla="*/ 2 w 2"/>
                  <a:gd name="T1" fmla="*/ 4 h 4"/>
                  <a:gd name="T2" fmla="*/ 0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1" y="2"/>
                      <a:pt x="0" y="2"/>
                      <a:pt x="0" y="0"/>
                    </a:cubicBezTo>
                    <a:cubicBezTo>
                      <a:pt x="0" y="1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2" name="Freeform 347"/>
              <p:cNvSpPr/>
              <p:nvPr/>
            </p:nvSpPr>
            <p:spPr bwMode="auto">
              <a:xfrm>
                <a:off x="5670551" y="1889125"/>
                <a:ext cx="1588" cy="0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2 h 3"/>
                  <a:gd name="T4" fmla="*/ 0 w 1"/>
                  <a:gd name="T5" fmla="*/ 1 h 3"/>
                  <a:gd name="T6" fmla="*/ 1 w 1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3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3" name="Freeform 348"/>
              <p:cNvSpPr/>
              <p:nvPr/>
            </p:nvSpPr>
            <p:spPr bwMode="auto">
              <a:xfrm>
                <a:off x="5670551" y="1889125"/>
                <a:ext cx="0" cy="0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cubicBezTo>
                      <a:pt x="0" y="2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4" name="Freeform 349"/>
              <p:cNvSpPr/>
              <p:nvPr/>
            </p:nvSpPr>
            <p:spPr bwMode="auto">
              <a:xfrm>
                <a:off x="5667376" y="1887538"/>
                <a:ext cx="1588" cy="1587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5" name="Freeform 350"/>
              <p:cNvSpPr/>
              <p:nvPr/>
            </p:nvSpPr>
            <p:spPr bwMode="auto">
              <a:xfrm>
                <a:off x="5668963" y="1889125"/>
                <a:ext cx="0" cy="0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1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1" y="2"/>
                      <a:pt x="1" y="2"/>
                      <a:pt x="0" y="1"/>
                    </a:cubicBezTo>
                    <a:cubicBezTo>
                      <a:pt x="1" y="2"/>
                      <a:pt x="1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6" name="Freeform 351"/>
              <p:cNvSpPr/>
              <p:nvPr/>
            </p:nvSpPr>
            <p:spPr bwMode="auto">
              <a:xfrm>
                <a:off x="5665788" y="1889125"/>
                <a:ext cx="1588" cy="0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0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1" y="3"/>
                      <a:pt x="0" y="2"/>
                    </a:cubicBezTo>
                    <a:cubicBezTo>
                      <a:pt x="0" y="3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7" name="Freeform 352"/>
              <p:cNvSpPr/>
              <p:nvPr/>
            </p:nvSpPr>
            <p:spPr bwMode="auto">
              <a:xfrm>
                <a:off x="5665788" y="1889125"/>
                <a:ext cx="0" cy="1587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0 w 1"/>
                  <a:gd name="T5" fmla="*/ 0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8" name="Freeform 353"/>
              <p:cNvSpPr/>
              <p:nvPr/>
            </p:nvSpPr>
            <p:spPr bwMode="auto">
              <a:xfrm>
                <a:off x="5651501" y="1901825"/>
                <a:ext cx="0" cy="1587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9" name="Freeform 354"/>
              <p:cNvSpPr/>
              <p:nvPr/>
            </p:nvSpPr>
            <p:spPr bwMode="auto">
              <a:xfrm>
                <a:off x="5645151" y="1906588"/>
                <a:ext cx="0" cy="1587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2"/>
                      <a:pt x="0" y="1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0" name="Freeform 355"/>
              <p:cNvSpPr/>
              <p:nvPr/>
            </p:nvSpPr>
            <p:spPr bwMode="auto">
              <a:xfrm>
                <a:off x="5643563" y="19129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19" name="文本框 1818" descr="e7d195523061f1c0deeec63e560781cfd59afb0ea006f2a87ABB68BF51EA6619813959095094C18C62A12F549504892A4AAA8C1554C6663626E05CA27F281A14E6983772AFC3FB97135759321DEA3D709AACD122C08E6ED192FFACBB1E1BECB2ED91EE5F1ED7B5B4D639FA608C47C1EEEE0A899CA8C6B4A60DCCA6D3BA80ED4161D4A4778988E171"/>
            <p:cNvSpPr txBox="1"/>
            <p:nvPr/>
          </p:nvSpPr>
          <p:spPr>
            <a:xfrm>
              <a:off x="5757592" y="5658493"/>
              <a:ext cx="1535997" cy="63094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500" b="1" dirty="0">
                  <a:solidFill>
                    <a:srgbClr val="FDFDFD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Kartika" panose="02020503030404060203" pitchFamily="18" charset="0"/>
                </a:rPr>
                <a:t>运动中</a:t>
              </a: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50AF399-AC40-4FAD-A99E-BBF5F0319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987" y="762739"/>
            <a:ext cx="2438400" cy="2438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32D7752-11F3-4E55-9A77-96AE6794E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01" y="2795982"/>
            <a:ext cx="2438400" cy="24384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B308B56-40F8-44AE-B987-65327FA82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46" y="4015182"/>
            <a:ext cx="2438400" cy="2438400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D27A8EC-D3C3-44D9-A921-28A998E92973}"/>
              </a:ext>
            </a:extLst>
          </p:cNvPr>
          <p:cNvCxnSpPr/>
          <p:nvPr/>
        </p:nvCxnSpPr>
        <p:spPr>
          <a:xfrm>
            <a:off x="6783160" y="2059385"/>
            <a:ext cx="2549408" cy="1251751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838200F-16B1-4570-8CF8-1D99A3AA89C7}"/>
              </a:ext>
            </a:extLst>
          </p:cNvPr>
          <p:cNvCxnSpPr/>
          <p:nvPr/>
        </p:nvCxnSpPr>
        <p:spPr>
          <a:xfrm rot="10800000" flipV="1">
            <a:off x="8057865" y="4154381"/>
            <a:ext cx="1379099" cy="1080000"/>
          </a:xfrm>
          <a:prstGeom prst="bentConnector3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38962" y="-347987"/>
            <a:ext cx="844942" cy="1606357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" name="直接连接符 3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3D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 flipH="1">
            <a:off x="2027503" y="349400"/>
            <a:ext cx="481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能源＆材料</a:t>
            </a:r>
          </a:p>
        </p:txBody>
      </p:sp>
      <p:sp>
        <p:nvSpPr>
          <p:cNvPr id="16" name="Freeform 34"/>
          <p:cNvSpPr>
            <a:spLocks noEditPoints="1"/>
          </p:cNvSpPr>
          <p:nvPr/>
        </p:nvSpPr>
        <p:spPr bwMode="auto">
          <a:xfrm>
            <a:off x="6792699" y="762739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850243" y="820986"/>
            <a:ext cx="4942456" cy="40111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Group 44"/>
          <p:cNvGrpSpPr/>
          <p:nvPr/>
        </p:nvGrpSpPr>
        <p:grpSpPr>
          <a:xfrm>
            <a:off x="1288462" y="2372045"/>
            <a:ext cx="657509" cy="738492"/>
            <a:chOff x="0" y="0"/>
            <a:chExt cx="807366" cy="906807"/>
          </a:xfrm>
          <a:noFill/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1" name="Group 44"/>
          <p:cNvGrpSpPr/>
          <p:nvPr/>
        </p:nvGrpSpPr>
        <p:grpSpPr>
          <a:xfrm>
            <a:off x="1273918" y="3723853"/>
            <a:ext cx="657509" cy="738492"/>
            <a:chOff x="0" y="0"/>
            <a:chExt cx="807366" cy="906807"/>
          </a:xfrm>
        </p:grpSpPr>
        <p:sp>
          <p:nvSpPr>
            <p:cNvPr id="22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3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4" name="Group 44"/>
          <p:cNvGrpSpPr/>
          <p:nvPr/>
        </p:nvGrpSpPr>
        <p:grpSpPr>
          <a:xfrm>
            <a:off x="1259374" y="5075661"/>
            <a:ext cx="657509" cy="738492"/>
            <a:chOff x="0" y="0"/>
            <a:chExt cx="807366" cy="906807"/>
          </a:xfrm>
        </p:grpSpPr>
        <p:sp>
          <p:nvSpPr>
            <p:cNvPr id="25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54E6B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216271" y="2428719"/>
            <a:ext cx="4115476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地热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216271" y="3725732"/>
            <a:ext cx="5789394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海水电解质电池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216271" y="5153754"/>
            <a:ext cx="4115476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材料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DCDDEA-4334-4C37-8E62-51F775415099}"/>
              </a:ext>
            </a:extLst>
          </p:cNvPr>
          <p:cNvSpPr txBox="1"/>
          <p:nvPr/>
        </p:nvSpPr>
        <p:spPr>
          <a:xfrm>
            <a:off x="5575176" y="2202890"/>
            <a:ext cx="411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由地壳抽取的天然热能，这种能量来自地球内部的熔岩，并以化学能形式存在。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20A7428-545B-4CAF-A686-43F0C713874E}"/>
              </a:ext>
            </a:extLst>
          </p:cNvPr>
          <p:cNvSpPr txBox="1"/>
          <p:nvPr/>
        </p:nvSpPr>
        <p:spPr>
          <a:xfrm>
            <a:off x="5603091" y="4860589"/>
            <a:ext cx="411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外层由蛋白质合成的拟生物膜特种材料</a:t>
            </a:r>
            <a:r>
              <a:rPr lang="en-US" altLang="zh-CN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通过不断透气来保持壳体内外压力平衡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528BA0E-D0FB-4013-B0B4-4FC0479270CB}"/>
              </a:ext>
            </a:extLst>
          </p:cNvPr>
          <p:cNvSpPr txBox="1"/>
          <p:nvPr/>
        </p:nvSpPr>
        <p:spPr>
          <a:xfrm>
            <a:off x="5584054" y="3493633"/>
            <a:ext cx="41154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海水电池，通过海水作为电解质，在电池的正负极上得失电子，把能量传送到电路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0944" y="2772923"/>
            <a:ext cx="3857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设计优点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4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2036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设计优点</a:t>
            </a:r>
          </a:p>
        </p:txBody>
      </p:sp>
      <p:sp>
        <p:nvSpPr>
          <p:cNvPr id="4" name="同心圆 3"/>
          <p:cNvSpPr/>
          <p:nvPr/>
        </p:nvSpPr>
        <p:spPr>
          <a:xfrm>
            <a:off x="784117" y="1399037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4671" y="4429966"/>
            <a:ext cx="2622738" cy="165378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利用双层膜结构，采用潜水艇原理，在夹层中调整水量，使微型胶囊上升或下降。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237019" y="2746734"/>
            <a:ext cx="4820319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较强的移动能力</a:t>
            </a:r>
          </a:p>
        </p:txBody>
      </p:sp>
      <p:sp>
        <p:nvSpPr>
          <p:cNvPr id="14" name="同心圆 13"/>
          <p:cNvSpPr/>
          <p:nvPr/>
        </p:nvSpPr>
        <p:spPr>
          <a:xfrm>
            <a:off x="3440722" y="1399037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空心弧 14"/>
          <p:cNvSpPr/>
          <p:nvPr/>
        </p:nvSpPr>
        <p:spPr>
          <a:xfrm rot="10800000">
            <a:off x="3440722" y="1399036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8812" y="4350635"/>
            <a:ext cx="2451130" cy="165378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借鉴微型胶囊结构设计，可以模仿蚂蚁在遇到危险时快速结合抱团。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072915" y="2760568"/>
            <a:ext cx="2712984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较强的抗灾能力</a:t>
            </a:r>
          </a:p>
        </p:txBody>
      </p:sp>
      <p:sp>
        <p:nvSpPr>
          <p:cNvPr id="5" name="空心弧 4"/>
          <p:cNvSpPr/>
          <p:nvPr/>
        </p:nvSpPr>
        <p:spPr>
          <a:xfrm>
            <a:off x="784117" y="1399036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2" name="组合 20"/>
          <p:cNvGrpSpPr/>
          <p:nvPr/>
        </p:nvGrpSpPr>
        <p:grpSpPr>
          <a:xfrm>
            <a:off x="1978305" y="1981907"/>
            <a:ext cx="349291" cy="540046"/>
            <a:chOff x="6257925" y="-9525"/>
            <a:chExt cx="1514475" cy="2341563"/>
          </a:xfrm>
          <a:solidFill>
            <a:schemeClr val="accent3">
              <a:lumMod val="75000"/>
            </a:schemeClr>
          </a:solidFill>
        </p:grpSpPr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23"/>
          <p:cNvGrpSpPr/>
          <p:nvPr/>
        </p:nvGrpSpPr>
        <p:grpSpPr>
          <a:xfrm>
            <a:off x="4506199" y="2045444"/>
            <a:ext cx="550570" cy="549539"/>
            <a:chOff x="6262688" y="5170488"/>
            <a:chExt cx="1697038" cy="1693863"/>
          </a:xfrm>
          <a:solidFill>
            <a:schemeClr val="accent3"/>
          </a:solidFill>
        </p:grpSpPr>
        <p:sp>
          <p:nvSpPr>
            <p:cNvPr id="36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8" name="同心圆 37"/>
          <p:cNvSpPr/>
          <p:nvPr/>
        </p:nvSpPr>
        <p:spPr>
          <a:xfrm>
            <a:off x="6094277" y="1399036"/>
            <a:ext cx="2712984" cy="2712984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516804" y="4403483"/>
            <a:ext cx="2451130" cy="165378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感染疾病的个体单位易于被隔离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通过深水弹射的方式解决部分罪犯。</a:t>
            </a:r>
          </a:p>
        </p:txBody>
      </p:sp>
      <p:sp>
        <p:nvSpPr>
          <p:cNvPr id="41" name="矩形 40"/>
          <p:cNvSpPr/>
          <p:nvPr/>
        </p:nvSpPr>
        <p:spPr>
          <a:xfrm>
            <a:off x="3589510" y="2725710"/>
            <a:ext cx="2357958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及时的公共管理</a:t>
            </a:r>
          </a:p>
        </p:txBody>
      </p:sp>
      <p:sp>
        <p:nvSpPr>
          <p:cNvPr id="42" name="同心圆 41"/>
          <p:cNvSpPr/>
          <p:nvPr/>
        </p:nvSpPr>
        <p:spPr>
          <a:xfrm>
            <a:off x="8750883" y="1399036"/>
            <a:ext cx="2712984" cy="2712984"/>
          </a:xfrm>
          <a:prstGeom prst="donut">
            <a:avLst>
              <a:gd name="adj" fmla="val 2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空心弧 42"/>
          <p:cNvSpPr/>
          <p:nvPr/>
        </p:nvSpPr>
        <p:spPr>
          <a:xfrm rot="10800000">
            <a:off x="8750883" y="1399035"/>
            <a:ext cx="2712984" cy="2712984"/>
          </a:xfrm>
          <a:prstGeom prst="blockArc">
            <a:avLst>
              <a:gd name="adj1" fmla="val 10800000"/>
              <a:gd name="adj2" fmla="val 21507443"/>
              <a:gd name="adj3" fmla="val 22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926792" y="4376706"/>
            <a:ext cx="2451130" cy="205389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水下城市设计，较为靠近水下资源的产区，方便我们利用各种方式获取多样的能源。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781911" y="2769446"/>
            <a:ext cx="2643646" cy="53816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便于获取水下资源</a:t>
            </a:r>
          </a:p>
        </p:txBody>
      </p:sp>
      <p:grpSp>
        <p:nvGrpSpPr>
          <p:cNvPr id="48" name="组合 20"/>
          <p:cNvGrpSpPr/>
          <p:nvPr/>
        </p:nvGrpSpPr>
        <p:grpSpPr>
          <a:xfrm>
            <a:off x="7288466" y="1981906"/>
            <a:ext cx="349291" cy="540046"/>
            <a:chOff x="6257925" y="-9525"/>
            <a:chExt cx="1514475" cy="234156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6551613" y="-9525"/>
              <a:ext cx="484188" cy="327025"/>
            </a:xfrm>
            <a:custGeom>
              <a:avLst/>
              <a:gdLst>
                <a:gd name="T0" fmla="*/ 25 w 652"/>
                <a:gd name="T1" fmla="*/ 406 h 440"/>
                <a:gd name="T2" fmla="*/ 25 w 652"/>
                <a:gd name="T3" fmla="*/ 406 h 440"/>
                <a:gd name="T4" fmla="*/ 98 w 652"/>
                <a:gd name="T5" fmla="*/ 425 h 440"/>
                <a:gd name="T6" fmla="*/ 618 w 652"/>
                <a:gd name="T7" fmla="*/ 125 h 440"/>
                <a:gd name="T8" fmla="*/ 637 w 652"/>
                <a:gd name="T9" fmla="*/ 52 h 440"/>
                <a:gd name="T10" fmla="*/ 626 w 652"/>
                <a:gd name="T11" fmla="*/ 33 h 440"/>
                <a:gd name="T12" fmla="*/ 554 w 652"/>
                <a:gd name="T13" fmla="*/ 14 h 440"/>
                <a:gd name="T14" fmla="*/ 34 w 652"/>
                <a:gd name="T15" fmla="*/ 314 h 440"/>
                <a:gd name="T16" fmla="*/ 14 w 652"/>
                <a:gd name="T17" fmla="*/ 386 h 440"/>
                <a:gd name="T18" fmla="*/ 25 w 652"/>
                <a:gd name="T19" fmla="*/ 4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2" h="440">
                  <a:moveTo>
                    <a:pt x="25" y="406"/>
                  </a:moveTo>
                  <a:lnTo>
                    <a:pt x="25" y="406"/>
                  </a:lnTo>
                  <a:cubicBezTo>
                    <a:pt x="40" y="431"/>
                    <a:pt x="73" y="440"/>
                    <a:pt x="98" y="425"/>
                  </a:cubicBezTo>
                  <a:lnTo>
                    <a:pt x="618" y="125"/>
                  </a:lnTo>
                  <a:cubicBezTo>
                    <a:pt x="643" y="111"/>
                    <a:pt x="652" y="78"/>
                    <a:pt x="637" y="52"/>
                  </a:cubicBezTo>
                  <a:lnTo>
                    <a:pt x="626" y="33"/>
                  </a:lnTo>
                  <a:cubicBezTo>
                    <a:pt x="612" y="9"/>
                    <a:pt x="579" y="0"/>
                    <a:pt x="554" y="14"/>
                  </a:cubicBezTo>
                  <a:lnTo>
                    <a:pt x="34" y="314"/>
                  </a:lnTo>
                  <a:cubicBezTo>
                    <a:pt x="8" y="328"/>
                    <a:pt x="0" y="361"/>
                    <a:pt x="14" y="386"/>
                  </a:cubicBezTo>
                  <a:lnTo>
                    <a:pt x="25" y="4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6257925" y="53975"/>
              <a:ext cx="1339850" cy="2278063"/>
            </a:xfrm>
            <a:custGeom>
              <a:avLst/>
              <a:gdLst>
                <a:gd name="T0" fmla="*/ 404 w 1804"/>
                <a:gd name="T1" fmla="*/ 2367 h 3072"/>
                <a:gd name="T2" fmla="*/ 404 w 1804"/>
                <a:gd name="T3" fmla="*/ 2367 h 3072"/>
                <a:gd name="T4" fmla="*/ 550 w 1804"/>
                <a:gd name="T5" fmla="*/ 2513 h 3072"/>
                <a:gd name="T6" fmla="*/ 404 w 1804"/>
                <a:gd name="T7" fmla="*/ 2659 h 3072"/>
                <a:gd name="T8" fmla="*/ 259 w 1804"/>
                <a:gd name="T9" fmla="*/ 2513 h 3072"/>
                <a:gd name="T10" fmla="*/ 404 w 1804"/>
                <a:gd name="T11" fmla="*/ 2367 h 3072"/>
                <a:gd name="T12" fmla="*/ 29 w 1804"/>
                <a:gd name="T13" fmla="*/ 2058 h 3072"/>
                <a:gd name="T14" fmla="*/ 29 w 1804"/>
                <a:gd name="T15" fmla="*/ 2058 h 3072"/>
                <a:gd name="T16" fmla="*/ 29 w 1804"/>
                <a:gd name="T17" fmla="*/ 2801 h 3072"/>
                <a:gd name="T18" fmla="*/ 29 w 1804"/>
                <a:gd name="T19" fmla="*/ 2952 h 3072"/>
                <a:gd name="T20" fmla="*/ 29 w 1804"/>
                <a:gd name="T21" fmla="*/ 3018 h 3072"/>
                <a:gd name="T22" fmla="*/ 82 w 1804"/>
                <a:gd name="T23" fmla="*/ 3072 h 3072"/>
                <a:gd name="T24" fmla="*/ 1679 w 1804"/>
                <a:gd name="T25" fmla="*/ 3072 h 3072"/>
                <a:gd name="T26" fmla="*/ 1732 w 1804"/>
                <a:gd name="T27" fmla="*/ 3018 h 3072"/>
                <a:gd name="T28" fmla="*/ 1732 w 1804"/>
                <a:gd name="T29" fmla="*/ 2801 h 3072"/>
                <a:gd name="T30" fmla="*/ 1679 w 1804"/>
                <a:gd name="T31" fmla="*/ 2747 h 3072"/>
                <a:gd name="T32" fmla="*/ 871 w 1804"/>
                <a:gd name="T33" fmla="*/ 2747 h 3072"/>
                <a:gd name="T34" fmla="*/ 762 w 1804"/>
                <a:gd name="T35" fmla="*/ 2347 h 3072"/>
                <a:gd name="T36" fmla="*/ 313 w 1804"/>
                <a:gd name="T37" fmla="*/ 2058 h 3072"/>
                <a:gd name="T38" fmla="*/ 819 w 1804"/>
                <a:gd name="T39" fmla="*/ 905 h 3072"/>
                <a:gd name="T40" fmla="*/ 1178 w 1804"/>
                <a:gd name="T41" fmla="*/ 1526 h 3072"/>
                <a:gd name="T42" fmla="*/ 1163 w 1804"/>
                <a:gd name="T43" fmla="*/ 1535 h 3072"/>
                <a:gd name="T44" fmla="*/ 1143 w 1804"/>
                <a:gd name="T45" fmla="*/ 1608 h 3072"/>
                <a:gd name="T46" fmla="*/ 1216 w 1804"/>
                <a:gd name="T47" fmla="*/ 1627 h 3072"/>
                <a:gd name="T48" fmla="*/ 1282 w 1804"/>
                <a:gd name="T49" fmla="*/ 1589 h 3072"/>
                <a:gd name="T50" fmla="*/ 1442 w 1804"/>
                <a:gd name="T51" fmla="*/ 1646 h 3072"/>
                <a:gd name="T52" fmla="*/ 1673 w 1804"/>
                <a:gd name="T53" fmla="*/ 1513 h 3072"/>
                <a:gd name="T54" fmla="*/ 1703 w 1804"/>
                <a:gd name="T55" fmla="*/ 1346 h 3072"/>
                <a:gd name="T56" fmla="*/ 1769 w 1804"/>
                <a:gd name="T57" fmla="*/ 1308 h 3072"/>
                <a:gd name="T58" fmla="*/ 1789 w 1804"/>
                <a:gd name="T59" fmla="*/ 1235 h 3072"/>
                <a:gd name="T60" fmla="*/ 1716 w 1804"/>
                <a:gd name="T61" fmla="*/ 1215 h 3072"/>
                <a:gd name="T62" fmla="*/ 1701 w 1804"/>
                <a:gd name="T63" fmla="*/ 1224 h 3072"/>
                <a:gd name="T64" fmla="*/ 1145 w 1804"/>
                <a:gd name="T65" fmla="*/ 261 h 3072"/>
                <a:gd name="T66" fmla="*/ 1260 w 1804"/>
                <a:gd name="T67" fmla="*/ 195 h 3072"/>
                <a:gd name="T68" fmla="*/ 1280 w 1804"/>
                <a:gd name="T69" fmla="*/ 122 h 3072"/>
                <a:gd name="T70" fmla="*/ 1229 w 1804"/>
                <a:gd name="T71" fmla="*/ 34 h 3072"/>
                <a:gd name="T72" fmla="*/ 1156 w 1804"/>
                <a:gd name="T73" fmla="*/ 15 h 3072"/>
                <a:gd name="T74" fmla="*/ 403 w 1804"/>
                <a:gd name="T75" fmla="*/ 450 h 3072"/>
                <a:gd name="T76" fmla="*/ 383 w 1804"/>
                <a:gd name="T77" fmla="*/ 522 h 3072"/>
                <a:gd name="T78" fmla="*/ 434 w 1804"/>
                <a:gd name="T79" fmla="*/ 610 h 3072"/>
                <a:gd name="T80" fmla="*/ 507 w 1804"/>
                <a:gd name="T81" fmla="*/ 630 h 3072"/>
                <a:gd name="T82" fmla="*/ 622 w 1804"/>
                <a:gd name="T83" fmla="*/ 564 h 3072"/>
                <a:gd name="T84" fmla="*/ 711 w 1804"/>
                <a:gd name="T85" fmla="*/ 718 h 3072"/>
                <a:gd name="T86" fmla="*/ 29 w 1804"/>
                <a:gd name="T87" fmla="*/ 2058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04" h="3072">
                  <a:moveTo>
                    <a:pt x="404" y="2367"/>
                  </a:moveTo>
                  <a:lnTo>
                    <a:pt x="404" y="2367"/>
                  </a:lnTo>
                  <a:cubicBezTo>
                    <a:pt x="485" y="2367"/>
                    <a:pt x="550" y="2432"/>
                    <a:pt x="550" y="2513"/>
                  </a:cubicBezTo>
                  <a:cubicBezTo>
                    <a:pt x="550" y="2593"/>
                    <a:pt x="485" y="2659"/>
                    <a:pt x="404" y="2659"/>
                  </a:cubicBezTo>
                  <a:cubicBezTo>
                    <a:pt x="324" y="2659"/>
                    <a:pt x="259" y="2593"/>
                    <a:pt x="259" y="2513"/>
                  </a:cubicBezTo>
                  <a:cubicBezTo>
                    <a:pt x="259" y="2432"/>
                    <a:pt x="324" y="2367"/>
                    <a:pt x="404" y="2367"/>
                  </a:cubicBezTo>
                  <a:close/>
                  <a:moveTo>
                    <a:pt x="29" y="2058"/>
                  </a:moveTo>
                  <a:lnTo>
                    <a:pt x="29" y="2058"/>
                  </a:lnTo>
                  <a:lnTo>
                    <a:pt x="29" y="2801"/>
                  </a:lnTo>
                  <a:lnTo>
                    <a:pt x="29" y="2952"/>
                  </a:lnTo>
                  <a:lnTo>
                    <a:pt x="29" y="3018"/>
                  </a:lnTo>
                  <a:cubicBezTo>
                    <a:pt x="29" y="3048"/>
                    <a:pt x="53" y="3072"/>
                    <a:pt x="82" y="3072"/>
                  </a:cubicBezTo>
                  <a:lnTo>
                    <a:pt x="1679" y="3072"/>
                  </a:lnTo>
                  <a:cubicBezTo>
                    <a:pt x="1708" y="3072"/>
                    <a:pt x="1732" y="3048"/>
                    <a:pt x="1732" y="3018"/>
                  </a:cubicBezTo>
                  <a:lnTo>
                    <a:pt x="1732" y="2801"/>
                  </a:lnTo>
                  <a:cubicBezTo>
                    <a:pt x="1732" y="2771"/>
                    <a:pt x="1708" y="2747"/>
                    <a:pt x="1679" y="2747"/>
                  </a:cubicBezTo>
                  <a:lnTo>
                    <a:pt x="871" y="2747"/>
                  </a:lnTo>
                  <a:cubicBezTo>
                    <a:pt x="872" y="2652"/>
                    <a:pt x="854" y="2509"/>
                    <a:pt x="762" y="2347"/>
                  </a:cubicBezTo>
                  <a:cubicBezTo>
                    <a:pt x="598" y="2058"/>
                    <a:pt x="313" y="2058"/>
                    <a:pt x="313" y="2058"/>
                  </a:cubicBezTo>
                  <a:cubicBezTo>
                    <a:pt x="349" y="1207"/>
                    <a:pt x="743" y="947"/>
                    <a:pt x="819" y="905"/>
                  </a:cubicBezTo>
                  <a:lnTo>
                    <a:pt x="1178" y="1526"/>
                  </a:lnTo>
                  <a:lnTo>
                    <a:pt x="1163" y="1535"/>
                  </a:lnTo>
                  <a:cubicBezTo>
                    <a:pt x="1137" y="1550"/>
                    <a:pt x="1128" y="1582"/>
                    <a:pt x="1143" y="1608"/>
                  </a:cubicBezTo>
                  <a:cubicBezTo>
                    <a:pt x="1158" y="1633"/>
                    <a:pt x="1191" y="1642"/>
                    <a:pt x="1216" y="1627"/>
                  </a:cubicBezTo>
                  <a:lnTo>
                    <a:pt x="1282" y="1589"/>
                  </a:lnTo>
                  <a:lnTo>
                    <a:pt x="1442" y="1646"/>
                  </a:lnTo>
                  <a:lnTo>
                    <a:pt x="1673" y="1513"/>
                  </a:lnTo>
                  <a:lnTo>
                    <a:pt x="1703" y="1346"/>
                  </a:lnTo>
                  <a:lnTo>
                    <a:pt x="1769" y="1308"/>
                  </a:lnTo>
                  <a:cubicBezTo>
                    <a:pt x="1795" y="1293"/>
                    <a:pt x="1804" y="1260"/>
                    <a:pt x="1789" y="1235"/>
                  </a:cubicBezTo>
                  <a:cubicBezTo>
                    <a:pt x="1774" y="1210"/>
                    <a:pt x="1741" y="1201"/>
                    <a:pt x="1716" y="1215"/>
                  </a:cubicBezTo>
                  <a:lnTo>
                    <a:pt x="1701" y="1224"/>
                  </a:lnTo>
                  <a:lnTo>
                    <a:pt x="1145" y="261"/>
                  </a:lnTo>
                  <a:lnTo>
                    <a:pt x="1260" y="195"/>
                  </a:lnTo>
                  <a:cubicBezTo>
                    <a:pt x="1286" y="180"/>
                    <a:pt x="1294" y="148"/>
                    <a:pt x="1280" y="122"/>
                  </a:cubicBezTo>
                  <a:lnTo>
                    <a:pt x="1229" y="34"/>
                  </a:lnTo>
                  <a:cubicBezTo>
                    <a:pt x="1214" y="9"/>
                    <a:pt x="1181" y="0"/>
                    <a:pt x="1156" y="15"/>
                  </a:cubicBezTo>
                  <a:lnTo>
                    <a:pt x="403" y="450"/>
                  </a:lnTo>
                  <a:cubicBezTo>
                    <a:pt x="377" y="464"/>
                    <a:pt x="368" y="497"/>
                    <a:pt x="383" y="522"/>
                  </a:cubicBezTo>
                  <a:lnTo>
                    <a:pt x="434" y="610"/>
                  </a:lnTo>
                  <a:cubicBezTo>
                    <a:pt x="449" y="636"/>
                    <a:pt x="481" y="645"/>
                    <a:pt x="507" y="630"/>
                  </a:cubicBezTo>
                  <a:lnTo>
                    <a:pt x="622" y="564"/>
                  </a:lnTo>
                  <a:lnTo>
                    <a:pt x="711" y="718"/>
                  </a:lnTo>
                  <a:cubicBezTo>
                    <a:pt x="0" y="1092"/>
                    <a:pt x="29" y="2058"/>
                    <a:pt x="29" y="205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7080250" y="1238250"/>
              <a:ext cx="692150" cy="438150"/>
            </a:xfrm>
            <a:custGeom>
              <a:avLst/>
              <a:gdLst>
                <a:gd name="T0" fmla="*/ 15 w 931"/>
                <a:gd name="T1" fmla="*/ 555 h 589"/>
                <a:gd name="T2" fmla="*/ 15 w 931"/>
                <a:gd name="T3" fmla="*/ 555 h 589"/>
                <a:gd name="T4" fmla="*/ 15 w 931"/>
                <a:gd name="T5" fmla="*/ 555 h 589"/>
                <a:gd name="T6" fmla="*/ 88 w 931"/>
                <a:gd name="T7" fmla="*/ 574 h 589"/>
                <a:gd name="T8" fmla="*/ 897 w 931"/>
                <a:gd name="T9" fmla="*/ 107 h 589"/>
                <a:gd name="T10" fmla="*/ 916 w 931"/>
                <a:gd name="T11" fmla="*/ 35 h 589"/>
                <a:gd name="T12" fmla="*/ 916 w 931"/>
                <a:gd name="T13" fmla="*/ 35 h 589"/>
                <a:gd name="T14" fmla="*/ 843 w 931"/>
                <a:gd name="T15" fmla="*/ 15 h 589"/>
                <a:gd name="T16" fmla="*/ 35 w 931"/>
                <a:gd name="T17" fmla="*/ 482 h 589"/>
                <a:gd name="T18" fmla="*/ 15 w 931"/>
                <a:gd name="T19" fmla="*/ 55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1" h="589">
                  <a:moveTo>
                    <a:pt x="15" y="555"/>
                  </a:moveTo>
                  <a:lnTo>
                    <a:pt x="15" y="555"/>
                  </a:lnTo>
                  <a:lnTo>
                    <a:pt x="15" y="555"/>
                  </a:lnTo>
                  <a:cubicBezTo>
                    <a:pt x="30" y="580"/>
                    <a:pt x="62" y="589"/>
                    <a:pt x="88" y="574"/>
                  </a:cubicBezTo>
                  <a:lnTo>
                    <a:pt x="897" y="107"/>
                  </a:lnTo>
                  <a:cubicBezTo>
                    <a:pt x="922" y="93"/>
                    <a:pt x="931" y="60"/>
                    <a:pt x="916" y="35"/>
                  </a:cubicBezTo>
                  <a:lnTo>
                    <a:pt x="916" y="35"/>
                  </a:lnTo>
                  <a:cubicBezTo>
                    <a:pt x="902" y="9"/>
                    <a:pt x="869" y="0"/>
                    <a:pt x="843" y="15"/>
                  </a:cubicBezTo>
                  <a:lnTo>
                    <a:pt x="35" y="482"/>
                  </a:lnTo>
                  <a:cubicBezTo>
                    <a:pt x="9" y="497"/>
                    <a:pt x="0" y="529"/>
                    <a:pt x="15" y="55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2" name="组合 23"/>
          <p:cNvGrpSpPr/>
          <p:nvPr/>
        </p:nvGrpSpPr>
        <p:grpSpPr>
          <a:xfrm>
            <a:off x="9814987" y="2016859"/>
            <a:ext cx="550570" cy="549539"/>
            <a:chOff x="6262688" y="5170488"/>
            <a:chExt cx="1697038" cy="1693863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6262688" y="5170488"/>
              <a:ext cx="1697038" cy="1693863"/>
            </a:xfrm>
            <a:custGeom>
              <a:avLst/>
              <a:gdLst>
                <a:gd name="T0" fmla="*/ 1760 w 2284"/>
                <a:gd name="T1" fmla="*/ 1142 h 2284"/>
                <a:gd name="T2" fmla="*/ 1919 w 2284"/>
                <a:gd name="T3" fmla="*/ 1406 h 2284"/>
                <a:gd name="T4" fmla="*/ 1756 w 2284"/>
                <a:gd name="T5" fmla="*/ 1940 h 2284"/>
                <a:gd name="T6" fmla="*/ 1878 w 2284"/>
                <a:gd name="T7" fmla="*/ 1506 h 2284"/>
                <a:gd name="T8" fmla="*/ 1433 w 2284"/>
                <a:gd name="T9" fmla="*/ 1845 h 2284"/>
                <a:gd name="T10" fmla="*/ 1496 w 2284"/>
                <a:gd name="T11" fmla="*/ 1592 h 2284"/>
                <a:gd name="T12" fmla="*/ 1142 w 2284"/>
                <a:gd name="T13" fmla="*/ 2204 h 2284"/>
                <a:gd name="T14" fmla="*/ 1405 w 2284"/>
                <a:gd name="T15" fmla="*/ 1921 h 2284"/>
                <a:gd name="T16" fmla="*/ 787 w 2284"/>
                <a:gd name="T17" fmla="*/ 1592 h 2284"/>
                <a:gd name="T18" fmla="*/ 850 w 2284"/>
                <a:gd name="T19" fmla="*/ 1845 h 2284"/>
                <a:gd name="T20" fmla="*/ 528 w 2284"/>
                <a:gd name="T21" fmla="*/ 1940 h 2284"/>
                <a:gd name="T22" fmla="*/ 704 w 2284"/>
                <a:gd name="T23" fmla="*/ 1580 h 2284"/>
                <a:gd name="T24" fmla="*/ 80 w 2284"/>
                <a:gd name="T25" fmla="*/ 1143 h 2284"/>
                <a:gd name="T26" fmla="*/ 523 w 2284"/>
                <a:gd name="T27" fmla="*/ 1142 h 2284"/>
                <a:gd name="T28" fmla="*/ 676 w 2284"/>
                <a:gd name="T29" fmla="*/ 950 h 2284"/>
                <a:gd name="T30" fmla="*/ 439 w 2284"/>
                <a:gd name="T31" fmla="*/ 851 h 2284"/>
                <a:gd name="T32" fmla="*/ 676 w 2284"/>
                <a:gd name="T33" fmla="*/ 1335 h 2284"/>
                <a:gd name="T34" fmla="*/ 438 w 2284"/>
                <a:gd name="T35" fmla="*/ 1434 h 2284"/>
                <a:gd name="T36" fmla="*/ 670 w 2284"/>
                <a:gd name="T37" fmla="*/ 1204 h 2284"/>
                <a:gd name="T38" fmla="*/ 670 w 2284"/>
                <a:gd name="T39" fmla="*/ 1080 h 2284"/>
                <a:gd name="T40" fmla="*/ 391 w 2284"/>
                <a:gd name="T41" fmla="*/ 392 h 2284"/>
                <a:gd name="T42" fmla="*/ 778 w 2284"/>
                <a:gd name="T43" fmla="*/ 407 h 2284"/>
                <a:gd name="T44" fmla="*/ 391 w 2284"/>
                <a:gd name="T45" fmla="*/ 392 h 2284"/>
                <a:gd name="T46" fmla="*/ 1074 w 2284"/>
                <a:gd name="T47" fmla="*/ 574 h 2284"/>
                <a:gd name="T48" fmla="*/ 850 w 2284"/>
                <a:gd name="T49" fmla="*/ 440 h 2284"/>
                <a:gd name="T50" fmla="*/ 1405 w 2284"/>
                <a:gd name="T51" fmla="*/ 364 h 2284"/>
                <a:gd name="T52" fmla="*/ 1142 w 2284"/>
                <a:gd name="T53" fmla="*/ 80 h 2284"/>
                <a:gd name="T54" fmla="*/ 1335 w 2284"/>
                <a:gd name="T55" fmla="*/ 677 h 2284"/>
                <a:gd name="T56" fmla="*/ 1496 w 2284"/>
                <a:gd name="T57" fmla="*/ 693 h 2284"/>
                <a:gd name="T58" fmla="*/ 1509 w 2284"/>
                <a:gd name="T59" fmla="*/ 775 h 2284"/>
                <a:gd name="T60" fmla="*/ 1431 w 2284"/>
                <a:gd name="T61" fmla="*/ 765 h 2284"/>
                <a:gd name="T62" fmla="*/ 1142 w 2284"/>
                <a:gd name="T63" fmla="*/ 623 h 2284"/>
                <a:gd name="T64" fmla="*/ 1081 w 2284"/>
                <a:gd name="T65" fmla="*/ 671 h 2284"/>
                <a:gd name="T66" fmla="*/ 774 w 2284"/>
                <a:gd name="T67" fmla="*/ 775 h 2284"/>
                <a:gd name="T68" fmla="*/ 764 w 2284"/>
                <a:gd name="T69" fmla="*/ 853 h 2284"/>
                <a:gd name="T70" fmla="*/ 774 w 2284"/>
                <a:gd name="T71" fmla="*/ 1510 h 2284"/>
                <a:gd name="T72" fmla="*/ 852 w 2284"/>
                <a:gd name="T73" fmla="*/ 1520 h 2284"/>
                <a:gd name="T74" fmla="*/ 1142 w 2284"/>
                <a:gd name="T75" fmla="*/ 1662 h 2284"/>
                <a:gd name="T76" fmla="*/ 1203 w 2284"/>
                <a:gd name="T77" fmla="*/ 1614 h 2284"/>
                <a:gd name="T78" fmla="*/ 1509 w 2284"/>
                <a:gd name="T79" fmla="*/ 1510 h 2284"/>
                <a:gd name="T80" fmla="*/ 1519 w 2284"/>
                <a:gd name="T81" fmla="*/ 1432 h 2284"/>
                <a:gd name="T82" fmla="*/ 1302 w 2284"/>
                <a:gd name="T83" fmla="*/ 1530 h 2284"/>
                <a:gd name="T84" fmla="*/ 864 w 2284"/>
                <a:gd name="T85" fmla="*/ 1420 h 2284"/>
                <a:gd name="T86" fmla="*/ 754 w 2284"/>
                <a:gd name="T87" fmla="*/ 982 h 2284"/>
                <a:gd name="T88" fmla="*/ 1142 w 2284"/>
                <a:gd name="T89" fmla="*/ 750 h 2284"/>
                <a:gd name="T90" fmla="*/ 1529 w 2284"/>
                <a:gd name="T91" fmla="*/ 982 h 2284"/>
                <a:gd name="T92" fmla="*/ 1419 w 2284"/>
                <a:gd name="T93" fmla="*/ 1420 h 2284"/>
                <a:gd name="T94" fmla="*/ 1607 w 2284"/>
                <a:gd name="T95" fmla="*/ 950 h 2284"/>
                <a:gd name="T96" fmla="*/ 1710 w 2284"/>
                <a:gd name="T97" fmla="*/ 1075 h 2284"/>
                <a:gd name="T98" fmla="*/ 1845 w 2284"/>
                <a:gd name="T99" fmla="*/ 1434 h 2284"/>
                <a:gd name="T100" fmla="*/ 1711 w 2284"/>
                <a:gd name="T101" fmla="*/ 1210 h 2284"/>
                <a:gd name="T102" fmla="*/ 1661 w 2284"/>
                <a:gd name="T103" fmla="*/ 1142 h 2284"/>
                <a:gd name="T104" fmla="*/ 1613 w 2284"/>
                <a:gd name="T105" fmla="*/ 1080 h 2284"/>
                <a:gd name="T106" fmla="*/ 1893 w 2284"/>
                <a:gd name="T107" fmla="*/ 392 h 2284"/>
                <a:gd name="T108" fmla="*/ 1505 w 2284"/>
                <a:gd name="T109" fmla="*/ 407 h 2284"/>
                <a:gd name="T110" fmla="*/ 1952 w 2284"/>
                <a:gd name="T111" fmla="*/ 807 h 2284"/>
                <a:gd name="T112" fmla="*/ 1477 w 2284"/>
                <a:gd name="T113" fmla="*/ 332 h 2284"/>
                <a:gd name="T114" fmla="*/ 528 w 2284"/>
                <a:gd name="T115" fmla="*/ 265 h 2284"/>
                <a:gd name="T116" fmla="*/ 0 w 2284"/>
                <a:gd name="T117" fmla="*/ 1143 h 2284"/>
                <a:gd name="T118" fmla="*/ 528 w 2284"/>
                <a:gd name="T119" fmla="*/ 2020 h 2284"/>
                <a:gd name="T120" fmla="*/ 1477 w 2284"/>
                <a:gd name="T121" fmla="*/ 1953 h 2284"/>
                <a:gd name="T122" fmla="*/ 1952 w 2284"/>
                <a:gd name="T123" fmla="*/ 1478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4" h="2284">
                  <a:moveTo>
                    <a:pt x="1919" y="1406"/>
                  </a:moveTo>
                  <a:lnTo>
                    <a:pt x="1919" y="1406"/>
                  </a:lnTo>
                  <a:cubicBezTo>
                    <a:pt x="1878" y="1322"/>
                    <a:pt x="1825" y="1233"/>
                    <a:pt x="1760" y="1142"/>
                  </a:cubicBezTo>
                  <a:cubicBezTo>
                    <a:pt x="1824" y="1053"/>
                    <a:pt x="1878" y="965"/>
                    <a:pt x="1920" y="879"/>
                  </a:cubicBezTo>
                  <a:cubicBezTo>
                    <a:pt x="2100" y="953"/>
                    <a:pt x="2204" y="1049"/>
                    <a:pt x="2204" y="1143"/>
                  </a:cubicBezTo>
                  <a:cubicBezTo>
                    <a:pt x="2204" y="1236"/>
                    <a:pt x="2100" y="1332"/>
                    <a:pt x="1919" y="1406"/>
                  </a:cubicBezTo>
                  <a:close/>
                  <a:moveTo>
                    <a:pt x="1893" y="1893"/>
                  </a:moveTo>
                  <a:lnTo>
                    <a:pt x="1893" y="1893"/>
                  </a:lnTo>
                  <a:cubicBezTo>
                    <a:pt x="1862" y="1924"/>
                    <a:pt x="1816" y="1940"/>
                    <a:pt x="1756" y="1940"/>
                  </a:cubicBezTo>
                  <a:cubicBezTo>
                    <a:pt x="1684" y="1940"/>
                    <a:pt x="1599" y="1918"/>
                    <a:pt x="1505" y="1878"/>
                  </a:cubicBezTo>
                  <a:cubicBezTo>
                    <a:pt x="1536" y="1790"/>
                    <a:pt x="1561" y="1689"/>
                    <a:pt x="1579" y="1580"/>
                  </a:cubicBezTo>
                  <a:cubicBezTo>
                    <a:pt x="1689" y="1562"/>
                    <a:pt x="1789" y="1537"/>
                    <a:pt x="1878" y="1506"/>
                  </a:cubicBezTo>
                  <a:cubicBezTo>
                    <a:pt x="1954" y="1686"/>
                    <a:pt x="1959" y="1828"/>
                    <a:pt x="1893" y="1893"/>
                  </a:cubicBezTo>
                  <a:close/>
                  <a:moveTo>
                    <a:pt x="1433" y="1845"/>
                  </a:moveTo>
                  <a:lnTo>
                    <a:pt x="1433" y="1845"/>
                  </a:lnTo>
                  <a:cubicBezTo>
                    <a:pt x="1361" y="1809"/>
                    <a:pt x="1286" y="1764"/>
                    <a:pt x="1210" y="1711"/>
                  </a:cubicBezTo>
                  <a:cubicBezTo>
                    <a:pt x="1251" y="1679"/>
                    <a:pt x="1293" y="1644"/>
                    <a:pt x="1335" y="1608"/>
                  </a:cubicBezTo>
                  <a:cubicBezTo>
                    <a:pt x="1390" y="1604"/>
                    <a:pt x="1444" y="1599"/>
                    <a:pt x="1496" y="1592"/>
                  </a:cubicBezTo>
                  <a:cubicBezTo>
                    <a:pt x="1480" y="1686"/>
                    <a:pt x="1458" y="1771"/>
                    <a:pt x="1433" y="1845"/>
                  </a:cubicBezTo>
                  <a:close/>
                  <a:moveTo>
                    <a:pt x="1142" y="2204"/>
                  </a:moveTo>
                  <a:lnTo>
                    <a:pt x="1142" y="2204"/>
                  </a:lnTo>
                  <a:cubicBezTo>
                    <a:pt x="1049" y="2204"/>
                    <a:pt x="952" y="2101"/>
                    <a:pt x="878" y="1921"/>
                  </a:cubicBezTo>
                  <a:cubicBezTo>
                    <a:pt x="963" y="1879"/>
                    <a:pt x="1052" y="1825"/>
                    <a:pt x="1142" y="1761"/>
                  </a:cubicBezTo>
                  <a:cubicBezTo>
                    <a:pt x="1231" y="1825"/>
                    <a:pt x="1320" y="1879"/>
                    <a:pt x="1405" y="1921"/>
                  </a:cubicBezTo>
                  <a:cubicBezTo>
                    <a:pt x="1331" y="2101"/>
                    <a:pt x="1235" y="2204"/>
                    <a:pt x="1142" y="2204"/>
                  </a:cubicBezTo>
                  <a:close/>
                  <a:moveTo>
                    <a:pt x="787" y="1592"/>
                  </a:moveTo>
                  <a:lnTo>
                    <a:pt x="787" y="1592"/>
                  </a:lnTo>
                  <a:cubicBezTo>
                    <a:pt x="839" y="1599"/>
                    <a:pt x="893" y="1604"/>
                    <a:pt x="949" y="1608"/>
                  </a:cubicBezTo>
                  <a:cubicBezTo>
                    <a:pt x="990" y="1644"/>
                    <a:pt x="1032" y="1679"/>
                    <a:pt x="1074" y="1711"/>
                  </a:cubicBezTo>
                  <a:cubicBezTo>
                    <a:pt x="997" y="1764"/>
                    <a:pt x="922" y="1809"/>
                    <a:pt x="850" y="1845"/>
                  </a:cubicBezTo>
                  <a:cubicBezTo>
                    <a:pt x="825" y="1771"/>
                    <a:pt x="804" y="1686"/>
                    <a:pt x="787" y="1592"/>
                  </a:cubicBezTo>
                  <a:close/>
                  <a:moveTo>
                    <a:pt x="528" y="1940"/>
                  </a:moveTo>
                  <a:lnTo>
                    <a:pt x="528" y="1940"/>
                  </a:lnTo>
                  <a:cubicBezTo>
                    <a:pt x="468" y="1940"/>
                    <a:pt x="421" y="1924"/>
                    <a:pt x="391" y="1893"/>
                  </a:cubicBezTo>
                  <a:cubicBezTo>
                    <a:pt x="325" y="1828"/>
                    <a:pt x="330" y="1686"/>
                    <a:pt x="405" y="1506"/>
                  </a:cubicBezTo>
                  <a:cubicBezTo>
                    <a:pt x="494" y="1537"/>
                    <a:pt x="595" y="1562"/>
                    <a:pt x="704" y="1580"/>
                  </a:cubicBezTo>
                  <a:cubicBezTo>
                    <a:pt x="722" y="1689"/>
                    <a:pt x="747" y="1790"/>
                    <a:pt x="778" y="1878"/>
                  </a:cubicBezTo>
                  <a:cubicBezTo>
                    <a:pt x="685" y="1918"/>
                    <a:pt x="599" y="1940"/>
                    <a:pt x="528" y="1940"/>
                  </a:cubicBezTo>
                  <a:close/>
                  <a:moveTo>
                    <a:pt x="80" y="1143"/>
                  </a:moveTo>
                  <a:lnTo>
                    <a:pt x="80" y="1143"/>
                  </a:lnTo>
                  <a:cubicBezTo>
                    <a:pt x="80" y="1049"/>
                    <a:pt x="183" y="953"/>
                    <a:pt x="364" y="879"/>
                  </a:cubicBezTo>
                  <a:cubicBezTo>
                    <a:pt x="406" y="965"/>
                    <a:pt x="459" y="1053"/>
                    <a:pt x="523" y="1142"/>
                  </a:cubicBezTo>
                  <a:cubicBezTo>
                    <a:pt x="458" y="1233"/>
                    <a:pt x="405" y="1322"/>
                    <a:pt x="364" y="1406"/>
                  </a:cubicBezTo>
                  <a:cubicBezTo>
                    <a:pt x="183" y="1332"/>
                    <a:pt x="80" y="1236"/>
                    <a:pt x="80" y="1143"/>
                  </a:cubicBezTo>
                  <a:close/>
                  <a:moveTo>
                    <a:pt x="676" y="950"/>
                  </a:moveTo>
                  <a:lnTo>
                    <a:pt x="676" y="950"/>
                  </a:lnTo>
                  <a:cubicBezTo>
                    <a:pt x="639" y="991"/>
                    <a:pt x="605" y="1033"/>
                    <a:pt x="573" y="1075"/>
                  </a:cubicBezTo>
                  <a:cubicBezTo>
                    <a:pt x="520" y="999"/>
                    <a:pt x="475" y="924"/>
                    <a:pt x="439" y="851"/>
                  </a:cubicBezTo>
                  <a:cubicBezTo>
                    <a:pt x="514" y="826"/>
                    <a:pt x="598" y="804"/>
                    <a:pt x="692" y="788"/>
                  </a:cubicBezTo>
                  <a:cubicBezTo>
                    <a:pt x="685" y="840"/>
                    <a:pt x="680" y="894"/>
                    <a:pt x="676" y="950"/>
                  </a:cubicBezTo>
                  <a:close/>
                  <a:moveTo>
                    <a:pt x="676" y="1335"/>
                  </a:moveTo>
                  <a:lnTo>
                    <a:pt x="676" y="1335"/>
                  </a:lnTo>
                  <a:cubicBezTo>
                    <a:pt x="680" y="1391"/>
                    <a:pt x="685" y="1445"/>
                    <a:pt x="692" y="1497"/>
                  </a:cubicBezTo>
                  <a:cubicBezTo>
                    <a:pt x="598" y="1481"/>
                    <a:pt x="513" y="1459"/>
                    <a:pt x="438" y="1434"/>
                  </a:cubicBezTo>
                  <a:cubicBezTo>
                    <a:pt x="473" y="1363"/>
                    <a:pt x="518" y="1288"/>
                    <a:pt x="573" y="1210"/>
                  </a:cubicBezTo>
                  <a:cubicBezTo>
                    <a:pt x="605" y="1252"/>
                    <a:pt x="640" y="1294"/>
                    <a:pt x="676" y="1335"/>
                  </a:cubicBezTo>
                  <a:close/>
                  <a:moveTo>
                    <a:pt x="670" y="1204"/>
                  </a:moveTo>
                  <a:lnTo>
                    <a:pt x="670" y="1204"/>
                  </a:lnTo>
                  <a:cubicBezTo>
                    <a:pt x="654" y="1183"/>
                    <a:pt x="637" y="1163"/>
                    <a:pt x="622" y="1142"/>
                  </a:cubicBezTo>
                  <a:cubicBezTo>
                    <a:pt x="637" y="1122"/>
                    <a:pt x="653" y="1101"/>
                    <a:pt x="670" y="1080"/>
                  </a:cubicBezTo>
                  <a:cubicBezTo>
                    <a:pt x="670" y="1101"/>
                    <a:pt x="669" y="1122"/>
                    <a:pt x="669" y="1143"/>
                  </a:cubicBezTo>
                  <a:cubicBezTo>
                    <a:pt x="669" y="1163"/>
                    <a:pt x="670" y="1184"/>
                    <a:pt x="670" y="1204"/>
                  </a:cubicBezTo>
                  <a:close/>
                  <a:moveTo>
                    <a:pt x="391" y="392"/>
                  </a:moveTo>
                  <a:lnTo>
                    <a:pt x="391" y="392"/>
                  </a:lnTo>
                  <a:cubicBezTo>
                    <a:pt x="421" y="361"/>
                    <a:pt x="468" y="345"/>
                    <a:pt x="528" y="345"/>
                  </a:cubicBezTo>
                  <a:cubicBezTo>
                    <a:pt x="599" y="345"/>
                    <a:pt x="685" y="367"/>
                    <a:pt x="778" y="407"/>
                  </a:cubicBezTo>
                  <a:cubicBezTo>
                    <a:pt x="747" y="495"/>
                    <a:pt x="722" y="596"/>
                    <a:pt x="704" y="705"/>
                  </a:cubicBezTo>
                  <a:cubicBezTo>
                    <a:pt x="595" y="723"/>
                    <a:pt x="494" y="748"/>
                    <a:pt x="406" y="779"/>
                  </a:cubicBezTo>
                  <a:cubicBezTo>
                    <a:pt x="330" y="599"/>
                    <a:pt x="324" y="458"/>
                    <a:pt x="391" y="392"/>
                  </a:cubicBezTo>
                  <a:close/>
                  <a:moveTo>
                    <a:pt x="850" y="440"/>
                  </a:moveTo>
                  <a:lnTo>
                    <a:pt x="850" y="440"/>
                  </a:lnTo>
                  <a:cubicBezTo>
                    <a:pt x="922" y="476"/>
                    <a:pt x="997" y="521"/>
                    <a:pt x="1074" y="574"/>
                  </a:cubicBezTo>
                  <a:cubicBezTo>
                    <a:pt x="1032" y="606"/>
                    <a:pt x="990" y="641"/>
                    <a:pt x="949" y="677"/>
                  </a:cubicBezTo>
                  <a:cubicBezTo>
                    <a:pt x="893" y="681"/>
                    <a:pt x="839" y="686"/>
                    <a:pt x="787" y="693"/>
                  </a:cubicBezTo>
                  <a:cubicBezTo>
                    <a:pt x="804" y="599"/>
                    <a:pt x="825" y="514"/>
                    <a:pt x="850" y="440"/>
                  </a:cubicBezTo>
                  <a:close/>
                  <a:moveTo>
                    <a:pt x="1142" y="80"/>
                  </a:moveTo>
                  <a:lnTo>
                    <a:pt x="1142" y="80"/>
                  </a:lnTo>
                  <a:cubicBezTo>
                    <a:pt x="1235" y="80"/>
                    <a:pt x="1331" y="184"/>
                    <a:pt x="1405" y="364"/>
                  </a:cubicBezTo>
                  <a:cubicBezTo>
                    <a:pt x="1320" y="406"/>
                    <a:pt x="1231" y="460"/>
                    <a:pt x="1142" y="524"/>
                  </a:cubicBezTo>
                  <a:cubicBezTo>
                    <a:pt x="1052" y="460"/>
                    <a:pt x="963" y="406"/>
                    <a:pt x="878" y="364"/>
                  </a:cubicBezTo>
                  <a:cubicBezTo>
                    <a:pt x="952" y="184"/>
                    <a:pt x="1049" y="80"/>
                    <a:pt x="1142" y="80"/>
                  </a:cubicBezTo>
                  <a:close/>
                  <a:moveTo>
                    <a:pt x="1496" y="693"/>
                  </a:moveTo>
                  <a:lnTo>
                    <a:pt x="1496" y="693"/>
                  </a:lnTo>
                  <a:cubicBezTo>
                    <a:pt x="1444" y="686"/>
                    <a:pt x="1390" y="681"/>
                    <a:pt x="1335" y="677"/>
                  </a:cubicBezTo>
                  <a:cubicBezTo>
                    <a:pt x="1293" y="641"/>
                    <a:pt x="1251" y="606"/>
                    <a:pt x="1210" y="574"/>
                  </a:cubicBezTo>
                  <a:cubicBezTo>
                    <a:pt x="1286" y="521"/>
                    <a:pt x="1361" y="476"/>
                    <a:pt x="1433" y="440"/>
                  </a:cubicBezTo>
                  <a:cubicBezTo>
                    <a:pt x="1458" y="514"/>
                    <a:pt x="1480" y="599"/>
                    <a:pt x="1496" y="693"/>
                  </a:cubicBezTo>
                  <a:close/>
                  <a:moveTo>
                    <a:pt x="1431" y="765"/>
                  </a:moveTo>
                  <a:lnTo>
                    <a:pt x="1431" y="765"/>
                  </a:lnTo>
                  <a:cubicBezTo>
                    <a:pt x="1458" y="768"/>
                    <a:pt x="1484" y="771"/>
                    <a:pt x="1509" y="775"/>
                  </a:cubicBezTo>
                  <a:cubicBezTo>
                    <a:pt x="1513" y="800"/>
                    <a:pt x="1516" y="826"/>
                    <a:pt x="1519" y="853"/>
                  </a:cubicBezTo>
                  <a:cubicBezTo>
                    <a:pt x="1505" y="838"/>
                    <a:pt x="1490" y="823"/>
                    <a:pt x="1476" y="809"/>
                  </a:cubicBezTo>
                  <a:cubicBezTo>
                    <a:pt x="1461" y="794"/>
                    <a:pt x="1446" y="779"/>
                    <a:pt x="1431" y="765"/>
                  </a:cubicBezTo>
                  <a:close/>
                  <a:moveTo>
                    <a:pt x="1081" y="671"/>
                  </a:moveTo>
                  <a:lnTo>
                    <a:pt x="1081" y="671"/>
                  </a:lnTo>
                  <a:cubicBezTo>
                    <a:pt x="1101" y="655"/>
                    <a:pt x="1121" y="639"/>
                    <a:pt x="1142" y="623"/>
                  </a:cubicBezTo>
                  <a:cubicBezTo>
                    <a:pt x="1162" y="639"/>
                    <a:pt x="1182" y="655"/>
                    <a:pt x="1203" y="671"/>
                  </a:cubicBezTo>
                  <a:cubicBezTo>
                    <a:pt x="1182" y="670"/>
                    <a:pt x="1162" y="670"/>
                    <a:pt x="1142" y="670"/>
                  </a:cubicBezTo>
                  <a:cubicBezTo>
                    <a:pt x="1121" y="670"/>
                    <a:pt x="1101" y="670"/>
                    <a:pt x="1081" y="671"/>
                  </a:cubicBezTo>
                  <a:close/>
                  <a:moveTo>
                    <a:pt x="764" y="853"/>
                  </a:moveTo>
                  <a:lnTo>
                    <a:pt x="764" y="853"/>
                  </a:lnTo>
                  <a:cubicBezTo>
                    <a:pt x="767" y="826"/>
                    <a:pt x="770" y="800"/>
                    <a:pt x="774" y="775"/>
                  </a:cubicBezTo>
                  <a:cubicBezTo>
                    <a:pt x="799" y="771"/>
                    <a:pt x="826" y="768"/>
                    <a:pt x="852" y="765"/>
                  </a:cubicBezTo>
                  <a:cubicBezTo>
                    <a:pt x="837" y="779"/>
                    <a:pt x="822" y="794"/>
                    <a:pt x="808" y="809"/>
                  </a:cubicBezTo>
                  <a:cubicBezTo>
                    <a:pt x="793" y="823"/>
                    <a:pt x="779" y="838"/>
                    <a:pt x="764" y="853"/>
                  </a:cubicBezTo>
                  <a:close/>
                  <a:moveTo>
                    <a:pt x="852" y="1520"/>
                  </a:moveTo>
                  <a:lnTo>
                    <a:pt x="852" y="1520"/>
                  </a:lnTo>
                  <a:cubicBezTo>
                    <a:pt x="826" y="1517"/>
                    <a:pt x="799" y="1514"/>
                    <a:pt x="774" y="1510"/>
                  </a:cubicBezTo>
                  <a:cubicBezTo>
                    <a:pt x="770" y="1485"/>
                    <a:pt x="767" y="1459"/>
                    <a:pt x="764" y="1432"/>
                  </a:cubicBezTo>
                  <a:cubicBezTo>
                    <a:pt x="779" y="1447"/>
                    <a:pt x="793" y="1462"/>
                    <a:pt x="808" y="1476"/>
                  </a:cubicBezTo>
                  <a:cubicBezTo>
                    <a:pt x="822" y="1491"/>
                    <a:pt x="837" y="1506"/>
                    <a:pt x="852" y="1520"/>
                  </a:cubicBezTo>
                  <a:close/>
                  <a:moveTo>
                    <a:pt x="1203" y="1614"/>
                  </a:moveTo>
                  <a:lnTo>
                    <a:pt x="1203" y="1614"/>
                  </a:lnTo>
                  <a:cubicBezTo>
                    <a:pt x="1182" y="1630"/>
                    <a:pt x="1162" y="1646"/>
                    <a:pt x="1142" y="1662"/>
                  </a:cubicBezTo>
                  <a:cubicBezTo>
                    <a:pt x="1121" y="1646"/>
                    <a:pt x="1101" y="1630"/>
                    <a:pt x="1081" y="1614"/>
                  </a:cubicBezTo>
                  <a:cubicBezTo>
                    <a:pt x="1101" y="1615"/>
                    <a:pt x="1121" y="1615"/>
                    <a:pt x="1142" y="1615"/>
                  </a:cubicBezTo>
                  <a:cubicBezTo>
                    <a:pt x="1162" y="1615"/>
                    <a:pt x="1182" y="1615"/>
                    <a:pt x="1203" y="1614"/>
                  </a:cubicBezTo>
                  <a:close/>
                  <a:moveTo>
                    <a:pt x="1519" y="1432"/>
                  </a:moveTo>
                  <a:lnTo>
                    <a:pt x="1519" y="1432"/>
                  </a:lnTo>
                  <a:cubicBezTo>
                    <a:pt x="1516" y="1459"/>
                    <a:pt x="1513" y="1485"/>
                    <a:pt x="1509" y="1510"/>
                  </a:cubicBezTo>
                  <a:cubicBezTo>
                    <a:pt x="1484" y="1514"/>
                    <a:pt x="1458" y="1517"/>
                    <a:pt x="1431" y="1520"/>
                  </a:cubicBezTo>
                  <a:cubicBezTo>
                    <a:pt x="1446" y="1506"/>
                    <a:pt x="1461" y="1491"/>
                    <a:pt x="1476" y="1476"/>
                  </a:cubicBezTo>
                  <a:cubicBezTo>
                    <a:pt x="1490" y="1462"/>
                    <a:pt x="1505" y="1447"/>
                    <a:pt x="1519" y="1432"/>
                  </a:cubicBezTo>
                  <a:close/>
                  <a:moveTo>
                    <a:pt x="1419" y="1420"/>
                  </a:moveTo>
                  <a:lnTo>
                    <a:pt x="1419" y="1420"/>
                  </a:lnTo>
                  <a:cubicBezTo>
                    <a:pt x="1381" y="1458"/>
                    <a:pt x="1342" y="1495"/>
                    <a:pt x="1302" y="1530"/>
                  </a:cubicBezTo>
                  <a:cubicBezTo>
                    <a:pt x="1250" y="1533"/>
                    <a:pt x="1197" y="1535"/>
                    <a:pt x="1142" y="1535"/>
                  </a:cubicBezTo>
                  <a:cubicBezTo>
                    <a:pt x="1087" y="1535"/>
                    <a:pt x="1033" y="1533"/>
                    <a:pt x="981" y="1530"/>
                  </a:cubicBezTo>
                  <a:cubicBezTo>
                    <a:pt x="942" y="1495"/>
                    <a:pt x="903" y="1458"/>
                    <a:pt x="864" y="1420"/>
                  </a:cubicBezTo>
                  <a:cubicBezTo>
                    <a:pt x="826" y="1381"/>
                    <a:pt x="789" y="1342"/>
                    <a:pt x="754" y="1303"/>
                  </a:cubicBezTo>
                  <a:cubicBezTo>
                    <a:pt x="751" y="1251"/>
                    <a:pt x="749" y="1198"/>
                    <a:pt x="749" y="1143"/>
                  </a:cubicBezTo>
                  <a:cubicBezTo>
                    <a:pt x="749" y="1087"/>
                    <a:pt x="751" y="1034"/>
                    <a:pt x="754" y="982"/>
                  </a:cubicBezTo>
                  <a:cubicBezTo>
                    <a:pt x="789" y="943"/>
                    <a:pt x="825" y="904"/>
                    <a:pt x="864" y="865"/>
                  </a:cubicBezTo>
                  <a:cubicBezTo>
                    <a:pt x="903" y="827"/>
                    <a:pt x="942" y="790"/>
                    <a:pt x="981" y="755"/>
                  </a:cubicBezTo>
                  <a:cubicBezTo>
                    <a:pt x="1033" y="752"/>
                    <a:pt x="1087" y="750"/>
                    <a:pt x="1142" y="750"/>
                  </a:cubicBezTo>
                  <a:cubicBezTo>
                    <a:pt x="1197" y="750"/>
                    <a:pt x="1250" y="752"/>
                    <a:pt x="1302" y="755"/>
                  </a:cubicBezTo>
                  <a:cubicBezTo>
                    <a:pt x="1342" y="790"/>
                    <a:pt x="1381" y="827"/>
                    <a:pt x="1419" y="865"/>
                  </a:cubicBezTo>
                  <a:cubicBezTo>
                    <a:pt x="1458" y="904"/>
                    <a:pt x="1495" y="943"/>
                    <a:pt x="1529" y="982"/>
                  </a:cubicBezTo>
                  <a:cubicBezTo>
                    <a:pt x="1532" y="1034"/>
                    <a:pt x="1534" y="1087"/>
                    <a:pt x="1534" y="1143"/>
                  </a:cubicBezTo>
                  <a:cubicBezTo>
                    <a:pt x="1534" y="1198"/>
                    <a:pt x="1532" y="1251"/>
                    <a:pt x="1529" y="1303"/>
                  </a:cubicBezTo>
                  <a:cubicBezTo>
                    <a:pt x="1494" y="1342"/>
                    <a:pt x="1457" y="1381"/>
                    <a:pt x="1419" y="1420"/>
                  </a:cubicBezTo>
                  <a:close/>
                  <a:moveTo>
                    <a:pt x="1710" y="1075"/>
                  </a:moveTo>
                  <a:lnTo>
                    <a:pt x="1710" y="1075"/>
                  </a:lnTo>
                  <a:cubicBezTo>
                    <a:pt x="1678" y="1033"/>
                    <a:pt x="1644" y="991"/>
                    <a:pt x="1607" y="950"/>
                  </a:cubicBezTo>
                  <a:cubicBezTo>
                    <a:pt x="1604" y="894"/>
                    <a:pt x="1598" y="840"/>
                    <a:pt x="1591" y="788"/>
                  </a:cubicBezTo>
                  <a:cubicBezTo>
                    <a:pt x="1685" y="804"/>
                    <a:pt x="1770" y="826"/>
                    <a:pt x="1844" y="851"/>
                  </a:cubicBezTo>
                  <a:cubicBezTo>
                    <a:pt x="1808" y="924"/>
                    <a:pt x="1763" y="999"/>
                    <a:pt x="1710" y="1075"/>
                  </a:cubicBezTo>
                  <a:close/>
                  <a:moveTo>
                    <a:pt x="1711" y="1210"/>
                  </a:moveTo>
                  <a:lnTo>
                    <a:pt x="1711" y="1210"/>
                  </a:lnTo>
                  <a:cubicBezTo>
                    <a:pt x="1765" y="1288"/>
                    <a:pt x="1810" y="1363"/>
                    <a:pt x="1845" y="1434"/>
                  </a:cubicBezTo>
                  <a:cubicBezTo>
                    <a:pt x="1770" y="1459"/>
                    <a:pt x="1685" y="1481"/>
                    <a:pt x="1591" y="1497"/>
                  </a:cubicBezTo>
                  <a:cubicBezTo>
                    <a:pt x="1598" y="1445"/>
                    <a:pt x="1604" y="1391"/>
                    <a:pt x="1607" y="1335"/>
                  </a:cubicBezTo>
                  <a:cubicBezTo>
                    <a:pt x="1644" y="1294"/>
                    <a:pt x="1678" y="1252"/>
                    <a:pt x="1711" y="1210"/>
                  </a:cubicBezTo>
                  <a:close/>
                  <a:moveTo>
                    <a:pt x="1613" y="1080"/>
                  </a:moveTo>
                  <a:lnTo>
                    <a:pt x="1613" y="1080"/>
                  </a:lnTo>
                  <a:cubicBezTo>
                    <a:pt x="1630" y="1101"/>
                    <a:pt x="1646" y="1122"/>
                    <a:pt x="1661" y="1142"/>
                  </a:cubicBezTo>
                  <a:cubicBezTo>
                    <a:pt x="1646" y="1163"/>
                    <a:pt x="1630" y="1183"/>
                    <a:pt x="1613" y="1204"/>
                  </a:cubicBezTo>
                  <a:cubicBezTo>
                    <a:pt x="1614" y="1184"/>
                    <a:pt x="1614" y="1163"/>
                    <a:pt x="1614" y="1143"/>
                  </a:cubicBezTo>
                  <a:cubicBezTo>
                    <a:pt x="1614" y="1122"/>
                    <a:pt x="1614" y="1101"/>
                    <a:pt x="1613" y="1080"/>
                  </a:cubicBezTo>
                  <a:close/>
                  <a:moveTo>
                    <a:pt x="1756" y="345"/>
                  </a:moveTo>
                  <a:lnTo>
                    <a:pt x="1756" y="345"/>
                  </a:lnTo>
                  <a:cubicBezTo>
                    <a:pt x="1816" y="345"/>
                    <a:pt x="1862" y="361"/>
                    <a:pt x="1893" y="392"/>
                  </a:cubicBezTo>
                  <a:cubicBezTo>
                    <a:pt x="1959" y="458"/>
                    <a:pt x="1953" y="599"/>
                    <a:pt x="1878" y="779"/>
                  </a:cubicBezTo>
                  <a:cubicBezTo>
                    <a:pt x="1789" y="748"/>
                    <a:pt x="1689" y="723"/>
                    <a:pt x="1579" y="705"/>
                  </a:cubicBezTo>
                  <a:cubicBezTo>
                    <a:pt x="1561" y="596"/>
                    <a:pt x="1536" y="495"/>
                    <a:pt x="1505" y="407"/>
                  </a:cubicBezTo>
                  <a:cubicBezTo>
                    <a:pt x="1599" y="367"/>
                    <a:pt x="1684" y="345"/>
                    <a:pt x="1756" y="345"/>
                  </a:cubicBezTo>
                  <a:close/>
                  <a:moveTo>
                    <a:pt x="1952" y="807"/>
                  </a:moveTo>
                  <a:lnTo>
                    <a:pt x="1952" y="807"/>
                  </a:lnTo>
                  <a:cubicBezTo>
                    <a:pt x="2042" y="594"/>
                    <a:pt x="2041" y="427"/>
                    <a:pt x="1949" y="335"/>
                  </a:cubicBezTo>
                  <a:cubicBezTo>
                    <a:pt x="1903" y="289"/>
                    <a:pt x="1838" y="265"/>
                    <a:pt x="1756" y="265"/>
                  </a:cubicBezTo>
                  <a:cubicBezTo>
                    <a:pt x="1675" y="265"/>
                    <a:pt x="1580" y="289"/>
                    <a:pt x="1477" y="332"/>
                  </a:cubicBezTo>
                  <a:cubicBezTo>
                    <a:pt x="1392" y="126"/>
                    <a:pt x="1274" y="0"/>
                    <a:pt x="1142" y="0"/>
                  </a:cubicBezTo>
                  <a:cubicBezTo>
                    <a:pt x="1009" y="0"/>
                    <a:pt x="891" y="126"/>
                    <a:pt x="806" y="332"/>
                  </a:cubicBezTo>
                  <a:cubicBezTo>
                    <a:pt x="704" y="289"/>
                    <a:pt x="609" y="265"/>
                    <a:pt x="528" y="265"/>
                  </a:cubicBezTo>
                  <a:cubicBezTo>
                    <a:pt x="446" y="265"/>
                    <a:pt x="380" y="289"/>
                    <a:pt x="334" y="335"/>
                  </a:cubicBezTo>
                  <a:cubicBezTo>
                    <a:pt x="242" y="427"/>
                    <a:pt x="242" y="594"/>
                    <a:pt x="331" y="807"/>
                  </a:cubicBezTo>
                  <a:cubicBezTo>
                    <a:pt x="125" y="892"/>
                    <a:pt x="0" y="1010"/>
                    <a:pt x="0" y="1143"/>
                  </a:cubicBezTo>
                  <a:cubicBezTo>
                    <a:pt x="0" y="1275"/>
                    <a:pt x="125" y="1393"/>
                    <a:pt x="331" y="1478"/>
                  </a:cubicBezTo>
                  <a:cubicBezTo>
                    <a:pt x="246" y="1684"/>
                    <a:pt x="240" y="1856"/>
                    <a:pt x="334" y="1950"/>
                  </a:cubicBezTo>
                  <a:cubicBezTo>
                    <a:pt x="380" y="1996"/>
                    <a:pt x="446" y="2020"/>
                    <a:pt x="528" y="2020"/>
                  </a:cubicBezTo>
                  <a:cubicBezTo>
                    <a:pt x="609" y="2020"/>
                    <a:pt x="704" y="1996"/>
                    <a:pt x="806" y="1953"/>
                  </a:cubicBezTo>
                  <a:cubicBezTo>
                    <a:pt x="891" y="2159"/>
                    <a:pt x="1009" y="2284"/>
                    <a:pt x="1142" y="2284"/>
                  </a:cubicBezTo>
                  <a:cubicBezTo>
                    <a:pt x="1274" y="2284"/>
                    <a:pt x="1392" y="2159"/>
                    <a:pt x="1477" y="1953"/>
                  </a:cubicBezTo>
                  <a:cubicBezTo>
                    <a:pt x="1580" y="1996"/>
                    <a:pt x="1675" y="2020"/>
                    <a:pt x="1756" y="2020"/>
                  </a:cubicBezTo>
                  <a:cubicBezTo>
                    <a:pt x="1838" y="2020"/>
                    <a:pt x="1903" y="1996"/>
                    <a:pt x="1949" y="1950"/>
                  </a:cubicBezTo>
                  <a:cubicBezTo>
                    <a:pt x="2043" y="1856"/>
                    <a:pt x="2038" y="1684"/>
                    <a:pt x="1952" y="1478"/>
                  </a:cubicBezTo>
                  <a:cubicBezTo>
                    <a:pt x="2158" y="1393"/>
                    <a:pt x="2284" y="1275"/>
                    <a:pt x="2284" y="1143"/>
                  </a:cubicBezTo>
                  <a:cubicBezTo>
                    <a:pt x="2284" y="1010"/>
                    <a:pt x="2158" y="892"/>
                    <a:pt x="1952" y="80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7021513" y="5929313"/>
              <a:ext cx="177800" cy="177800"/>
            </a:xfrm>
            <a:custGeom>
              <a:avLst/>
              <a:gdLst>
                <a:gd name="T0" fmla="*/ 120 w 240"/>
                <a:gd name="T1" fmla="*/ 0 h 240"/>
                <a:gd name="T2" fmla="*/ 120 w 240"/>
                <a:gd name="T3" fmla="*/ 0 h 240"/>
                <a:gd name="T4" fmla="*/ 0 w 240"/>
                <a:gd name="T5" fmla="*/ 120 h 240"/>
                <a:gd name="T6" fmla="*/ 120 w 240"/>
                <a:gd name="T7" fmla="*/ 240 h 240"/>
                <a:gd name="T8" fmla="*/ 240 w 240"/>
                <a:gd name="T9" fmla="*/ 120 h 240"/>
                <a:gd name="T10" fmla="*/ 120 w 240"/>
                <a:gd name="T1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" h="240">
                  <a:moveTo>
                    <a:pt x="120" y="0"/>
                  </a:moveTo>
                  <a:lnTo>
                    <a:pt x="120" y="0"/>
                  </a:lnTo>
                  <a:cubicBezTo>
                    <a:pt x="53" y="0"/>
                    <a:pt x="0" y="53"/>
                    <a:pt x="0" y="120"/>
                  </a:cubicBezTo>
                  <a:cubicBezTo>
                    <a:pt x="0" y="186"/>
                    <a:pt x="53" y="240"/>
                    <a:pt x="120" y="240"/>
                  </a:cubicBezTo>
                  <a:cubicBezTo>
                    <a:pt x="186" y="240"/>
                    <a:pt x="240" y="186"/>
                    <a:pt x="240" y="120"/>
                  </a:cubicBezTo>
                  <a:cubicBezTo>
                    <a:pt x="240" y="53"/>
                    <a:pt x="186" y="0"/>
                    <a:pt x="1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空心弧 46"/>
          <p:cNvSpPr/>
          <p:nvPr/>
        </p:nvSpPr>
        <p:spPr>
          <a:xfrm>
            <a:off x="6094277" y="1399035"/>
            <a:ext cx="2712984" cy="2712984"/>
          </a:xfrm>
          <a:prstGeom prst="blockArc">
            <a:avLst>
              <a:gd name="adj1" fmla="val 10800000"/>
              <a:gd name="adj2" fmla="val 246461"/>
              <a:gd name="adj3" fmla="val 218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3460547" y="-965916"/>
            <a:ext cx="1940852" cy="5302880"/>
            <a:chOff x="1444624" y="0"/>
            <a:chExt cx="1589087" cy="43417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20" name="直接连接符 19"/>
            <p:cNvCxnSpPr/>
            <p:nvPr/>
          </p:nvCxnSpPr>
          <p:spPr>
            <a:xfrm>
              <a:off x="2239167" y="0"/>
              <a:ext cx="0" cy="2724068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4"/>
            <p:cNvGrpSpPr>
              <a:grpSpLocks noChangeAspect="1"/>
            </p:cNvGrpSpPr>
            <p:nvPr/>
          </p:nvGrpSpPr>
          <p:grpSpPr bwMode="auto">
            <a:xfrm>
              <a:off x="1444624" y="27018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24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5479773" y="-964489"/>
            <a:ext cx="1940852" cy="4226982"/>
            <a:chOff x="3116261" y="0"/>
            <a:chExt cx="1589087" cy="346087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grpSp>
          <p:nvGrpSpPr>
            <p:cNvPr id="3" name="Group 4"/>
            <p:cNvGrpSpPr>
              <a:grpSpLocks noChangeAspect="1"/>
            </p:cNvGrpSpPr>
            <p:nvPr/>
          </p:nvGrpSpPr>
          <p:grpSpPr bwMode="auto">
            <a:xfrm>
              <a:off x="3116261" y="182098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7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5" name="直接连接符 34"/>
            <p:cNvCxnSpPr>
              <a:endCxn id="6" idx="4"/>
            </p:cNvCxnSpPr>
            <p:nvPr/>
          </p:nvCxnSpPr>
          <p:spPr>
            <a:xfrm>
              <a:off x="3920019" y="0"/>
              <a:ext cx="9757" cy="182098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761991" y="-965916"/>
            <a:ext cx="1940852" cy="3689839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37" name="直接连接符 36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39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830174" y="0"/>
            <a:ext cx="1920455" cy="3651062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49" name="直接连接符 48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51" name="Freeform 5"/>
              <p:cNvSpPr/>
              <p:nvPr/>
            </p:nvSpPr>
            <p:spPr bwMode="auto">
              <a:xfrm>
                <a:off x="1533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3" name="文本框 5"/>
          <p:cNvSpPr txBox="1">
            <a:spLocks noChangeArrowheads="1"/>
          </p:cNvSpPr>
          <p:nvPr/>
        </p:nvSpPr>
        <p:spPr bwMode="auto">
          <a:xfrm>
            <a:off x="1150677" y="4729654"/>
            <a:ext cx="977773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000" b="1" dirty="0">
                <a:solidFill>
                  <a:srgbClr val="254E6B"/>
                </a:solidFill>
                <a:latin typeface="微软雅黑" panose="020B0503020204020204" charset="-122"/>
                <a:ea typeface="创艺简细圆" pitchFamily="2" charset="-122"/>
              </a:rPr>
              <a:t>Thanks for your listening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5663970" y="5871486"/>
            <a:ext cx="720000" cy="0"/>
          </a:xfrm>
          <a:prstGeom prst="line">
            <a:avLst/>
          </a:prstGeom>
          <a:noFill/>
          <a:ln w="38100" cap="flat" cmpd="sng" algn="ctr">
            <a:solidFill>
              <a:srgbClr val="1F3F57"/>
            </a:solidFill>
            <a:prstDash val="solid"/>
            <a:miter lim="800000"/>
          </a:ln>
          <a:effectLst/>
        </p:spPr>
      </p:cxnSp>
      <p:sp>
        <p:nvSpPr>
          <p:cNvPr id="68" name="椭圆 67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tmFilter="0,0; .5, 1; 1, 1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/>
          <p:cNvSpPr>
            <a:spLocks noEditPoints="1"/>
          </p:cNvSpPr>
          <p:nvPr/>
        </p:nvSpPr>
        <p:spPr bwMode="auto">
          <a:xfrm>
            <a:off x="10855607" y="123352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811194" y="141570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47642" y="962364"/>
            <a:ext cx="313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胶囊定义</a:t>
            </a:r>
          </a:p>
        </p:txBody>
      </p:sp>
      <p:sp>
        <p:nvSpPr>
          <p:cNvPr id="5" name="Freeform 34"/>
          <p:cNvSpPr>
            <a:spLocks noEditPoints="1"/>
          </p:cNvSpPr>
          <p:nvPr/>
        </p:nvSpPr>
        <p:spPr bwMode="auto">
          <a:xfrm>
            <a:off x="10886644" y="266278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842231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78679" y="2391624"/>
            <a:ext cx="309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 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理念、创新</a:t>
            </a:r>
            <a:endParaRPr 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75655" y="408142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831242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4"/>
          <p:cNvSpPr>
            <a:spLocks noEditPoints="1"/>
          </p:cNvSpPr>
          <p:nvPr/>
        </p:nvSpPr>
        <p:spPr bwMode="auto">
          <a:xfrm>
            <a:off x="10867879" y="556391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823466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32459" y="3315480"/>
            <a:ext cx="35546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华文隶书" panose="02010800040101010101" pitchFamily="2" charset="-122"/>
                <a:ea typeface="华文隶书" panose="02010800040101010101" pitchFamily="2" charset="-122"/>
                <a:sym typeface="+mn-ea"/>
              </a:rPr>
              <a:t>颠覆未来</a:t>
            </a:r>
            <a:endParaRPr lang="zh-CN" sz="13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 flipV="1">
            <a:off x="6749032" y="2068276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20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30" name="Group 4"/>
          <p:cNvGrpSpPr>
            <a:grpSpLocks noChangeAspect="1"/>
          </p:cNvGrpSpPr>
          <p:nvPr/>
        </p:nvGrpSpPr>
        <p:grpSpPr bwMode="auto">
          <a:xfrm flipV="1">
            <a:off x="6762042" y="3493040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32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 flipV="1">
            <a:off x="6709276" y="644123"/>
            <a:ext cx="739929" cy="763583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44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 flipV="1">
            <a:off x="6762042" y="4984508"/>
            <a:ext cx="732153" cy="755559"/>
            <a:chOff x="1308" y="1009"/>
            <a:chExt cx="1001" cy="1033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sp>
          <p:nvSpPr>
            <p:cNvPr id="56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90109" y="5309449"/>
            <a:ext cx="313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设计优点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395824" y="3826724"/>
            <a:ext cx="313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框架设计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5" grpId="0" bldLvl="0" animBg="1"/>
      <p:bldP spid="6" grpId="0" bldLvl="0" animBg="1"/>
      <p:bldP spid="7" grpId="0"/>
      <p:bldP spid="8" grpId="0" bldLvl="0" animBg="1"/>
      <p:bldP spid="9" grpId="0" bldLvl="0" animBg="1"/>
      <p:bldP spid="11" grpId="0" bldLvl="0" animBg="1"/>
      <p:bldP spid="12" grpId="0" bldLvl="0" animBg="1"/>
      <p:bldP spid="15" grpId="0" bldLvl="0" animBg="1"/>
      <p:bldP spid="16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1218" y="2743737"/>
            <a:ext cx="4101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>
                <a:solidFill>
                  <a:srgbClr val="234964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zh-CN" altLang="en-US" sz="6600" b="1" dirty="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胶囊定义</a:t>
            </a:r>
            <a:endParaRPr lang="zh-CN" altLang="en-US" sz="6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blinds dir="vert"/>
      </p:transition>
    </mc:Choice>
    <mc:Fallback xmlns="">
      <p:transition spd="med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建构胶囊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94492"/>
            <a:ext cx="5391150" cy="8046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57425" y="5161052"/>
            <a:ext cx="3057247" cy="65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219170">
              <a:lnSpc>
                <a:spcPct val="13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28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84124" y="1023958"/>
            <a:ext cx="2031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54E6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鹦鹉螺</a:t>
            </a:r>
            <a:endParaRPr lang="zh-CN" altLang="en-US" sz="4800" dirty="0">
              <a:solidFill>
                <a:srgbClr val="254E6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35800" y="1430569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248987" y="4591721"/>
            <a:ext cx="4522803" cy="1180323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800" dirty="0">
                <a:solidFill>
                  <a:srgbClr val="234964"/>
                </a:solidFill>
                <a:latin typeface="Segoe Print" panose="02000600000000000000" pitchFamily="2" charset="0"/>
                <a:ea typeface="微软雅黑" panose="020B0503020204020204" charset="-122"/>
              </a:rPr>
              <a:t>三层生物膜结构</a:t>
            </a:r>
            <a:endParaRPr lang="en-US" altLang="zh-CN" sz="2800" dirty="0">
              <a:solidFill>
                <a:srgbClr val="234964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2800" dirty="0">
                <a:solidFill>
                  <a:srgbClr val="234964"/>
                </a:solidFill>
                <a:latin typeface="Segoe Print" panose="02000600000000000000" pitchFamily="2" charset="0"/>
                <a:ea typeface="微软雅黑" panose="020B0503020204020204" charset="-122"/>
              </a:rPr>
              <a:t>鞭毛驱动</a:t>
            </a:r>
          </a:p>
        </p:txBody>
      </p:sp>
      <p:sp>
        <p:nvSpPr>
          <p:cNvPr id="31" name="椭圆 30"/>
          <p:cNvSpPr/>
          <p:nvPr/>
        </p:nvSpPr>
        <p:spPr>
          <a:xfrm>
            <a:off x="7115095" y="3925874"/>
            <a:ext cx="88900" cy="970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CB76D1-32D0-4FD0-91DD-005FF8809A26}"/>
              </a:ext>
            </a:extLst>
          </p:cNvPr>
          <p:cNvSpPr/>
          <p:nvPr/>
        </p:nvSpPr>
        <p:spPr>
          <a:xfrm>
            <a:off x="7124700" y="1948751"/>
            <a:ext cx="4381500" cy="954107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r>
              <a:rPr lang="zh-CN" altLang="en-US" sz="2800" dirty="0">
                <a:solidFill>
                  <a:srgbClr val="234964"/>
                </a:solidFill>
                <a:latin typeface="Segoe Print" panose="02000600000000000000" pitchFamily="2" charset="0"/>
                <a:ea typeface="微软雅黑" panose="020B0503020204020204" charset="-122"/>
              </a:rPr>
              <a:t>整体采用仿生设计，参考鹦鹉螺的壳结构。</a:t>
            </a:r>
            <a:endParaRPr lang="en-US" altLang="zh-CN" sz="2800" dirty="0">
              <a:solidFill>
                <a:srgbClr val="234964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0A7A47-26ED-4208-8289-8E3BE002EC9A}"/>
              </a:ext>
            </a:extLst>
          </p:cNvPr>
          <p:cNvSpPr/>
          <p:nvPr/>
        </p:nvSpPr>
        <p:spPr>
          <a:xfrm>
            <a:off x="7303357" y="3591090"/>
            <a:ext cx="2031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254E6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草履虫</a:t>
            </a:r>
          </a:p>
        </p:txBody>
      </p:sp>
    </p:spTree>
    <p:extLst>
      <p:ext uri="{BB962C8B-B14F-4D97-AF65-F5344CB8AC3E}">
        <p14:creationId xmlns:p14="http://schemas.microsoft.com/office/powerpoint/2010/main" val="19330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罐形 13"/>
          <p:cNvSpPr/>
          <p:nvPr/>
        </p:nvSpPr>
        <p:spPr>
          <a:xfrm>
            <a:off x="452596" y="4842472"/>
            <a:ext cx="4957753" cy="1389831"/>
          </a:xfrm>
          <a:prstGeom prst="can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集群</a:t>
            </a:r>
          </a:p>
        </p:txBody>
      </p:sp>
      <p:sp>
        <p:nvSpPr>
          <p:cNvPr id="18" name="矩形 17"/>
          <p:cNvSpPr/>
          <p:nvPr/>
        </p:nvSpPr>
        <p:spPr>
          <a:xfrm>
            <a:off x="6685442" y="199129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781652" y="1460336"/>
            <a:ext cx="2031325" cy="452432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652" y="339222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781652" y="2727114"/>
            <a:ext cx="2031325" cy="4524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1652" y="4842473"/>
            <a:ext cx="5506558" cy="57246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781652" y="4177364"/>
            <a:ext cx="2031325" cy="4524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  <a:ea typeface="微软雅黑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7956A1-B668-45ED-818B-E837CA6590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8" y="1458386"/>
            <a:ext cx="4967941" cy="36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0943" y="2772923"/>
            <a:ext cx="4825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理念＆创新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6336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E15F1-8B60-4393-BEBE-6C9C51CF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56" y="761529"/>
            <a:ext cx="9905998" cy="1478570"/>
          </a:xfrm>
        </p:spPr>
        <p:txBody>
          <a:bodyPr/>
          <a:lstStyle/>
          <a:p>
            <a:r>
              <a:rPr lang="en-US" altLang="zh-CN" dirty="0"/>
              <a:t>compassion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6EAB-3505-4FF6-B332-29335224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6BF4E23-188F-4CD1-B96C-AFC8654F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1" y="1961690"/>
            <a:ext cx="5152385" cy="3434923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2C21B363-083C-4D32-9974-CA83398330CB}"/>
              </a:ext>
            </a:extLst>
          </p:cNvPr>
          <p:cNvSpPr txBox="1"/>
          <p:nvPr/>
        </p:nvSpPr>
        <p:spPr>
          <a:xfrm>
            <a:off x="7641875" y="2751836"/>
            <a:ext cx="2897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24762"/>
                </a:solidFill>
                <a:latin typeface="微软雅黑" panose="020B0503020204020204" charset="-122"/>
                <a:ea typeface="微软雅黑" panose="020B0503020204020204" charset="-122"/>
              </a:rPr>
              <a:t>几年前，图瓦卢领导人在一份声明中说，他们对抗海平面上升的努力已宣告失败，该国居民将逐步撤离，举国搬迁新西兰。</a:t>
            </a:r>
          </a:p>
        </p:txBody>
      </p:sp>
      <p:sp>
        <p:nvSpPr>
          <p:cNvPr id="39" name="燕尾形 6">
            <a:extLst>
              <a:ext uri="{FF2B5EF4-FFF2-40B4-BE49-F238E27FC236}">
                <a16:creationId xmlns:a16="http://schemas.microsoft.com/office/drawing/2014/main" id="{C1D6DCF8-2184-4476-8BDB-1807CE9A4212}"/>
              </a:ext>
            </a:extLst>
          </p:cNvPr>
          <p:cNvSpPr/>
          <p:nvPr/>
        </p:nvSpPr>
        <p:spPr>
          <a:xfrm>
            <a:off x="-401510" y="76652"/>
            <a:ext cx="2810933" cy="541866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同心圆 3">
            <a:extLst>
              <a:ext uri="{FF2B5EF4-FFF2-40B4-BE49-F238E27FC236}">
                <a16:creationId xmlns:a16="http://schemas.microsoft.com/office/drawing/2014/main" id="{9DE1B220-1A99-4176-A7B3-3AB60A8935C5}"/>
              </a:ext>
            </a:extLst>
          </p:cNvPr>
          <p:cNvSpPr/>
          <p:nvPr/>
        </p:nvSpPr>
        <p:spPr>
          <a:xfrm>
            <a:off x="7370890" y="1983502"/>
            <a:ext cx="3439350" cy="3439350"/>
          </a:xfrm>
          <a:prstGeom prst="donut">
            <a:avLst>
              <a:gd name="adj" fmla="val 221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2136196" y="3781646"/>
            <a:ext cx="7945656" cy="7945656"/>
            <a:chOff x="2123172" y="3429000"/>
            <a:chExt cx="7945656" cy="7945656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>
              <a:off x="2529114" y="3839027"/>
              <a:ext cx="7398669" cy="7070568"/>
            </a:xfrm>
            <a:prstGeom prst="rect">
              <a:avLst/>
            </a:prstGeom>
          </p:spPr>
        </p:pic>
        <p:sp>
          <p:nvSpPr>
            <p:cNvPr id="38" name="椭圆 37"/>
            <p:cNvSpPr/>
            <p:nvPr/>
          </p:nvSpPr>
          <p:spPr>
            <a:xfrm>
              <a:off x="2123172" y="3429000"/>
              <a:ext cx="7945656" cy="79456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46871" y="3163798"/>
            <a:ext cx="9272648" cy="9272648"/>
            <a:chOff x="7189663" y="-274890"/>
            <a:chExt cx="5046198" cy="5046198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7725690" y="190214"/>
              <a:ext cx="4015437" cy="4057943"/>
            </a:xfrm>
            <a:prstGeom prst="rect">
              <a:avLst/>
            </a:prstGeom>
          </p:spPr>
        </p:pic>
        <p:sp>
          <p:nvSpPr>
            <p:cNvPr id="41" name="椭圆 40"/>
            <p:cNvSpPr/>
            <p:nvPr/>
          </p:nvSpPr>
          <p:spPr>
            <a:xfrm>
              <a:off x="7189663" y="-274890"/>
              <a:ext cx="5046198" cy="50461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椭圆 41"/>
          <p:cNvSpPr/>
          <p:nvPr/>
        </p:nvSpPr>
        <p:spPr>
          <a:xfrm>
            <a:off x="2529114" y="4543880"/>
            <a:ext cx="7133772" cy="7133772"/>
          </a:xfrm>
          <a:prstGeom prst="ellipse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938244" y="4953009"/>
            <a:ext cx="6315511" cy="631551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2529114" y="4547501"/>
            <a:ext cx="7126526" cy="7126526"/>
            <a:chOff x="2529114" y="3842651"/>
            <a:chExt cx="7126526" cy="7126526"/>
          </a:xfrm>
        </p:grpSpPr>
        <p:sp>
          <p:nvSpPr>
            <p:cNvPr id="45" name="椭圆 44"/>
            <p:cNvSpPr/>
            <p:nvPr/>
          </p:nvSpPr>
          <p:spPr>
            <a:xfrm>
              <a:off x="2529114" y="3842651"/>
              <a:ext cx="7126526" cy="71265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3029518" y="5433440"/>
              <a:ext cx="116459" cy="116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rot="3903229">
            <a:off x="2544114" y="4547501"/>
            <a:ext cx="7126526" cy="7126526"/>
            <a:chOff x="2529114" y="3842651"/>
            <a:chExt cx="7126526" cy="7126526"/>
          </a:xfrm>
        </p:grpSpPr>
        <p:sp>
          <p:nvSpPr>
            <p:cNvPr id="48" name="椭圆 47"/>
            <p:cNvSpPr/>
            <p:nvPr/>
          </p:nvSpPr>
          <p:spPr>
            <a:xfrm>
              <a:off x="2529114" y="3842651"/>
              <a:ext cx="7126526" cy="712652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031707" y="5392612"/>
              <a:ext cx="147863" cy="1478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934621" y="4934024"/>
            <a:ext cx="6315511" cy="6334496"/>
            <a:chOff x="2934621" y="4581156"/>
            <a:chExt cx="6315511" cy="6334496"/>
          </a:xfrm>
        </p:grpSpPr>
        <p:sp>
          <p:nvSpPr>
            <p:cNvPr id="51" name="椭圆 50"/>
            <p:cNvSpPr/>
            <p:nvPr/>
          </p:nvSpPr>
          <p:spPr>
            <a:xfrm>
              <a:off x="2934621" y="4600141"/>
              <a:ext cx="6315511" cy="6315511"/>
            </a:xfrm>
            <a:prstGeom prst="ellipse">
              <a:avLst/>
            </a:prstGeom>
            <a:noFill/>
            <a:ln w="31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784057" y="4581156"/>
              <a:ext cx="73493" cy="734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椭圆 52"/>
          <p:cNvSpPr/>
          <p:nvPr/>
        </p:nvSpPr>
        <p:spPr>
          <a:xfrm>
            <a:off x="2308619" y="5378449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067074" y="6702424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257102" y="3751297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487377" y="2668285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261211" y="4554363"/>
            <a:ext cx="60699" cy="6069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2934622" y="3675336"/>
            <a:ext cx="46704" cy="467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659264" y="515064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750316" y="4516846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993267" y="561698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9906057" y="594083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910694" y="4736623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0606714" y="4999204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9858144" y="4585183"/>
            <a:ext cx="50006" cy="500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0282390" y="1226875"/>
            <a:ext cx="1471759" cy="1471759"/>
            <a:chOff x="5693251" y="1928654"/>
            <a:chExt cx="1861469" cy="1861469"/>
          </a:xfrm>
        </p:grpSpPr>
        <p:sp>
          <p:nvSpPr>
            <p:cNvPr id="67" name="椭圆 66"/>
            <p:cNvSpPr/>
            <p:nvPr/>
          </p:nvSpPr>
          <p:spPr>
            <a:xfrm>
              <a:off x="5693251" y="1928654"/>
              <a:ext cx="1861469" cy="1861469"/>
            </a:xfrm>
            <a:prstGeom prst="ellipse">
              <a:avLst/>
            </a:prstGeom>
            <a:solidFill>
              <a:srgbClr val="EEF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6623985" y="2258588"/>
              <a:ext cx="559309" cy="559309"/>
            </a:xfrm>
            <a:prstGeom prst="ellipse">
              <a:avLst/>
            </a:prstGeom>
            <a:solidFill>
              <a:srgbClr val="DBE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6276140" y="2768735"/>
              <a:ext cx="269075" cy="269075"/>
            </a:xfrm>
            <a:prstGeom prst="ellipse">
              <a:avLst/>
            </a:prstGeom>
            <a:solidFill>
              <a:srgbClr val="DBE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300438" y="2919994"/>
            <a:ext cx="1035753" cy="628812"/>
            <a:chOff x="-1831478" y="4950226"/>
            <a:chExt cx="1035753" cy="628812"/>
          </a:xfrm>
        </p:grpSpPr>
        <p:grpSp>
          <p:nvGrpSpPr>
            <p:cNvPr id="71" name="组合 70"/>
            <p:cNvGrpSpPr/>
            <p:nvPr/>
          </p:nvGrpSpPr>
          <p:grpSpPr>
            <a:xfrm>
              <a:off x="-1646305" y="4950226"/>
              <a:ext cx="628812" cy="628812"/>
              <a:chOff x="-1692657" y="4950226"/>
              <a:chExt cx="628812" cy="628812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-1692657" y="4950226"/>
                <a:ext cx="628812" cy="628812"/>
              </a:xfrm>
              <a:prstGeom prst="ellipse">
                <a:avLst/>
              </a:prstGeom>
              <a:solidFill>
                <a:srgbClr val="01AA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-1485202" y="5252422"/>
                <a:ext cx="258905" cy="258905"/>
              </a:xfrm>
              <a:prstGeom prst="ellipse">
                <a:avLst/>
              </a:prstGeom>
              <a:solidFill>
                <a:srgbClr val="038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-1609395" y="5228556"/>
                <a:ext cx="69820" cy="69820"/>
              </a:xfrm>
              <a:prstGeom prst="ellipse">
                <a:avLst/>
              </a:prstGeom>
              <a:solidFill>
                <a:srgbClr val="038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-1296117" y="5092680"/>
                <a:ext cx="69820" cy="69820"/>
              </a:xfrm>
              <a:prstGeom prst="ellipse">
                <a:avLst/>
              </a:prstGeom>
              <a:solidFill>
                <a:srgbClr val="4BBD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-1688885" y="5011354"/>
                <a:ext cx="537207" cy="567684"/>
              </a:xfrm>
              <a:custGeom>
                <a:avLst/>
                <a:gdLst>
                  <a:gd name="connsiteX0" fmla="*/ 129610 w 537207"/>
                  <a:gd name="connsiteY0" fmla="*/ 0 h 567684"/>
                  <a:gd name="connsiteX1" fmla="*/ 91701 w 537207"/>
                  <a:gd name="connsiteY1" fmla="*/ 45947 h 567684"/>
                  <a:gd name="connsiteX2" fmla="*/ 38005 w 537207"/>
                  <a:gd name="connsiteY2" fmla="*/ 221735 h 567684"/>
                  <a:gd name="connsiteX3" fmla="*/ 352411 w 537207"/>
                  <a:gd name="connsiteY3" fmla="*/ 536141 h 567684"/>
                  <a:gd name="connsiteX4" fmla="*/ 528199 w 537207"/>
                  <a:gd name="connsiteY4" fmla="*/ 482445 h 567684"/>
                  <a:gd name="connsiteX5" fmla="*/ 537207 w 537207"/>
                  <a:gd name="connsiteY5" fmla="*/ 475013 h 567684"/>
                  <a:gd name="connsiteX6" fmla="*/ 536725 w 537207"/>
                  <a:gd name="connsiteY6" fmla="*/ 475597 h 567684"/>
                  <a:gd name="connsiteX7" fmla="*/ 314406 w 537207"/>
                  <a:gd name="connsiteY7" fmla="*/ 567684 h 567684"/>
                  <a:gd name="connsiteX8" fmla="*/ 0 w 537207"/>
                  <a:gd name="connsiteY8" fmla="*/ 253278 h 567684"/>
                  <a:gd name="connsiteX9" fmla="*/ 92087 w 537207"/>
                  <a:gd name="connsiteY9" fmla="*/ 30959 h 567684"/>
                  <a:gd name="connsiteX10" fmla="*/ 129610 w 537207"/>
                  <a:gd name="connsiteY10" fmla="*/ 0 h 56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7207" h="567684">
                    <a:moveTo>
                      <a:pt x="129610" y="0"/>
                    </a:moveTo>
                    <a:lnTo>
                      <a:pt x="91701" y="45947"/>
                    </a:lnTo>
                    <a:cubicBezTo>
                      <a:pt x="57800" y="96127"/>
                      <a:pt x="38005" y="156619"/>
                      <a:pt x="38005" y="221735"/>
                    </a:cubicBezTo>
                    <a:cubicBezTo>
                      <a:pt x="38005" y="395377"/>
                      <a:pt x="178769" y="536141"/>
                      <a:pt x="352411" y="536141"/>
                    </a:cubicBezTo>
                    <a:cubicBezTo>
                      <a:pt x="417527" y="536141"/>
                      <a:pt x="478019" y="516346"/>
                      <a:pt x="528199" y="482445"/>
                    </a:cubicBezTo>
                    <a:lnTo>
                      <a:pt x="537207" y="475013"/>
                    </a:lnTo>
                    <a:lnTo>
                      <a:pt x="536725" y="475597"/>
                    </a:lnTo>
                    <a:cubicBezTo>
                      <a:pt x="479829" y="532493"/>
                      <a:pt x="401227" y="567684"/>
                      <a:pt x="314406" y="567684"/>
                    </a:cubicBezTo>
                    <a:cubicBezTo>
                      <a:pt x="140764" y="567684"/>
                      <a:pt x="0" y="426920"/>
                      <a:pt x="0" y="253278"/>
                    </a:cubicBezTo>
                    <a:cubicBezTo>
                      <a:pt x="0" y="166457"/>
                      <a:pt x="35191" y="87856"/>
                      <a:pt x="92087" y="30959"/>
                    </a:cubicBezTo>
                    <a:lnTo>
                      <a:pt x="129610" y="0"/>
                    </a:lnTo>
                    <a:close/>
                  </a:path>
                </a:pathLst>
              </a:custGeom>
              <a:solidFill>
                <a:srgbClr val="008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" name="空心弧 71"/>
            <p:cNvSpPr/>
            <p:nvPr/>
          </p:nvSpPr>
          <p:spPr>
            <a:xfrm rot="20965188">
              <a:off x="-1831478" y="5028498"/>
              <a:ext cx="1035753" cy="438427"/>
            </a:xfrm>
            <a:prstGeom prst="blockArc">
              <a:avLst>
                <a:gd name="adj1" fmla="val 19028656"/>
                <a:gd name="adj2" fmla="val 12795267"/>
                <a:gd name="adj3" fmla="val 2635"/>
              </a:avLst>
            </a:prstGeom>
            <a:solidFill>
              <a:srgbClr val="C5C5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-1796601" y="5375773"/>
              <a:ext cx="49447" cy="49447"/>
            </a:xfrm>
            <a:prstGeom prst="ellipse">
              <a:avLst/>
            </a:prstGeom>
            <a:solidFill>
              <a:srgbClr val="00A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876263" y="5210601"/>
              <a:ext cx="75389" cy="75389"/>
            </a:xfrm>
            <a:prstGeom prst="ellipse">
              <a:avLst/>
            </a:prstGeom>
            <a:solidFill>
              <a:srgbClr val="00A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928" y="5270794"/>
            <a:ext cx="4452144" cy="4426259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3879636" y="4281088"/>
            <a:ext cx="42487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zh-CN" sz="2400" dirty="0">
              <a:solidFill>
                <a:srgbClr val="A5A5A5">
                  <a:lumMod val="75000"/>
                </a:srgbClr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</a:endParaRPr>
          </a:p>
          <a:p>
            <a:endParaRPr lang="zh-CN" altLang="en-US" dirty="0"/>
          </a:p>
        </p:txBody>
      </p:sp>
      <p:grpSp>
        <p:nvGrpSpPr>
          <p:cNvPr id="81" name="b1b2cf17-e46c-45a5-a4ef-f09d7a702bc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D3431D6-C528-48C1-85DD-C9334BEC3D4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02499" y="1614505"/>
            <a:ext cx="8639143" cy="3831793"/>
            <a:chOff x="676831" y="1242265"/>
            <a:chExt cx="10838338" cy="4807221"/>
          </a:xfrm>
        </p:grpSpPr>
        <p:sp>
          <p:nvSpPr>
            <p:cNvPr id="82" name="îśľïḑè">
              <a:extLst>
                <a:ext uri="{FF2B5EF4-FFF2-40B4-BE49-F238E27FC236}">
                  <a16:creationId xmlns:a16="http://schemas.microsoft.com/office/drawing/2014/main" id="{42D07EA9-A46B-4768-8712-E090AB0EACB9}"/>
                </a:ext>
              </a:extLst>
            </p:cNvPr>
            <p:cNvSpPr/>
            <p:nvPr/>
          </p:nvSpPr>
          <p:spPr bwMode="auto">
            <a:xfrm>
              <a:off x="3944239" y="1907235"/>
              <a:ext cx="4409564" cy="397656"/>
            </a:xfrm>
            <a:custGeom>
              <a:avLst/>
              <a:gdLst>
                <a:gd name="T0" fmla="*/ 2147483646 w 43200"/>
                <a:gd name="T1" fmla="*/ 0 h 21600"/>
                <a:gd name="T2" fmla="*/ 0 w 43200"/>
                <a:gd name="T3" fmla="*/ 0 h 21600"/>
                <a:gd name="T4" fmla="*/ 2147483646 w 432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îṡ1ídé">
              <a:extLst>
                <a:ext uri="{FF2B5EF4-FFF2-40B4-BE49-F238E27FC236}">
                  <a16:creationId xmlns:a16="http://schemas.microsoft.com/office/drawing/2014/main" id="{D498FE98-17CD-42DF-B0BC-1AED78E19C84}"/>
                </a:ext>
              </a:extLst>
            </p:cNvPr>
            <p:cNvSpPr/>
            <p:nvPr/>
          </p:nvSpPr>
          <p:spPr bwMode="auto">
            <a:xfrm>
              <a:off x="1339591" y="1907235"/>
              <a:ext cx="9565838" cy="1089135"/>
            </a:xfrm>
            <a:custGeom>
              <a:avLst/>
              <a:gdLst>
                <a:gd name="T0" fmla="*/ 2147483646 w 43200"/>
                <a:gd name="T1" fmla="*/ 0 h 22093"/>
                <a:gd name="T2" fmla="*/ 24179014 w 43200"/>
                <a:gd name="T3" fmla="*/ 222113 h 22093"/>
                <a:gd name="T4" fmla="*/ 2147483646 w 43200"/>
                <a:gd name="T5" fmla="*/ 21915678 h 220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093" fill="none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</a:path>
                <a:path w="43200" h="22093" stroke="0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  <a:lnTo>
                    <a:pt x="21600" y="493"/>
                  </a:lnTo>
                  <a:lnTo>
                    <a:pt x="43194" y="-1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îṧ1îḍe">
              <a:extLst>
                <a:ext uri="{FF2B5EF4-FFF2-40B4-BE49-F238E27FC236}">
                  <a16:creationId xmlns:a16="http://schemas.microsoft.com/office/drawing/2014/main" id="{B05FA65D-E1D2-4879-9AF0-10DFE103B001}"/>
                </a:ext>
              </a:extLst>
            </p:cNvPr>
            <p:cNvSpPr/>
            <p:nvPr/>
          </p:nvSpPr>
          <p:spPr bwMode="auto">
            <a:xfrm>
              <a:off x="5618813" y="2417560"/>
              <a:ext cx="954375" cy="501489"/>
            </a:xfrm>
            <a:custGeom>
              <a:avLst/>
              <a:gdLst>
                <a:gd name="T0" fmla="*/ 2147483646 w 432"/>
                <a:gd name="T1" fmla="*/ 2147483646 h 213"/>
                <a:gd name="T2" fmla="*/ 2147483646 w 432"/>
                <a:gd name="T3" fmla="*/ 2147483646 h 213"/>
                <a:gd name="T4" fmla="*/ 2147483646 w 432"/>
                <a:gd name="T5" fmla="*/ 2147483646 h 213"/>
                <a:gd name="T6" fmla="*/ 2147483646 w 432"/>
                <a:gd name="T7" fmla="*/ 2147483646 h 213"/>
                <a:gd name="T8" fmla="*/ 2147483646 w 432"/>
                <a:gd name="T9" fmla="*/ 0 h 213"/>
                <a:gd name="T10" fmla="*/ 0 w 432"/>
                <a:gd name="T11" fmla="*/ 2147483646 h 213"/>
                <a:gd name="T12" fmla="*/ 2147483646 w 432"/>
                <a:gd name="T13" fmla="*/ 2147483646 h 213"/>
                <a:gd name="T14" fmla="*/ 2147483646 w 432"/>
                <a:gd name="T15" fmla="*/ 2147483646 h 2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2" h="213">
                  <a:moveTo>
                    <a:pt x="48" y="213"/>
                  </a:moveTo>
                  <a:lnTo>
                    <a:pt x="408" y="213"/>
                  </a:lnTo>
                  <a:lnTo>
                    <a:pt x="288" y="45"/>
                  </a:lnTo>
                  <a:lnTo>
                    <a:pt x="432" y="45"/>
                  </a:lnTo>
                  <a:lnTo>
                    <a:pt x="215" y="0"/>
                  </a:lnTo>
                  <a:lnTo>
                    <a:pt x="0" y="45"/>
                  </a:lnTo>
                  <a:lnTo>
                    <a:pt x="144" y="45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ïŝḷïḓè">
              <a:extLst>
                <a:ext uri="{FF2B5EF4-FFF2-40B4-BE49-F238E27FC236}">
                  <a16:creationId xmlns:a16="http://schemas.microsoft.com/office/drawing/2014/main" id="{E7AAF5C7-8B59-4C30-B4BC-BB7D96EF3C2C}"/>
                </a:ext>
              </a:extLst>
            </p:cNvPr>
            <p:cNvSpPr/>
            <p:nvPr/>
          </p:nvSpPr>
          <p:spPr bwMode="auto">
            <a:xfrm>
              <a:off x="3758666" y="2331402"/>
              <a:ext cx="1645854" cy="424167"/>
            </a:xfrm>
            <a:custGeom>
              <a:avLst/>
              <a:gdLst>
                <a:gd name="T0" fmla="*/ 2147483646 w 248"/>
                <a:gd name="T1" fmla="*/ 2147483646 h 64"/>
                <a:gd name="T2" fmla="*/ 0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2147483646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96" y="64"/>
                  </a:moveTo>
                  <a:lnTo>
                    <a:pt x="0" y="56"/>
                  </a:lnTo>
                  <a:lnTo>
                    <a:pt x="120" y="16"/>
                  </a:lnTo>
                  <a:lnTo>
                    <a:pt x="64" y="16"/>
                  </a:lnTo>
                  <a:lnTo>
                    <a:pt x="184" y="0"/>
                  </a:lnTo>
                  <a:lnTo>
                    <a:pt x="248" y="16"/>
                  </a:lnTo>
                  <a:lnTo>
                    <a:pt x="192" y="16"/>
                  </a:lnTo>
                  <a:lnTo>
                    <a:pt x="96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íslíḋe">
              <a:extLst>
                <a:ext uri="{FF2B5EF4-FFF2-40B4-BE49-F238E27FC236}">
                  <a16:creationId xmlns:a16="http://schemas.microsoft.com/office/drawing/2014/main" id="{6A23AAEE-3AB4-46F7-B465-AC904B9CF6ED}"/>
                </a:ext>
              </a:extLst>
            </p:cNvPr>
            <p:cNvSpPr/>
            <p:nvPr/>
          </p:nvSpPr>
          <p:spPr bwMode="auto">
            <a:xfrm>
              <a:off x="6679230" y="2331402"/>
              <a:ext cx="1648064" cy="424167"/>
            </a:xfrm>
            <a:custGeom>
              <a:avLst/>
              <a:gdLst>
                <a:gd name="T0" fmla="*/ 2147483646 w 248"/>
                <a:gd name="T1" fmla="*/ 2147483646 h 64"/>
                <a:gd name="T2" fmla="*/ 2147483646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0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152" y="64"/>
                  </a:moveTo>
                  <a:lnTo>
                    <a:pt x="248" y="56"/>
                  </a:lnTo>
                  <a:lnTo>
                    <a:pt x="128" y="16"/>
                  </a:lnTo>
                  <a:lnTo>
                    <a:pt x="184" y="16"/>
                  </a:lnTo>
                  <a:lnTo>
                    <a:pt x="64" y="0"/>
                  </a:lnTo>
                  <a:lnTo>
                    <a:pt x="0" y="16"/>
                  </a:lnTo>
                  <a:lnTo>
                    <a:pt x="56" y="16"/>
                  </a:lnTo>
                  <a:lnTo>
                    <a:pt x="152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íṣļïḓé">
              <a:extLst>
                <a:ext uri="{FF2B5EF4-FFF2-40B4-BE49-F238E27FC236}">
                  <a16:creationId xmlns:a16="http://schemas.microsoft.com/office/drawing/2014/main" id="{DF887D64-754F-41FA-996B-9FE2D253363A}"/>
                </a:ext>
              </a:extLst>
            </p:cNvPr>
            <p:cNvSpPr/>
            <p:nvPr/>
          </p:nvSpPr>
          <p:spPr bwMode="auto">
            <a:xfrm>
              <a:off x="4017142" y="1242265"/>
              <a:ext cx="4111323" cy="1062626"/>
            </a:xfrm>
            <a:custGeom>
              <a:avLst/>
              <a:gdLst>
                <a:gd name="T0" fmla="*/ 2147483646 w 33632"/>
                <a:gd name="T1" fmla="*/ 606490021 h 21600"/>
                <a:gd name="T2" fmla="*/ 0 w 33632"/>
                <a:gd name="T3" fmla="*/ 591203519 h 21600"/>
                <a:gd name="T4" fmla="*/ 2147483646 w 3363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32" h="21600" fill="none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</a:path>
                <a:path w="33632" h="21600" stroke="0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  <a:lnTo>
                    <a:pt x="16955" y="0"/>
                  </a:lnTo>
                  <a:lnTo>
                    <a:pt x="33631" y="13727"/>
                  </a:lnTo>
                  <a:close/>
                </a:path>
              </a:pathLst>
            </a:cu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ïSlîḋé">
              <a:extLst>
                <a:ext uri="{FF2B5EF4-FFF2-40B4-BE49-F238E27FC236}">
                  <a16:creationId xmlns:a16="http://schemas.microsoft.com/office/drawing/2014/main" id="{310755CE-E87A-4BA8-8800-84A22035AD13}"/>
                </a:ext>
              </a:extLst>
            </p:cNvPr>
            <p:cNvSpPr/>
            <p:nvPr/>
          </p:nvSpPr>
          <p:spPr bwMode="auto">
            <a:xfrm>
              <a:off x="676831" y="1907235"/>
              <a:ext cx="10838338" cy="6627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íśḻiḓê">
              <a:extLst>
                <a:ext uri="{FF2B5EF4-FFF2-40B4-BE49-F238E27FC236}">
                  <a16:creationId xmlns:a16="http://schemas.microsoft.com/office/drawing/2014/main" id="{ADEEAADE-C3B7-40C6-B456-5DF6C69D5C52}"/>
                </a:ext>
              </a:extLst>
            </p:cNvPr>
            <p:cNvSpPr/>
            <p:nvPr/>
          </p:nvSpPr>
          <p:spPr bwMode="auto">
            <a:xfrm flipV="1">
              <a:off x="2269665" y="1907235"/>
              <a:ext cx="382633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îṧļiḑè">
              <a:extLst>
                <a:ext uri="{FF2B5EF4-FFF2-40B4-BE49-F238E27FC236}">
                  <a16:creationId xmlns:a16="http://schemas.microsoft.com/office/drawing/2014/main" id="{FCBB45D5-B89E-44AF-B9A7-BD95D962DF12}"/>
                </a:ext>
              </a:extLst>
            </p:cNvPr>
            <p:cNvSpPr/>
            <p:nvPr/>
          </p:nvSpPr>
          <p:spPr bwMode="auto">
            <a:xfrm>
              <a:off x="6096001" y="1907235"/>
              <a:ext cx="377331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3" name="ïṣ1íḑê">
              <a:extLst>
                <a:ext uri="{FF2B5EF4-FFF2-40B4-BE49-F238E27FC236}">
                  <a16:creationId xmlns:a16="http://schemas.microsoft.com/office/drawing/2014/main" id="{917C8DF7-484D-4D81-A886-EB943525A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1274708"/>
              <a:chOff x="3552" y="1994"/>
              <a:chExt cx="1616" cy="192"/>
            </a:xfrm>
          </p:grpSpPr>
          <p:sp>
            <p:nvSpPr>
              <p:cNvPr id="110" name="iṡ1ïďè">
                <a:extLst>
                  <a:ext uri="{FF2B5EF4-FFF2-40B4-BE49-F238E27FC236}">
                    <a16:creationId xmlns:a16="http://schemas.microsoft.com/office/drawing/2014/main" id="{3D567290-137A-4198-85B6-33A1E0CB54AC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iṧ1íḋe">
                <a:extLst>
                  <a:ext uri="{FF2B5EF4-FFF2-40B4-BE49-F238E27FC236}">
                    <a16:creationId xmlns:a16="http://schemas.microsoft.com/office/drawing/2014/main" id="{52DDB5AF-B8B5-4878-8C62-3EE5EA90FE4D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4" name="í$ļïḍê">
              <a:extLst>
                <a:ext uri="{FF2B5EF4-FFF2-40B4-BE49-F238E27FC236}">
                  <a16:creationId xmlns:a16="http://schemas.microsoft.com/office/drawing/2014/main" id="{18381D82-51F3-4174-A774-BA086DE03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636250"/>
              <a:chOff x="3552" y="1994"/>
              <a:chExt cx="1616" cy="96"/>
            </a:xfrm>
          </p:grpSpPr>
          <p:sp>
            <p:nvSpPr>
              <p:cNvPr id="108" name="ï$ḻidé">
                <a:extLst>
                  <a:ext uri="{FF2B5EF4-FFF2-40B4-BE49-F238E27FC236}">
                    <a16:creationId xmlns:a16="http://schemas.microsoft.com/office/drawing/2014/main" id="{6CC5FED5-36B1-4DCE-BF4F-67807EEB0A2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iŝḻîďe">
                <a:extLst>
                  <a:ext uri="{FF2B5EF4-FFF2-40B4-BE49-F238E27FC236}">
                    <a16:creationId xmlns:a16="http://schemas.microsoft.com/office/drawing/2014/main" id="{58460B87-65F5-443C-902A-C5985B8BCD7E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" name="iṥlîḋe">
              <a:extLst>
                <a:ext uri="{FF2B5EF4-FFF2-40B4-BE49-F238E27FC236}">
                  <a16:creationId xmlns:a16="http://schemas.microsoft.com/office/drawing/2014/main" id="{5F769E11-71F6-472E-BDF7-96C722352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40"/>
              <a:ext cx="10758861" cy="377773"/>
              <a:chOff x="3552" y="1994"/>
              <a:chExt cx="1620" cy="57"/>
            </a:xfrm>
          </p:grpSpPr>
          <p:sp>
            <p:nvSpPr>
              <p:cNvPr id="106" name="íṡḻîḋê">
                <a:extLst>
                  <a:ext uri="{FF2B5EF4-FFF2-40B4-BE49-F238E27FC236}">
                    <a16:creationId xmlns:a16="http://schemas.microsoft.com/office/drawing/2014/main" id="{687799FD-920F-47A8-B897-352A0ACC2A4F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iṥḷïḍè">
                <a:extLst>
                  <a:ext uri="{FF2B5EF4-FFF2-40B4-BE49-F238E27FC236}">
                    <a16:creationId xmlns:a16="http://schemas.microsoft.com/office/drawing/2014/main" id="{E191DC0E-570E-4441-A9A9-EB123CA678B3}"/>
                  </a:ext>
                </a:extLst>
              </p:cNvPr>
              <p:cNvSpPr/>
              <p:nvPr/>
            </p:nvSpPr>
            <p:spPr bwMode="auto">
              <a:xfrm>
                <a:off x="4364" y="2019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" name="îš1ïḑè">
              <a:extLst>
                <a:ext uri="{FF2B5EF4-FFF2-40B4-BE49-F238E27FC236}">
                  <a16:creationId xmlns:a16="http://schemas.microsoft.com/office/drawing/2014/main" id="{2BD5C0F6-5312-4E27-BD21-169CBF972284}"/>
                </a:ext>
              </a:extLst>
            </p:cNvPr>
            <p:cNvSpPr txBox="1"/>
            <p:nvPr/>
          </p:nvSpPr>
          <p:spPr bwMode="auto">
            <a:xfrm>
              <a:off x="5041969" y="137171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</a:rPr>
                <a:t>意义</a:t>
              </a:r>
              <a:endParaRPr lang="en-US" altLang="zh-CN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D5B9555-0017-4EF8-BFB6-8B30383D283B}"/>
              </a:ext>
            </a:extLst>
          </p:cNvPr>
          <p:cNvSpPr txBox="1"/>
          <p:nvPr/>
        </p:nvSpPr>
        <p:spPr>
          <a:xfrm>
            <a:off x="7637221" y="3116860"/>
            <a:ext cx="1831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较为低廉的建筑成本实现住房的大规模建设。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12CEAC8-EAC5-4A50-B1D2-4760DB67294F}"/>
              </a:ext>
            </a:extLst>
          </p:cNvPr>
          <p:cNvSpPr txBox="1"/>
          <p:nvPr/>
        </p:nvSpPr>
        <p:spPr>
          <a:xfrm>
            <a:off x="5048810" y="3276675"/>
            <a:ext cx="1831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可降解、循环物质实现与自然和谐共处、生态和谐。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F9DAE4-908E-45EA-B087-07DDDBB5B484}"/>
              </a:ext>
            </a:extLst>
          </p:cNvPr>
          <p:cNvSpPr txBox="1"/>
          <p:nvPr/>
        </p:nvSpPr>
        <p:spPr>
          <a:xfrm>
            <a:off x="5628443" y="57616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B24DD9-AC27-4A22-A269-8E11DA20895D}"/>
              </a:ext>
            </a:extLst>
          </p:cNvPr>
          <p:cNvSpPr txBox="1"/>
          <p:nvPr/>
        </p:nvSpPr>
        <p:spPr>
          <a:xfrm>
            <a:off x="5628443" y="576160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731699-F6C7-405E-825D-CA6C88399A26}"/>
              </a:ext>
            </a:extLst>
          </p:cNvPr>
          <p:cNvSpPr txBox="1"/>
          <p:nvPr/>
        </p:nvSpPr>
        <p:spPr>
          <a:xfrm>
            <a:off x="2447726" y="3030561"/>
            <a:ext cx="1648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完善水下城市空间需求体系，实现城市的可持续发展。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36B837-657F-4483-9577-A82985B83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72" y="443883"/>
            <a:ext cx="2497455" cy="1706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4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4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047 L 3.125E-6 0.00023 C 0.00338 -0.00533 -0.04297 0.04398 0.00963 -0.01505 C 0.10091 -0.1294 0.43854 -0.64491 0.54713 -0.68334 L 0.64739 -0.32269 C 0.48346 -0.27685 0.32968 -0.17732 0.16588 -0.13148 C 0.01484 -0.3331 0.03372 -0.35857 -0.11719 -0.55996 " pathEditMode="relative" rAng="0" ptsTypes="AAAAAAA">
                                      <p:cBhvr>
                                        <p:cTn id="16" dur="1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10" y="-3342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00039 -0.00092 L 0.00039 -0.00069 C 0.00312 -0.00602 -0.04271 0.04352 0.00989 -0.01551 C 0.10065 -0.12986 0.00273 -0.83264 0.11106 -0.87083 L 0.82252 -0.49004 C 0.77057 -0.28078 0.77708 -0.09213 0.72539 0.1176 C 0.72187 0.11135 -0.03829 -0.09375 -0.18907 -0.2956 " pathEditMode="relative" rAng="0" ptsTypes="AAAAAAA">
                                      <p:cBhvr>
                                        <p:cTn id="18" dur="7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28" y="-375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026 -0.00023 L -0.00026 1.11111E-6 C 0.00247 -0.00556 -0.04362 0.04421 0.00911 -0.01482 C 0.1 -0.12917 -0.47591 -0.61505 -0.42747 -0.74445 C -0.1901 -0.61875 0.32201 -0.60394 0.55964 -0.47685 C 0.50729 -0.26783 0.26302 0.00787 0.21159 0.21898 C 0.20755 0.21204 -0.03893 -0.09329 -0.18971 -0.29445 " pathEditMode="relative" rAng="0" ptsTypes="AAAAAAA">
                                      <p:cBhvr>
                                        <p:cTn id="20" dur="8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-2625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604 0.35486 C 0.62604 0.35486 0.49753 0.20139 0.44388 0.0787 C 0.39024 -0.04352 0.36146 -0.38403 0.3043 -0.37986 C 0.20196 -0.33982 0.26211 0.00741 0.21068 0.21898 C 0.20664 0.21042 -0.03945 -0.09491 -0.18971 -0.29491 " pathEditMode="relative" rAng="0" ptsTypes="AAAAA">
                                      <p:cBhvr>
                                        <p:cTn id="22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-367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0.00013 -0.00093 L -0.00013 -0.00023 C 0.00352 -0.00579 -0.04284 0.04375 0.00963 -0.01528 C 0.10091 -0.12986 0.11367 -0.50741 0.22187 -0.5463 L 0.60573 -0.3007 C 0.47344 -0.11482 0.13802 0.24537 0.00573 0.43148 C -0.07565 0.20555 0.0444 -0.05556 -0.10625 -0.25602 " pathEditMode="relative" rAng="0" ptsTypes="AAAAAAA">
                                      <p:cBhvr>
                                        <p:cTn id="24" dur="5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7" y="-564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23 L 0.00039 0.00023 C 0.00351 -0.00532 -0.04271 0.04421 0.00989 -0.01504 C 0.10104 -0.12916 0.4388 -0.64444 0.54726 -0.68333 L 0.66094 -0.24838 L 0.26406 0.30926 L -0.18906 -0.29467 " pathEditMode="relative" rAng="0" ptsTypes="AAAAAAA">
                                      <p:cBhvr>
                                        <p:cTn id="26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5" y="-186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0.0043 -0.0081 L -0.0043 -0.00787 L -0.24479 -0.64514 L -0.79232 -0.425 L -0.66992 0.34745 L -0.33164 -0.33403 L -0.01263 -0.19005 L 0.12774 0.35185 L 0.20638 0.17616 " pathEditMode="relative" rAng="0" ptsTypes="AAAAAAAAA">
                                      <p:cBhvr>
                                        <p:cTn id="28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67" y="-1386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7 L -0.00026 -0.00046 L -0.24062 -0.63704 L -0.78789 -0.41783 C -0.78164 -0.18056 -0.77539 0.05625 -0.76901 0.29329 L -0.39388 -0.47014 L -0.00833 -0.18195 L -0.08815 0.45092 C -0.06184 0.39236 0.09271 0.09861 0.11914 0.03958 " pathEditMode="relative" rAng="0" ptsTypes="AAAAAAAAA">
                                      <p:cBhvr>
                                        <p:cTn id="30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11" y="-923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7 L -0.00013 -0.00047 L -0.46485 -0.71112 L -0.9056 -0.62107 L -0.87279 0.27893 L -0.32722 -0.32663 L 0.09244 -0.46343 C 0.10573 -0.18959 -0.01237 -0.08172 -0.1168 0.28402 C -0.09076 0.22476 0.07382 0.24074 0.10039 0.18194 " pathEditMode="relative" rAng="0" ptsTypes="AAAAAAAAA">
                                      <p:cBhvr>
                                        <p:cTn id="32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47" y="-2129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7 L -0.00013 -0.00023 L -0.26367 -0.75949 L -0.81185 -0.17871 L -0.65429 0.23287 L -0.35494 -0.39514 L -0.00859 -0.18287 C 0.02995 -0.37107 0.07227 -0.5706 0.11081 -0.7588 C 0.13685 -0.81597 0.13555 0.29004 0.16146 0.23148 " pathEditMode="relative" rAng="0" ptsTypes="AAAAAAAAA">
                                      <p:cBhvr>
                                        <p:cTn id="34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13" y="-2634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429 -0.0081 L -0.00429 -0.00787 L -0.24479 -0.64514 L -0.79232 -0.425 L -0.66992 0.34746 L -0.33164 -0.33402 L -0.01263 -0.19004 L 0.12774 0.35185 L 0.20638 0.17616 " pathEditMode="relative" rAng="0" ptsTypes="AAAAAAAAA">
                                      <p:cBhvr>
                                        <p:cTn id="36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67" y="-138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11111E-6 L -0.00013 0.00023 L -0.24063 -0.63704 L -0.7879 -0.41736 L -0.66537 0.35555 L -0.32722 -0.32616 L -0.00834 -0.18195 L -0.13217 0.1331 C -0.10612 0.075 0.10013 -0.15556 0.1263 -0.21412 " pathEditMode="relative" rAng="0" ptsTypes="AAAAAAAAA">
                                      <p:cBhvr>
                                        <p:cTn id="38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3" y="-1407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3.125E-6 -2.22222E-6 L 3.125E-6 0.00023 L -0.24076 -0.63703 L -0.78802 -0.41713 L -0.6655 0.35556 L -0.32748 -0.32592 L -0.00834 -0.18194 L 0.1319 0.35996 C 0.15807 0.30139 0.125 -0.50648 0.15117 -0.56504 " pathEditMode="relative" rAng="0" ptsTypes="AAAAAAAAA">
                                      <p:cBhvr>
                                        <p:cTn id="40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49" y="-1386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6" decel="54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46" dur="1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12" decel="54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2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4" dur="4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276270" y="-277091"/>
            <a:ext cx="3074057" cy="5844226"/>
            <a:chOff x="8730" y="0"/>
            <a:chExt cx="1589087" cy="3021084"/>
          </a:xfr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</p:grpSpPr>
        <p:cxnSp>
          <p:nvCxnSpPr>
            <p:cNvPr id="58" name="直接连接符 57"/>
            <p:cNvCxnSpPr/>
            <p:nvPr/>
          </p:nvCxnSpPr>
          <p:spPr>
            <a:xfrm>
              <a:off x="803273" y="0"/>
              <a:ext cx="0" cy="1381196"/>
            </a:xfrm>
            <a:prstGeom prst="line">
              <a:avLst/>
            </a:prstGeom>
            <a:grpFill/>
            <a:ln w="28575">
              <a:solidFill>
                <a:srgbClr val="254E6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4"/>
            <p:cNvGrpSpPr>
              <a:grpSpLocks noChangeAspect="1"/>
            </p:cNvGrpSpPr>
            <p:nvPr/>
          </p:nvGrpSpPr>
          <p:grpSpPr bwMode="auto">
            <a:xfrm>
              <a:off x="8730" y="1381196"/>
              <a:ext cx="1589087" cy="1639888"/>
              <a:chOff x="1308" y="1009"/>
              <a:chExt cx="1001" cy="1033"/>
            </a:xfrm>
            <a:grpFill/>
          </p:grpSpPr>
          <p:sp>
            <p:nvSpPr>
              <p:cNvPr id="60" name="Freeform 5"/>
              <p:cNvSpPr/>
              <p:nvPr/>
            </p:nvSpPr>
            <p:spPr bwMode="auto">
              <a:xfrm>
                <a:off x="1528" y="1009"/>
                <a:ext cx="571" cy="830"/>
              </a:xfrm>
              <a:custGeom>
                <a:avLst/>
                <a:gdLst>
                  <a:gd name="T0" fmla="*/ 404 w 439"/>
                  <a:gd name="T1" fmla="*/ 298 h 638"/>
                  <a:gd name="T2" fmla="*/ 321 w 439"/>
                  <a:gd name="T3" fmla="*/ 223 h 638"/>
                  <a:gd name="T4" fmla="*/ 321 w 439"/>
                  <a:gd name="T5" fmla="*/ 50 h 638"/>
                  <a:gd name="T6" fmla="*/ 318 w 439"/>
                  <a:gd name="T7" fmla="*/ 41 h 638"/>
                  <a:gd name="T8" fmla="*/ 221 w 439"/>
                  <a:gd name="T9" fmla="*/ 0 h 638"/>
                  <a:gd name="T10" fmla="*/ 118 w 439"/>
                  <a:gd name="T11" fmla="*/ 40 h 638"/>
                  <a:gd name="T12" fmla="*/ 114 w 439"/>
                  <a:gd name="T13" fmla="*/ 50 h 638"/>
                  <a:gd name="T14" fmla="*/ 114 w 439"/>
                  <a:gd name="T15" fmla="*/ 225 h 638"/>
                  <a:gd name="T16" fmla="*/ 34 w 439"/>
                  <a:gd name="T17" fmla="*/ 300 h 638"/>
                  <a:gd name="T18" fmla="*/ 0 w 439"/>
                  <a:gd name="T19" fmla="*/ 418 h 638"/>
                  <a:gd name="T20" fmla="*/ 220 w 439"/>
                  <a:gd name="T21" fmla="*/ 638 h 638"/>
                  <a:gd name="T22" fmla="*/ 439 w 439"/>
                  <a:gd name="T23" fmla="*/ 418 h 638"/>
                  <a:gd name="T24" fmla="*/ 404 w 439"/>
                  <a:gd name="T25" fmla="*/ 29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9" h="638">
                    <a:moveTo>
                      <a:pt x="404" y="298"/>
                    </a:moveTo>
                    <a:cubicBezTo>
                      <a:pt x="383" y="267"/>
                      <a:pt x="355" y="241"/>
                      <a:pt x="321" y="223"/>
                    </a:cubicBezTo>
                    <a:cubicBezTo>
                      <a:pt x="321" y="222"/>
                      <a:pt x="321" y="50"/>
                      <a:pt x="321" y="50"/>
                    </a:cubicBezTo>
                    <a:cubicBezTo>
                      <a:pt x="321" y="47"/>
                      <a:pt x="320" y="44"/>
                      <a:pt x="318" y="41"/>
                    </a:cubicBezTo>
                    <a:cubicBezTo>
                      <a:pt x="316" y="39"/>
                      <a:pt x="282" y="0"/>
                      <a:pt x="221" y="0"/>
                    </a:cubicBezTo>
                    <a:cubicBezTo>
                      <a:pt x="162" y="0"/>
                      <a:pt x="120" y="38"/>
                      <a:pt x="118" y="40"/>
                    </a:cubicBezTo>
                    <a:cubicBezTo>
                      <a:pt x="116" y="43"/>
                      <a:pt x="114" y="46"/>
                      <a:pt x="114" y="50"/>
                    </a:cubicBezTo>
                    <a:cubicBezTo>
                      <a:pt x="114" y="50"/>
                      <a:pt x="114" y="223"/>
                      <a:pt x="114" y="225"/>
                    </a:cubicBezTo>
                    <a:cubicBezTo>
                      <a:pt x="81" y="243"/>
                      <a:pt x="54" y="269"/>
                      <a:pt x="34" y="300"/>
                    </a:cubicBezTo>
                    <a:cubicBezTo>
                      <a:pt x="11" y="335"/>
                      <a:pt x="0" y="376"/>
                      <a:pt x="0" y="418"/>
                    </a:cubicBezTo>
                    <a:cubicBezTo>
                      <a:pt x="0" y="539"/>
                      <a:pt x="98" y="638"/>
                      <a:pt x="220" y="638"/>
                    </a:cubicBezTo>
                    <a:cubicBezTo>
                      <a:pt x="341" y="638"/>
                      <a:pt x="439" y="539"/>
                      <a:pt x="439" y="418"/>
                    </a:cubicBezTo>
                    <a:cubicBezTo>
                      <a:pt x="439" y="375"/>
                      <a:pt x="427" y="334"/>
                      <a:pt x="404" y="298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1526" y="1009"/>
                <a:ext cx="573" cy="830"/>
              </a:xfrm>
              <a:custGeom>
                <a:avLst/>
                <a:gdLst>
                  <a:gd name="T0" fmla="*/ 440 w 440"/>
                  <a:gd name="T1" fmla="*/ 418 h 638"/>
                  <a:gd name="T2" fmla="*/ 322 w 440"/>
                  <a:gd name="T3" fmla="*/ 223 h 638"/>
                  <a:gd name="T4" fmla="*/ 319 w 440"/>
                  <a:gd name="T5" fmla="*/ 41 h 638"/>
                  <a:gd name="T6" fmla="*/ 119 w 440"/>
                  <a:gd name="T7" fmla="*/ 40 h 638"/>
                  <a:gd name="T8" fmla="*/ 114 w 440"/>
                  <a:gd name="T9" fmla="*/ 225 h 638"/>
                  <a:gd name="T10" fmla="*/ 0 w 440"/>
                  <a:gd name="T11" fmla="*/ 418 h 638"/>
                  <a:gd name="T12" fmla="*/ 143 w 440"/>
                  <a:gd name="T13" fmla="*/ 75 h 638"/>
                  <a:gd name="T14" fmla="*/ 294 w 440"/>
                  <a:gd name="T15" fmla="*/ 134 h 638"/>
                  <a:gd name="T16" fmla="*/ 143 w 440"/>
                  <a:gd name="T17" fmla="*/ 75 h 638"/>
                  <a:gd name="T18" fmla="*/ 294 w 440"/>
                  <a:gd name="T19" fmla="*/ 162 h 638"/>
                  <a:gd name="T20" fmla="*/ 294 w 440"/>
                  <a:gd name="T21" fmla="*/ 189 h 638"/>
                  <a:gd name="T22" fmla="*/ 143 w 440"/>
                  <a:gd name="T23" fmla="*/ 134 h 638"/>
                  <a:gd name="T24" fmla="*/ 213 w 440"/>
                  <a:gd name="T25" fmla="*/ 411 h 638"/>
                  <a:gd name="T26" fmla="*/ 184 w 440"/>
                  <a:gd name="T27" fmla="*/ 400 h 638"/>
                  <a:gd name="T28" fmla="*/ 196 w 440"/>
                  <a:gd name="T29" fmla="*/ 200 h 638"/>
                  <a:gd name="T30" fmla="*/ 230 w 440"/>
                  <a:gd name="T31" fmla="*/ 228 h 638"/>
                  <a:gd name="T32" fmla="*/ 218 w 440"/>
                  <a:gd name="T33" fmla="*/ 408 h 638"/>
                  <a:gd name="T34" fmla="*/ 213 w 440"/>
                  <a:gd name="T35" fmla="*/ 459 h 638"/>
                  <a:gd name="T36" fmla="*/ 213 w 440"/>
                  <a:gd name="T37" fmla="*/ 435 h 638"/>
                  <a:gd name="T38" fmla="*/ 136 w 440"/>
                  <a:gd name="T39" fmla="*/ 245 h 638"/>
                  <a:gd name="T40" fmla="*/ 143 w 440"/>
                  <a:gd name="T41" fmla="*/ 191 h 638"/>
                  <a:gd name="T42" fmla="*/ 183 w 440"/>
                  <a:gd name="T43" fmla="*/ 228 h 638"/>
                  <a:gd name="T44" fmla="*/ 146 w 440"/>
                  <a:gd name="T45" fmla="*/ 411 h 638"/>
                  <a:gd name="T46" fmla="*/ 139 w 440"/>
                  <a:gd name="T47" fmla="*/ 470 h 638"/>
                  <a:gd name="T48" fmla="*/ 181 w 440"/>
                  <a:gd name="T49" fmla="*/ 421 h 638"/>
                  <a:gd name="T50" fmla="*/ 188 w 440"/>
                  <a:gd name="T51" fmla="*/ 450 h 638"/>
                  <a:gd name="T52" fmla="*/ 237 w 440"/>
                  <a:gd name="T53" fmla="*/ 450 h 638"/>
                  <a:gd name="T54" fmla="*/ 245 w 440"/>
                  <a:gd name="T55" fmla="*/ 421 h 638"/>
                  <a:gd name="T56" fmla="*/ 286 w 440"/>
                  <a:gd name="T57" fmla="*/ 470 h 638"/>
                  <a:gd name="T58" fmla="*/ 279 w 440"/>
                  <a:gd name="T59" fmla="*/ 411 h 638"/>
                  <a:gd name="T60" fmla="*/ 243 w 440"/>
                  <a:gd name="T61" fmla="*/ 228 h 638"/>
                  <a:gd name="T62" fmla="*/ 294 w 440"/>
                  <a:gd name="T63" fmla="*/ 217 h 638"/>
                  <a:gd name="T64" fmla="*/ 302 w 440"/>
                  <a:gd name="T65" fmla="*/ 244 h 638"/>
                  <a:gd name="T66" fmla="*/ 220 w 440"/>
                  <a:gd name="T67" fmla="*/ 610 h 638"/>
                  <a:gd name="T68" fmla="*/ 136 w 440"/>
                  <a:gd name="T69" fmla="*/ 245 h 638"/>
                  <a:gd name="T70" fmla="*/ 160 w 440"/>
                  <a:gd name="T71" fmla="*/ 443 h 638"/>
                  <a:gd name="T72" fmla="*/ 143 w 440"/>
                  <a:gd name="T73" fmla="*/ 447 h 638"/>
                  <a:gd name="T74" fmla="*/ 168 w 440"/>
                  <a:gd name="T75" fmla="*/ 422 h 638"/>
                  <a:gd name="T76" fmla="*/ 273 w 440"/>
                  <a:gd name="T77" fmla="*/ 429 h 638"/>
                  <a:gd name="T78" fmla="*/ 280 w 440"/>
                  <a:gd name="T79" fmla="*/ 452 h 638"/>
                  <a:gd name="T80" fmla="*/ 258 w 440"/>
                  <a:gd name="T81" fmla="*/ 422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40" h="638">
                    <a:moveTo>
                      <a:pt x="220" y="638"/>
                    </a:moveTo>
                    <a:cubicBezTo>
                      <a:pt x="342" y="638"/>
                      <a:pt x="440" y="539"/>
                      <a:pt x="440" y="418"/>
                    </a:cubicBezTo>
                    <a:cubicBezTo>
                      <a:pt x="440" y="375"/>
                      <a:pt x="428" y="334"/>
                      <a:pt x="405" y="298"/>
                    </a:cubicBezTo>
                    <a:cubicBezTo>
                      <a:pt x="384" y="267"/>
                      <a:pt x="356" y="241"/>
                      <a:pt x="322" y="223"/>
                    </a:cubicBezTo>
                    <a:cubicBezTo>
                      <a:pt x="322" y="222"/>
                      <a:pt x="322" y="50"/>
                      <a:pt x="322" y="50"/>
                    </a:cubicBezTo>
                    <a:cubicBezTo>
                      <a:pt x="322" y="47"/>
                      <a:pt x="321" y="44"/>
                      <a:pt x="319" y="41"/>
                    </a:cubicBezTo>
                    <a:cubicBezTo>
                      <a:pt x="317" y="39"/>
                      <a:pt x="283" y="0"/>
                      <a:pt x="222" y="0"/>
                    </a:cubicBezTo>
                    <a:cubicBezTo>
                      <a:pt x="162" y="0"/>
                      <a:pt x="121" y="38"/>
                      <a:pt x="119" y="40"/>
                    </a:cubicBezTo>
                    <a:cubicBezTo>
                      <a:pt x="117" y="43"/>
                      <a:pt x="115" y="46"/>
                      <a:pt x="115" y="50"/>
                    </a:cubicBezTo>
                    <a:cubicBezTo>
                      <a:pt x="115" y="50"/>
                      <a:pt x="115" y="223"/>
                      <a:pt x="114" y="225"/>
                    </a:cubicBezTo>
                    <a:cubicBezTo>
                      <a:pt x="82" y="243"/>
                      <a:pt x="55" y="269"/>
                      <a:pt x="35" y="300"/>
                    </a:cubicBezTo>
                    <a:cubicBezTo>
                      <a:pt x="12" y="335"/>
                      <a:pt x="0" y="376"/>
                      <a:pt x="0" y="418"/>
                    </a:cubicBezTo>
                    <a:cubicBezTo>
                      <a:pt x="0" y="539"/>
                      <a:pt x="99" y="638"/>
                      <a:pt x="220" y="638"/>
                    </a:cubicBezTo>
                    <a:close/>
                    <a:moveTo>
                      <a:pt x="143" y="75"/>
                    </a:moveTo>
                    <a:cubicBezTo>
                      <a:pt x="294" y="102"/>
                      <a:pt x="294" y="102"/>
                      <a:pt x="294" y="102"/>
                    </a:cubicBezTo>
                    <a:cubicBezTo>
                      <a:pt x="294" y="134"/>
                      <a:pt x="294" y="134"/>
                      <a:pt x="294" y="134"/>
                    </a:cubicBezTo>
                    <a:cubicBezTo>
                      <a:pt x="143" y="106"/>
                      <a:pt x="143" y="106"/>
                      <a:pt x="143" y="106"/>
                    </a:cubicBezTo>
                    <a:lnTo>
                      <a:pt x="143" y="75"/>
                    </a:lnTo>
                    <a:close/>
                    <a:moveTo>
                      <a:pt x="143" y="134"/>
                    </a:moveTo>
                    <a:cubicBezTo>
                      <a:pt x="294" y="162"/>
                      <a:pt x="294" y="162"/>
                      <a:pt x="294" y="162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89"/>
                      <a:pt x="294" y="189"/>
                      <a:pt x="294" y="189"/>
                    </a:cubicBezTo>
                    <a:cubicBezTo>
                      <a:pt x="143" y="163"/>
                      <a:pt x="143" y="163"/>
                      <a:pt x="143" y="163"/>
                    </a:cubicBezTo>
                    <a:lnTo>
                      <a:pt x="143" y="134"/>
                    </a:lnTo>
                    <a:close/>
                    <a:moveTo>
                      <a:pt x="218" y="408"/>
                    </a:moveTo>
                    <a:cubicBezTo>
                      <a:pt x="216" y="409"/>
                      <a:pt x="214" y="410"/>
                      <a:pt x="213" y="411"/>
                    </a:cubicBezTo>
                    <a:cubicBezTo>
                      <a:pt x="211" y="410"/>
                      <a:pt x="209" y="409"/>
                      <a:pt x="207" y="408"/>
                    </a:cubicBezTo>
                    <a:cubicBezTo>
                      <a:pt x="201" y="404"/>
                      <a:pt x="193" y="402"/>
                      <a:pt x="184" y="400"/>
                    </a:cubicBezTo>
                    <a:cubicBezTo>
                      <a:pt x="191" y="354"/>
                      <a:pt x="194" y="273"/>
                      <a:pt x="195" y="228"/>
                    </a:cubicBezTo>
                    <a:cubicBezTo>
                      <a:pt x="195" y="215"/>
                      <a:pt x="196" y="205"/>
                      <a:pt x="196" y="200"/>
                    </a:cubicBezTo>
                    <a:cubicBezTo>
                      <a:pt x="230" y="206"/>
                      <a:pt x="230" y="206"/>
                      <a:pt x="230" y="206"/>
                    </a:cubicBezTo>
                    <a:cubicBezTo>
                      <a:pt x="230" y="211"/>
                      <a:pt x="230" y="219"/>
                      <a:pt x="230" y="228"/>
                    </a:cubicBezTo>
                    <a:cubicBezTo>
                      <a:pt x="231" y="273"/>
                      <a:pt x="234" y="354"/>
                      <a:pt x="241" y="400"/>
                    </a:cubicBezTo>
                    <a:cubicBezTo>
                      <a:pt x="233" y="402"/>
                      <a:pt x="225" y="404"/>
                      <a:pt x="218" y="408"/>
                    </a:cubicBezTo>
                    <a:close/>
                    <a:moveTo>
                      <a:pt x="225" y="448"/>
                    </a:moveTo>
                    <a:cubicBezTo>
                      <a:pt x="224" y="452"/>
                      <a:pt x="218" y="459"/>
                      <a:pt x="213" y="459"/>
                    </a:cubicBezTo>
                    <a:cubicBezTo>
                      <a:pt x="208" y="459"/>
                      <a:pt x="201" y="452"/>
                      <a:pt x="201" y="448"/>
                    </a:cubicBezTo>
                    <a:cubicBezTo>
                      <a:pt x="201" y="445"/>
                      <a:pt x="204" y="439"/>
                      <a:pt x="213" y="435"/>
                    </a:cubicBezTo>
                    <a:cubicBezTo>
                      <a:pt x="221" y="439"/>
                      <a:pt x="225" y="445"/>
                      <a:pt x="225" y="448"/>
                    </a:cubicBezTo>
                    <a:close/>
                    <a:moveTo>
                      <a:pt x="136" y="245"/>
                    </a:moveTo>
                    <a:cubicBezTo>
                      <a:pt x="144" y="242"/>
                      <a:pt x="144" y="242"/>
                      <a:pt x="144" y="242"/>
                    </a:cubicBezTo>
                    <a:cubicBezTo>
                      <a:pt x="143" y="191"/>
                      <a:pt x="143" y="191"/>
                      <a:pt x="143" y="191"/>
                    </a:cubicBezTo>
                    <a:cubicBezTo>
                      <a:pt x="183" y="198"/>
                      <a:pt x="183" y="198"/>
                      <a:pt x="183" y="198"/>
                    </a:cubicBezTo>
                    <a:cubicBezTo>
                      <a:pt x="183" y="205"/>
                      <a:pt x="183" y="215"/>
                      <a:pt x="183" y="228"/>
                    </a:cubicBezTo>
                    <a:cubicBezTo>
                      <a:pt x="181" y="278"/>
                      <a:pt x="178" y="360"/>
                      <a:pt x="172" y="400"/>
                    </a:cubicBezTo>
                    <a:cubicBezTo>
                      <a:pt x="162" y="401"/>
                      <a:pt x="153" y="404"/>
                      <a:pt x="146" y="411"/>
                    </a:cubicBezTo>
                    <a:cubicBezTo>
                      <a:pt x="138" y="418"/>
                      <a:pt x="133" y="429"/>
                      <a:pt x="131" y="441"/>
                    </a:cubicBezTo>
                    <a:cubicBezTo>
                      <a:pt x="129" y="453"/>
                      <a:pt x="132" y="464"/>
                      <a:pt x="139" y="470"/>
                    </a:cubicBezTo>
                    <a:cubicBezTo>
                      <a:pt x="146" y="477"/>
                      <a:pt x="158" y="477"/>
                      <a:pt x="170" y="457"/>
                    </a:cubicBezTo>
                    <a:cubicBezTo>
                      <a:pt x="174" y="449"/>
                      <a:pt x="178" y="436"/>
                      <a:pt x="181" y="421"/>
                    </a:cubicBezTo>
                    <a:cubicBezTo>
                      <a:pt x="186" y="421"/>
                      <a:pt x="192" y="423"/>
                      <a:pt x="197" y="425"/>
                    </a:cubicBezTo>
                    <a:cubicBezTo>
                      <a:pt x="189" y="434"/>
                      <a:pt x="188" y="444"/>
                      <a:pt x="188" y="450"/>
                    </a:cubicBezTo>
                    <a:cubicBezTo>
                      <a:pt x="189" y="464"/>
                      <a:pt x="200" y="480"/>
                      <a:pt x="213" y="480"/>
                    </a:cubicBezTo>
                    <a:cubicBezTo>
                      <a:pt x="225" y="480"/>
                      <a:pt x="236" y="464"/>
                      <a:pt x="237" y="450"/>
                    </a:cubicBezTo>
                    <a:cubicBezTo>
                      <a:pt x="237" y="444"/>
                      <a:pt x="236" y="434"/>
                      <a:pt x="229" y="425"/>
                    </a:cubicBezTo>
                    <a:cubicBezTo>
                      <a:pt x="234" y="423"/>
                      <a:pt x="239" y="421"/>
                      <a:pt x="245" y="421"/>
                    </a:cubicBezTo>
                    <a:cubicBezTo>
                      <a:pt x="248" y="436"/>
                      <a:pt x="251" y="449"/>
                      <a:pt x="256" y="457"/>
                    </a:cubicBezTo>
                    <a:cubicBezTo>
                      <a:pt x="267" y="477"/>
                      <a:pt x="279" y="477"/>
                      <a:pt x="286" y="470"/>
                    </a:cubicBezTo>
                    <a:cubicBezTo>
                      <a:pt x="293" y="464"/>
                      <a:pt x="296" y="453"/>
                      <a:pt x="294" y="441"/>
                    </a:cubicBezTo>
                    <a:cubicBezTo>
                      <a:pt x="292" y="429"/>
                      <a:pt x="287" y="418"/>
                      <a:pt x="279" y="411"/>
                    </a:cubicBezTo>
                    <a:cubicBezTo>
                      <a:pt x="272" y="404"/>
                      <a:pt x="263" y="401"/>
                      <a:pt x="254" y="400"/>
                    </a:cubicBezTo>
                    <a:cubicBezTo>
                      <a:pt x="247" y="360"/>
                      <a:pt x="244" y="278"/>
                      <a:pt x="243" y="228"/>
                    </a:cubicBezTo>
                    <a:cubicBezTo>
                      <a:pt x="243" y="220"/>
                      <a:pt x="242" y="214"/>
                      <a:pt x="242" y="208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4" y="240"/>
                      <a:pt x="294" y="240"/>
                      <a:pt x="294" y="240"/>
                    </a:cubicBezTo>
                    <a:cubicBezTo>
                      <a:pt x="302" y="244"/>
                      <a:pt x="302" y="244"/>
                      <a:pt x="302" y="244"/>
                    </a:cubicBezTo>
                    <a:cubicBezTo>
                      <a:pt x="369" y="275"/>
                      <a:pt x="413" y="344"/>
                      <a:pt x="413" y="418"/>
                    </a:cubicBezTo>
                    <a:cubicBezTo>
                      <a:pt x="413" y="524"/>
                      <a:pt x="326" y="610"/>
                      <a:pt x="220" y="610"/>
                    </a:cubicBezTo>
                    <a:cubicBezTo>
                      <a:pt x="114" y="610"/>
                      <a:pt x="28" y="524"/>
                      <a:pt x="28" y="418"/>
                    </a:cubicBezTo>
                    <a:cubicBezTo>
                      <a:pt x="28" y="344"/>
                      <a:pt x="70" y="278"/>
                      <a:pt x="136" y="245"/>
                    </a:cubicBezTo>
                    <a:close/>
                    <a:moveTo>
                      <a:pt x="168" y="422"/>
                    </a:moveTo>
                    <a:cubicBezTo>
                      <a:pt x="165" y="431"/>
                      <a:pt x="163" y="438"/>
                      <a:pt x="160" y="443"/>
                    </a:cubicBezTo>
                    <a:cubicBezTo>
                      <a:pt x="154" y="454"/>
                      <a:pt x="148" y="455"/>
                      <a:pt x="145" y="452"/>
                    </a:cubicBezTo>
                    <a:cubicBezTo>
                      <a:pt x="144" y="451"/>
                      <a:pt x="143" y="449"/>
                      <a:pt x="143" y="447"/>
                    </a:cubicBezTo>
                    <a:cubicBezTo>
                      <a:pt x="144" y="439"/>
                      <a:pt x="147" y="434"/>
                      <a:pt x="152" y="429"/>
                    </a:cubicBezTo>
                    <a:cubicBezTo>
                      <a:pt x="156" y="425"/>
                      <a:pt x="162" y="423"/>
                      <a:pt x="168" y="422"/>
                    </a:cubicBezTo>
                    <a:close/>
                    <a:moveTo>
                      <a:pt x="258" y="422"/>
                    </a:moveTo>
                    <a:cubicBezTo>
                      <a:pt x="264" y="423"/>
                      <a:pt x="269" y="425"/>
                      <a:pt x="273" y="429"/>
                    </a:cubicBezTo>
                    <a:cubicBezTo>
                      <a:pt x="278" y="434"/>
                      <a:pt x="281" y="439"/>
                      <a:pt x="282" y="447"/>
                    </a:cubicBezTo>
                    <a:cubicBezTo>
                      <a:pt x="283" y="449"/>
                      <a:pt x="282" y="451"/>
                      <a:pt x="280" y="452"/>
                    </a:cubicBezTo>
                    <a:cubicBezTo>
                      <a:pt x="277" y="455"/>
                      <a:pt x="271" y="454"/>
                      <a:pt x="265" y="443"/>
                    </a:cubicBezTo>
                    <a:cubicBezTo>
                      <a:pt x="262" y="438"/>
                      <a:pt x="260" y="431"/>
                      <a:pt x="258" y="4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2" name="Freeform 7"/>
              <p:cNvSpPr/>
              <p:nvPr/>
            </p:nvSpPr>
            <p:spPr bwMode="auto">
              <a:xfrm>
                <a:off x="2145" y="1578"/>
                <a:ext cx="164" cy="42"/>
              </a:xfrm>
              <a:custGeom>
                <a:avLst/>
                <a:gdLst>
                  <a:gd name="T0" fmla="*/ 0 w 126"/>
                  <a:gd name="T1" fmla="*/ 16 h 33"/>
                  <a:gd name="T2" fmla="*/ 17 w 126"/>
                  <a:gd name="T3" fmla="*/ 33 h 33"/>
                  <a:gd name="T4" fmla="*/ 109 w 126"/>
                  <a:gd name="T5" fmla="*/ 33 h 33"/>
                  <a:gd name="T6" fmla="*/ 126 w 126"/>
                  <a:gd name="T7" fmla="*/ 16 h 33"/>
                  <a:gd name="T8" fmla="*/ 109 w 126"/>
                  <a:gd name="T9" fmla="*/ 0 h 33"/>
                  <a:gd name="T10" fmla="*/ 17 w 126"/>
                  <a:gd name="T11" fmla="*/ 0 h 33"/>
                  <a:gd name="T12" fmla="*/ 0 w 126"/>
                  <a:gd name="T13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3">
                    <a:moveTo>
                      <a:pt x="0" y="16"/>
                    </a:moveTo>
                    <a:cubicBezTo>
                      <a:pt x="0" y="25"/>
                      <a:pt x="7" y="33"/>
                      <a:pt x="17" y="33"/>
                    </a:cubicBezTo>
                    <a:cubicBezTo>
                      <a:pt x="109" y="33"/>
                      <a:pt x="109" y="33"/>
                      <a:pt x="109" y="33"/>
                    </a:cubicBezTo>
                    <a:cubicBezTo>
                      <a:pt x="118" y="33"/>
                      <a:pt x="126" y="25"/>
                      <a:pt x="126" y="16"/>
                    </a:cubicBezTo>
                    <a:cubicBezTo>
                      <a:pt x="126" y="7"/>
                      <a:pt x="118" y="0"/>
                      <a:pt x="109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7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3" name="Freeform 8"/>
              <p:cNvSpPr/>
              <p:nvPr/>
            </p:nvSpPr>
            <p:spPr bwMode="auto">
              <a:xfrm>
                <a:off x="1763" y="1882"/>
                <a:ext cx="44" cy="160"/>
              </a:xfrm>
              <a:custGeom>
                <a:avLst/>
                <a:gdLst>
                  <a:gd name="T0" fmla="*/ 17 w 34"/>
                  <a:gd name="T1" fmla="*/ 0 h 123"/>
                  <a:gd name="T2" fmla="*/ 0 w 34"/>
                  <a:gd name="T3" fmla="*/ 16 h 123"/>
                  <a:gd name="T4" fmla="*/ 0 w 34"/>
                  <a:gd name="T5" fmla="*/ 106 h 123"/>
                  <a:gd name="T6" fmla="*/ 17 w 34"/>
                  <a:gd name="T7" fmla="*/ 123 h 123"/>
                  <a:gd name="T8" fmla="*/ 34 w 34"/>
                  <a:gd name="T9" fmla="*/ 106 h 123"/>
                  <a:gd name="T10" fmla="*/ 34 w 34"/>
                  <a:gd name="T11" fmla="*/ 16 h 123"/>
                  <a:gd name="T12" fmla="*/ 17 w 34"/>
                  <a:gd name="T1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23">
                    <a:moveTo>
                      <a:pt x="17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5"/>
                      <a:pt x="7" y="123"/>
                      <a:pt x="17" y="123"/>
                    </a:cubicBezTo>
                    <a:cubicBezTo>
                      <a:pt x="26" y="123"/>
                      <a:pt x="34" y="115"/>
                      <a:pt x="34" y="10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7"/>
                      <a:pt x="26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4" name="Freeform 9"/>
              <p:cNvSpPr/>
              <p:nvPr/>
            </p:nvSpPr>
            <p:spPr bwMode="auto">
              <a:xfrm>
                <a:off x="1308" y="1557"/>
                <a:ext cx="165" cy="44"/>
              </a:xfrm>
              <a:custGeom>
                <a:avLst/>
                <a:gdLst>
                  <a:gd name="T0" fmla="*/ 17 w 127"/>
                  <a:gd name="T1" fmla="*/ 34 h 34"/>
                  <a:gd name="T2" fmla="*/ 110 w 127"/>
                  <a:gd name="T3" fmla="*/ 34 h 34"/>
                  <a:gd name="T4" fmla="*/ 127 w 127"/>
                  <a:gd name="T5" fmla="*/ 17 h 34"/>
                  <a:gd name="T6" fmla="*/ 110 w 127"/>
                  <a:gd name="T7" fmla="*/ 0 h 34"/>
                  <a:gd name="T8" fmla="*/ 17 w 127"/>
                  <a:gd name="T9" fmla="*/ 0 h 34"/>
                  <a:gd name="T10" fmla="*/ 0 w 127"/>
                  <a:gd name="T11" fmla="*/ 17 h 34"/>
                  <a:gd name="T12" fmla="*/ 17 w 127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34">
                    <a:moveTo>
                      <a:pt x="17" y="34"/>
                    </a:moveTo>
                    <a:cubicBezTo>
                      <a:pt x="110" y="34"/>
                      <a:pt x="110" y="34"/>
                      <a:pt x="110" y="34"/>
                    </a:cubicBezTo>
                    <a:cubicBezTo>
                      <a:pt x="119" y="34"/>
                      <a:pt x="127" y="26"/>
                      <a:pt x="127" y="17"/>
                    </a:cubicBezTo>
                    <a:cubicBezTo>
                      <a:pt x="127" y="8"/>
                      <a:pt x="119" y="0"/>
                      <a:pt x="11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26"/>
                      <a:pt x="8" y="34"/>
                      <a:pt x="1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5" name="Freeform 10"/>
              <p:cNvSpPr/>
              <p:nvPr/>
            </p:nvSpPr>
            <p:spPr bwMode="auto">
              <a:xfrm>
                <a:off x="1403" y="1231"/>
                <a:ext cx="145" cy="117"/>
              </a:xfrm>
              <a:custGeom>
                <a:avLst/>
                <a:gdLst>
                  <a:gd name="T0" fmla="*/ 9 w 112"/>
                  <a:gd name="T1" fmla="*/ 30 h 90"/>
                  <a:gd name="T2" fmla="*/ 83 w 112"/>
                  <a:gd name="T3" fmla="*/ 84 h 90"/>
                  <a:gd name="T4" fmla="*/ 107 w 112"/>
                  <a:gd name="T5" fmla="*/ 81 h 90"/>
                  <a:gd name="T6" fmla="*/ 103 w 112"/>
                  <a:gd name="T7" fmla="*/ 58 h 90"/>
                  <a:gd name="T8" fmla="*/ 30 w 112"/>
                  <a:gd name="T9" fmla="*/ 3 h 90"/>
                  <a:gd name="T10" fmla="*/ 20 w 112"/>
                  <a:gd name="T11" fmla="*/ 0 h 90"/>
                  <a:gd name="T12" fmla="*/ 6 w 112"/>
                  <a:gd name="T13" fmla="*/ 7 h 90"/>
                  <a:gd name="T14" fmla="*/ 9 w 112"/>
                  <a:gd name="T15" fmla="*/ 3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9" y="30"/>
                    </a:moveTo>
                    <a:cubicBezTo>
                      <a:pt x="83" y="84"/>
                      <a:pt x="83" y="84"/>
                      <a:pt x="83" y="84"/>
                    </a:cubicBezTo>
                    <a:cubicBezTo>
                      <a:pt x="90" y="90"/>
                      <a:pt x="101" y="88"/>
                      <a:pt x="107" y="81"/>
                    </a:cubicBezTo>
                    <a:cubicBezTo>
                      <a:pt x="112" y="74"/>
                      <a:pt x="111" y="63"/>
                      <a:pt x="103" y="58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27" y="1"/>
                      <a:pt x="23" y="0"/>
                      <a:pt x="20" y="0"/>
                    </a:cubicBezTo>
                    <a:cubicBezTo>
                      <a:pt x="14" y="0"/>
                      <a:pt x="9" y="2"/>
                      <a:pt x="6" y="7"/>
                    </a:cubicBezTo>
                    <a:cubicBezTo>
                      <a:pt x="0" y="14"/>
                      <a:pt x="2" y="24"/>
                      <a:pt x="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6" name="Freeform 11"/>
              <p:cNvSpPr/>
              <p:nvPr/>
            </p:nvSpPr>
            <p:spPr bwMode="auto">
              <a:xfrm>
                <a:off x="2073" y="1231"/>
                <a:ext cx="145" cy="117"/>
              </a:xfrm>
              <a:custGeom>
                <a:avLst/>
                <a:gdLst>
                  <a:gd name="T0" fmla="*/ 29 w 112"/>
                  <a:gd name="T1" fmla="*/ 84 h 90"/>
                  <a:gd name="T2" fmla="*/ 103 w 112"/>
                  <a:gd name="T3" fmla="*/ 30 h 90"/>
                  <a:gd name="T4" fmla="*/ 106 w 112"/>
                  <a:gd name="T5" fmla="*/ 7 h 90"/>
                  <a:gd name="T6" fmla="*/ 92 w 112"/>
                  <a:gd name="T7" fmla="*/ 0 h 90"/>
                  <a:gd name="T8" fmla="*/ 82 w 112"/>
                  <a:gd name="T9" fmla="*/ 3 h 90"/>
                  <a:gd name="T10" fmla="*/ 9 w 112"/>
                  <a:gd name="T11" fmla="*/ 58 h 90"/>
                  <a:gd name="T12" fmla="*/ 5 w 112"/>
                  <a:gd name="T13" fmla="*/ 81 h 90"/>
                  <a:gd name="T14" fmla="*/ 29 w 112"/>
                  <a:gd name="T15" fmla="*/ 8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0">
                    <a:moveTo>
                      <a:pt x="29" y="84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0" y="24"/>
                      <a:pt x="112" y="14"/>
                      <a:pt x="106" y="7"/>
                    </a:cubicBezTo>
                    <a:cubicBezTo>
                      <a:pt x="103" y="2"/>
                      <a:pt x="98" y="0"/>
                      <a:pt x="92" y="0"/>
                    </a:cubicBezTo>
                    <a:cubicBezTo>
                      <a:pt x="89" y="0"/>
                      <a:pt x="85" y="1"/>
                      <a:pt x="82" y="3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" y="63"/>
                      <a:pt x="0" y="74"/>
                      <a:pt x="5" y="81"/>
                    </a:cubicBezTo>
                    <a:cubicBezTo>
                      <a:pt x="11" y="88"/>
                      <a:pt x="22" y="90"/>
                      <a:pt x="29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7" name="Freeform 12"/>
              <p:cNvSpPr/>
              <p:nvPr/>
            </p:nvSpPr>
            <p:spPr bwMode="auto">
              <a:xfrm>
                <a:off x="1431" y="1813"/>
                <a:ext cx="134" cy="128"/>
              </a:xfrm>
              <a:custGeom>
                <a:avLst/>
                <a:gdLst>
                  <a:gd name="T0" fmla="*/ 84 w 103"/>
                  <a:gd name="T1" fmla="*/ 0 h 98"/>
                  <a:gd name="T2" fmla="*/ 72 w 103"/>
                  <a:gd name="T3" fmla="*/ 4 h 98"/>
                  <a:gd name="T4" fmla="*/ 7 w 103"/>
                  <a:gd name="T5" fmla="*/ 68 h 98"/>
                  <a:gd name="T6" fmla="*/ 7 w 103"/>
                  <a:gd name="T7" fmla="*/ 91 h 98"/>
                  <a:gd name="T8" fmla="*/ 31 w 103"/>
                  <a:gd name="T9" fmla="*/ 91 h 98"/>
                  <a:gd name="T10" fmla="*/ 96 w 103"/>
                  <a:gd name="T11" fmla="*/ 28 h 98"/>
                  <a:gd name="T12" fmla="*/ 96 w 103"/>
                  <a:gd name="T13" fmla="*/ 4 h 98"/>
                  <a:gd name="T14" fmla="*/ 84 w 103"/>
                  <a:gd name="T1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" h="98">
                    <a:moveTo>
                      <a:pt x="84" y="0"/>
                    </a:moveTo>
                    <a:cubicBezTo>
                      <a:pt x="80" y="0"/>
                      <a:pt x="75" y="1"/>
                      <a:pt x="72" y="4"/>
                    </a:cubicBezTo>
                    <a:cubicBezTo>
                      <a:pt x="7" y="68"/>
                      <a:pt x="7" y="68"/>
                      <a:pt x="7" y="68"/>
                    </a:cubicBezTo>
                    <a:cubicBezTo>
                      <a:pt x="0" y="74"/>
                      <a:pt x="0" y="85"/>
                      <a:pt x="7" y="91"/>
                    </a:cubicBezTo>
                    <a:cubicBezTo>
                      <a:pt x="13" y="98"/>
                      <a:pt x="24" y="98"/>
                      <a:pt x="31" y="91"/>
                    </a:cubicBezTo>
                    <a:cubicBezTo>
                      <a:pt x="96" y="28"/>
                      <a:pt x="96" y="28"/>
                      <a:pt x="96" y="28"/>
                    </a:cubicBezTo>
                    <a:cubicBezTo>
                      <a:pt x="103" y="21"/>
                      <a:pt x="103" y="11"/>
                      <a:pt x="96" y="4"/>
                    </a:cubicBezTo>
                    <a:cubicBezTo>
                      <a:pt x="93" y="1"/>
                      <a:pt x="88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68" name="Freeform 13"/>
              <p:cNvSpPr/>
              <p:nvPr/>
            </p:nvSpPr>
            <p:spPr bwMode="auto">
              <a:xfrm>
                <a:off x="2043" y="1813"/>
                <a:ext cx="132" cy="128"/>
              </a:xfrm>
              <a:custGeom>
                <a:avLst/>
                <a:gdLst>
                  <a:gd name="T0" fmla="*/ 31 w 102"/>
                  <a:gd name="T1" fmla="*/ 4 h 98"/>
                  <a:gd name="T2" fmla="*/ 19 w 102"/>
                  <a:gd name="T3" fmla="*/ 0 h 98"/>
                  <a:gd name="T4" fmla="*/ 7 w 102"/>
                  <a:gd name="T5" fmla="*/ 4 h 98"/>
                  <a:gd name="T6" fmla="*/ 7 w 102"/>
                  <a:gd name="T7" fmla="*/ 28 h 98"/>
                  <a:gd name="T8" fmla="*/ 72 w 102"/>
                  <a:gd name="T9" fmla="*/ 91 h 98"/>
                  <a:gd name="T10" fmla="*/ 96 w 102"/>
                  <a:gd name="T11" fmla="*/ 91 h 98"/>
                  <a:gd name="T12" fmla="*/ 96 w 102"/>
                  <a:gd name="T13" fmla="*/ 68 h 98"/>
                  <a:gd name="T14" fmla="*/ 31 w 102"/>
                  <a:gd name="T15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31" y="4"/>
                    </a:moveTo>
                    <a:cubicBezTo>
                      <a:pt x="27" y="1"/>
                      <a:pt x="23" y="0"/>
                      <a:pt x="19" y="0"/>
                    </a:cubicBezTo>
                    <a:cubicBezTo>
                      <a:pt x="14" y="0"/>
                      <a:pt x="10" y="1"/>
                      <a:pt x="7" y="4"/>
                    </a:cubicBezTo>
                    <a:cubicBezTo>
                      <a:pt x="0" y="11"/>
                      <a:pt x="0" y="21"/>
                      <a:pt x="7" y="28"/>
                    </a:cubicBezTo>
                    <a:cubicBezTo>
                      <a:pt x="72" y="91"/>
                      <a:pt x="72" y="91"/>
                      <a:pt x="72" y="91"/>
                    </a:cubicBezTo>
                    <a:cubicBezTo>
                      <a:pt x="78" y="98"/>
                      <a:pt x="89" y="98"/>
                      <a:pt x="96" y="91"/>
                    </a:cubicBezTo>
                    <a:cubicBezTo>
                      <a:pt x="102" y="85"/>
                      <a:pt x="102" y="74"/>
                      <a:pt x="96" y="68"/>
                    </a:cubicBezTo>
                    <a:lnTo>
                      <a:pt x="3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</p:grpSp>
      <p:sp>
        <p:nvSpPr>
          <p:cNvPr id="40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flipH="1">
            <a:off x="7220944" y="2772923"/>
            <a:ext cx="3857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rgbClr val="244B66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>
                <a:sym typeface="+mn-ea"/>
              </a:rPr>
              <a:t>框架设计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21" name="椭圆 20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gradFill>
              <a:gsLst>
                <a:gs pos="0">
                  <a:srgbClr val="254E6B"/>
                </a:gs>
                <a:gs pos="100000">
                  <a:srgbClr val="1F3F5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CFCFC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CFCFC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951530" y="-1330652"/>
            <a:ext cx="1130382" cy="1130382"/>
          </a:xfrm>
          <a:prstGeom prst="ellipse">
            <a:avLst/>
          </a:prstGeom>
          <a:gradFill>
            <a:gsLst>
              <a:gs pos="0">
                <a:srgbClr val="254E6B"/>
              </a:gs>
              <a:gs pos="100000">
                <a:srgbClr val="1F3F5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b2cf17-e46c-45a5-a4ef-f09d7a702b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177</TotalTime>
  <Words>546</Words>
  <Application>Microsoft Office PowerPoint</Application>
  <PresentationFormat>宽屏</PresentationFormat>
  <Paragraphs>82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Kozuka Gothic Pr6N EL</vt:lpstr>
      <vt:lpstr>方正静蕾简体</vt:lpstr>
      <vt:lpstr>华文隶书</vt:lpstr>
      <vt:lpstr>华文新魏</vt:lpstr>
      <vt:lpstr>微软雅黑</vt:lpstr>
      <vt:lpstr>幼圆</vt:lpstr>
      <vt:lpstr>Arial</vt:lpstr>
      <vt:lpstr>Calibri</vt:lpstr>
      <vt:lpstr>Impact</vt:lpstr>
      <vt:lpstr>Segoe Print</vt:lpstr>
      <vt:lpstr>Tw Cen MT</vt:lpstr>
      <vt:lpstr>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compassion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xuyichenmo</cp:lastModifiedBy>
  <cp:revision>176</cp:revision>
  <dcterms:created xsi:type="dcterms:W3CDTF">2017-08-03T09:01:00Z</dcterms:created>
  <dcterms:modified xsi:type="dcterms:W3CDTF">2019-01-26T11:36:52Z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