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7" r:id="rId1"/>
    <p:sldMasterId id="2147483679" r:id="rId2"/>
  </p:sldMasterIdLst>
  <p:notesMasterIdLst>
    <p:notesMasterId r:id="rId19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zh-CN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3A1C"/>
    <a:srgbClr val="F23C00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02" autoAdjust="0"/>
    <p:restoredTop sz="93692"/>
  </p:normalViewPr>
  <p:slideViewPr>
    <p:cSldViewPr snapToGrid="0" snapToObjects="1">
      <p:cViewPr varScale="1">
        <p:scale>
          <a:sx n="83" d="100"/>
          <a:sy n="83" d="100"/>
        </p:scale>
        <p:origin x="-618" y="-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5" d="100"/>
          <a:sy n="85" d="100"/>
        </p:scale>
        <p:origin x="2680" y="184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6E1E63-6347-BD4F-A808-7F54FA34CE72}" type="datetimeFigureOut">
              <a:rPr kumimoji="1" lang="zh-CN" altLang="en-US" smtClean="0"/>
              <a:pPr/>
              <a:t>2019/9/10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1EDE8F-5748-564A-B104-45C8D6344219}" type="slidenum">
              <a:rPr kumimoji="1" lang="zh-CN" altLang="en-US" smtClean="0"/>
              <a:pPr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121946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22164157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10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4945934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5107993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8502801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342784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9349610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016611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16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5738018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9102729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6560790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3046960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5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3009069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997899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7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1586440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8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24037800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1EDE8F-5748-564A-B104-45C8D6344219}" type="slidenum">
              <a:rPr kumimoji="1" lang="zh-CN" altLang="en-US" smtClean="0"/>
              <a:pPr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="" xmlns:p14="http://schemas.microsoft.com/office/powerpoint/2010/main" val="1108681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4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fficeplus.cn/Template/Home.shtml" TargetMode="External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2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1.wdp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8.png"/><Relationship Id="rId5" Type="http://schemas.openxmlformats.org/officeDocument/2006/relationships/hyperlink" Target="http://www.officeplus.cn/Template/Home.shtml" TargetMode="External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封面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2897771" y="1851228"/>
            <a:ext cx="6396459" cy="1795158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4800" b="1">
                <a:solidFill>
                  <a:schemeClr val="bg2"/>
                </a:solidFill>
              </a:defRPr>
            </a:lvl1pPr>
          </a:lstStyle>
          <a:p>
            <a:pPr lvl="0"/>
            <a:r>
              <a:rPr kumimoji="1" lang="en-US" altLang="zh-CN" dirty="0"/>
              <a:t>CLICK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r>
              <a:rPr kumimoji="1" lang="zh-CN" altLang="en-US" dirty="0"/>
              <a:t> </a:t>
            </a:r>
            <a:r>
              <a:rPr kumimoji="1" lang="en-US" altLang="zh-CN" dirty="0"/>
              <a:t>TO</a:t>
            </a:r>
            <a:r>
              <a:rPr kumimoji="1" lang="zh-CN" altLang="en-US" dirty="0"/>
              <a:t> </a:t>
            </a:r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endParaRPr kumimoji="1" lang="zh-CN" altLang="en-US" dirty="0"/>
          </a:p>
        </p:txBody>
      </p:sp>
      <p:sp>
        <p:nvSpPr>
          <p:cNvPr id="6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2897771" y="3815373"/>
            <a:ext cx="6396459" cy="548080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ctr">
              <a:buNone/>
              <a:defRPr sz="1800" b="0">
                <a:solidFill>
                  <a:schemeClr val="bg2"/>
                </a:solidFill>
              </a:defRPr>
            </a:lvl1pPr>
          </a:lstStyle>
          <a:p>
            <a:r>
              <a:rPr kumimoji="1" lang="en-US" altLang="zh-CN" sz="1800" dirty="0">
                <a:solidFill>
                  <a:schemeClr val="bg1"/>
                </a:solidFill>
              </a:rPr>
              <a:t>PRESENTED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chemeClr val="bg1"/>
                </a:solidFill>
              </a:rPr>
              <a:t>BY</a:t>
            </a:r>
            <a:r>
              <a:rPr kumimoji="1" lang="zh-CN" altLang="en-US" sz="1800" dirty="0">
                <a:solidFill>
                  <a:schemeClr val="bg1"/>
                </a:solidFill>
              </a:rPr>
              <a:t> </a:t>
            </a:r>
            <a:r>
              <a:rPr kumimoji="1" lang="en-US" altLang="zh-CN" sz="1800" dirty="0">
                <a:solidFill>
                  <a:srgbClr val="FFFFFF"/>
                </a:solidFill>
                <a:latin typeface="Segoe UI Light"/>
                <a:cs typeface="Segoe UI Light"/>
              </a:rPr>
              <a:t>OfficePLUS</a:t>
            </a:r>
            <a:endParaRPr lang="zh-CN" altLang="en-US" sz="1800" dirty="0"/>
          </a:p>
        </p:txBody>
      </p:sp>
    </p:spTree>
    <p:extLst>
      <p:ext uri="{BB962C8B-B14F-4D97-AF65-F5344CB8AC3E}">
        <p14:creationId xmlns="" xmlns:p14="http://schemas.microsoft.com/office/powerpoint/2010/main" val="38868214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3674153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440603" y="759873"/>
            <a:ext cx="17139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1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67B43CCB-1998-4484-B269-9ACB654ACB71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一键调整模板颜色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CF1532F4-AF97-400D-84E6-F00D2B3D35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11" name="图片 10">
            <a:extLst>
              <a:ext uri="{FF2B5EF4-FFF2-40B4-BE49-F238E27FC236}">
                <a16:creationId xmlns="" xmlns:a16="http://schemas.microsoft.com/office/drawing/2014/main" id="{CA7E11C8-4335-45B0-A270-313A25ABC63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0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12" name="文本框 11">
            <a:extLst>
              <a:ext uri="{FF2B5EF4-FFF2-40B4-BE49-F238E27FC236}">
                <a16:creationId xmlns="" xmlns:a16="http://schemas.microsoft.com/office/drawing/2014/main" id="{45615889-3ACE-4C91-970F-789D759EAC1E}"/>
              </a:ext>
            </a:extLst>
          </p:cNvPr>
          <p:cNvSpPr txBox="1"/>
          <p:nvPr userDrawn="1"/>
        </p:nvSpPr>
        <p:spPr>
          <a:xfrm>
            <a:off x="333477" y="6061002"/>
            <a:ext cx="318388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选择“设计”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“变体”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“颜色”；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="" xmlns:a16="http://schemas.microsoft.com/office/drawing/2014/main" id="{CD19D40D-978A-4E04-8450-F6DC61B85399}"/>
              </a:ext>
            </a:extLst>
          </p:cNvPr>
          <p:cNvSpPr txBox="1"/>
          <p:nvPr userDrawn="1"/>
        </p:nvSpPr>
        <p:spPr>
          <a:xfrm>
            <a:off x="6360651" y="6061002"/>
            <a:ext cx="45624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选择你喜欢的颜色搭配，模板一秒调整为你选颜色。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299860AF-0C43-4649-A586-85D19517B6F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005928" y="2609333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A6130A4D-8EC7-4AC1-B434-55DC69102864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787853" y="42571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14345364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模板使用技巧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554DB237-C74A-4BA8-A097-6A053DD3C747}"/>
              </a:ext>
            </a:extLst>
          </p:cNvPr>
          <p:cNvSpPr/>
          <p:nvPr userDrawn="1"/>
        </p:nvSpPr>
        <p:spPr>
          <a:xfrm>
            <a:off x="440603" y="759873"/>
            <a:ext cx="175080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lang="zh-CN" altLang="en-US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模板使用技巧</a:t>
            </a:r>
            <a:r>
              <a:rPr lang="en-US" altLang="zh-CN" sz="180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/>
                <a:cs typeface="Segoe UI Light"/>
              </a:rPr>
              <a:t> 2</a:t>
            </a:r>
            <a:endParaRPr lang="zh-CN" altLang="en-US" sz="18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="" xmlns:a16="http://schemas.microsoft.com/office/drawing/2014/main" id="{4172DAD1-F67C-4AB8-ACEF-004237CB3D3F}"/>
              </a:ext>
            </a:extLst>
          </p:cNvPr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609585"/>
            <a:r>
              <a:rPr kumimoji="1" lang="en-US" altLang="zh-CN" sz="1000" dirty="0">
                <a:solidFill>
                  <a:schemeClr val="tx1">
                    <a:lumMod val="75000"/>
                    <a:lumOff val="25000"/>
                  </a:schemeClr>
                </a:solidFill>
                <a:latin typeface="Segoe UI Light"/>
                <a:ea typeface="微软雅黑" charset="0"/>
                <a:cs typeface="Segoe UI Light"/>
              </a:rPr>
              <a:t>OfficePLUS</a:t>
            </a:r>
            <a:endParaRPr lang="zh-CN" altLang="en-US" sz="1000" dirty="0">
              <a:solidFill>
                <a:schemeClr val="tx1">
                  <a:lumMod val="75000"/>
                  <a:lumOff val="25000"/>
                </a:schemeClr>
              </a:solidFill>
              <a:latin typeface="Segoe UI Light"/>
              <a:ea typeface="微软雅黑" charset="0"/>
              <a:cs typeface="Segoe UI Light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="" xmlns:a16="http://schemas.microsoft.com/office/drawing/2014/main" id="{F300B558-79C0-475E-84A0-11700A36CA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31800" y="2138895"/>
            <a:ext cx="5295899" cy="3847021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pic>
        <p:nvPicPr>
          <p:cNvPr id="6" name="图片 5">
            <a:extLst>
              <a:ext uri="{FF2B5EF4-FFF2-40B4-BE49-F238E27FC236}">
                <a16:creationId xmlns="" xmlns:a16="http://schemas.microsoft.com/office/drawing/2014/main" id="{ADFDE997-A67B-4FD0-B6AC-78D1EFE6348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464301" y="2138895"/>
            <a:ext cx="5295900" cy="3847022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7" name="文本框 6">
            <a:extLst>
              <a:ext uri="{FF2B5EF4-FFF2-40B4-BE49-F238E27FC236}">
                <a16:creationId xmlns="" xmlns:a16="http://schemas.microsoft.com/office/drawing/2014/main" id="{3E1E676E-E869-48CE-BFB9-1C7FC981B376}"/>
              </a:ext>
            </a:extLst>
          </p:cNvPr>
          <p:cNvSpPr txBox="1"/>
          <p:nvPr userDrawn="1"/>
        </p:nvSpPr>
        <p:spPr>
          <a:xfrm>
            <a:off x="431800" y="1174234"/>
            <a:ext cx="346761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32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随时添加模板样式</a:t>
            </a:r>
            <a:endParaRPr lang="en-US" sz="32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="" xmlns:a16="http://schemas.microsoft.com/office/drawing/2014/main" id="{7768A42A-9DCD-4784-A3EF-F1D80ADC183F}"/>
              </a:ext>
            </a:extLst>
          </p:cNvPr>
          <p:cNvSpPr txBox="1"/>
          <p:nvPr userDrawn="1"/>
        </p:nvSpPr>
        <p:spPr>
          <a:xfrm>
            <a:off x="333477" y="6061002"/>
            <a:ext cx="301076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选择“开始”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“新建幻灯片”；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="" xmlns:a16="http://schemas.microsoft.com/office/drawing/2014/main" id="{BF8689A3-CABF-445F-829F-6396154A55D1}"/>
              </a:ext>
            </a:extLst>
          </p:cNvPr>
          <p:cNvSpPr txBox="1"/>
          <p:nvPr userDrawn="1"/>
        </p:nvSpPr>
        <p:spPr>
          <a:xfrm>
            <a:off x="6360651" y="6061002"/>
            <a:ext cx="5256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 选择你需要的页面，如封面页，目录页，副标题页，内容页等</a:t>
            </a:r>
            <a:r>
              <a:rPr lang="en-US" altLang="zh-CN" sz="1200" spc="150">
                <a:latin typeface="微软雅黑" panose="020B0503020204020204" pitchFamily="34" charset="-122"/>
                <a:ea typeface="微软雅黑" panose="020B0503020204020204" pitchFamily="34" charset="-122"/>
              </a:rPr>
              <a:t>…</a:t>
            </a:r>
            <a:endParaRPr lang="en-US" sz="1200" spc="15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="" xmlns:a16="http://schemas.microsoft.com/office/drawing/2014/main" id="{D7C9996A-24BA-4EE9-BA5A-589E1841918D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700878" y="2428358"/>
            <a:ext cx="819667" cy="8196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="" xmlns:p14="http://schemas.microsoft.com/office/powerpoint/2010/main" val="2885378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关注服务号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="" xmlns:a16="http://schemas.microsoft.com/office/drawing/2014/main" id="{F3BB9638-2D2F-48B1-A8CF-673B237DCC17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: 圆角 3">
            <a:extLst>
              <a:ext uri="{FF2B5EF4-FFF2-40B4-BE49-F238E27FC236}">
                <a16:creationId xmlns="" xmlns:a16="http://schemas.microsoft.com/office/drawing/2014/main" id="{120C7C91-35F0-46E5-B511-2314CED2655F}"/>
              </a:ext>
            </a:extLst>
          </p:cNvPr>
          <p:cNvSpPr/>
          <p:nvPr userDrawn="1"/>
        </p:nvSpPr>
        <p:spPr>
          <a:xfrm>
            <a:off x="1079465" y="1527629"/>
            <a:ext cx="3802742" cy="3802742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5" name="图片 4" descr="图片包含 纵横字谜, 文字&#10;&#10;已生成极高可信度的说明">
            <a:extLst>
              <a:ext uri="{FF2B5EF4-FFF2-40B4-BE49-F238E27FC236}">
                <a16:creationId xmlns="" xmlns:a16="http://schemas.microsoft.com/office/drawing/2014/main" id="{25779B21-3BC1-4E47-8650-6B0E785B51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08065" y="1756229"/>
            <a:ext cx="3345542" cy="3345542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="" xmlns:a16="http://schemas.microsoft.com/office/drawing/2014/main" id="{343024A3-25F7-4B9A-9876-36F35421F6E6}"/>
              </a:ext>
            </a:extLst>
          </p:cNvPr>
          <p:cNvSpPr txBox="1"/>
          <p:nvPr userDrawn="1"/>
        </p:nvSpPr>
        <p:spPr>
          <a:xfrm>
            <a:off x="5239657" y="1566506"/>
            <a:ext cx="6013185" cy="3549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办公模板更新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微软</a:t>
            </a:r>
            <a:endParaRPr lang="en-US" altLang="zh-CN" sz="3600" b="1" ker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微信扫码关注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「 微软</a:t>
            </a:r>
            <a:r>
              <a:rPr lang="en-US" altLang="zh-CN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36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」服务号</a:t>
            </a:r>
            <a:endParaRPr lang="en-US" altLang="zh-CN" sz="3600" b="1" ker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pic>
        <p:nvPicPr>
          <p:cNvPr id="7" name="图片 6">
            <a:hlinkClick r:id="rId3"/>
            <a:extLst>
              <a:ext uri="{FF2B5EF4-FFF2-40B4-BE49-F238E27FC236}">
                <a16:creationId xmlns="" xmlns:a16="http://schemas.microsoft.com/office/drawing/2014/main" id="{5524D02C-49CE-4D3D-8B89-07CEC3966F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BEBA8EAE-BF5A-486C-A8C5-ECC9F3942E4B}">
                <a14:imgProps xmlns=""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885167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使用小程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直接连接符 3">
            <a:extLst>
              <a:ext uri="{FF2B5EF4-FFF2-40B4-BE49-F238E27FC236}">
                <a16:creationId xmlns="" xmlns:a16="http://schemas.microsoft.com/office/drawing/2014/main" id="{3E71CC84-193F-4D28-98D9-17F9952F968C}"/>
              </a:ext>
            </a:extLst>
          </p:cNvPr>
          <p:cNvCxnSpPr/>
          <p:nvPr userDrawn="1"/>
        </p:nvCxnSpPr>
        <p:spPr>
          <a:xfrm>
            <a:off x="0" y="657288"/>
            <a:ext cx="12192000" cy="0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矩形 5">
            <a:extLst>
              <a:ext uri="{FF2B5EF4-FFF2-40B4-BE49-F238E27FC236}">
                <a16:creationId xmlns="" xmlns:a16="http://schemas.microsoft.com/office/drawing/2014/main" id="{23A9F197-1133-4CEE-860F-85366976D0AC}"/>
              </a:ext>
            </a:extLst>
          </p:cNvPr>
          <p:cNvSpPr/>
          <p:nvPr userDrawn="1"/>
        </p:nvSpPr>
        <p:spPr>
          <a:xfrm>
            <a:off x="0" y="3091547"/>
            <a:ext cx="12192000" cy="3766453"/>
          </a:xfrm>
          <a:prstGeom prst="rect">
            <a:avLst/>
          </a:prstGeom>
          <a:solidFill>
            <a:srgbClr val="E73A1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: 圆角 7">
            <a:extLst>
              <a:ext uri="{FF2B5EF4-FFF2-40B4-BE49-F238E27FC236}">
                <a16:creationId xmlns="" xmlns:a16="http://schemas.microsoft.com/office/drawing/2014/main" id="{AA954438-2CEB-4119-883B-8B9196F98504}"/>
              </a:ext>
            </a:extLst>
          </p:cNvPr>
          <p:cNvSpPr/>
          <p:nvPr userDrawn="1"/>
        </p:nvSpPr>
        <p:spPr>
          <a:xfrm>
            <a:off x="621395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矩形: 圆角 8">
            <a:extLst>
              <a:ext uri="{FF2B5EF4-FFF2-40B4-BE49-F238E27FC236}">
                <a16:creationId xmlns="" xmlns:a16="http://schemas.microsoft.com/office/drawing/2014/main" id="{4CD1A364-B227-4CFB-9287-6198C6C0443B}"/>
              </a:ext>
            </a:extLst>
          </p:cNvPr>
          <p:cNvSpPr/>
          <p:nvPr userDrawn="1"/>
        </p:nvSpPr>
        <p:spPr>
          <a:xfrm>
            <a:off x="4374467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="" xmlns:a16="http://schemas.microsoft.com/office/drawing/2014/main" id="{BEA6AD26-5781-4DAD-8C16-8C73B2C177AD}"/>
              </a:ext>
            </a:extLst>
          </p:cNvPr>
          <p:cNvSpPr txBox="1"/>
          <p:nvPr userDrawn="1"/>
        </p:nvSpPr>
        <p:spPr>
          <a:xfrm>
            <a:off x="1656327" y="286129"/>
            <a:ext cx="8879354" cy="6701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600"/>
              </a:spcBef>
            </a:pPr>
            <a:r>
              <a:rPr lang="zh-CN" altLang="en-US" sz="3200" b="1" kern="0"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微信扫描小程序码，使用微软移动办公黑科技 </a:t>
            </a:r>
            <a:endParaRPr lang="en-US" sz="3200" b="1" kern="0" dirty="0"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cxnSp>
        <p:nvCxnSpPr>
          <p:cNvPr id="11" name="直接连接符 10">
            <a:extLst>
              <a:ext uri="{FF2B5EF4-FFF2-40B4-BE49-F238E27FC236}">
                <a16:creationId xmlns="" xmlns:a16="http://schemas.microsoft.com/office/drawing/2014/main" id="{72806FD0-33B9-40F1-B8F9-079524CA002C}"/>
              </a:ext>
            </a:extLst>
          </p:cNvPr>
          <p:cNvCxnSpPr>
            <a:cxnSpLocks/>
          </p:cNvCxnSpPr>
          <p:nvPr userDrawn="1"/>
        </p:nvCxnSpPr>
        <p:spPr>
          <a:xfrm flipH="1">
            <a:off x="1523089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="" xmlns:a16="http://schemas.microsoft.com/office/drawing/2014/main" id="{159FFD7E-3944-43A3-A5DD-D8673483D044}"/>
              </a:ext>
            </a:extLst>
          </p:cNvPr>
          <p:cNvCxnSpPr>
            <a:cxnSpLocks/>
          </p:cNvCxnSpPr>
          <p:nvPr userDrawn="1"/>
        </p:nvCxnSpPr>
        <p:spPr>
          <a:xfrm flipH="1">
            <a:off x="10402443" y="369629"/>
            <a:ext cx="266460" cy="622048"/>
          </a:xfrm>
          <a:prstGeom prst="line">
            <a:avLst/>
          </a:prstGeom>
          <a:ln>
            <a:solidFill>
              <a:srgbClr val="E73A1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矩形: 圆角 12">
            <a:extLst>
              <a:ext uri="{FF2B5EF4-FFF2-40B4-BE49-F238E27FC236}">
                <a16:creationId xmlns="" xmlns:a16="http://schemas.microsoft.com/office/drawing/2014/main" id="{C76706F4-B20C-489C-ACB9-010EF43FEF70}"/>
              </a:ext>
            </a:extLst>
          </p:cNvPr>
          <p:cNvSpPr/>
          <p:nvPr userDrawn="1"/>
        </p:nvSpPr>
        <p:spPr>
          <a:xfrm>
            <a:off x="8159751" y="1362836"/>
            <a:ext cx="3462340" cy="3462340"/>
          </a:xfrm>
          <a:prstGeom prst="roundRect">
            <a:avLst>
              <a:gd name="adj" fmla="val 5598"/>
            </a:avLst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="" xmlns:a16="http://schemas.microsoft.com/office/drawing/2014/main" id="{C50F7A0F-4C8A-4DA1-8AA3-1810FF4E70A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3924" t="13924" r="13924" b="13924"/>
          <a:stretch/>
        </p:blipFill>
        <p:spPr>
          <a:xfrm>
            <a:off x="4705130" y="1673081"/>
            <a:ext cx="2743200" cy="2743200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="" xmlns:a16="http://schemas.microsoft.com/office/drawing/2014/main" id="{260AD2DE-F13F-4332-90AE-87C7001EA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14439" r="14439"/>
          <a:stretch/>
        </p:blipFill>
        <p:spPr>
          <a:xfrm>
            <a:off x="8519321" y="1673081"/>
            <a:ext cx="2743200" cy="274320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="" xmlns:a16="http://schemas.microsoft.com/office/drawing/2014/main" id="{19418449-E7C2-4E37-8045-DD4782B12524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0965" y="1673081"/>
            <a:ext cx="2743200" cy="2743200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="" xmlns:a16="http://schemas.microsoft.com/office/drawing/2014/main" id="{9A11A6D6-1DBD-4A10-8942-D3DDC4E182E9}"/>
              </a:ext>
            </a:extLst>
          </p:cNvPr>
          <p:cNvSpPr txBox="1"/>
          <p:nvPr userDrawn="1"/>
        </p:nvSpPr>
        <p:spPr>
          <a:xfrm>
            <a:off x="987447" y="5138740"/>
            <a:ext cx="2730235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在微信访问</a:t>
            </a:r>
            <a:r>
              <a:rPr lang="en-US" altLang="zh-CN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OneDrive</a:t>
            </a: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</a:t>
            </a:r>
            <a:r>
              <a:rPr lang="en-US" altLang="zh-CN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Office</a:t>
            </a: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文档 」</a:t>
            </a:r>
            <a:endParaRPr lang="en-US" sz="2000" b="1" kern="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="" xmlns:a16="http://schemas.microsoft.com/office/drawing/2014/main" id="{6274E825-3465-469E-BD06-097F250CA889}"/>
              </a:ext>
            </a:extLst>
          </p:cNvPr>
          <p:cNvSpPr txBox="1"/>
          <p:nvPr userDrawn="1"/>
        </p:nvSpPr>
        <p:spPr>
          <a:xfrm>
            <a:off x="4862328" y="5138740"/>
            <a:ext cx="2467342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让你的文档会说话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微软听听文档 」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="" xmlns:a16="http://schemas.microsoft.com/office/drawing/2014/main" id="{4EC4AC92-2800-4841-84A3-26E495F2D178}"/>
              </a:ext>
            </a:extLst>
          </p:cNvPr>
          <p:cNvSpPr txBox="1"/>
          <p:nvPr userDrawn="1"/>
        </p:nvSpPr>
        <p:spPr>
          <a:xfrm>
            <a:off x="8644425" y="5138740"/>
            <a:ext cx="2492990" cy="9074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40000"/>
              </a:lnSpc>
            </a:pPr>
            <a:r>
              <a:rPr lang="zh-CN" altLang="en-US" sz="2000" kern="0">
                <a:solidFill>
                  <a:schemeClr val="bg1">
                    <a:alpha val="77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你的文档创作小助手</a:t>
            </a:r>
            <a:endParaRPr lang="en-US" altLang="zh-CN" sz="2000" kern="0">
              <a:solidFill>
                <a:schemeClr val="bg1">
                  <a:alpha val="77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  <a:cs typeface="+mn-ea"/>
              <a:sym typeface="+mn-lt"/>
            </a:endParaRPr>
          </a:p>
          <a:p>
            <a:pPr algn="ctr">
              <a:lnSpc>
                <a:spcPct val="140000"/>
              </a:lnSpc>
            </a:pPr>
            <a:r>
              <a:rPr lang="zh-CN" altLang="en-US" sz="2000" b="1" ker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rPr>
              <a:t> 「 微软小蜜 」</a:t>
            </a:r>
          </a:p>
        </p:txBody>
      </p:sp>
      <p:cxnSp>
        <p:nvCxnSpPr>
          <p:cNvPr id="20" name="直接连接符 19">
            <a:extLst>
              <a:ext uri="{FF2B5EF4-FFF2-40B4-BE49-F238E27FC236}">
                <a16:creationId xmlns="" xmlns:a16="http://schemas.microsoft.com/office/drawing/2014/main" id="{F3D082CA-914B-42B8-A86E-16893B7234C9}"/>
              </a:ext>
            </a:extLst>
          </p:cNvPr>
          <p:cNvCxnSpPr/>
          <p:nvPr userDrawn="1"/>
        </p:nvCxnSpPr>
        <p:spPr>
          <a:xfrm>
            <a:off x="419803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="" xmlns:a16="http://schemas.microsoft.com/office/drawing/2014/main" id="{5421E3BB-42AC-4DCD-9031-7215136A1844}"/>
              </a:ext>
            </a:extLst>
          </p:cNvPr>
          <p:cNvCxnSpPr/>
          <p:nvPr userDrawn="1"/>
        </p:nvCxnSpPr>
        <p:spPr>
          <a:xfrm>
            <a:off x="7976215" y="5330650"/>
            <a:ext cx="0" cy="653143"/>
          </a:xfrm>
          <a:prstGeom prst="line">
            <a:avLst/>
          </a:prstGeom>
          <a:ln>
            <a:solidFill>
              <a:schemeClr val="bg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图片 21">
            <a:hlinkClick r:id="rId5"/>
            <a:extLst>
              <a:ext uri="{FF2B5EF4-FFF2-40B4-BE49-F238E27FC236}">
                <a16:creationId xmlns="" xmlns:a16="http://schemas.microsoft.com/office/drawing/2014/main" id="{46C855E7-2DCA-4970-A954-7CB7F69FADAB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="" xmlns:a14="http://schemas.microsoft.com/office/drawing/2010/main">
                  <a14:imgLayer r:embed="rId7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9657" y="6345797"/>
            <a:ext cx="1712686" cy="22607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499858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注页">
    <p:bg>
      <p:bgPr>
        <a:solidFill>
          <a:srgbClr val="E73A1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440603" y="759873"/>
            <a:ext cx="662361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标注</a:t>
            </a:r>
          </a:p>
        </p:txBody>
      </p:sp>
      <p:sp>
        <p:nvSpPr>
          <p:cNvPr id="11" name="矩形 10"/>
          <p:cNvSpPr/>
          <p:nvPr userDrawn="1"/>
        </p:nvSpPr>
        <p:spPr>
          <a:xfrm>
            <a:off x="2572589" y="759873"/>
            <a:ext cx="1402001" cy="345325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字体使用 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行距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背景图片出处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声明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</p:txBody>
      </p:sp>
      <p:sp>
        <p:nvSpPr>
          <p:cNvPr id="12" name="矩形 11"/>
          <p:cNvSpPr/>
          <p:nvPr userDrawn="1"/>
        </p:nvSpPr>
        <p:spPr>
          <a:xfrm>
            <a:off x="4153010" y="759873"/>
            <a:ext cx="7074345" cy="42398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英文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cs typeface="Segoe UI Light"/>
              </a:rPr>
              <a:t>Century Gothic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中文 微软雅黑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正文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1.3</a:t>
            </a: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egoe UI Light"/>
                <a:ea typeface="微软雅黑"/>
                <a:cs typeface="Segoe UI Light"/>
              </a:rPr>
              <a:t>cn.bing.com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defTabSz="609585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egoe UI Light"/>
              <a:ea typeface="微软雅黑"/>
              <a:cs typeface="Segoe UI Light"/>
            </a:endParaRPr>
          </a:p>
          <a:p>
            <a:pPr marL="0" marR="0" lvl="0" indent="0" algn="l" defTabSz="609585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本网站所提供的任何信息内容（包括但不限于 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PPT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模板、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Word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文档、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Excel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 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图表、图片素材等）均受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中华人民共和国著作权法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、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《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信息网络传播权保护条例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》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及其他适用的法律法规的保护，未经权利人书面明确授权，信息内容的任何部分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(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包括图片或图表</a:t>
            </a:r>
            <a:r>
              <a:rPr kumimoji="0" lang="en-US" altLang="zh-CN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)</a:t>
            </a: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/>
                <a:ea typeface="微软雅黑" charset="0"/>
                <a:cs typeface="+mn-cs"/>
              </a:rPr>
              <a:t>不得被全部或部分的复制、传播、销售，否则将承担法律责任。</a:t>
            </a:r>
          </a:p>
        </p:txBody>
      </p:sp>
      <p:sp>
        <p:nvSpPr>
          <p:cNvPr id="13" name="矩形 12"/>
          <p:cNvSpPr/>
          <p:nvPr userDrawn="1"/>
        </p:nvSpPr>
        <p:spPr>
          <a:xfrm>
            <a:off x="440603" y="182445"/>
            <a:ext cx="77777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0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Segoe UI Light"/>
                <a:ea typeface="微软雅黑" charset="0"/>
                <a:cs typeface="Segoe UI Light"/>
              </a:rPr>
              <a:t>OfficePLUS</a:t>
            </a:r>
            <a:endParaRPr kumimoji="0" lang="zh-CN" altLang="en-US" sz="1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Segoe UI Light"/>
              <a:ea typeface="微软雅黑" charset="0"/>
              <a:cs typeface="Segoe UI Ligh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739960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三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295476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535726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782455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308145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548082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792609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290968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290968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535726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535726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780483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780483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="" xmlns:p14="http://schemas.microsoft.com/office/powerpoint/2010/main" val="171084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四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1704059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4106551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6573847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9023143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1830742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423011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66753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9142680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165897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165897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410655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410655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6554124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6554124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9023143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9023143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="" xmlns:p14="http://schemas.microsoft.com/office/powerpoint/2010/main" val="3282669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五项目录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/>
          <p:cNvSpPr/>
          <p:nvPr/>
        </p:nvSpPr>
        <p:spPr>
          <a:xfrm>
            <a:off x="51052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6" name="椭圆 15"/>
          <p:cNvSpPr/>
          <p:nvPr/>
        </p:nvSpPr>
        <p:spPr>
          <a:xfrm>
            <a:off x="2913018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椭圆 20"/>
          <p:cNvSpPr/>
          <p:nvPr/>
        </p:nvSpPr>
        <p:spPr>
          <a:xfrm>
            <a:off x="5380314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椭圆 25"/>
          <p:cNvSpPr/>
          <p:nvPr/>
        </p:nvSpPr>
        <p:spPr>
          <a:xfrm>
            <a:off x="7829610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0" hasCustomPrompt="1"/>
          </p:nvPr>
        </p:nvSpPr>
        <p:spPr>
          <a:xfrm>
            <a:off x="4732337" y="665954"/>
            <a:ext cx="2727326" cy="452432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buNone/>
              <a:defRPr sz="26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dirty="0"/>
              <a:t>CONTENTS</a:t>
            </a:r>
          </a:p>
        </p:txBody>
      </p:sp>
      <p:sp>
        <p:nvSpPr>
          <p:cNvPr id="31" name="文本占位符 2"/>
          <p:cNvSpPr>
            <a:spLocks noGrp="1"/>
          </p:cNvSpPr>
          <p:nvPr>
            <p:ph type="body" sz="quarter" idx="11" hasCustomPrompt="1"/>
          </p:nvPr>
        </p:nvSpPr>
        <p:spPr>
          <a:xfrm>
            <a:off x="637209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2" name="文本占位符 2"/>
          <p:cNvSpPr>
            <a:spLocks noGrp="1"/>
          </p:cNvSpPr>
          <p:nvPr>
            <p:ph type="body" sz="quarter" idx="12" hasCustomPrompt="1"/>
          </p:nvPr>
        </p:nvSpPr>
        <p:spPr>
          <a:xfrm>
            <a:off x="3036584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3" name="文本占位符 2"/>
          <p:cNvSpPr>
            <a:spLocks noGrp="1"/>
          </p:cNvSpPr>
          <p:nvPr>
            <p:ph type="body" sz="quarter" idx="13" hasCustomPrompt="1"/>
          </p:nvPr>
        </p:nvSpPr>
        <p:spPr>
          <a:xfrm>
            <a:off x="5481851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4" name="文本占位符 2"/>
          <p:cNvSpPr>
            <a:spLocks noGrp="1"/>
          </p:cNvSpPr>
          <p:nvPr>
            <p:ph type="body" sz="quarter" idx="14" hasCustomPrompt="1"/>
          </p:nvPr>
        </p:nvSpPr>
        <p:spPr>
          <a:xfrm>
            <a:off x="7949147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35" name="文本占位符 2"/>
          <p:cNvSpPr>
            <a:spLocks noGrp="1"/>
          </p:cNvSpPr>
          <p:nvPr>
            <p:ph type="body" sz="quarter" idx="15" hasCustomPrompt="1"/>
          </p:nvPr>
        </p:nvSpPr>
        <p:spPr>
          <a:xfrm>
            <a:off x="465445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6" name="文本占位符 2"/>
          <p:cNvSpPr>
            <a:spLocks noGrp="1"/>
          </p:cNvSpPr>
          <p:nvPr>
            <p:ph type="body" sz="quarter" idx="16" hasCustomPrompt="1"/>
          </p:nvPr>
        </p:nvSpPr>
        <p:spPr>
          <a:xfrm>
            <a:off x="465445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7" name="文本占位符 2"/>
          <p:cNvSpPr>
            <a:spLocks noGrp="1"/>
          </p:cNvSpPr>
          <p:nvPr>
            <p:ph type="body" sz="quarter" idx="17" hasCustomPrompt="1"/>
          </p:nvPr>
        </p:nvSpPr>
        <p:spPr>
          <a:xfrm>
            <a:off x="2913018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38" name="文本占位符 2"/>
          <p:cNvSpPr>
            <a:spLocks noGrp="1"/>
          </p:cNvSpPr>
          <p:nvPr>
            <p:ph type="body" sz="quarter" idx="18" hasCustomPrompt="1"/>
          </p:nvPr>
        </p:nvSpPr>
        <p:spPr>
          <a:xfrm>
            <a:off x="2913018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39" name="文本占位符 2"/>
          <p:cNvSpPr>
            <a:spLocks noGrp="1"/>
          </p:cNvSpPr>
          <p:nvPr>
            <p:ph type="body" sz="quarter" idx="19" hasCustomPrompt="1"/>
          </p:nvPr>
        </p:nvSpPr>
        <p:spPr>
          <a:xfrm>
            <a:off x="5360591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0" name="文本占位符 2"/>
          <p:cNvSpPr>
            <a:spLocks noGrp="1"/>
          </p:cNvSpPr>
          <p:nvPr>
            <p:ph type="body" sz="quarter" idx="20" hasCustomPrompt="1"/>
          </p:nvPr>
        </p:nvSpPr>
        <p:spPr>
          <a:xfrm>
            <a:off x="5360591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41" name="文本占位符 2"/>
          <p:cNvSpPr>
            <a:spLocks noGrp="1"/>
          </p:cNvSpPr>
          <p:nvPr>
            <p:ph type="body" sz="quarter" idx="21" hasCustomPrompt="1"/>
          </p:nvPr>
        </p:nvSpPr>
        <p:spPr>
          <a:xfrm>
            <a:off x="7829610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42" name="文本占位符 2"/>
          <p:cNvSpPr>
            <a:spLocks noGrp="1"/>
          </p:cNvSpPr>
          <p:nvPr>
            <p:ph type="body" sz="quarter" idx="22" hasCustomPrompt="1"/>
          </p:nvPr>
        </p:nvSpPr>
        <p:spPr>
          <a:xfrm>
            <a:off x="7829610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  <p:sp>
        <p:nvSpPr>
          <p:cNvPr id="20" name="椭圆 19"/>
          <p:cNvSpPr/>
          <p:nvPr userDrawn="1"/>
        </p:nvSpPr>
        <p:spPr>
          <a:xfrm>
            <a:off x="10273456" y="2363835"/>
            <a:ext cx="1441349" cy="1441349"/>
          </a:xfrm>
          <a:prstGeom prst="ellipse">
            <a:avLst/>
          </a:prstGeom>
          <a:solidFill>
            <a:schemeClr val="bg2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609585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2" name="文本占位符 2"/>
          <p:cNvSpPr>
            <a:spLocks noGrp="1"/>
          </p:cNvSpPr>
          <p:nvPr>
            <p:ph type="body" sz="quarter" idx="23" hasCustomPrompt="1"/>
          </p:nvPr>
        </p:nvSpPr>
        <p:spPr>
          <a:xfrm>
            <a:off x="10392993" y="2456585"/>
            <a:ext cx="1196825" cy="1421928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96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lvl="0"/>
            <a:r>
              <a:rPr lang="en-US" altLang="zh-CN" dirty="0"/>
              <a:t>1</a:t>
            </a:r>
          </a:p>
        </p:txBody>
      </p:sp>
      <p:sp>
        <p:nvSpPr>
          <p:cNvPr id="23" name="文本占位符 2"/>
          <p:cNvSpPr>
            <a:spLocks noGrp="1"/>
          </p:cNvSpPr>
          <p:nvPr>
            <p:ph type="body" sz="quarter" idx="24" hasCustomPrompt="1"/>
          </p:nvPr>
        </p:nvSpPr>
        <p:spPr>
          <a:xfrm>
            <a:off x="10273456" y="4090180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altLang="zh-CN" dirty="0"/>
              <a:t>PART ONE</a:t>
            </a:r>
          </a:p>
        </p:txBody>
      </p:sp>
      <p:sp>
        <p:nvSpPr>
          <p:cNvPr id="24" name="文本占位符 2"/>
          <p:cNvSpPr>
            <a:spLocks noGrp="1"/>
          </p:cNvSpPr>
          <p:nvPr>
            <p:ph type="body" sz="quarter" idx="25" hasCustomPrompt="1"/>
          </p:nvPr>
        </p:nvSpPr>
        <p:spPr>
          <a:xfrm>
            <a:off x="10273456" y="4430074"/>
            <a:ext cx="1516063" cy="341632"/>
          </a:xfrm>
          <a:prstGeom prst="rect">
            <a:avLst/>
          </a:prstGeom>
        </p:spPr>
        <p:txBody>
          <a:bodyPr wrap="square">
            <a:sp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dirty="0"/>
              <a:t>工作概况</a:t>
            </a:r>
          </a:p>
        </p:txBody>
      </p:sp>
    </p:spTree>
    <p:extLst>
      <p:ext uri="{BB962C8B-B14F-4D97-AF65-F5344CB8AC3E}">
        <p14:creationId xmlns="" xmlns:p14="http://schemas.microsoft.com/office/powerpoint/2010/main" val="2531217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副标题页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3"/>
          <p:cNvSpPr>
            <a:spLocks noGrp="1"/>
          </p:cNvSpPr>
          <p:nvPr>
            <p:ph type="body" sz="quarter" idx="10" hasCustomPrompt="1"/>
          </p:nvPr>
        </p:nvSpPr>
        <p:spPr>
          <a:xfrm>
            <a:off x="3729831" y="1972761"/>
            <a:ext cx="4732338" cy="44959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800" b="1" baseline="0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r>
              <a:rPr kumimoji="1" lang="zh-CN" altLang="en-US" dirty="0"/>
              <a:t> </a:t>
            </a:r>
            <a:r>
              <a:rPr kumimoji="1" lang="en-US" altLang="zh-CN" dirty="0"/>
              <a:t>ONE</a:t>
            </a:r>
            <a:endParaRPr kumimoji="1" lang="zh-CN" altLang="en-US" dirty="0"/>
          </a:p>
        </p:txBody>
      </p:sp>
      <p:sp>
        <p:nvSpPr>
          <p:cNvPr id="7" name="文本占位符 3"/>
          <p:cNvSpPr>
            <a:spLocks noGrp="1"/>
          </p:cNvSpPr>
          <p:nvPr>
            <p:ph type="body" sz="quarter" idx="11" hasCustomPrompt="1"/>
          </p:nvPr>
        </p:nvSpPr>
        <p:spPr>
          <a:xfrm>
            <a:off x="3064042" y="2691063"/>
            <a:ext cx="6063916" cy="90236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4800" b="0" baseline="0">
                <a:solidFill>
                  <a:schemeClr val="bg1"/>
                </a:solidFill>
                <a:effectLst/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/>
              <a:t>点击此处添加标题</a:t>
            </a:r>
            <a:endParaRPr kumimoji="1" lang="zh-CN" altLang="en-US" dirty="0"/>
          </a:p>
        </p:txBody>
      </p:sp>
    </p:spTree>
    <p:extLst>
      <p:ext uri="{BB962C8B-B14F-4D97-AF65-F5344CB8AC3E}">
        <p14:creationId xmlns="" xmlns:p14="http://schemas.microsoft.com/office/powerpoint/2010/main" val="1910617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5"/>
          <p:cNvSpPr/>
          <p:nvPr userDrawn="1"/>
        </p:nvSpPr>
        <p:spPr>
          <a:xfrm>
            <a:off x="5443941" y="-1"/>
            <a:ext cx="6748060" cy="6895888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6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="" xmlns:p14="http://schemas.microsoft.com/office/powerpoint/2010/main" val="3277422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2505270"/>
            <a:ext cx="12192000" cy="4352732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 dirty="0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</p:spTree>
    <p:extLst>
      <p:ext uri="{BB962C8B-B14F-4D97-AF65-F5344CB8AC3E}">
        <p14:creationId xmlns="" xmlns:p14="http://schemas.microsoft.com/office/powerpoint/2010/main" val="20968176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8" name="文本占位符 6"/>
          <p:cNvSpPr>
            <a:spLocks noGrp="1"/>
          </p:cNvSpPr>
          <p:nvPr>
            <p:ph type="body" sz="quarter" idx="12" hasCustomPrompt="1"/>
          </p:nvPr>
        </p:nvSpPr>
        <p:spPr>
          <a:xfrm>
            <a:off x="322121" y="692582"/>
            <a:ext cx="3511942" cy="51249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 b="1">
                <a:solidFill>
                  <a:schemeClr val="bg1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lvl="0"/>
            <a:r>
              <a:rPr kumimoji="1" lang="zh-CN" altLang="en-US" dirty="0"/>
              <a:t>点击此处添加标题</a:t>
            </a:r>
          </a:p>
        </p:txBody>
      </p:sp>
      <p:sp>
        <p:nvSpPr>
          <p:cNvPr id="6" name="矩形 25"/>
          <p:cNvSpPr/>
          <p:nvPr userDrawn="1"/>
        </p:nvSpPr>
        <p:spPr>
          <a:xfrm>
            <a:off x="3582385" y="-1"/>
            <a:ext cx="8609616" cy="6968692"/>
          </a:xfrm>
          <a:custGeom>
            <a:avLst/>
            <a:gdLst/>
            <a:ahLst/>
            <a:cxnLst/>
            <a:rect l="l" t="t" r="r" b="b"/>
            <a:pathLst>
              <a:path w="5061045" h="5171916">
                <a:moveTo>
                  <a:pt x="946507" y="0"/>
                </a:moveTo>
                <a:lnTo>
                  <a:pt x="2340147" y="0"/>
                </a:lnTo>
                <a:lnTo>
                  <a:pt x="2839520" y="0"/>
                </a:lnTo>
                <a:lnTo>
                  <a:pt x="5061045" y="0"/>
                </a:lnTo>
                <a:lnTo>
                  <a:pt x="5061045" y="5143501"/>
                </a:lnTo>
                <a:lnTo>
                  <a:pt x="3780826" y="5143501"/>
                </a:lnTo>
                <a:lnTo>
                  <a:pt x="3786026" y="5171916"/>
                </a:lnTo>
                <a:lnTo>
                  <a:pt x="0" y="517191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</p:spTree>
    <p:extLst>
      <p:ext uri="{BB962C8B-B14F-4D97-AF65-F5344CB8AC3E}">
        <p14:creationId xmlns="" xmlns:p14="http://schemas.microsoft.com/office/powerpoint/2010/main" val="402378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_4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7"/>
          <p:cNvSpPr>
            <a:spLocks noGrp="1"/>
          </p:cNvSpPr>
          <p:nvPr>
            <p:ph type="body" sz="quarter" idx="10" hasCustomPrompt="1"/>
          </p:nvPr>
        </p:nvSpPr>
        <p:spPr>
          <a:xfrm>
            <a:off x="322121" y="256674"/>
            <a:ext cx="3511942" cy="418834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indent="0" algn="l">
              <a:buNone/>
              <a:defRPr sz="2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zh-CN"/>
              <a:t>PART</a:t>
            </a:r>
            <a:endParaRPr kumimoji="1" lang="zh-CN" altLang="en-US" dirty="0"/>
          </a:p>
        </p:txBody>
      </p:sp>
      <p:sp>
        <p:nvSpPr>
          <p:cNvPr id="3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2121" y="67550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400" b="1">
                <a:solidFill>
                  <a:schemeClr val="tx2"/>
                </a:solidFill>
                <a:latin typeface="Microsoft YaHei" charset="0"/>
                <a:ea typeface="Microsoft YaHei" charset="0"/>
                <a:cs typeface="Microsoft YaHei" charset="0"/>
              </a:defRPr>
            </a:lvl1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微软雅黑" charset="0"/>
                <a:cs typeface="+mn-cs"/>
              </a:rPr>
              <a:t>点击此处添加标题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微软雅黑" charset="0"/>
              <a:cs typeface="+mn-cs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427088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5.xml"/><Relationship Id="rId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984191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98" r:id="rId2"/>
    <p:sldLayoutId id="2147483696" r:id="rId3"/>
    <p:sldLayoutId id="2147483697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5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="" xmlns:p14="http://schemas.microsoft.com/office/powerpoint/2010/main" val="2425087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680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endParaRPr kumimoji="1" lang="en-US" altLang="zh-CN" b="0" dirty="0">
              <a:solidFill>
                <a:prstClr val="white"/>
              </a:solidFill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zh-CN" altLang="en-US" dirty="0" smtClean="0">
                <a:cs typeface="+mn-ea"/>
                <a:sym typeface="+mn-lt"/>
              </a:rPr>
              <a:t>刘彦恺 温力康 刘傲凡</a:t>
            </a:r>
            <a:endParaRPr lang="en-US" altLang="zh-CN" dirty="0" smtClean="0">
              <a:cs typeface="+mn-ea"/>
              <a:sym typeface="+mn-lt"/>
            </a:endParaRPr>
          </a:p>
          <a:p>
            <a:r>
              <a:rPr lang="en-US" altLang="zh-CN" dirty="0" smtClean="0">
                <a:cs typeface="+mn-ea"/>
                <a:sym typeface="+mn-lt"/>
              </a:rPr>
              <a:t>	      </a:t>
            </a:r>
            <a:r>
              <a:rPr lang="zh-CN" altLang="en-US" dirty="0" smtClean="0">
                <a:cs typeface="+mn-ea"/>
                <a:sym typeface="+mn-lt"/>
              </a:rPr>
              <a:t>郑州中学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9020781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模型检验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2595908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模型检验</a:t>
            </a:r>
          </a:p>
        </p:txBody>
      </p:sp>
      <p:sp>
        <p:nvSpPr>
          <p:cNvPr id="15" name="矩形 14"/>
          <p:cNvSpPr/>
          <p:nvPr/>
        </p:nvSpPr>
        <p:spPr>
          <a:xfrm>
            <a:off x="6003279" y="660954"/>
            <a:ext cx="71045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FIG1:</a:t>
            </a:r>
            <a:endParaRPr kumimoji="0" lang="en-US" altLang="zh-CN" sz="1600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99798081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THREE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模型检验</a:t>
            </a:r>
          </a:p>
        </p:txBody>
      </p:sp>
      <p:sp>
        <p:nvSpPr>
          <p:cNvPr id="19" name="矩形 18"/>
          <p:cNvSpPr/>
          <p:nvPr/>
        </p:nvSpPr>
        <p:spPr>
          <a:xfrm>
            <a:off x="0" y="1343867"/>
            <a:ext cx="1441349" cy="124563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0" y="2757455"/>
            <a:ext cx="1441349" cy="12456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矩形 35"/>
          <p:cNvSpPr/>
          <p:nvPr/>
        </p:nvSpPr>
        <p:spPr>
          <a:xfrm>
            <a:off x="0" y="4331997"/>
            <a:ext cx="1441349" cy="1245636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213304" y="1987809"/>
            <a:ext cx="9978697" cy="88822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213304" y="3016639"/>
            <a:ext cx="9978697" cy="88822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9" name="矩形 38"/>
          <p:cNvSpPr/>
          <p:nvPr/>
        </p:nvSpPr>
        <p:spPr>
          <a:xfrm>
            <a:off x="2207273" y="4045470"/>
            <a:ext cx="9985399" cy="888223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0" name="矩形 11"/>
          <p:cNvSpPr/>
          <p:nvPr/>
        </p:nvSpPr>
        <p:spPr>
          <a:xfrm>
            <a:off x="1436362" y="1343869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1" name="矩形 13"/>
          <p:cNvSpPr/>
          <p:nvPr/>
        </p:nvSpPr>
        <p:spPr>
          <a:xfrm>
            <a:off x="1436361" y="2757455"/>
            <a:ext cx="784905" cy="1245636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934227"/>
              <a:gd name="connsiteX1" fmla="*/ 546455 w 1826176"/>
              <a:gd name="connsiteY1" fmla="*/ 230621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546455"/>
              <a:gd name="connsiteY0" fmla="*/ 0 h 934227"/>
              <a:gd name="connsiteX1" fmla="*/ 546455 w 546455"/>
              <a:gd name="connsiteY1" fmla="*/ 230621 h 934227"/>
              <a:gd name="connsiteX2" fmla="*/ 367813 w 546455"/>
              <a:gd name="connsiteY2" fmla="*/ 716599 h 934227"/>
              <a:gd name="connsiteX3" fmla="*/ 0 w 546455"/>
              <a:gd name="connsiteY3" fmla="*/ 934227 h 934227"/>
              <a:gd name="connsiteX4" fmla="*/ 0 w 546455"/>
              <a:gd name="connsiteY4" fmla="*/ 0 h 934227"/>
              <a:gd name="connsiteX0" fmla="*/ 0 w 585431"/>
              <a:gd name="connsiteY0" fmla="*/ 0 h 934227"/>
              <a:gd name="connsiteX1" fmla="*/ 546455 w 585431"/>
              <a:gd name="connsiteY1" fmla="*/ 230621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5431"/>
              <a:gd name="connsiteY0" fmla="*/ 0 h 934227"/>
              <a:gd name="connsiteX1" fmla="*/ 585431 w 585431"/>
              <a:gd name="connsiteY1" fmla="*/ 204636 h 934227"/>
              <a:gd name="connsiteX2" fmla="*/ 585431 w 585431"/>
              <a:gd name="connsiteY2" fmla="*/ 856271 h 934227"/>
              <a:gd name="connsiteX3" fmla="*/ 0 w 585431"/>
              <a:gd name="connsiteY3" fmla="*/ 934227 h 934227"/>
              <a:gd name="connsiteX4" fmla="*/ 0 w 585431"/>
              <a:gd name="connsiteY4" fmla="*/ 0 h 934227"/>
              <a:gd name="connsiteX0" fmla="*/ 0 w 588679"/>
              <a:gd name="connsiteY0" fmla="*/ 0 h 934227"/>
              <a:gd name="connsiteX1" fmla="*/ 588679 w 588679"/>
              <a:gd name="connsiteY1" fmla="*/ 194891 h 934227"/>
              <a:gd name="connsiteX2" fmla="*/ 585431 w 588679"/>
              <a:gd name="connsiteY2" fmla="*/ 856271 h 934227"/>
              <a:gd name="connsiteX3" fmla="*/ 0 w 588679"/>
              <a:gd name="connsiteY3" fmla="*/ 934227 h 934227"/>
              <a:gd name="connsiteX4" fmla="*/ 0 w 588679"/>
              <a:gd name="connsiteY4" fmla="*/ 0 h 9342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8679" h="934227">
                <a:moveTo>
                  <a:pt x="0" y="0"/>
                </a:moveTo>
                <a:lnTo>
                  <a:pt x="588679" y="194891"/>
                </a:lnTo>
                <a:cubicBezTo>
                  <a:pt x="587596" y="415351"/>
                  <a:pt x="586514" y="635811"/>
                  <a:pt x="585431" y="856271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2" name="矩形 11"/>
          <p:cNvSpPr/>
          <p:nvPr/>
        </p:nvSpPr>
        <p:spPr>
          <a:xfrm flipV="1">
            <a:off x="1427357" y="4047376"/>
            <a:ext cx="779916" cy="1530257"/>
          </a:xfrm>
          <a:custGeom>
            <a:avLst/>
            <a:gdLst>
              <a:gd name="connsiteX0" fmla="*/ 0 w 1826176"/>
              <a:gd name="connsiteY0" fmla="*/ 0 h 934227"/>
              <a:gd name="connsiteX1" fmla="*/ 1826176 w 1826176"/>
              <a:gd name="connsiteY1" fmla="*/ 0 h 934227"/>
              <a:gd name="connsiteX2" fmla="*/ 1826176 w 1826176"/>
              <a:gd name="connsiteY2" fmla="*/ 934227 h 934227"/>
              <a:gd name="connsiteX3" fmla="*/ 0 w 1826176"/>
              <a:gd name="connsiteY3" fmla="*/ 934227 h 934227"/>
              <a:gd name="connsiteX4" fmla="*/ 0 w 1826176"/>
              <a:gd name="connsiteY4" fmla="*/ 0 h 934227"/>
              <a:gd name="connsiteX0" fmla="*/ 0 w 1826176"/>
              <a:gd name="connsiteY0" fmla="*/ 0 h 1133668"/>
              <a:gd name="connsiteX1" fmla="*/ 1826176 w 1826176"/>
              <a:gd name="connsiteY1" fmla="*/ 0 h 1133668"/>
              <a:gd name="connsiteX2" fmla="*/ 556249 w 1826176"/>
              <a:gd name="connsiteY2" fmla="*/ 1133668 h 1133668"/>
              <a:gd name="connsiteX3" fmla="*/ 0 w 1826176"/>
              <a:gd name="connsiteY3" fmla="*/ 934227 h 1133668"/>
              <a:gd name="connsiteX4" fmla="*/ 0 w 1826176"/>
              <a:gd name="connsiteY4" fmla="*/ 0 h 1133668"/>
              <a:gd name="connsiteX0" fmla="*/ 0 w 556249"/>
              <a:gd name="connsiteY0" fmla="*/ 0 h 1133668"/>
              <a:gd name="connsiteX1" fmla="*/ 524763 w 556249"/>
              <a:gd name="connsiteY1" fmla="*/ 461865 h 1133668"/>
              <a:gd name="connsiteX2" fmla="*/ 556249 w 556249"/>
              <a:gd name="connsiteY2" fmla="*/ 1133668 h 1133668"/>
              <a:gd name="connsiteX3" fmla="*/ 0 w 556249"/>
              <a:gd name="connsiteY3" fmla="*/ 934227 h 1133668"/>
              <a:gd name="connsiteX4" fmla="*/ 0 w 556249"/>
              <a:gd name="connsiteY4" fmla="*/ 0 h 1133668"/>
              <a:gd name="connsiteX0" fmla="*/ 0 w 598230"/>
              <a:gd name="connsiteY0" fmla="*/ 0 h 1133668"/>
              <a:gd name="connsiteX1" fmla="*/ 598230 w 598230"/>
              <a:gd name="connsiteY1" fmla="*/ 493356 h 1133668"/>
              <a:gd name="connsiteX2" fmla="*/ 556249 w 598230"/>
              <a:gd name="connsiteY2" fmla="*/ 1133668 h 1133668"/>
              <a:gd name="connsiteX3" fmla="*/ 0 w 598230"/>
              <a:gd name="connsiteY3" fmla="*/ 934227 h 1133668"/>
              <a:gd name="connsiteX4" fmla="*/ 0 w 598230"/>
              <a:gd name="connsiteY4" fmla="*/ 0 h 1133668"/>
              <a:gd name="connsiteX0" fmla="*/ 0 w 608726"/>
              <a:gd name="connsiteY0" fmla="*/ 0 h 1154661"/>
              <a:gd name="connsiteX1" fmla="*/ 598230 w 608726"/>
              <a:gd name="connsiteY1" fmla="*/ 493356 h 1154661"/>
              <a:gd name="connsiteX2" fmla="*/ 608726 w 608726"/>
              <a:gd name="connsiteY2" fmla="*/ 1154661 h 1154661"/>
              <a:gd name="connsiteX3" fmla="*/ 0 w 608726"/>
              <a:gd name="connsiteY3" fmla="*/ 934227 h 1154661"/>
              <a:gd name="connsiteX4" fmla="*/ 0 w 608726"/>
              <a:gd name="connsiteY4" fmla="*/ 0 h 1154661"/>
              <a:gd name="connsiteX0" fmla="*/ 0 w 598230"/>
              <a:gd name="connsiteY0" fmla="*/ 0 h 1144165"/>
              <a:gd name="connsiteX1" fmla="*/ 598230 w 598230"/>
              <a:gd name="connsiteY1" fmla="*/ 493356 h 1144165"/>
              <a:gd name="connsiteX2" fmla="*/ 577240 w 598230"/>
              <a:gd name="connsiteY2" fmla="*/ 1144165 h 1144165"/>
              <a:gd name="connsiteX3" fmla="*/ 0 w 598230"/>
              <a:gd name="connsiteY3" fmla="*/ 934227 h 1144165"/>
              <a:gd name="connsiteX4" fmla="*/ 0 w 598230"/>
              <a:gd name="connsiteY4" fmla="*/ 0 h 1144165"/>
              <a:gd name="connsiteX0" fmla="*/ 0 w 577240"/>
              <a:gd name="connsiteY0" fmla="*/ 0 h 1144165"/>
              <a:gd name="connsiteX1" fmla="*/ 559424 w 577240"/>
              <a:gd name="connsiteY1" fmla="*/ 493356 h 1144165"/>
              <a:gd name="connsiteX2" fmla="*/ 577240 w 577240"/>
              <a:gd name="connsiteY2" fmla="*/ 1144165 h 1144165"/>
              <a:gd name="connsiteX3" fmla="*/ 0 w 577240"/>
              <a:gd name="connsiteY3" fmla="*/ 934227 h 1144165"/>
              <a:gd name="connsiteX4" fmla="*/ 0 w 577240"/>
              <a:gd name="connsiteY4" fmla="*/ 0 h 1144165"/>
              <a:gd name="connsiteX0" fmla="*/ 0 w 584118"/>
              <a:gd name="connsiteY0" fmla="*/ 0 h 1144165"/>
              <a:gd name="connsiteX1" fmla="*/ 584118 w 584118"/>
              <a:gd name="connsiteY1" fmla="*/ 486300 h 1144165"/>
              <a:gd name="connsiteX2" fmla="*/ 577240 w 584118"/>
              <a:gd name="connsiteY2" fmla="*/ 1144165 h 1144165"/>
              <a:gd name="connsiteX3" fmla="*/ 0 w 584118"/>
              <a:gd name="connsiteY3" fmla="*/ 934227 h 1144165"/>
              <a:gd name="connsiteX4" fmla="*/ 0 w 584118"/>
              <a:gd name="connsiteY4" fmla="*/ 0 h 1144165"/>
              <a:gd name="connsiteX0" fmla="*/ 0 w 584937"/>
              <a:gd name="connsiteY0" fmla="*/ 0 h 1147693"/>
              <a:gd name="connsiteX1" fmla="*/ 584118 w 584937"/>
              <a:gd name="connsiteY1" fmla="*/ 486300 h 1147693"/>
              <a:gd name="connsiteX2" fmla="*/ 584295 w 584937"/>
              <a:gd name="connsiteY2" fmla="*/ 1147693 h 1147693"/>
              <a:gd name="connsiteX3" fmla="*/ 0 w 584937"/>
              <a:gd name="connsiteY3" fmla="*/ 934227 h 1147693"/>
              <a:gd name="connsiteX4" fmla="*/ 0 w 584937"/>
              <a:gd name="connsiteY4" fmla="*/ 0 h 1147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4937" h="1147693">
                <a:moveTo>
                  <a:pt x="0" y="0"/>
                </a:moveTo>
                <a:lnTo>
                  <a:pt x="584118" y="486300"/>
                </a:lnTo>
                <a:cubicBezTo>
                  <a:pt x="581825" y="705588"/>
                  <a:pt x="586588" y="928405"/>
                  <a:pt x="584295" y="1147693"/>
                </a:cubicBezTo>
                <a:lnTo>
                  <a:pt x="0" y="934227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95000"/>
              <a:lumOff val="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203363" y="151588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203363" y="2932015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203363" y="4461769"/>
            <a:ext cx="950901" cy="9130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5333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1" lang="zh-CN" altLang="en-US" sz="5333" b="1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2719518" y="3132596"/>
            <a:ext cx="8937223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倍字间距</a:t>
            </a:r>
            <a:r>
              <a:rPr kumimoji="0" lang="zh-CN" altLang="zh-CN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r>
              <a:rPr kumimoji="0" lang="en-US" altLang="zh-CN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V</a:t>
            </a: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2719518" y="4138603"/>
            <a:ext cx="8937223" cy="5997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0" name="矩形 19"/>
          <p:cNvSpPr/>
          <p:nvPr/>
        </p:nvSpPr>
        <p:spPr>
          <a:xfrm>
            <a:off x="2871918" y="2131771"/>
            <a:ext cx="8937223" cy="6256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点击此处添加文本信息。标题数字等都可以通过点击和重新输入进行更改，顶部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“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开始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”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zh-CN" sz="1333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倍字间距</a:t>
            </a:r>
            <a:r>
              <a:rPr kumimoji="0" lang="zh-CN" altLang="zh-CN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。</a:t>
            </a:r>
            <a:r>
              <a:rPr kumimoji="0" lang="en-US" altLang="zh-CN" sz="1333" b="0" i="0" u="none" strike="noStrike" kern="0" cap="none" spc="0" normalizeH="0" baseline="0" noProof="0" dirty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V</a:t>
            </a: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954586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总结与反思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6081089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总结与反思</a:t>
            </a:r>
          </a:p>
          <a:p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9" name="矩形 18"/>
          <p:cNvSpPr/>
          <p:nvPr/>
        </p:nvSpPr>
        <p:spPr>
          <a:xfrm>
            <a:off x="0" y="3235861"/>
            <a:ext cx="12192000" cy="60959"/>
          </a:xfrm>
          <a:prstGeom prst="rect">
            <a:avLst/>
          </a:prstGeom>
          <a:solidFill>
            <a:srgbClr val="29303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5" name="椭圆 34"/>
          <p:cNvSpPr/>
          <p:nvPr/>
        </p:nvSpPr>
        <p:spPr>
          <a:xfrm>
            <a:off x="1398943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6" name="椭圆 35"/>
          <p:cNvSpPr/>
          <p:nvPr/>
        </p:nvSpPr>
        <p:spPr>
          <a:xfrm>
            <a:off x="3838651" y="3070166"/>
            <a:ext cx="363836" cy="36383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7" name="椭圆 36"/>
          <p:cNvSpPr/>
          <p:nvPr/>
        </p:nvSpPr>
        <p:spPr>
          <a:xfrm>
            <a:off x="6278359" y="3070166"/>
            <a:ext cx="363836" cy="363836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8" name="椭圆 37"/>
          <p:cNvSpPr/>
          <p:nvPr/>
        </p:nvSpPr>
        <p:spPr>
          <a:xfrm>
            <a:off x="8718067" y="3070166"/>
            <a:ext cx="363836" cy="363836"/>
          </a:xfrm>
          <a:prstGeom prst="ellipse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" name="组 4"/>
          <p:cNvGrpSpPr/>
          <p:nvPr/>
        </p:nvGrpSpPr>
        <p:grpSpPr>
          <a:xfrm>
            <a:off x="3521602" y="948168"/>
            <a:ext cx="2854713" cy="1805472"/>
            <a:chOff x="3521602" y="948168"/>
            <a:chExt cx="2854713" cy="1805472"/>
          </a:xfrm>
        </p:grpSpPr>
        <p:sp>
          <p:nvSpPr>
            <p:cNvPr id="40" name="矩形 9"/>
            <p:cNvSpPr/>
            <p:nvPr/>
          </p:nvSpPr>
          <p:spPr>
            <a:xfrm flipV="1">
              <a:off x="3521602" y="948168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3" name="组 42"/>
            <p:cNvGrpSpPr/>
            <p:nvPr/>
          </p:nvGrpSpPr>
          <p:grpSpPr>
            <a:xfrm>
              <a:off x="3648085" y="1285349"/>
              <a:ext cx="2630275" cy="1302730"/>
              <a:chOff x="3560787" y="669460"/>
              <a:chExt cx="1972706" cy="977047"/>
            </a:xfrm>
          </p:grpSpPr>
          <p:sp>
            <p:nvSpPr>
              <p:cNvPr id="44" name="文本框 8"/>
              <p:cNvSpPr txBox="1"/>
              <p:nvPr/>
            </p:nvSpPr>
            <p:spPr>
              <a:xfrm>
                <a:off x="3560788" y="977237"/>
                <a:ext cx="1972705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333" noProof="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网络问卷的效果不是很理想。炎炎烈日，我们顶着骄阳前往实地调查。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5" name="矩形 44"/>
              <p:cNvSpPr/>
              <p:nvPr/>
            </p:nvSpPr>
            <p:spPr>
              <a:xfrm>
                <a:off x="3560787" y="669460"/>
                <a:ext cx="855042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867" b="1" i="0" u="none" strike="noStrike" kern="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cs typeface="+mn-ea"/>
                    <a:sym typeface="+mn-lt"/>
                  </a:rPr>
                  <a:t>数据调查</a:t>
                </a:r>
                <a:endPara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4" name="组 3"/>
          <p:cNvGrpSpPr/>
          <p:nvPr/>
        </p:nvGrpSpPr>
        <p:grpSpPr>
          <a:xfrm>
            <a:off x="1050836" y="3820884"/>
            <a:ext cx="2854713" cy="1805472"/>
            <a:chOff x="1050836" y="3820884"/>
            <a:chExt cx="2854713" cy="1805472"/>
          </a:xfrm>
        </p:grpSpPr>
        <p:sp>
          <p:nvSpPr>
            <p:cNvPr id="39" name="矩形 9"/>
            <p:cNvSpPr/>
            <p:nvPr/>
          </p:nvSpPr>
          <p:spPr>
            <a:xfrm>
              <a:off x="1050836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6" name="组 45"/>
            <p:cNvGrpSpPr/>
            <p:nvPr/>
          </p:nvGrpSpPr>
          <p:grpSpPr>
            <a:xfrm>
              <a:off x="1161705" y="4245745"/>
              <a:ext cx="2630275" cy="1302728"/>
              <a:chOff x="3560787" y="669461"/>
              <a:chExt cx="1972706" cy="977046"/>
            </a:xfrm>
          </p:grpSpPr>
          <p:sp>
            <p:nvSpPr>
              <p:cNvPr id="47" name="文本框 8"/>
              <p:cNvSpPr txBox="1"/>
              <p:nvPr/>
            </p:nvSpPr>
            <p:spPr>
              <a:xfrm>
                <a:off x="3560788" y="977237"/>
                <a:ext cx="1972705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13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6.21</a:t>
                </a:r>
                <a:r>
                  <a:rPr kumimoji="0" lang="zh-CN" altLang="en-US" sz="13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是一个值得纪念的日子，我们在三个人这天在图书馆确定了数学建模的题目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48" name="矩形 47"/>
              <p:cNvSpPr/>
              <p:nvPr/>
            </p:nvSpPr>
            <p:spPr>
              <a:xfrm>
                <a:off x="3560787" y="669461"/>
                <a:ext cx="1213313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67" b="1" kern="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建模论文开题</a:t>
                </a:r>
                <a:endPara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" name="组 5"/>
          <p:cNvGrpSpPr/>
          <p:nvPr/>
        </p:nvGrpSpPr>
        <p:grpSpPr>
          <a:xfrm>
            <a:off x="5941200" y="3820884"/>
            <a:ext cx="2854713" cy="1805472"/>
            <a:chOff x="5941200" y="3820884"/>
            <a:chExt cx="2854713" cy="1805472"/>
          </a:xfrm>
        </p:grpSpPr>
        <p:sp>
          <p:nvSpPr>
            <p:cNvPr id="41" name="矩形 9"/>
            <p:cNvSpPr/>
            <p:nvPr/>
          </p:nvSpPr>
          <p:spPr>
            <a:xfrm>
              <a:off x="5941200" y="3820884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ln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49" name="组 48"/>
            <p:cNvGrpSpPr/>
            <p:nvPr/>
          </p:nvGrpSpPr>
          <p:grpSpPr>
            <a:xfrm>
              <a:off x="6087793" y="4245745"/>
              <a:ext cx="2630275" cy="1302730"/>
              <a:chOff x="3560787" y="669460"/>
              <a:chExt cx="1972706" cy="977047"/>
            </a:xfrm>
          </p:grpSpPr>
          <p:sp>
            <p:nvSpPr>
              <p:cNvPr id="50" name="文本框 8"/>
              <p:cNvSpPr txBox="1"/>
              <p:nvPr/>
            </p:nvSpPr>
            <p:spPr>
              <a:xfrm>
                <a:off x="3560788" y="977237"/>
                <a:ext cx="1972705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3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一点一滴，一字一划，论文渐渐从无到有，进而形成一个整体的框架。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1" name="矩形 50"/>
              <p:cNvSpPr/>
              <p:nvPr/>
            </p:nvSpPr>
            <p:spPr>
              <a:xfrm>
                <a:off x="3560787" y="669460"/>
                <a:ext cx="675907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67" b="1" kern="0" noProof="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写论文</a:t>
                </a:r>
                <a:endPara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" name="组 6"/>
          <p:cNvGrpSpPr/>
          <p:nvPr/>
        </p:nvGrpSpPr>
        <p:grpSpPr>
          <a:xfrm>
            <a:off x="8384701" y="948168"/>
            <a:ext cx="2854713" cy="1805472"/>
            <a:chOff x="8384701" y="948168"/>
            <a:chExt cx="2854713" cy="1805472"/>
          </a:xfrm>
        </p:grpSpPr>
        <p:sp>
          <p:nvSpPr>
            <p:cNvPr id="42" name="矩形 9"/>
            <p:cNvSpPr/>
            <p:nvPr/>
          </p:nvSpPr>
          <p:spPr>
            <a:xfrm flipV="1">
              <a:off x="8384701" y="948168"/>
              <a:ext cx="2854713" cy="1805472"/>
            </a:xfrm>
            <a:custGeom>
              <a:avLst/>
              <a:gdLst/>
              <a:ahLst/>
              <a:cxnLst/>
              <a:rect l="l" t="t" r="r" b="b"/>
              <a:pathLst>
                <a:path w="2141035" h="1354104">
                  <a:moveTo>
                    <a:pt x="388870" y="0"/>
                  </a:moveTo>
                  <a:lnTo>
                    <a:pt x="483871" y="115465"/>
                  </a:lnTo>
                  <a:lnTo>
                    <a:pt x="2141035" y="115465"/>
                  </a:lnTo>
                  <a:lnTo>
                    <a:pt x="2141035" y="1354104"/>
                  </a:lnTo>
                  <a:lnTo>
                    <a:pt x="0" y="1354104"/>
                  </a:lnTo>
                  <a:lnTo>
                    <a:pt x="0" y="115465"/>
                  </a:lnTo>
                  <a:lnTo>
                    <a:pt x="293869" y="115465"/>
                  </a:lnTo>
                  <a:close/>
                </a:path>
              </a:pathLst>
            </a:custGeom>
            <a:solidFill>
              <a:schemeClr val="bg2">
                <a:lumMod val="50000"/>
              </a:schemeClr>
            </a:solidFill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grpSp>
          <p:nvGrpSpPr>
            <p:cNvPr id="52" name="组 51"/>
            <p:cNvGrpSpPr/>
            <p:nvPr/>
          </p:nvGrpSpPr>
          <p:grpSpPr>
            <a:xfrm>
              <a:off x="8476537" y="1285349"/>
              <a:ext cx="2630275" cy="1302730"/>
              <a:chOff x="3560787" y="669460"/>
              <a:chExt cx="1972706" cy="977047"/>
            </a:xfrm>
          </p:grpSpPr>
          <p:sp>
            <p:nvSpPr>
              <p:cNvPr id="53" name="文本框 8"/>
              <p:cNvSpPr txBox="1"/>
              <p:nvPr/>
            </p:nvSpPr>
            <p:spPr>
              <a:xfrm>
                <a:off x="3560788" y="977237"/>
                <a:ext cx="1972705" cy="6692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zh-CN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marR="0" lvl="0" indent="0" algn="l" defTabSz="9144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zh-CN" altLang="en-US" sz="1333" b="0" i="0" u="none" strike="noStrike" kern="1200" cap="none" spc="0" normalizeH="0" baseline="0" noProof="0" dirty="0" smtClean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+mn-lt"/>
                    <a:ea typeface="+mn-ea"/>
                    <a:cs typeface="+mn-ea"/>
                    <a:sym typeface="+mn-lt"/>
                  </a:rPr>
                  <a:t>终于完成了，这期间有苦有泪，但更重要的是，每个人都在这个过程中提升了自己。</a:t>
                </a:r>
                <a:endPara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endParaRPr>
              </a:p>
            </p:txBody>
          </p:sp>
          <p:sp>
            <p:nvSpPr>
              <p:cNvPr id="54" name="矩形 53"/>
              <p:cNvSpPr/>
              <p:nvPr/>
            </p:nvSpPr>
            <p:spPr>
              <a:xfrm>
                <a:off x="3560787" y="669460"/>
                <a:ext cx="1213313" cy="28474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zh-CN" altLang="en-US" sz="1867" b="1" kern="0" noProof="0" dirty="0" smtClean="0">
                    <a:solidFill>
                      <a:srgbClr val="FFFFFF"/>
                    </a:solidFill>
                    <a:cs typeface="+mn-ea"/>
                    <a:sym typeface="+mn-lt"/>
                  </a:rPr>
                  <a:t>模型构建完成</a:t>
                </a:r>
                <a:endPara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cs typeface="+mn-ea"/>
                  <a:sym typeface="+mn-lt"/>
                </a:endParaRPr>
              </a:p>
            </p:txBody>
          </p:sp>
        </p:grpSp>
      </p:grpSp>
      <p:sp>
        <p:nvSpPr>
          <p:cNvPr id="56" name="文本框 55"/>
          <p:cNvSpPr txBox="1"/>
          <p:nvPr/>
        </p:nvSpPr>
        <p:spPr>
          <a:xfrm>
            <a:off x="3681983" y="3420149"/>
            <a:ext cx="6960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7.03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6093702" y="2688415"/>
            <a:ext cx="6960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7</a:t>
            </a:r>
            <a:r>
              <a:rPr kumimoji="1" lang="en-US" altLang="zh-CN" sz="1867" b="1" kern="0" noProof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.21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8549337" y="3424655"/>
            <a:ext cx="6960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8.07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3" name="文本框 55"/>
          <p:cNvSpPr txBox="1"/>
          <p:nvPr/>
        </p:nvSpPr>
        <p:spPr>
          <a:xfrm>
            <a:off x="1241716" y="2563812"/>
            <a:ext cx="696024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67" b="1" kern="0" dirty="0" smtClean="0">
                <a:solidFill>
                  <a:sysClr val="windowText" lastClr="000000"/>
                </a:solidFill>
                <a:cs typeface="+mn-ea"/>
                <a:sym typeface="+mn-lt"/>
              </a:rPr>
              <a:t>6</a:t>
            </a:r>
            <a:r>
              <a:rPr kumimoji="1" lang="en-US" altLang="zh-CN" sz="1867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.21</a:t>
            </a:r>
            <a:endParaRPr kumimoji="1" lang="zh-CN" altLang="en-US" sz="1867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4488380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FOUR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cs typeface="+mn-ea"/>
                <a:sym typeface="+mn-lt"/>
              </a:rPr>
              <a:t>总结与反思</a:t>
            </a:r>
          </a:p>
          <a:p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3" name="圆角矩形 32"/>
          <p:cNvSpPr/>
          <p:nvPr/>
        </p:nvSpPr>
        <p:spPr>
          <a:xfrm>
            <a:off x="1116128" y="1584206"/>
            <a:ext cx="21600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矩形 26"/>
          <p:cNvSpPr/>
          <p:nvPr/>
        </p:nvSpPr>
        <p:spPr>
          <a:xfrm>
            <a:off x="4785360" y="1074510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zh-CN" altLang="en-US" dirty="0" smtClean="0"/>
          </a:p>
          <a:p>
            <a:r>
              <a:rPr lang="zh-CN" altLang="en-US" dirty="0" smtClean="0"/>
              <a:t>本模型用来对中学生参加课外辅导班的效果进行实用性评价，方便中小学生更好地评估自己当前的学习状况，进而，确定自己是否应该参加课外辅导班以及参加课外辅导班的时长。</a:t>
            </a:r>
          </a:p>
          <a:p>
            <a:endParaRPr lang="zh-CN" altLang="en-US" dirty="0"/>
          </a:p>
        </p:txBody>
      </p:sp>
      <p:sp>
        <p:nvSpPr>
          <p:cNvPr id="28" name="矩形 27"/>
          <p:cNvSpPr/>
          <p:nvPr/>
        </p:nvSpPr>
        <p:spPr>
          <a:xfrm>
            <a:off x="4785360" y="408597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en-US" dirty="0" smtClean="0"/>
              <a:t>但是，由于课外辅导班的师资水平、硬件差异、教学质量也有一定程度的差异。另因为对课外辅导班的质量评价因人而异，且目前并没有统一的标准，本模型的应用效果与实际状况存在较小程度上的差异。</a:t>
            </a:r>
            <a:endParaRPr lang="zh-CN" altLang="en-US" dirty="0"/>
          </a:p>
        </p:txBody>
      </p:sp>
      <p:sp>
        <p:nvSpPr>
          <p:cNvPr id="29" name="圆角矩形 28"/>
          <p:cNvSpPr/>
          <p:nvPr/>
        </p:nvSpPr>
        <p:spPr>
          <a:xfrm>
            <a:off x="1116128" y="4318258"/>
            <a:ext cx="2160000" cy="288032"/>
          </a:xfrm>
          <a:prstGeom prst="roundRect">
            <a:avLst>
              <a:gd name="adj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0" name="文本占位符 2"/>
          <p:cNvSpPr txBox="1">
            <a:spLocks/>
          </p:cNvSpPr>
          <p:nvPr/>
        </p:nvSpPr>
        <p:spPr>
          <a:xfrm>
            <a:off x="1183181" y="1833748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+mn-ea"/>
                <a:sym typeface="+mn-lt"/>
              </a:rPr>
              <a:t>模型实用价值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" charset="0"/>
              <a:ea typeface="Microsoft YaHei" charset="0"/>
              <a:cs typeface="+mn-ea"/>
              <a:sym typeface="+mn-lt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" charset="0"/>
              <a:ea typeface="Microsoft YaHei" charset="0"/>
              <a:cs typeface="+mn-ea"/>
              <a:sym typeface="+mn-lt"/>
            </a:endParaRPr>
          </a:p>
        </p:txBody>
      </p:sp>
      <p:sp>
        <p:nvSpPr>
          <p:cNvPr id="31" name="文本占位符 2"/>
          <p:cNvSpPr txBox="1">
            <a:spLocks/>
          </p:cNvSpPr>
          <p:nvPr/>
        </p:nvSpPr>
        <p:spPr>
          <a:xfrm>
            <a:off x="1354631" y="4686300"/>
            <a:ext cx="3511942" cy="529569"/>
          </a:xfrm>
          <a:prstGeom prst="rect">
            <a:avLst/>
          </a:prstGeom>
          <a:ln w="12700" cmpd="sng">
            <a:noFill/>
          </a:ln>
        </p:spPr>
        <p:txBody>
          <a:bodyPr vert="horz" anchor="t"/>
          <a:lstStyle/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dirty="0" smtClean="0">
                <a:solidFill>
                  <a:schemeClr val="tx2"/>
                </a:solidFill>
                <a:latin typeface="Microsoft YaHei" charset="0"/>
                <a:ea typeface="Microsoft YaHei" charset="0"/>
                <a:cs typeface="+mn-ea"/>
                <a:sym typeface="+mn-lt"/>
              </a:rPr>
              <a:t>模型缺陷</a:t>
            </a:r>
            <a:endParaRPr kumimoji="1" lang="zh-CN" altLang="en-US" sz="2400" b="1" i="0" u="none" strike="noStrike" kern="1200" cap="none" spc="0" normalizeH="0" baseline="0" noProof="0" dirty="0" smtClean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" charset="0"/>
              <a:ea typeface="Microsoft YaHei" charset="0"/>
              <a:cs typeface="+mn-ea"/>
              <a:sym typeface="+mn-lt"/>
            </a:endParaRPr>
          </a:p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Microsoft YaHei" charset="0"/>
              <a:ea typeface="Microsoft YaHei" charset="0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3012653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THANK</a:t>
            </a: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accent1"/>
                </a:solidFill>
                <a:cs typeface="+mn-ea"/>
                <a:sym typeface="+mn-lt"/>
              </a:rPr>
              <a:t>YOU</a:t>
            </a:r>
            <a:endParaRPr kumimoji="1" lang="zh-CN" altLang="en-US" dirty="0">
              <a:solidFill>
                <a:schemeClr val="accent1"/>
              </a:solidFill>
              <a:cs typeface="+mn-ea"/>
              <a:sym typeface="+mn-lt"/>
            </a:endParaRPr>
          </a:p>
          <a:p>
            <a:pPr lvl="0" defTabSz="609585">
              <a:lnSpc>
                <a:spcPct val="100000"/>
              </a:lnSpc>
              <a:spcBef>
                <a:spcPts val="0"/>
              </a:spcBef>
            </a:pP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FOR</a:t>
            </a:r>
            <a:r>
              <a:rPr kumimoji="1" lang="zh-CN" altLang="en-US" b="0" dirty="0">
                <a:solidFill>
                  <a:prstClr val="white"/>
                </a:solidFill>
                <a:cs typeface="+mn-ea"/>
                <a:sym typeface="+mn-lt"/>
              </a:rPr>
              <a:t> </a:t>
            </a:r>
            <a:r>
              <a:rPr kumimoji="1" lang="en-US" altLang="zh-CN" b="0" dirty="0">
                <a:solidFill>
                  <a:prstClr val="white"/>
                </a:solidFill>
                <a:cs typeface="+mn-ea"/>
                <a:sym typeface="+mn-lt"/>
              </a:rPr>
              <a:t>WATCHING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PRESENTED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chemeClr val="bg1"/>
                </a:solidFill>
                <a:cs typeface="+mn-ea"/>
                <a:sym typeface="+mn-lt"/>
              </a:rPr>
              <a:t>BY</a:t>
            </a:r>
            <a:r>
              <a:rPr kumimoji="1" lang="zh-CN" altLang="en-US" dirty="0">
                <a:solidFill>
                  <a:schemeClr val="bg1"/>
                </a:solidFill>
                <a:cs typeface="+mn-ea"/>
                <a:sym typeface="+mn-lt"/>
              </a:rPr>
              <a:t> </a:t>
            </a:r>
            <a:r>
              <a:rPr kumimoji="1" lang="en-US" altLang="zh-CN" dirty="0">
                <a:solidFill>
                  <a:srgbClr val="FFFFFF"/>
                </a:solidFill>
                <a:cs typeface="+mn-ea"/>
                <a:sym typeface="+mn-lt"/>
              </a:rPr>
              <a:t>OfficePLUS</a:t>
            </a:r>
            <a:endParaRPr lang="zh-CN" altLang="en-US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8088191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4732337" y="665954"/>
            <a:ext cx="2727326" cy="424732"/>
          </a:xfrm>
        </p:spPr>
        <p:txBody>
          <a:bodyPr/>
          <a:lstStyle/>
          <a:p>
            <a:pPr lvl="0"/>
            <a:r>
              <a:rPr kumimoji="1" lang="en-US" altLang="zh-CN" sz="2400" kern="0" dirty="0">
                <a:cs typeface="+mn-ea"/>
                <a:sym typeface="+mn-lt"/>
              </a:rPr>
              <a:t>CONTENTS</a:t>
            </a:r>
            <a:endParaRPr kumimoji="1" lang="zh-CN" altLang="en-US" sz="2400" kern="0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6" name="文本占位符 5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endParaRPr lang="zh-CN" altLang="en-US" dirty="0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5"/>
          </p:nvPr>
        </p:nvSpPr>
        <p:spPr>
          <a:xfrm>
            <a:off x="1658978" y="4090180"/>
            <a:ext cx="1516063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ONE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6"/>
          </p:nvPr>
        </p:nvSpPr>
        <p:spPr>
          <a:xfrm>
            <a:off x="1291276" y="4431812"/>
            <a:ext cx="2181502" cy="1089529"/>
          </a:xfrm>
        </p:spPr>
        <p:txBody>
          <a:bodyPr/>
          <a:lstStyle/>
          <a:p>
            <a:pPr lvl="0"/>
            <a:r>
              <a:rPr kumimoji="1" lang="zh-CN" altLang="en-US" sz="3600" kern="0" dirty="0" smtClean="0">
                <a:cs typeface="+mn-ea"/>
                <a:sym typeface="+mn-lt"/>
              </a:rPr>
              <a:t>问题发现</a:t>
            </a:r>
            <a:endParaRPr kumimoji="1" lang="zh-CN" altLang="en-US" sz="3600" kern="0" dirty="0">
              <a:cs typeface="+mn-ea"/>
              <a:sym typeface="+mn-lt"/>
            </a:endParaRPr>
          </a:p>
        </p:txBody>
      </p:sp>
      <p:sp>
        <p:nvSpPr>
          <p:cNvPr id="9" name="文本占位符 8"/>
          <p:cNvSpPr>
            <a:spLocks noGrp="1"/>
          </p:cNvSpPr>
          <p:nvPr>
            <p:ph type="body" sz="quarter" idx="17"/>
          </p:nvPr>
        </p:nvSpPr>
        <p:spPr>
          <a:xfrm>
            <a:off x="4106551" y="4090180"/>
            <a:ext cx="1516063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TWO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0" name="文本占位符 9"/>
          <p:cNvSpPr>
            <a:spLocks noGrp="1"/>
          </p:cNvSpPr>
          <p:nvPr>
            <p:ph type="body" sz="quarter" idx="18"/>
          </p:nvPr>
        </p:nvSpPr>
        <p:spPr>
          <a:xfrm>
            <a:off x="3657600" y="4430074"/>
            <a:ext cx="2423159" cy="1089529"/>
          </a:xfrm>
        </p:spPr>
        <p:txBody>
          <a:bodyPr/>
          <a:lstStyle/>
          <a:p>
            <a:pPr lvl="0"/>
            <a:r>
              <a:rPr kumimoji="1" lang="zh-CN" altLang="en-US" sz="3600" kern="0" dirty="0" smtClean="0">
                <a:cs typeface="+mn-ea"/>
                <a:sym typeface="+mn-lt"/>
              </a:rPr>
              <a:t>模型构建</a:t>
            </a:r>
            <a:endParaRPr kumimoji="1" lang="zh-CN" altLang="en-US" sz="3600" kern="0" dirty="0">
              <a:cs typeface="+mn-ea"/>
              <a:sym typeface="+mn-lt"/>
            </a:endParaRPr>
          </a:p>
        </p:txBody>
      </p:sp>
      <p:sp>
        <p:nvSpPr>
          <p:cNvPr id="11" name="文本占位符 10"/>
          <p:cNvSpPr>
            <a:spLocks noGrp="1"/>
          </p:cNvSpPr>
          <p:nvPr>
            <p:ph type="body" sz="quarter" idx="19"/>
          </p:nvPr>
        </p:nvSpPr>
        <p:spPr>
          <a:xfrm>
            <a:off x="6554124" y="4090180"/>
            <a:ext cx="1835496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THREE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20"/>
          </p:nvPr>
        </p:nvSpPr>
        <p:spPr>
          <a:xfrm>
            <a:off x="6377940" y="4430074"/>
            <a:ext cx="2172307" cy="590931"/>
          </a:xfrm>
        </p:spPr>
        <p:txBody>
          <a:bodyPr/>
          <a:lstStyle/>
          <a:p>
            <a:r>
              <a:rPr kumimoji="1" lang="zh-CN" altLang="en-US" sz="3600" kern="0" dirty="0" smtClean="0">
                <a:cs typeface="+mn-ea"/>
                <a:sym typeface="+mn-lt"/>
              </a:rPr>
              <a:t>模型检验</a:t>
            </a:r>
            <a:endParaRPr kumimoji="1" lang="zh-CN" altLang="en-US" sz="3600" kern="0" dirty="0">
              <a:cs typeface="+mn-ea"/>
              <a:sym typeface="+mn-lt"/>
            </a:endParaRPr>
          </a:p>
        </p:txBody>
      </p:sp>
      <p:sp>
        <p:nvSpPr>
          <p:cNvPr id="13" name="文本占位符 12"/>
          <p:cNvSpPr>
            <a:spLocks noGrp="1"/>
          </p:cNvSpPr>
          <p:nvPr>
            <p:ph type="body" sz="quarter" idx="21"/>
          </p:nvPr>
        </p:nvSpPr>
        <p:spPr>
          <a:xfrm>
            <a:off x="9023143" y="4090180"/>
            <a:ext cx="1812497" cy="341632"/>
          </a:xfrm>
        </p:spPr>
        <p:txBody>
          <a:bodyPr/>
          <a:lstStyle/>
          <a:p>
            <a:pPr lvl="0"/>
            <a:r>
              <a:rPr kumimoji="1" lang="en-US" altLang="zh-CN" kern="0" dirty="0">
                <a:cs typeface="+mn-ea"/>
                <a:sym typeface="+mn-lt"/>
              </a:rPr>
              <a:t>PART</a:t>
            </a:r>
            <a:r>
              <a:rPr kumimoji="1" lang="zh-CN" altLang="en-US" kern="0" dirty="0">
                <a:cs typeface="+mn-ea"/>
                <a:sym typeface="+mn-lt"/>
              </a:rPr>
              <a:t> </a:t>
            </a:r>
            <a:r>
              <a:rPr kumimoji="1" lang="en-US" altLang="zh-CN" kern="0" dirty="0">
                <a:cs typeface="+mn-ea"/>
                <a:sym typeface="+mn-lt"/>
              </a:rPr>
              <a:t>FOUR</a:t>
            </a:r>
            <a:endParaRPr kumimoji="1" lang="zh-CN" altLang="en-US" kern="0" dirty="0">
              <a:cs typeface="+mn-ea"/>
              <a:sym typeface="+mn-lt"/>
            </a:endParaRPr>
          </a:p>
        </p:txBody>
      </p:sp>
      <p:sp>
        <p:nvSpPr>
          <p:cNvPr id="14" name="文本占位符 13"/>
          <p:cNvSpPr>
            <a:spLocks noGrp="1"/>
          </p:cNvSpPr>
          <p:nvPr>
            <p:ph type="body" sz="quarter" idx="22"/>
          </p:nvPr>
        </p:nvSpPr>
        <p:spPr>
          <a:xfrm>
            <a:off x="8435340" y="4430074"/>
            <a:ext cx="2800350" cy="1588127"/>
          </a:xfrm>
        </p:spPr>
        <p:txBody>
          <a:bodyPr/>
          <a:lstStyle/>
          <a:p>
            <a:pPr lvl="0"/>
            <a:r>
              <a:rPr kumimoji="1" lang="zh-CN" altLang="en-US" sz="3600" kern="0" dirty="0" smtClean="0">
                <a:cs typeface="+mn-ea"/>
                <a:sym typeface="+mn-lt"/>
              </a:rPr>
              <a:t>总结与反思</a:t>
            </a:r>
            <a:endParaRPr kumimoji="1" lang="zh-CN" altLang="en-US" sz="3600" kern="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11408011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问题发现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75772917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4294967295"/>
          </p:nvPr>
        </p:nvSpPr>
        <p:spPr>
          <a:xfrm>
            <a:off x="322121" y="675508"/>
            <a:ext cx="3511942" cy="529569"/>
          </a:xfrm>
          <a:prstGeom prst="rect">
            <a:avLst/>
          </a:prstGeom>
        </p:spPr>
        <p:txBody>
          <a:bodyPr/>
          <a:lstStyle/>
          <a:p>
            <a:pPr eaLnBrk="0" hangingPunct="0"/>
            <a:r>
              <a:rPr kumimoji="1" lang="zh-CN" altLang="en-US" b="1" dirty="0" smtClean="0">
                <a:solidFill>
                  <a:schemeClr val="bg2"/>
                </a:solidFill>
                <a:cs typeface="+mn-ea"/>
                <a:sym typeface="+mn-lt"/>
              </a:rPr>
              <a:t>问题发现</a:t>
            </a:r>
            <a:endParaRPr kumimoji="1" lang="zh-CN" altLang="en-US" b="1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1146886" y="1511094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圆角矩形 5"/>
          <p:cNvSpPr/>
          <p:nvPr/>
        </p:nvSpPr>
        <p:spPr>
          <a:xfrm>
            <a:off x="1146889" y="4620799"/>
            <a:ext cx="9898224" cy="792451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5726079" y="1610670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标题数字等都可以通过点击和重新输入进行更改，顶部“开始”面板中可以对字体、字号、颜色进行修改。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2216818" y="479996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现有弊端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5726079" y="4713445"/>
            <a:ext cx="4977651" cy="599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1200" cap="none" spc="0" normalizeH="0" baseline="0" noProof="0" dirty="0">
                <a:ln>
                  <a:noFill/>
                </a:ln>
                <a:solidFill>
                  <a:srgbClr val="29303A"/>
                </a:solidFill>
                <a:effectLst/>
                <a:uLnTx/>
                <a:uFillTx/>
                <a:latin typeface="+mn-lt"/>
                <a:ea typeface="+mn-ea"/>
                <a:cs typeface="+mn-ea"/>
                <a:sym typeface="+mn-lt"/>
              </a:rPr>
              <a:t>标题数字等都可以通过点击和重新输入进行更改，顶部“开始”面板中可以对字体、字号、颜色进行修改。</a:t>
            </a:r>
            <a:endParaRPr kumimoji="0" lang="en-US" altLang="zh-CN" sz="1333" b="0" i="0" u="none" strike="noStrike" kern="1200" cap="none" spc="0" normalizeH="0" baseline="0" noProof="0" dirty="0">
              <a:ln>
                <a:noFill/>
              </a:ln>
              <a:solidFill>
                <a:srgbClr val="29303A"/>
              </a:solidFill>
              <a:effectLst/>
              <a:uLnTx/>
              <a:uFillTx/>
              <a:latin typeface="+mn-lt"/>
              <a:ea typeface="+mn-ea"/>
              <a:cs typeface="+mn-ea"/>
              <a:sym typeface="+mn-lt"/>
            </a:endParaRPr>
          </a:p>
        </p:txBody>
      </p:sp>
      <p:sp>
        <p:nvSpPr>
          <p:cNvPr id="17" name="椭圆 16"/>
          <p:cNvSpPr/>
          <p:nvPr/>
        </p:nvSpPr>
        <p:spPr>
          <a:xfrm>
            <a:off x="1760941" y="1332039"/>
            <a:ext cx="1164418" cy="1164418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8" name="椭圆 17"/>
          <p:cNvSpPr/>
          <p:nvPr/>
        </p:nvSpPr>
        <p:spPr>
          <a:xfrm>
            <a:off x="4094321" y="4446270"/>
            <a:ext cx="1164418" cy="1164418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733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733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3272188" y="1694811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社会现状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86217894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pPr eaLnBrk="0" hangingPunct="0"/>
            <a:r>
              <a:rPr kumimoji="1" lang="zh-CN" altLang="en-US" dirty="0" smtClean="0">
                <a:solidFill>
                  <a:schemeClr val="bg2"/>
                </a:solidFill>
                <a:cs typeface="+mn-ea"/>
                <a:sym typeface="+mn-lt"/>
              </a:rPr>
              <a:t>问题发现</a:t>
            </a:r>
            <a:endParaRPr kumimoji="1" lang="zh-CN" altLang="en-US" dirty="0">
              <a:solidFill>
                <a:schemeClr val="bg2"/>
              </a:solidFill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22121" y="2896586"/>
            <a:ext cx="4847668" cy="28385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	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为了让中小学生更好地根据自己的情况选择辅导班以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及确定辅导班的种类与时长，</a:t>
            </a: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减少资金、时间上浪费，提升学习效率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679840" y="1951456"/>
            <a:ext cx="662361" cy="4725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目的</a:t>
            </a:r>
            <a:endParaRPr kumimoji="0" lang="en-US" altLang="zh-CN" sz="1867" b="1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6682411" y="1951456"/>
            <a:ext cx="2095445" cy="379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67" b="1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cs typeface="+mn-ea"/>
                <a:sym typeface="+mn-lt"/>
              </a:rPr>
              <a:t>点击此处添加标题</a:t>
            </a:r>
          </a:p>
        </p:txBody>
      </p:sp>
      <p:sp>
        <p:nvSpPr>
          <p:cNvPr id="10" name="矩形 9"/>
          <p:cNvSpPr/>
          <p:nvPr/>
        </p:nvSpPr>
        <p:spPr>
          <a:xfrm>
            <a:off x="6354022" y="2896586"/>
            <a:ext cx="4847668" cy="6524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zh-CN" altLang="en-US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   </a:t>
            </a:r>
            <a:r>
              <a:rPr kumimoji="0" lang="en-US" altLang="zh-CN" sz="2800" b="0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	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5706120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ONE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eaLnBrk="0" hangingPunct="0"/>
            <a:r>
              <a:rPr kumimoji="1" lang="zh-CN" altLang="en-US" dirty="0" smtClean="0">
                <a:solidFill>
                  <a:schemeClr val="tx1"/>
                </a:solidFill>
                <a:cs typeface="+mn-ea"/>
                <a:sym typeface="+mn-lt"/>
              </a:rPr>
              <a:t>问题发现</a:t>
            </a:r>
            <a:endParaRPr kumimoji="1" lang="zh-CN" altLang="en-US" dirty="0">
              <a:solidFill>
                <a:schemeClr val="tx1"/>
              </a:solidFill>
              <a:cs typeface="+mn-ea"/>
              <a:sym typeface="+mn-lt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1" y="5195278"/>
            <a:ext cx="5779393" cy="12191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1" y="3984373"/>
            <a:ext cx="5779393" cy="121917"/>
          </a:xfrm>
          <a:prstGeom prst="rect">
            <a:avLst/>
          </a:prstGeom>
          <a:ln/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" y="2780723"/>
            <a:ext cx="5779393" cy="121917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" y="1569818"/>
            <a:ext cx="5779393" cy="121917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8" name="椭圆 7"/>
          <p:cNvSpPr/>
          <p:nvPr/>
        </p:nvSpPr>
        <p:spPr>
          <a:xfrm>
            <a:off x="5529859" y="1205077"/>
            <a:ext cx="907237" cy="907237"/>
          </a:xfrm>
          <a:prstGeom prst="ellips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01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9" name="椭圆 8"/>
          <p:cNvSpPr/>
          <p:nvPr/>
        </p:nvSpPr>
        <p:spPr>
          <a:xfrm>
            <a:off x="5529859" y="2411090"/>
            <a:ext cx="907237" cy="907237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02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0" name="椭圆 9"/>
          <p:cNvSpPr/>
          <p:nvPr/>
        </p:nvSpPr>
        <p:spPr>
          <a:xfrm>
            <a:off x="5529859" y="3583602"/>
            <a:ext cx="907237" cy="907237"/>
          </a:xfrm>
          <a:prstGeom prst="ellipse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rPr>
              <a:t>03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椭圆 10"/>
          <p:cNvSpPr/>
          <p:nvPr/>
        </p:nvSpPr>
        <p:spPr>
          <a:xfrm>
            <a:off x="5529859" y="4803969"/>
            <a:ext cx="907237" cy="907237"/>
          </a:xfrm>
          <a:prstGeom prst="ellipse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2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rPr>
              <a:t>04</a:t>
            </a:r>
            <a:endParaRPr kumimoji="0" lang="zh-CN" altLang="en-US" sz="3200" b="0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2" name="组 11"/>
          <p:cNvGrpSpPr/>
          <p:nvPr/>
        </p:nvGrpSpPr>
        <p:grpSpPr>
          <a:xfrm>
            <a:off x="6962904" y="1053538"/>
            <a:ext cx="4042755" cy="986011"/>
            <a:chOff x="247498" y="2041376"/>
            <a:chExt cx="3032066" cy="739508"/>
          </a:xfrm>
        </p:grpSpPr>
        <p:sp>
          <p:nvSpPr>
            <p:cNvPr id="13" name="文本框 12"/>
            <p:cNvSpPr txBox="1"/>
            <p:nvPr/>
          </p:nvSpPr>
          <p:spPr>
            <a:xfrm>
              <a:off x="247498" y="2331049"/>
              <a:ext cx="3032066" cy="44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标题数字等都可以通过点击和重新输入进行更改，建议正文</a:t>
              </a: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</a:t>
              </a: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号字，</a:t>
              </a: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1.3</a:t>
              </a: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47498" y="2041376"/>
              <a:ext cx="1571584" cy="32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5" name="组 14"/>
          <p:cNvGrpSpPr/>
          <p:nvPr/>
        </p:nvGrpSpPr>
        <p:grpSpPr>
          <a:xfrm>
            <a:off x="6962904" y="2259314"/>
            <a:ext cx="4042755" cy="986011"/>
            <a:chOff x="247498" y="2041376"/>
            <a:chExt cx="3032066" cy="739508"/>
          </a:xfrm>
        </p:grpSpPr>
        <p:sp>
          <p:nvSpPr>
            <p:cNvPr id="16" name="文本框 15"/>
            <p:cNvSpPr txBox="1"/>
            <p:nvPr/>
          </p:nvSpPr>
          <p:spPr>
            <a:xfrm>
              <a:off x="247498" y="2331049"/>
              <a:ext cx="3032066" cy="44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标题数字等都可以通过点击和重新输入进行更改，建议正文</a:t>
              </a: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</a:t>
              </a: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号字，</a:t>
              </a: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1.3</a:t>
              </a: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17" name="矩形 16"/>
            <p:cNvSpPr/>
            <p:nvPr/>
          </p:nvSpPr>
          <p:spPr>
            <a:xfrm>
              <a:off x="247498" y="2041376"/>
              <a:ext cx="1571584" cy="32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962904" y="3465090"/>
            <a:ext cx="4042755" cy="986011"/>
            <a:chOff x="247498" y="2041376"/>
            <a:chExt cx="3032066" cy="739508"/>
          </a:xfrm>
        </p:grpSpPr>
        <p:sp>
          <p:nvSpPr>
            <p:cNvPr id="19" name="文本框 18"/>
            <p:cNvSpPr txBox="1"/>
            <p:nvPr/>
          </p:nvSpPr>
          <p:spPr>
            <a:xfrm>
              <a:off x="247498" y="2331049"/>
              <a:ext cx="3032066" cy="44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标题数字等都可以通过点击和重新输入进行更改，建议正文</a:t>
              </a: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</a:t>
              </a: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号字，</a:t>
              </a: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1.3</a:t>
              </a: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20" name="矩形 19"/>
            <p:cNvSpPr/>
            <p:nvPr/>
          </p:nvSpPr>
          <p:spPr>
            <a:xfrm>
              <a:off x="247498" y="2041376"/>
              <a:ext cx="1571584" cy="32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  <p:grpSp>
        <p:nvGrpSpPr>
          <p:cNvPr id="21" name="组 20"/>
          <p:cNvGrpSpPr/>
          <p:nvPr/>
        </p:nvGrpSpPr>
        <p:grpSpPr>
          <a:xfrm>
            <a:off x="6962904" y="4670865"/>
            <a:ext cx="4042755" cy="986011"/>
            <a:chOff x="247498" y="2041376"/>
            <a:chExt cx="3032066" cy="739508"/>
          </a:xfrm>
        </p:grpSpPr>
        <p:sp>
          <p:nvSpPr>
            <p:cNvPr id="22" name="文本框 21"/>
            <p:cNvSpPr txBox="1"/>
            <p:nvPr/>
          </p:nvSpPr>
          <p:spPr>
            <a:xfrm>
              <a:off x="247498" y="2331049"/>
              <a:ext cx="3032066" cy="44983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21917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标题数字等都可以通过点击和重新输入进行更改，建议正文</a:t>
              </a: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10</a:t>
              </a: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号字，</a:t>
              </a:r>
              <a:r>
                <a:rPr kumimoji="0" lang="en-US" altLang="zh-CN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1.3</a:t>
              </a:r>
              <a:r>
                <a:rPr kumimoji="0" lang="zh-CN" altLang="en-US" sz="1333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+mn-lt"/>
                  <a:ea typeface="+mn-ea"/>
                  <a:cs typeface="+mn-ea"/>
                  <a:sym typeface="+mn-lt"/>
                </a:rPr>
                <a:t>倍字间距。</a:t>
              </a:r>
            </a:p>
          </p:txBody>
        </p:sp>
        <p:sp>
          <p:nvSpPr>
            <p:cNvPr id="23" name="矩形 22"/>
            <p:cNvSpPr/>
            <p:nvPr/>
          </p:nvSpPr>
          <p:spPr>
            <a:xfrm>
              <a:off x="247498" y="2041376"/>
              <a:ext cx="1571584" cy="32206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121917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867" b="1" i="0" u="none" strike="noStrike" kern="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cs typeface="+mn-ea"/>
                  <a:sym typeface="+mn-lt"/>
                </a:rPr>
                <a:t>点击此处添加标题</a:t>
              </a:r>
              <a:endParaRPr kumimoji="0" lang="en-US" altLang="zh-CN" sz="1867" b="1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064299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模型构建</a:t>
            </a:r>
            <a:endParaRPr kumimoji="1" lang="zh-CN" altLang="en-US" dirty="0">
              <a:latin typeface="+mn-lt"/>
              <a:ea typeface="+mn-ea"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93911932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模型构建</a:t>
            </a:r>
          </a:p>
        </p:txBody>
      </p:sp>
      <p:sp>
        <p:nvSpPr>
          <p:cNvPr id="5" name="矩形 4"/>
          <p:cNvSpPr/>
          <p:nvPr/>
        </p:nvSpPr>
        <p:spPr>
          <a:xfrm>
            <a:off x="938033" y="2072925"/>
            <a:ext cx="4085700" cy="30257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333" b="0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ea"/>
              <a:sym typeface="+mn-lt"/>
            </a:endParaRPr>
          </a:p>
          <a:p>
            <a:pPr marL="0" marR="0" lvl="0" indent="0" defTabSz="91440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倍字间距。标题数字等都可以通过点击和重新输入进行更改，顶部“开始”面板中可以对字体、字号、颜色、行距等进行修改。建议正文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10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号字，</a:t>
            </a:r>
            <a:r>
              <a:rPr kumimoji="0" lang="en-US" altLang="zh-CN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1.3</a:t>
            </a:r>
            <a:r>
              <a:rPr kumimoji="0" lang="zh-CN" altLang="en-US" sz="1333" b="0" i="0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倍字间距。</a:t>
            </a:r>
          </a:p>
        </p:txBody>
      </p:sp>
      <p:sp>
        <p:nvSpPr>
          <p:cNvPr id="6" name="矩形 5"/>
          <p:cNvSpPr/>
          <p:nvPr/>
        </p:nvSpPr>
        <p:spPr>
          <a:xfrm>
            <a:off x="938034" y="1461053"/>
            <a:ext cx="1415772" cy="58105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400" b="1" i="0" u="none" strike="noStrike" kern="0" cap="none" spc="0" normalizeH="0" baseline="0" noProof="0" dirty="0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cs typeface="+mn-ea"/>
                <a:sym typeface="+mn-lt"/>
              </a:rPr>
              <a:t>分析</a:t>
            </a:r>
            <a:r>
              <a:rPr lang="zh-CN" altLang="en-US" sz="2400" b="1" kern="0" dirty="0" smtClean="0">
                <a:solidFill>
                  <a:schemeClr val="tx2"/>
                </a:solidFill>
                <a:cs typeface="+mn-ea"/>
                <a:sym typeface="+mn-lt"/>
              </a:rPr>
              <a:t>方法</a:t>
            </a:r>
            <a:endParaRPr kumimoji="0" lang="en-US" altLang="zh-CN" sz="2400" b="1" i="0" u="none" strike="noStrike" kern="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11" name="等腰三角形 11"/>
          <p:cNvSpPr/>
          <p:nvPr/>
        </p:nvSpPr>
        <p:spPr>
          <a:xfrm>
            <a:off x="7764705" y="584516"/>
            <a:ext cx="1752796" cy="876537"/>
          </a:xfrm>
          <a:prstGeom prst="triangle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16" name="组 15"/>
          <p:cNvGrpSpPr/>
          <p:nvPr/>
        </p:nvGrpSpPr>
        <p:grpSpPr>
          <a:xfrm>
            <a:off x="7158463" y="1664256"/>
            <a:ext cx="2965279" cy="844072"/>
            <a:chOff x="7158463" y="1664256"/>
            <a:chExt cx="2965279" cy="844072"/>
          </a:xfrm>
          <a:solidFill>
            <a:schemeClr val="accent1"/>
          </a:solidFill>
        </p:grpSpPr>
        <p:sp>
          <p:nvSpPr>
            <p:cNvPr id="10" name="五边形 9"/>
            <p:cNvSpPr/>
            <p:nvPr/>
          </p:nvSpPr>
          <p:spPr>
            <a:xfrm>
              <a:off x="7158463" y="1664256"/>
              <a:ext cx="2965279" cy="844072"/>
            </a:xfrm>
            <a:custGeom>
              <a:avLst/>
              <a:gdLst/>
              <a:ahLst/>
              <a:cxnLst/>
              <a:rect l="l" t="t" r="r" b="b"/>
              <a:pathLst>
                <a:path w="1917572" h="545840">
                  <a:moveTo>
                    <a:pt x="272920" y="0"/>
                  </a:moveTo>
                  <a:lnTo>
                    <a:pt x="1135241" y="0"/>
                  </a:lnTo>
                  <a:lnTo>
                    <a:pt x="1222047" y="0"/>
                  </a:lnTo>
                  <a:lnTo>
                    <a:pt x="1644652" y="0"/>
                  </a:lnTo>
                  <a:lnTo>
                    <a:pt x="1917572" y="272920"/>
                  </a:lnTo>
                  <a:lnTo>
                    <a:pt x="1644652" y="545840"/>
                  </a:lnTo>
                  <a:lnTo>
                    <a:pt x="1222047" y="545840"/>
                  </a:lnTo>
                  <a:lnTo>
                    <a:pt x="113524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2" name="矩形 11"/>
            <p:cNvSpPr/>
            <p:nvPr/>
          </p:nvSpPr>
          <p:spPr>
            <a:xfrm>
              <a:off x="7812169" y="1780095"/>
              <a:ext cx="1596912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01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TEXT</a:t>
              </a:r>
            </a:p>
          </p:txBody>
        </p:sp>
      </p:grpSp>
      <p:grpSp>
        <p:nvGrpSpPr>
          <p:cNvPr id="17" name="组 16"/>
          <p:cNvGrpSpPr/>
          <p:nvPr/>
        </p:nvGrpSpPr>
        <p:grpSpPr>
          <a:xfrm>
            <a:off x="6539540" y="2705721"/>
            <a:ext cx="4203123" cy="844072"/>
            <a:chOff x="6539540" y="2705721"/>
            <a:chExt cx="4203123" cy="844072"/>
          </a:xfrm>
          <a:solidFill>
            <a:schemeClr val="bg1">
              <a:lumMod val="75000"/>
            </a:schemeClr>
          </a:solidFill>
        </p:grpSpPr>
        <p:sp>
          <p:nvSpPr>
            <p:cNvPr id="9" name="五边形 7"/>
            <p:cNvSpPr/>
            <p:nvPr/>
          </p:nvSpPr>
          <p:spPr>
            <a:xfrm>
              <a:off x="6539540" y="2705721"/>
              <a:ext cx="4203123" cy="844072"/>
            </a:xfrm>
            <a:custGeom>
              <a:avLst/>
              <a:gdLst/>
              <a:ahLst/>
              <a:cxnLst/>
              <a:rect l="l" t="t" r="r" b="b"/>
              <a:pathLst>
                <a:path w="2718054" h="545840">
                  <a:moveTo>
                    <a:pt x="272920" y="0"/>
                  </a:moveTo>
                  <a:lnTo>
                    <a:pt x="419591" y="0"/>
                  </a:lnTo>
                  <a:lnTo>
                    <a:pt x="2298463" y="0"/>
                  </a:lnTo>
                  <a:lnTo>
                    <a:pt x="2445134" y="0"/>
                  </a:lnTo>
                  <a:lnTo>
                    <a:pt x="2718054" y="272920"/>
                  </a:lnTo>
                  <a:lnTo>
                    <a:pt x="2445134" y="545840"/>
                  </a:lnTo>
                  <a:lnTo>
                    <a:pt x="2298463" y="545840"/>
                  </a:lnTo>
                  <a:lnTo>
                    <a:pt x="419591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7282777" y="2797398"/>
              <a:ext cx="2656496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02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TEXT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HERE</a:t>
              </a:r>
            </a:p>
          </p:txBody>
        </p:sp>
      </p:grpSp>
      <p:grpSp>
        <p:nvGrpSpPr>
          <p:cNvPr id="18" name="组 17"/>
          <p:cNvGrpSpPr/>
          <p:nvPr/>
        </p:nvGrpSpPr>
        <p:grpSpPr>
          <a:xfrm>
            <a:off x="6068883" y="3747185"/>
            <a:ext cx="5144439" cy="844072"/>
            <a:chOff x="6068883" y="3747185"/>
            <a:chExt cx="5144439" cy="844072"/>
          </a:xfrm>
          <a:solidFill>
            <a:schemeClr val="tx1">
              <a:lumMod val="65000"/>
              <a:lumOff val="35000"/>
            </a:schemeClr>
          </a:solidFill>
        </p:grpSpPr>
        <p:sp>
          <p:nvSpPr>
            <p:cNvPr id="8" name="五边形 5"/>
            <p:cNvSpPr/>
            <p:nvPr/>
          </p:nvSpPr>
          <p:spPr>
            <a:xfrm>
              <a:off x="6068883" y="3747185"/>
              <a:ext cx="5144439" cy="844072"/>
            </a:xfrm>
            <a:custGeom>
              <a:avLst/>
              <a:gdLst/>
              <a:ahLst/>
              <a:cxnLst/>
              <a:rect l="l" t="t" r="r" b="b"/>
              <a:pathLst>
                <a:path w="3326780" h="545840">
                  <a:moveTo>
                    <a:pt x="272920" y="0"/>
                  </a:moveTo>
                  <a:lnTo>
                    <a:pt x="1028317" y="0"/>
                  </a:lnTo>
                  <a:lnTo>
                    <a:pt x="2298463" y="0"/>
                  </a:lnTo>
                  <a:lnTo>
                    <a:pt x="3053860" y="0"/>
                  </a:lnTo>
                  <a:lnTo>
                    <a:pt x="3326780" y="272920"/>
                  </a:lnTo>
                  <a:lnTo>
                    <a:pt x="3053860" y="545840"/>
                  </a:lnTo>
                  <a:lnTo>
                    <a:pt x="2298463" y="545840"/>
                  </a:lnTo>
                  <a:lnTo>
                    <a:pt x="1028317" y="545840"/>
                  </a:lnTo>
                  <a:lnTo>
                    <a:pt x="272920" y="545840"/>
                  </a:lnTo>
                  <a:lnTo>
                    <a:pt x="0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4" name="矩形 13"/>
            <p:cNvSpPr/>
            <p:nvPr/>
          </p:nvSpPr>
          <p:spPr>
            <a:xfrm>
              <a:off x="6675440" y="3879635"/>
              <a:ext cx="3873176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03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YOUR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TEXT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HERE</a:t>
              </a:r>
            </a:p>
          </p:txBody>
        </p:sp>
      </p:grpSp>
      <p:grpSp>
        <p:nvGrpSpPr>
          <p:cNvPr id="19" name="组 18"/>
          <p:cNvGrpSpPr/>
          <p:nvPr/>
        </p:nvGrpSpPr>
        <p:grpSpPr>
          <a:xfrm>
            <a:off x="5695431" y="4788648"/>
            <a:ext cx="5891343" cy="844072"/>
            <a:chOff x="5695431" y="4788648"/>
            <a:chExt cx="5891343" cy="844072"/>
          </a:xfrm>
          <a:solidFill>
            <a:schemeClr val="accent1">
              <a:lumMod val="75000"/>
            </a:schemeClr>
          </a:solidFill>
        </p:grpSpPr>
        <p:sp>
          <p:nvSpPr>
            <p:cNvPr id="7" name="五边形 2"/>
            <p:cNvSpPr/>
            <p:nvPr/>
          </p:nvSpPr>
          <p:spPr>
            <a:xfrm flipH="1">
              <a:off x="5695431" y="4788648"/>
              <a:ext cx="5891343" cy="844072"/>
            </a:xfrm>
            <a:custGeom>
              <a:avLst/>
              <a:gdLst/>
              <a:ahLst/>
              <a:cxnLst/>
              <a:rect l="l" t="t" r="r" b="b"/>
              <a:pathLst>
                <a:path w="3809784" h="545840">
                  <a:moveTo>
                    <a:pt x="3536864" y="0"/>
                  </a:moveTo>
                  <a:lnTo>
                    <a:pt x="2298463" y="0"/>
                  </a:lnTo>
                  <a:lnTo>
                    <a:pt x="1511321" y="0"/>
                  </a:lnTo>
                  <a:lnTo>
                    <a:pt x="272920" y="0"/>
                  </a:lnTo>
                  <a:lnTo>
                    <a:pt x="0" y="272920"/>
                  </a:lnTo>
                  <a:lnTo>
                    <a:pt x="272920" y="545840"/>
                  </a:lnTo>
                  <a:lnTo>
                    <a:pt x="1511321" y="545840"/>
                  </a:lnTo>
                  <a:lnTo>
                    <a:pt x="2298463" y="545840"/>
                  </a:lnTo>
                  <a:lnTo>
                    <a:pt x="3536864" y="545840"/>
                  </a:lnTo>
                  <a:lnTo>
                    <a:pt x="3809784" y="272920"/>
                  </a:lnTo>
                  <a:close/>
                </a:path>
              </a:pathLst>
            </a:custGeom>
            <a:grpFill/>
            <a:ln>
              <a:noFill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3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15" name="矩形 14"/>
            <p:cNvSpPr/>
            <p:nvPr/>
          </p:nvSpPr>
          <p:spPr>
            <a:xfrm>
              <a:off x="6675440" y="4922313"/>
              <a:ext cx="3873176" cy="584775"/>
            </a:xfrm>
            <a:prstGeom prst="rect">
              <a:avLst/>
            </a:prstGeom>
            <a:grpFill/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04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YOUR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TEXT</a:t>
              </a:r>
              <a:r>
                <a:rPr kumimoji="0" lang="zh-CN" altLang="en-US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 </a:t>
              </a:r>
              <a:r>
                <a:rPr kumimoji="0" lang="en-US" altLang="zh-CN" sz="3200" b="1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cs typeface="+mn-ea"/>
                  <a:sym typeface="+mn-lt"/>
                </a:rPr>
                <a:t>HERE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154596512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>
                <a:cs typeface="+mn-ea"/>
                <a:sym typeface="+mn-lt"/>
              </a:rPr>
              <a:t>PART</a:t>
            </a:r>
            <a:r>
              <a:rPr kumimoji="1" lang="zh-CN" altLang="en-US" dirty="0">
                <a:cs typeface="+mn-ea"/>
                <a:sym typeface="+mn-lt"/>
              </a:rPr>
              <a:t> </a:t>
            </a:r>
            <a:r>
              <a:rPr kumimoji="1" lang="en-US" altLang="zh-CN" dirty="0">
                <a:cs typeface="+mn-ea"/>
                <a:sym typeface="+mn-lt"/>
              </a:rPr>
              <a:t>TWO</a:t>
            </a:r>
            <a:endParaRPr kumimoji="1" lang="zh-CN" altLang="en-US" dirty="0">
              <a:cs typeface="+mn-ea"/>
              <a:sym typeface="+mn-lt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kumimoji="1" lang="zh-CN" altLang="en-US" dirty="0" smtClean="0">
                <a:latin typeface="+mn-lt"/>
                <a:ea typeface="+mn-ea"/>
                <a:cs typeface="+mn-ea"/>
                <a:sym typeface="+mn-lt"/>
              </a:rPr>
              <a:t>模型构建</a:t>
            </a:r>
          </a:p>
        </p:txBody>
      </p:sp>
      <p:sp>
        <p:nvSpPr>
          <p:cNvPr id="22" name="矩形 21"/>
          <p:cNvSpPr/>
          <p:nvPr/>
        </p:nvSpPr>
        <p:spPr>
          <a:xfrm>
            <a:off x="1316940" y="4090289"/>
            <a:ext cx="2103461" cy="4205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133" b="1" i="0" u="none" strike="noStrike" kern="0" cap="none" spc="0" normalizeH="0" baseline="0" noProof="0" dirty="0" smtClean="0">
                <a:ln>
                  <a:noFill/>
                </a:ln>
                <a:solidFill>
                  <a:schemeClr val="tx1">
                    <a:lumMod val="85000"/>
                    <a:lumOff val="15000"/>
                  </a:schemeClr>
                </a:solidFill>
                <a:effectLst/>
                <a:uLnTx/>
                <a:uFillTx/>
                <a:cs typeface="+mn-ea"/>
                <a:sym typeface="+mn-lt"/>
              </a:rPr>
              <a:t>理论基础与项目</a:t>
            </a:r>
            <a:endParaRPr kumimoji="0" lang="en-US" altLang="zh-CN" sz="2133" b="1" i="0" u="none" strike="noStrike" kern="0" cap="none" spc="0" normalizeH="0" baseline="0" noProof="0" dirty="0">
              <a:ln>
                <a:noFill/>
              </a:ln>
              <a:solidFill>
                <a:schemeClr val="tx1">
                  <a:lumMod val="85000"/>
                  <a:lumOff val="1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3" name="立方体 22"/>
          <p:cNvSpPr/>
          <p:nvPr/>
        </p:nvSpPr>
        <p:spPr>
          <a:xfrm rot="1505966">
            <a:off x="2520661" y="1497564"/>
            <a:ext cx="803960" cy="2183360"/>
          </a:xfrm>
          <a:prstGeom prst="cube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4" name="立方体 23"/>
          <p:cNvSpPr/>
          <p:nvPr/>
        </p:nvSpPr>
        <p:spPr>
          <a:xfrm>
            <a:off x="3790005" y="1497564"/>
            <a:ext cx="803960" cy="2183360"/>
          </a:xfrm>
          <a:prstGeom prst="cube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5" name="立方体 24"/>
          <p:cNvSpPr/>
          <p:nvPr/>
        </p:nvSpPr>
        <p:spPr>
          <a:xfrm>
            <a:off x="5059349" y="1497564"/>
            <a:ext cx="803960" cy="2183360"/>
          </a:xfrm>
          <a:prstGeom prst="cube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6" name="立方体 25"/>
          <p:cNvSpPr/>
          <p:nvPr/>
        </p:nvSpPr>
        <p:spPr>
          <a:xfrm>
            <a:off x="6328693" y="1497564"/>
            <a:ext cx="803960" cy="2183360"/>
          </a:xfrm>
          <a:prstGeom prst="cub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7" name="立方体 26"/>
          <p:cNvSpPr/>
          <p:nvPr/>
        </p:nvSpPr>
        <p:spPr>
          <a:xfrm>
            <a:off x="7598037" y="1497564"/>
            <a:ext cx="803960" cy="2183360"/>
          </a:xfrm>
          <a:prstGeom prst="cub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8" name="立方体 27"/>
          <p:cNvSpPr/>
          <p:nvPr/>
        </p:nvSpPr>
        <p:spPr>
          <a:xfrm>
            <a:off x="8867380" y="1497564"/>
            <a:ext cx="803960" cy="2183360"/>
          </a:xfrm>
          <a:prstGeom prst="cube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3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29" name="矩形 28"/>
          <p:cNvSpPr/>
          <p:nvPr/>
        </p:nvSpPr>
        <p:spPr>
          <a:xfrm rot="16200000">
            <a:off x="3216669" y="2547152"/>
            <a:ext cx="1725152" cy="377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ADD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YOUR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TEXT</a:t>
            </a:r>
          </a:p>
        </p:txBody>
      </p:sp>
      <p:sp>
        <p:nvSpPr>
          <p:cNvPr id="30" name="矩形 29"/>
          <p:cNvSpPr/>
          <p:nvPr/>
        </p:nvSpPr>
        <p:spPr>
          <a:xfrm rot="16200000">
            <a:off x="4488385" y="2547152"/>
            <a:ext cx="1725152" cy="377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ADD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YOUR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TEXT</a:t>
            </a:r>
          </a:p>
        </p:txBody>
      </p:sp>
      <p:sp>
        <p:nvSpPr>
          <p:cNvPr id="31" name="矩形 30"/>
          <p:cNvSpPr/>
          <p:nvPr/>
        </p:nvSpPr>
        <p:spPr>
          <a:xfrm rot="16200000">
            <a:off x="5769981" y="2547152"/>
            <a:ext cx="1725152" cy="377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ADD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YOUR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TEXT</a:t>
            </a:r>
          </a:p>
        </p:txBody>
      </p:sp>
      <p:sp>
        <p:nvSpPr>
          <p:cNvPr id="32" name="矩形 31"/>
          <p:cNvSpPr/>
          <p:nvPr/>
        </p:nvSpPr>
        <p:spPr>
          <a:xfrm rot="16200000">
            <a:off x="7025332" y="2547152"/>
            <a:ext cx="1725152" cy="377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ADD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YOUR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TEXT</a:t>
            </a:r>
          </a:p>
        </p:txBody>
      </p:sp>
      <p:sp>
        <p:nvSpPr>
          <p:cNvPr id="33" name="矩形 32"/>
          <p:cNvSpPr/>
          <p:nvPr/>
        </p:nvSpPr>
        <p:spPr>
          <a:xfrm rot="16200000">
            <a:off x="8308666" y="2599311"/>
            <a:ext cx="1725152" cy="377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ADD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YOUR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TEXT</a:t>
            </a:r>
          </a:p>
        </p:txBody>
      </p:sp>
      <p:sp>
        <p:nvSpPr>
          <p:cNvPr id="34" name="矩形 33"/>
          <p:cNvSpPr/>
          <p:nvPr/>
        </p:nvSpPr>
        <p:spPr>
          <a:xfrm rot="17713123">
            <a:off x="1920797" y="2435184"/>
            <a:ext cx="1725152" cy="3779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defTabSz="121917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ADD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YOUR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 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rPr>
              <a:t>TEXT</a:t>
            </a:r>
          </a:p>
        </p:txBody>
      </p:sp>
    </p:spTree>
    <p:extLst>
      <p:ext uri="{BB962C8B-B14F-4D97-AF65-F5344CB8AC3E}">
        <p14:creationId xmlns="" xmlns:p14="http://schemas.microsoft.com/office/powerpoint/2010/main" val="415988267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主题">
  <a:themeElements>
    <a:clrScheme name="自定义 4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A5D027"/>
      </a:accent1>
      <a:accent2>
        <a:srgbClr val="757276"/>
      </a:accent2>
      <a:accent3>
        <a:srgbClr val="A5A5A5"/>
      </a:accent3>
      <a:accent4>
        <a:srgbClr val="1E1E1E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p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lnSpc>
            <a:spcPct val="130000"/>
          </a:lnSpc>
          <a:defRPr sz="1200" dirty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130000"/>
          </a:lnSpc>
          <a:spcBef>
            <a:spcPts val="600"/>
          </a:spcBef>
          <a:defRPr sz="1200" kern="0" dirty="0">
            <a:latin typeface="微软雅黑" panose="020B0503020204020204" pitchFamily="34" charset="-122"/>
            <a:ea typeface="微软雅黑" panose="020B0503020204020204" pitchFamily="34" charset="-122"/>
            <a:cs typeface="+mn-ea"/>
            <a:sym typeface="+mn-lt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PLUS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Century Gothic">
      <a:maj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94</TotalTime>
  <Words>1260</Words>
  <Application>Microsoft Office PowerPoint</Application>
  <PresentationFormat>自定义</PresentationFormat>
  <Paragraphs>121</Paragraphs>
  <Slides>16</Slides>
  <Notes>16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16</vt:i4>
      </vt:variant>
    </vt:vector>
  </HeadingPairs>
  <TitlesOfParts>
    <vt:vector size="18" baseType="lpstr">
      <vt:lpstr>Office 主题</vt:lpstr>
      <vt:lpstr>OfficePLUS</vt:lpstr>
      <vt:lpstr>幻灯片 1</vt:lpstr>
      <vt:lpstr>幻灯片 2</vt:lpstr>
      <vt:lpstr>幻灯片 3</vt:lpstr>
      <vt:lpstr>幻灯片 4</vt:lpstr>
      <vt:lpstr>幻灯片 5</vt:lpstr>
      <vt:lpstr>幻灯片 6</vt:lpstr>
      <vt:lpstr>幻灯片 7</vt:lpstr>
      <vt:lpstr>幻灯片 8</vt:lpstr>
      <vt:lpstr>幻灯片 9</vt:lpstr>
      <vt:lpstr>幻灯片 10</vt:lpstr>
      <vt:lpstr>幻灯片 11</vt:lpstr>
      <vt:lpstr>幻灯片 12</vt:lpstr>
      <vt:lpstr>幻灯片 13</vt:lpstr>
      <vt:lpstr>幻灯片 14</vt:lpstr>
      <vt:lpstr>幻灯片 15</vt:lpstr>
      <vt:lpstr>幻灯片 16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>OfficePLUS</dc:creator>
  <cp:keywords/>
  <dc:description/>
  <cp:lastModifiedBy>Administrator</cp:lastModifiedBy>
  <cp:revision>62</cp:revision>
  <dcterms:created xsi:type="dcterms:W3CDTF">2015-08-18T02:51:41Z</dcterms:created>
  <dcterms:modified xsi:type="dcterms:W3CDTF">2019-09-10T11:55:12Z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Owner">
    <vt:lpwstr>v-yunxl@microsoft.com</vt:lpwstr>
  </property>
  <property fmtid="{D5CDD505-2E9C-101B-9397-08002B2CF9AE}" pid="5" name="MSIP_Label_f42aa342-8706-4288-bd11-ebb85995028c_SetDate">
    <vt:lpwstr>2017-12-21T06:35:12.2649749Z</vt:lpwstr>
  </property>
  <property fmtid="{D5CDD505-2E9C-101B-9397-08002B2CF9AE}" pid="6" name="MSIP_Label_f42aa342-8706-4288-bd11-ebb85995028c_Name">
    <vt:lpwstr>General</vt:lpwstr>
  </property>
  <property fmtid="{D5CDD505-2E9C-101B-9397-08002B2CF9AE}" pid="7" name="MSIP_Label_f42aa342-8706-4288-bd11-ebb85995028c_Application">
    <vt:lpwstr>Microsoft Azure Information Protection</vt:lpwstr>
  </property>
  <property fmtid="{D5CDD505-2E9C-101B-9397-08002B2CF9AE}" pid="8" name="MSIP_Label_f42aa342-8706-4288-bd11-ebb85995028c_Extended_MSFT_Method">
    <vt:lpwstr>Automatic</vt:lpwstr>
  </property>
  <property fmtid="{D5CDD505-2E9C-101B-9397-08002B2CF9AE}" pid="9" name="Sensitivity">
    <vt:lpwstr>General</vt:lpwstr>
  </property>
</Properties>
</file>