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80" r:id="rId5"/>
    <p:sldId id="281" r:id="rId6"/>
    <p:sldId id="282" r:id="rId7"/>
    <p:sldId id="263" r:id="rId8"/>
    <p:sldId id="283" r:id="rId9"/>
    <p:sldId id="284" r:id="rId10"/>
    <p:sldId id="285" r:id="rId11"/>
    <p:sldId id="257" r:id="rId12"/>
    <p:sldId id="267" r:id="rId13"/>
    <p:sldId id="268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D6C"/>
    <a:srgbClr val="FFFFFF"/>
    <a:srgbClr val="4F5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1555" autoAdjust="0"/>
  </p:normalViewPr>
  <p:slideViewPr>
    <p:cSldViewPr snapToGrid="0">
      <p:cViewPr varScale="1">
        <p:scale>
          <a:sx n="97" d="100"/>
          <a:sy n="97" d="100"/>
        </p:scale>
        <p:origin x="4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6067,'0'0'142,"0"1"1,0-1 0,0 1 0,-1 0-1,1-1 1,0 1 0,0-1-1,-1 1 1,1-1 0,0 1-1,-1-1 1,1 1 0,0-1 0,-1 1-1,1-1 1,-1 0 0,1 1-1,-1-1 1,0 1 0,0-1-117,1 1 0,-1-1 1,0 1-1,1-1 0,-1 1 1,1-1-1,-1 1 0,1 0 1,-1-1-1,1 1 0,-1-1 1,1 1-1,0 0 0,-1 0 0,1-1 1,0 1-1,0 0 0,-1 0 1,1 0-1,-49 429 828,41-322-604,-7 841 1164,26-374-1360,-16-421-151,1 49-1233,6-185 394,0-13-687,-1-13-1474,-1-15-1823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6563,'1'0'156,"0"0"0,0 1 0,-1-1 1,1 1-1,0-1 0,-1 1 0,1 0 0,0-1 0,-1 1 0,1-1 0,-1 1 1,1 0-1,-1 0 0,1-1 0,-1 1 0,1 0 0,-1 0 0,0-1 1,1 1-1,-1 0 0,0 0 0,0 0 0,0 0 0,0 1 0,6 27-677,-6-23 818,10 70-93,0 137-1,-24 77-178,13-270-162,-15 130-999,11-122-1209,-12 41 0,1-28-2350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6851,'0'24'1409,"0"2"-33,2 0-1200,0 2-272,-1 1-96,4 2-64,0-3-48,-3-2-112,-1-5-176,-1-3-737,0-5-912,-1-5-2129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6291,'96'-21'2857,"-44"8"-2249,77-7 0,-112 19-552,0 0 0,0 1 0,0 1-1,0 0 1,0 2 0,0 0 0,-1 1 0,29 10-1,-42-13-49,-1 0 0,0 0-1,0 0 1,0 0 0,0 0-1,0 0 1,0 1 0,0-1-1,0 1 1,0-1 0,-1 1 0,1 0-1,-1 0 1,1-1 0,-1 1-1,0 0 1,1 0 0,-1 1-1,0-1 1,0 0 0,-1 0-1,1 0 1,0 3 0,-1-1-3,0 0 0,0 0 0,0 0 1,-1 0-1,1 0 0,-1 0 0,0 0 0,0 0 1,-1 0-1,1-1 0,-1 1 0,0-1 1,-2 5-1,-4 4 18,-1 1 1,0-2-1,0 1 0,-1-1 1,-1-1-1,0 0 0,-14 10 1,-91 54 177,54-38-92,-58 27 241,69-38-13,38-19-197,18-8-67,30-13-64,59-16-1072,116-22-1,-151 48-3955,-35 4-235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18 102 8084,'-3'9'1163,"0"1"-710,0-1 1,0 1-1,1 0 0,-1 15 1,3-23-497,0 1 0,0-1-1,0 0 1,0 0 0,1 0 0,-1 1 0,1-1 0,-1 0-1,1 0 1,0 0 0,0 0 0,0 0 0,0 0 0,0 0 0,0 0-1,0 0 1,1-1 0,-1 1 0,1 0 0,-1-1 0,1 1-1,0-1 1,-1 0 0,1 1 0,0-1 0,3 1 0,-2-1-35,-1-1-1,1 1 1,-1-1 0,1 0 0,-1 0 0,1 0-1,-1 0 1,1 0 0,-1-1 0,1 1 0,-1-1 0,1 1-1,-1-1 1,0 0 0,1 0 0,-1 0 0,0 0-1,0-1 1,0 1 0,3-3 0,5-3-356,-1 0 1,17-17-1,-10 7-70,-7 6 433,1 0 0,0 1 1,1 1-1,15-11 0,-23 18 178,0 0-1,0 1 1,0-1 0,0 1-1,1-1 1,-1 1 0,0 0-1,1 0 1,-1 1 0,1-1-1,-1 1 1,1 0 0,-1-1-1,1 2 1,-1-1 0,1 0-1,-1 1 1,0-1 0,1 1-1,-1 0 1,0 0 0,6 3-1,14 8 439,-13-7-351,0 0 0,0 0 0,19 6 0,-23-10-190,-1 0-1,0-1 1,0 1-1,0-1 1,1 0-1,-1 0 1,0-1-1,0 0 1,0 0 0,1 0-1,6-3 1,4-2-127,-1-1 1,1-1-1,-1-1 0,-1 0 1,27-23-1,-19 15-52,26-16 0,-47 33 178,0-1 1,0 1-1,0-1 0,0 1 1,1-1-1,-1 1 0,0 0 1,0-1-1,0 1 0,0 0 1,0 0-1,1 0 0,-1 0 0,0 0 1,0 0-1,0 0 0,0 1 1,1-1-1,-1 0 0,1 1 1,20 14 133,-19-13-128,-1 0 0,1 0 0,-1 0 0,1 0 0,0 0 1,-1-1-1,1 1 0,0-1 0,0 0 0,6 2 0,7-2-84,0-1 1,25-2-1,-27 0 98,0 1 0,-1 1 0,1 1 0,20 2-1,-29-1-10,-1-1-1,1 1 0,0 0 1,-1 1-1,1-1 0,-1 1 0,0 0 1,0 0-1,0 0 0,-1 0 1,1 1-1,-1-1 0,1 1 1,-1 0-1,4 7 0,20 21-1051,-8-21-3084,-16-7-353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8900,'31'3'1825,"5"-8"-48,4 0-1585,3-1-368,4-4-64,3 2-16,1 0-33,-7 0-47,-2 1-64,-5 2-32,-1 2-144,-3 2-257,11 1-752,-1 3-1024,-31 0-2337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6291,'-20'13'846,"-31"23"1258,48-34-2011,1 0-1,-1 1 0,0 0 1,1 0-1,-1 0 1,1 0-1,0 0 0,0 0 1,0 0-1,0 1 0,1-1 1,-3 7-1,4-8-83,0-1 1,0 1-1,0-1 0,0 1 0,0-1 0,1 1 0,-1-1 1,0 1-1,1-1 0,-1 1 0,1-1 0,0 0 1,-1 1-1,1-1 0,0 0 0,0 1 0,0-1 1,0 0-1,0 0 0,0 0 0,0 0 0,0 0 1,0 0-1,0 0 0,1 0 0,-1 0 0,0-1 1,4 2-1,2 1 6,1 0 1,-1 0-1,1 0 1,8 0-1,14 2-40,-1-1 0,1-1-1,-1-2 1,32-3-1,-3-3-422,62-14-1,-28-2-979,-92 21 1419,0 0 0,0 0-1,0 0 1,0 0-1,1 0 1,-1 0-1,0 0 1,0 0-1,0 0 1,0 0-1,0 0 1,0 0-1,0 0 1,1 0-1,-1 0 1,0 0 0,0 0-1,0 1 1,0-1-1,0 0 1,0 0-1,0 0 1,0 0-1,0 0 1,1 0-1,-1 0 1,0 0-1,0 0 1,0 0-1,0 1 1,0-1-1,0 0 1,0 0 0,0 0-1,0 0 1,0 0-1,0 0 1,0 0-1,0 1 1,0-1-1,0 0 1,0 0-1,0 0 1,0 0-1,0 0 1,0 0-1,0 0 1,0 1-1,0-1 1,0 0 0,0 0-1,0 0 1,0 0-1,0 0 1,0 0-1,0 0 1,0 0-1,-1 1 1,1-1-1,0 0 1,0 0-1,0 0 1,0 0-1,0 0 1,0 0-1,-9 14-130,-15 14 244,-37 35 425,11-12 171,3 1-1,-60 86 1,95-118-530,0 1 0,-14 35 0,23-48-137,0 1 0,0 0-1,1 0 1,0 0 0,1 0-1,-1 0 1,2 0 0,-1 0 0,3 15-1,-2-22-32,0 0 0,0-1 0,1 1 0,-1 0-1,1-1 1,0 1 0,-1 0 0,1-1-1,0 1 1,0-1 0,0 1 0,0-1-1,0 0 1,0 1 0,0-1 0,1 0 0,-1 0-1,0 0 1,1 0 0,-1 0 0,2 1-1,1-1-3,-1 0-1,0 0 0,0 0 1,0 0-1,0-1 0,1 1 1,-1-1-1,0 0 0,1 0 1,4-1-1,4-1-12,1-1 0,-1 0 0,-1-1 0,24-10 0,-3-3-16,-1-2 1,-1-1-1,53-47 0,-55 43 47,1 1 0,1 1 0,52-28 0,-78 47 8,1 1-1,0 0 0,-1 1 1,1-1-1,0 1 1,0 0-1,0 0 0,0 0 1,0 1-1,0 0 0,0 0 1,0 0-1,0 0 1,10 3-1,-11-2 1,0 1 0,0 0-1,0 0 1,0 0 0,0 0 0,0 0-1,-1 1 1,0 0 0,1 0 0,-1 0-1,0 0 1,0 0 0,0 1 0,-1-1-1,1 1 1,-1 0 0,3 5 0,5 14-192,0 0 0,-2 0 0,0 1 0,-2 0 0,-1 0 0,0 0 0,-2 1 0,-1 0 0,-1 40 0,0-32-4595,-3-21-389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8964,'3'14'1953,"-6"7"0,6 20-1313,-11 6-512,0 20-176,-2 16 16,2 16-16,-5 13 32,1 10 0,-7-5-32,8 9-112,1-3-256,0 2-384,0-4-1121,7-12-1473,0-17-3329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6371,'0'0'56,"0"0"0,0 0-1,0 0 1,1 0 0,-1 0 0,0 0 0,0 0 0,0 0-1,0 0 1,0 0 0,0 0 0,1 0 0,-1 0 0,0 0-1,0 0 1,0 0 0,0 0 0,0 0 0,0 0-1,0 0 1,1 0 0,-1 1 0,0-1 0,0 0 0,0 0-1,0 0 1,0 0 0,0 0 0,0 0 0,0 0 0,0 0-1,0 1 1,0-1 0,0 0 0,0 0 0,0 0 0,1 0-1,-1 0 1,0 0 0,0 1 0,0-1 0,0 0-1,-1 0 1,1 0 0,0 0 0,0 0 0,0 0 0,0 1-1,0-1 1,0 0 0,0 0 0,0 0 0,0 0 0,0 0-1,0 0 1,0 0 0,0 1 0,-1-1 0,14 1 3,138-10 863,-42 1-584,76 5-543,-61 6-5985,-101-2 1617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6067,'0'0'142,"0"1"1,0-1 0,0 1 0,-1 0-1,1-1 1,0 1 0,0-1-1,-1 1 1,1-1 0,0 1-1,-1-1 1,1 1 0,0-1 0,-1 1-1,1-1 1,-1 0 0,1 1-1,-1-1 1,0 1 0,0-1-117,1 1 0,-1-1 1,0 1-1,1-1 0,-1 1 1,1-1-1,-1 1 0,1 0 1,-1-1-1,1 1 0,-1-1 1,1 1-1,0 0 0,-1 0 0,1-1 1,0 1-1,0 0 0,-1 0 1,1 0-1,-49 429 828,41-322-604,-7 841 1164,26-374-1360,-16-421-151,1 49-1233,6-185 394,0-13-687,-1-13-1474,-1-15-1823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5891,'323'-22'3252,"265"5"-3111,207-10-170,-629 16 28,775-38 66,-91 76 362,-802-22-418,52 14 0,-80-15-4,0 2 0,-1 1 0,-1 0 0,1 1 0,24 15 0,-37-19-2,-1 0-1,1 1 1,-1 0 0,0 0-1,0 0 1,-1 1 0,1 0-1,-1 0 1,-1 0 0,1 0-1,-1 1 1,0-1 0,0 1-1,-1 0 1,0 0 0,2 7-1,1 15 26,-1-1-1,0 51 1,-3-42 7,-8 390 299,-2-195-239,-5 484 100,1-178 12,4-222-78,-19 479 7,18-642-509,-32 164-1,36-286-394,-17 51 0,18-69-182,-1-1-1,0 0 0,-12 19 1,-9 2-4002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5635,'223'-27'3298,"299"-10"-2341,526 46-522,-328 17-278,-2 6-58,80-20 156,-588-13-358,-177 3-119,-25-1-209,-1 0 0,1-1-1,-1 0 1,1 0 0,14-3 0,-22 3 341,0 0 0,1 0-1,-1 0 1,0 0 0,0-1 0,1 1 0,-1 0 0,0 0 0,0 0 0,1 0 0,-1 0 0,0 0 0,0 0 0,0-1 0,1 1 0,-1 0 0,0 0 0,0 0-1,0 0 1,1-1 0,-1 1 0,0 0 0,0 0 0,0-1 0,0 1 0,0 0 0,0 0 0,1-1 0,-1 1 0,0 0 0,0 0 0,0-1 0,-9-2-4846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6515,'2'1'244,"0"-1"0,0 0-1,0 1 1,0-1 0,0 0 0,0 0-1,0 0 1,-1 0 0,1-1 0,0 1 0,0 0-1,4-2 1,6 0-113,853-17 1620,-389 17-1093,22-5-380,668-26-124,-1121 31-217,133-14-52,-155 12-151,1 0-1,-1-2 1,-1 0-1,1-2 1,28-14 0,-48 21-11,-1 0 1,0 0 0,1 0-1,-1 0 1,0-1-1,0 1 1,0-1 0,0 1-1,0-1 1,0 0 0,0 0-1,-1 0 1,1 0-1,0 0 1,-1 0 0,0 0-1,0-1 1,1 1 0,-1 0-1,-1-1 1,2-4 0,-2-12-4508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7796,'34'-5'1776,"2"-9"17,8-4-848,14-2-785,14-1-160,9 3-48,7 5-16,3 2-64,0 3-48,-3 1-97,0 2-95,-7 0-128,-9 2-192,-7 0-753,-8 0-224,-10-2-960,-13 5-1857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7411,'-18'57'1553,"5"0"16,8 5-1281,7 5-208,9 7-48,6 3-48,2-1-48,2-1-96,1-5-96,-3-3-128,-1-9-241,-2-9-895,-3-12-17,-3-12-848,-2-11-1585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6995,'31'-9'824,"1"1"-1,0 2 0,39-4 1,97 3-831,29-4 36,-120-1 49,46-5 152,-108 16-159,0 1 0,0 0 0,0 1 0,1 1 0,27 6 0,-36-6-31,-1 0-1,1 1 1,-1 0 0,0 0-1,0 0 1,0 1 0,0 0-1,0 0 1,-1 1 0,0-1-1,7 8 1,-5-3 7,-1-1 0,0 1 1,-1 0-1,0 0 0,0 0 0,6 19 1,-3 3 34,-1 1-1,-1-1 1,2 61 0,-4-38-336,-3 0 0,-2 0 1,-2 0-1,-3 0 0,-2 0 1,-3-1-1,-2-1 0,-2 0 0,-29 67 1,40-109-546,-1 0 0,0-1 0,-1 1 0,0-1 0,-10 11 0,-7 2-4033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7812,'9'-1'1600,"5"-4"-15,9 0-1409,11 0-192,8 0-32,10 0-64,7-1-64,0 3-96,1-6-112,1 1-193,1 0-415,-5-5-561,-1-1-944,-11-6-2033</inkml:trace>
  <inkml:trace contextRef="#ctx0" brushRef="#br0" timeOffset="1">425 1 5683,'-12'1'820,"8"-1"-449,-1 0 0,0 0 1,0 1-1,0 0 0,1 0 1,-9 3-1,12-3-345,-1-1 1,1 1-1,0 0 0,0 0 1,-1 0-1,1 0 0,0 0 0,0 1 1,0-1-1,0 0 0,0 0 1,0 1-1,1-1 0,-1 1 0,0-1 1,1 1-1,-1-1 0,1 1 0,-1-1 1,1 1-1,0-1 0,0 1 1,-1-1-1,2 4 0,0 31 29,2-1-1,1 0 1,14 49-1,-11-50-66,4 18-112,4 16-986,-3 0-1,5 92 1,-19-118-1406,-2-6-1462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44 105 5250,'-43'5'3909,"73"-9"-3063,36-1 0,3 0-772,-41 3-188,145-21-130,-145 17-762,0 0-1,0-2 1,52-23 0,-63 22-1537,-4-1-1440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5747,'2'0'158,"1"1"1,-1-1-1,1 1 1,0 0-1,-1 0 1,1 0-1,-1 0 1,0 0-1,1 1 0,-1-1 1,0 1-1,0-1 1,0 1-1,0 0 1,0 0-1,0 0 1,0 0-1,-1 0 1,1 0-1,-1 0 1,3 4-1,1 4-129,0 1 0,0 0 0,5 18-1,-1 9 184,-1 0 1,4 71-1,-9-70-45,2-1 1,17 74-1,-19-105-118,-1 0 0,1-1-1,0 1 1,0 0-1,1-1 1,0 0-1,0 1 1,0-2 0,1 1-1,0 0 1,0-1-1,9 8 1,-5-8 15,0 1 1,0-1-1,0-1 1,1 1-1,-1-2 0,1 1 1,0-1-1,15 2 1,43 4 121,1-2 1,134-6 0,-97-3-118,344-9 141,-3-40-252,-443 51 26,8-2-89,-1 0 1,1-1 0,17-7-1,-26 9-30,0-1 0,0 1-1,0-1 1,0 0 0,0 0-1,0 0 1,0-1 0,-1 1-1,1-1 1,-1 1 0,0-1-1,1 0 1,-1 0 0,-1 0-1,1 0 1,2-5 0,8-30-4622,-8 15-232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6563,'1'0'156,"0"0"0,0 1 0,-1-1 1,1 1-1,0-1 0,-1 1 0,1 0 0,0-1 0,-1 1 0,1-1 0,-1 1 1,1 0-1,-1 0 0,1-1 0,-1 1 0,1 0 0,-1 0 0,0-1 1,1 1-1,-1 0 0,0 0 0,0 0 0,0 0 0,0 1 0,6 27-677,-6-23 818,10 70-93,0 137-1,-24 77-178,13-270-162,-15 130-999,11-122-1209,-12 41 0,1-28-2350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6515,'2'1'244,"0"-1"0,0 0-1,0 1 1,0-1 0,0 0 0,0 0-1,0 0 1,-1 0 0,1-1 0,0 1 0,0 0-1,4-2 1,6 0-113,853-17 1620,-389 17-1093,22-5-380,668-26-124,-1121 31-217,133-14-52,-155 12-151,1 0-1,-1-2 1,-1 0-1,1-2 1,28-14 0,-48 21-11,-1 0 1,0 0 0,1 0-1,-1 0 1,0-1-1,0 1 1,0-1 0,0 1-1,0-1 1,0 0 0,0 0-1,-1 0 1,1 0-1,0 0 1,-1 0 0,0 0-1,0-1 1,1 1 0,-1 0-1,-1-1 1,2-4 0,-2-12-4508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8116,'-15'18'3259,"13"-15"-3173,-1 0 0,0 1 0,1-1 0,0 0-1,0 1 1,-3 6 0,-3 15-83,2 0 1,1 1-1,-2 27 0,-1 6 0,-161 670 27,-100 273-257,242-891 148,-70 256-896,78-313-407,6-20-2804,6-22-971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7283,'176'95'3950,"219"153"-2775,-331-207-1151,294 209-234,-300-203-39,167 125-2669,-208-162-1612,-14-6 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8116,'-15'18'3259,"13"-15"-3173,-1 0 0,0 1 0,1-1 0,0 0-1,0 1 1,-3 6 0,-3 15-83,2 0 1,1 1-1,-2 27 0,-1 6 0,-161 670 27,-100 273-257,242-891 148,-70 256-896,78-313-407,6-20-2804,6-22-971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5426,'229'19'3567,"-97"-5"-3260,533 13 467,-316-17-603,698 12 674,-1019-22-835,145-6-374,-164 5-566,-14-1-3546,-9-1-838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1613 6931,'-26'-5'768,"0"-1"0,0-1-1,-35-14 1,48 15-726,0-1 1,0 0-1,0 0 0,1-2 1,0 1-1,1-2 0,-19-18 1,17 13 2,0-1 1,0 0-1,2-1 1,0 0-1,1-1 1,-14-32-1,19 34-29,0 1-1,1-1 0,1 1 0,0-1 0,1 0 0,1 0 0,0-1 0,2 1 0,1-17 0,3 4 16,1 1 0,1 0-1,1 0 1,2 1 0,0 0-1,2 1 1,1 0 0,1 1 0,23-31-1,20-19 83,99-100-1,-150 168-107,66-64 62,3 3 0,3 4 0,2 3 0,132-76 1,-153 104-34,2 2 0,1 3 0,0 3 1,2 3-1,1 2 0,89-14 1,-112 27-18,0 3 1,1 1-1,-1 1 1,1 3-1,-1 2 1,0 1 0,0 2-1,0 3 1,-1 0-1,0 3 1,49 21 0,-67-22-15,0 1 0,-1 1 1,-1 0-1,0 2 1,0 1-1,-2 0 1,0 2-1,28 34 1,-26-25 0,-1 1 0,-2 1 1,0 1-1,-3 0 0,24 63 0,-21-34 2,-2 1 0,-4 1 0,-1 0 0,-4 1 0,-2 0 0,-7 119 0,-8-53 15,-5-1-1,-35 135 1,25-165 43,-5-2 1,-3-1 0,-57 111-1,69-166-21,-2-1-1,-2-2 0,-1 0 0,-1-1 0,-2-2 0,-2-1 0,-1-2 0,-1 0 1,-1-3-1,-2-1 0,0-1 0,-2-2 0,-1-2 0,0-1 0,-2-2 0,0-2 1,0-2-1,-51 11 0,33-13 71,0-3 1,-1-2 0,-1-3 0,1-2-1,0-3 1,-1-3 0,1-2-1,1-3 1,-1-2 0,2-3-1,0-3 1,-108-46 0,141 51-123,0-1 1,0-2-1,2 0 1,0-2-1,0 0 1,2-2-1,0 0 1,1-1 0,1-2-1,1 0 1,1 0-1,1-2 1,1 0-1,1 0 1,2-2-1,-19-49 1,20 36-85,1-1-1,2-1 1,2 1 0,-2-64 0,8 38-119,2 1 0,13-73 0,-8 97 38,2-1 1,1 1 0,3 1-1,1 0 1,28-56-1,-27 68-720,1 0-1,2 1 1,0 1 0,2 1-1,0 1 1,2 1 0,47-39-1,-10 19-4478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7876,'-32'-2'3887,"47"10"-3859,-1-1 1,-1 1-1,0 1 1,0 1-1,18 16 1,53 61 49,-79-81-71,96 104-236,165 141 1,-221-215-301,1-2 1,1-2-1,2-2 1,2-2-1,0-3 1,108 37-1,-98-45-1556,85 11 0,-38-12-1591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 4546,'20'-6'647,"0"0"293,1 0-1,-1 2 0,42-5 1,-62 10-912,1-1 1,0 0-1,-1 0 0,1 0 1,0 1-1,-1-1 1,1 0-1,0 0 1,-1 1-1,1-1 1,-1 1-1,1-1 0,-1 0 1,1 1-1,-1-1 1,1 1-1,-1-1 1,1 1-1,-1 0 0,0-1 1,1 1-1,-1-1 1,0 1-1,1 0 1,-1-1-1,0 1 0,0 0 1,0-1-1,1 1 1,-1 0-1,0-1 1,0 1-1,0 0 0,0 0 1,0-1-1,-1 1 1,1 0-1,0 0 1,-7 34 39,6-28-2,-12 41-170,-2-1 1,-2 0-1,-2-1 0,-2-1 0,-2-1 1,-2-1-1,-53 70 0,34-55-2677,-78 82 0,83-102-1005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51 6003,'-1'-4'314,"-1"-34"2020,0 29-1333,2 26-683,-5 94 15,-4 1 1,-6-2-1,-47 182 1,-46 36 198,-26-10-57,78-188-316,-399 894 596,402-909-761,-4 11-282,-75 121 0,124-234 132,-25 34-1321,33-47 1437,0 0-1,0-1 0,0 1 1,0 0-1,0 0 0,0 0 1,0-1-1,1 1 0,-1 0 0,0 0 1,-1 0-1,1-1 0,0 1 1,0 0-1,0 0 0,0 0 1,0 0-1,0-1 0,0 1 0,0 0 1,0 0-1,0 0 0,0 0 1,0-1-1,0 1 0,-1 0 1,1 0-1,0 0 0,0 0 1,0 0-1,0-1 0,0 1 0,-1 0 1,1 0-1,0 0 0,0 0 1,0 0-1,-1 0 0,1 0 1,0 0-1,0 0 0,0 0 0,0 0 1,-1 0-1,1 0 0,0 0 1,0 0-1,0 0 0,-1 0 1,1 0-1,0 0 0,0 0 1,0 0-1,-1 0 0,1 0 0,0 0 1,0 0-1,0 0 0,0 0 1,-1 0-1,1 1 0,0-1 1,0 0-1,0 0 0,0 0 0,0 0 1,0 0-1,-1 1 0,1-1 1,0-19-2897,0 18 2530,1-22-4395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5907,'22'-5'564,"1"2"0,-1 1 1,1 1-1,0 1 0,-1 1 1,1 0-1,0 2 0,43 11 1,-22-1-466,-1 2 1,0 2-1,59 32 1,25 27 283,163 127-1,7 6 32,709 347 805,-680-403-997,-323-152-313,19 11 271,-21-12-268,0 1 0,0-1 0,-1 1 0,1-1 0,0 1 0,0 0 0,0-1 0,-1 1 0,1 0 0,0 0 0,-1 0 0,1 0 1,0-1-1,-1 1 0,1 0 0,-1 0 0,0 0 0,1 2 0,-1-3-457,-10-21-6637,2 6 2503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10021,'21'24'1680,"-6"-8"-175,-2-6-2225,0-5-353,0 5-319,-2-1-529,-4 1-1025,-1 2-2192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9348,'15'15'1793,"-4"-7"-144,4-3-1745,-4-2-705,0 1-1231,-2-3-1378,-3-2-3025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8532,'27'37'1745,"6"-2"0,8-8-1585,4-1-160,9-8-48,1-11-32,4-9-145,4-11-223,5-13-1056,7-16-241,5-7-1153,3-6-2320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2658 6115,'0'0'48,"0"0"0,0 0 1,0 0-1,0 0 1,0 0-1,0 0 0,0 1 1,0-1-1,0 0 0,0 0 1,0 0-1,0 0 0,0 0 1,0 0-1,0 1 0,0-1 1,0 0-1,0 0 0,0 0 1,0 0-1,0 0 0,0 0 1,0 1-1,0-1 0,0 0 1,0 0-1,0 0 0,0 0 1,0 0-1,0 0 0,0 1 1,1-1-1,-1 0 0,0 0 1,0 0-1,0 0 0,0 0 1,0 0-1,0 0 0,0 0 1,0 0-1,1 0 1,-1 0-1,0 1 0,0-1 1,0 0-1,0 0 0,0 0 1,0 0-1,1 0 0,-1 0 1,0 0-1,0 0 0,0 0 1,0 0-1,0 0 0,1 0 1,-1 0-1,0-1 0,0 1 1,0 0-1,0 0 0,0 0 1,9-10 766,6-18-578,135-488 790,129-858-885,-191 902 4,-39 252 235,-38 183-60,-12 36-305,-1-1-3,6 1-35,-1 0 49,-38 10 387,9-1-381,1 1 0,1 1 1,0 2-1,0 0 0,-36 25 0,-104 91-60,125-96-9,-111 86-498,28-24-3283,97-75 548,9-12-1957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7283,'176'95'3950,"219"153"-2775,-331-207-1151,294 209-234,-300-203-39,167 125-2669,-208-162-1612,-14-6 21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7684,'20'8'1792,"3"-3"33,7 7-1217,6 5-255,8 5-81,3 4-64,2 6-112,-2 5-80,2 4-96,-2 0-160,0 1-192,-1 2-353,-2-5-1056,-8-3-1360,11 6-3058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6067,'0'0'142,"0"1"1,0-1 0,0 1 0,-1 0-1,1-1 1,0 1 0,0-1-1,-1 1 1,1-1 0,0 1-1,-1-1 1,1 1 0,0-1 0,-1 1-1,1-1 1,-1 0 0,1 1-1,-1-1 1,0 1 0,0-1-117,1 1 0,-1-1 1,0 1-1,1-1 0,-1 1 1,1-1-1,-1 1 0,1 0 1,-1-1-1,1 1 0,-1-1 1,1 1-1,0 0 0,-1 0 0,1-1 1,0 1-1,0 0 0,-1 0 1,1 0-1,-49 429 828,41-322-604,-7 841 1164,26-374-1360,-16-421-151,1 49-1233,6-185 394,0-13-687,-1-13-1474,-1-15-1823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5891,'323'-22'3252,"265"5"-3111,207-10-170,-629 16 28,775-38 66,-91 76 362,-802-22-418,52 14 0,-80-15-4,0 2 0,-1 1 0,-1 0 0,1 1 0,24 15 0,-37-19-2,-1 0-1,1 1 1,-1 0 0,0 0-1,0 0 1,-1 1 0,1 0-1,-1 0 1,-1 0 0,1 0-1,-1 1 1,0-1 0,0 1-1,-1 0 1,0 0 0,2 7-1,1 15 26,-1-1-1,0 51 1,-3-42 7,-8 390 299,-2-195-239,-5 484 100,1-178 12,4-222-78,-19 479 7,18-642-509,-32 164-1,36-286-394,-17 51 0,18-69-182,-1-1-1,0 0 0,-12 19 1,-9 2-4002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5635,'223'-27'3298,"299"-10"-2341,526 46-522,-328 17-278,-2 6-58,80-20 156,-588-13-358,-177 3-119,-25-1-209,-1 0 0,1-1-1,-1 0 1,1 0 0,14-3 0,-22 3 341,0 0 0,1 0-1,-1 0 1,0 0 0,0-1 0,1 1 0,-1 0 0,0 0 0,0 0 0,1 0 0,-1 0 0,0 0 0,0 0 0,0-1 0,1 1 0,-1 0 0,0 0 0,0 0-1,0 0 1,1-1 0,-1 1 0,0 0 0,0 0 0,0-1 0,0 1 0,0 0 0,0 0 0,1-1 0,-1 1 0,0 0 0,0 0 0,0-1 0,-9-2-4846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7796,'34'-5'1776,"2"-9"17,8-4-848,14-2-785,14-1-160,9 3-48,7 5-16,3 2-64,0 3-48,-3 1-97,0 2-95,-7 0-128,-9 2-192,-7 0-753,-8 0-224,-10-2-960,-13 5-1857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7411,'-18'57'1553,"5"0"16,8 5-1281,7 5-208,9 7-48,6 3-48,2-1-48,2-1-96,1-5-96,-3-3-128,-1-9-241,-2-9-895,-3-12-17,-3-12-848,-2-11-1585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6995,'31'-9'824,"1"1"-1,0 2 0,39-4 1,97 3-831,29-4 36,-120-1 49,46-5 152,-108 16-159,0 1 0,0 0 0,0 1 0,1 1 0,27 6 0,-36-6-31,-1 0-1,1 1 1,-1 0 0,0 0-1,0 0 1,0 1 0,0 0-1,0 0 1,-1 1 0,0-1-1,7 8 1,-5-3 7,-1-1 0,0 1 1,-1 0-1,0 0 0,0 0 0,6 19 1,-3 3 34,-1 1-1,-1-1 1,2 61 0,-4-38-336,-3 0 0,-2 0 1,-2 0-1,-3 0 0,-2 0 1,-3-1-1,-2-1 0,-2 0 0,-29 67 1,40-109-546,-1 0 0,0-1 0,-1 1 0,0-1 0,-10 11 0,-7 2-4033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7812,'9'-1'1600,"5"-4"-15,9 0-1409,11 0-192,8 0-32,10 0-64,7-1-64,0 3-96,1-6-112,1 1-193,1 0-415,-5-5-561,-1-1-944,-11-6-2033</inkml:trace>
  <inkml:trace contextRef="#ctx0" brushRef="#br0" timeOffset="1">425 1 5683,'-12'1'820,"8"-1"-449,-1 0 0,0 0 1,0 1-1,0 0 0,1 0 1,-9 3-1,12-3-345,-1-1 1,1 1-1,0 0 0,0 0 1,-1 0-1,1 0 0,0 0 0,0 1 1,0-1-1,0 0 0,0 0 1,0 1-1,1-1 0,-1 1 0,0-1 1,1 1-1,-1-1 0,1 1 0,-1-1 1,1 1-1,0-1 0,0 1 1,-1-1-1,2 4 0,0 31 29,2-1-1,1 0 1,14 49-1,-11-50-66,4 18-112,4 16-986,-3 0-1,5 92 1,-19-118-1406,-2-6-1462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44 105 5250,'-43'5'3909,"73"-9"-3063,36-1 0,3 0-772,-41 3-188,145-21-130,-145 17-762,0 0-1,0-2 1,52-23 0,-63 22-1537,-4-1-1440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5747,'2'0'158,"1"1"1,-1-1-1,1 1 1,0 0-1,-1 0 1,1 0-1,-1 0 1,0 0-1,1 1 0,-1-1 1,0 1-1,0-1 1,0 1-1,0 0 1,0 0-1,0 0 1,0 0-1,-1 0 1,1 0-1,-1 0 1,3 4-1,1 4-129,0 1 0,0 0 0,5 18-1,-1 9 184,-1 0 1,4 71-1,-9-70-45,2-1 1,17 74-1,-19-105-118,-1 0 0,1-1-1,0 1 1,0 0-1,1-1 1,0 0-1,0 1 1,0-2 0,1 1-1,0 0 1,0-1-1,9 8 1,-5-8 15,0 1 1,0-1-1,0-1 1,1 1-1,-1-2 0,1 1 1,0-1-1,15 2 1,43 4 121,1-2 1,134-6 0,-97-3-118,344-9 141,-3-40-252,-443 51 26,8-2-89,-1 0 1,1-1 0,17-7-1,-26 9-30,0-1 0,0 1-1,0-1 1,0 0 0,0 0-1,0 0 1,0-1 0,-1 1-1,1-1 1,-1 1 0,0-1-1,1 0 1,-1 0 0,-1 0-1,1 0 1,2-5 0,8-30-4622,-8 15-232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5426,'229'19'3567,"-97"-5"-3260,533 13 467,-316-17-603,698 12 674,-1019-22-835,145-6-374,-164 5-566,-14-1-3546,-9-1-838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6563,'1'0'156,"0"0"0,0 1 0,-1-1 1,1 1-1,0-1 0,-1 1 0,1 0 0,0-1 0,-1 1 0,1-1 0,-1 1 1,1 0-1,-1 0 0,1-1 0,-1 1 0,1 0 0,-1 0 0,0-1 1,1 1-1,-1 0 0,0 0 0,0 0 0,0 0 0,0 1 0,6 27-677,-6-23 818,10 70-93,0 137-1,-24 77-178,13-270-162,-15 130-999,11-122-1209,-12 41 0,1-28-2350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6515,'2'1'244,"0"-1"0,0 0-1,0 1 1,0-1 0,0 0 0,0 0-1,0 0 1,-1 0 0,1-1 0,0 1 0,0 0-1,4-2 1,6 0-113,853-17 1620,-389 17-1093,22-5-380,668-26-124,-1121 31-217,133-14-52,-155 12-151,1 0-1,-1-2 1,-1 0-1,1-2 1,28-14 0,-48 21-11,-1 0 1,0 0 0,1 0-1,-1 0 1,0-1-1,0 1 1,0-1 0,0 1-1,0-1 1,0 0 0,0 0-1,-1 0 1,1 0-1,0 0 1,-1 0 0,0 0-1,0-1 1,1 1 0,-1 0-1,-1-1 1,2-4 0,-2-12-4508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8116,'-15'18'3259,"13"-15"-3173,-1 0 0,0 1 0,1-1 0,0 0-1,0 1 1,-3 6 0,-3 15-83,2 0 1,1 1-1,-2 27 0,-1 6 0,-161 670 27,-100 273-257,242-891 148,-70 256-896,78-313-407,6-20-2804,6-22-971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7283,'176'95'3950,"219"153"-2775,-331-207-1151,294 209-234,-300-203-39,167 125-2669,-208-162-1612,-14-6 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5426,'229'19'3567,"-97"-5"-3260,533 13 467,-316-17-603,698 12 674,-1019-22-835,145-6-374,-164 5-566,-14-1-3546,-9-1-838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1613 6931,'-26'-5'768,"0"-1"0,0-1-1,-35-14 1,48 15-726,0-1 1,0 0-1,0 0 0,1-2 1,0 1-1,1-2 0,-19-18 1,17 13 2,0-1 1,0 0-1,2-1 1,0 0-1,1-1 1,-14-32-1,19 34-29,0 1-1,1-1 0,1 1 0,0-1 0,1 0 0,1 0 0,0-1 0,2 1 0,1-17 0,3 4 16,1 1 0,1 0-1,1 0 1,2 1 0,0 0-1,2 1 1,1 0 0,1 1 0,23-31-1,20-19 83,99-100-1,-150 168-107,66-64 62,3 3 0,3 4 0,2 3 0,132-76 1,-153 104-34,2 2 0,1 3 0,0 3 1,2 3-1,1 2 0,89-14 1,-112 27-18,0 3 1,1 1-1,-1 1 1,1 3-1,-1 2 1,0 1 0,0 2-1,0 3 1,-1 0-1,0 3 1,49 21 0,-67-22-15,0 1 0,-1 1 1,-1 0-1,0 2 1,0 1-1,-2 0 1,0 2-1,28 34 1,-26-25 0,-1 1 0,-2 1 1,0 1-1,-3 0 0,24 63 0,-21-34 2,-2 1 0,-4 1 0,-1 0 0,-4 1 0,-2 0 0,-7 119 0,-8-53 15,-5-1-1,-35 135 1,25-165 43,-5-2 1,-3-1 0,-57 111-1,69-166-21,-2-1-1,-2-2 0,-1 0 0,-1-1 0,-2-2 0,-2-1 0,-1-2 0,-1 0 1,-1-3-1,-2-1 0,0-1 0,-2-2 0,-1-2 0,0-1 0,-2-2 0,0-2 1,0-2-1,-51 11 0,33-13 71,0-3 1,-1-2 0,-1-3 0,1-2-1,0-3 1,-1-3 0,1-2-1,1-3 1,-1-2 0,2-3-1,0-3 1,-108-46 0,141 51-123,0-1 1,0-2-1,2 0 1,0-2-1,0 0 1,2-2-1,0 0 1,1-1 0,1-2-1,1 0 1,1 0-1,1-2 1,1 0-1,1 0 1,2-2-1,-19-49 1,20 36-85,1-1-1,2-1 1,2 1 0,-2-64 0,8 38-119,2 1 0,13-73 0,-8 97 38,2-1 1,1 1 0,3 1-1,1 0 1,28-56-1,-27 68-720,1 0-1,2 1 1,0 1 0,2 1-1,0 1 1,2 1 0,47-39-1,-10 19-4478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7876,'-32'-2'3887,"47"10"-3859,-1-1 1,-1 1-1,0 1 1,0 1-1,18 16 1,53 61 49,-79-81-71,96 104-236,165 141 1,-221-215-301,1-2 1,1-2-1,2-2 1,2-2-1,0-3 1,108 37-1,-98-45-1556,85 11 0,-38-12-1591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 4546,'20'-6'647,"0"0"293,1 0-1,-1 2 0,42-5 1,-62 10-912,1-1 1,0 0-1,-1 0 0,1 0 1,0 1-1,-1-1 1,1 0-1,0 0 1,-1 1-1,1-1 1,-1 1-1,1-1 0,-1 0 1,1 1-1,-1-1 1,1 1-1,-1-1 1,1 1-1,-1 0 0,0-1 1,1 1-1,-1-1 1,0 1-1,1 0 1,-1-1-1,0 1 0,0 0 1,0-1-1,1 1 1,-1 0-1,0-1 1,0 1-1,0 0 0,0 0 1,0-1-1,-1 1 1,1 0-1,0 0 1,-7 34 39,6-28-2,-12 41-170,-2-1 1,-2 0-1,-2-1 0,-2-1 0,-2-1 1,-2-1-1,-53 70 0,34-55-2677,-78 82 0,83-102-1005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51 6003,'-1'-4'314,"-1"-34"2020,0 29-1333,2 26-683,-5 94 15,-4 1 1,-6-2-1,-47 182 1,-46 36 198,-26-10-57,78-188-316,-399 894 596,402-909-761,-4 11-282,-75 121 0,124-234 132,-25 34-1321,33-47 1437,0 0-1,0-1 0,0 1 1,0 0-1,0 0 0,0 0 1,0-1-1,1 1 0,-1 0 0,0 0 1,-1 0-1,1-1 0,0 1 1,0 0-1,0 0 0,0 0 1,0 0-1,0-1 0,0 1 0,0 0 1,0 0-1,0 0 0,0 0 1,0-1-1,0 1 0,-1 0 1,1 0-1,0 0 0,0 0 1,0 0-1,0-1 0,0 1 0,-1 0 1,1 0-1,0 0 0,0 0 1,0 0-1,-1 0 0,1 0 1,0 0-1,0 0 0,0 0 0,0 0 1,-1 0-1,1 0 0,0 0 1,0 0-1,0 0 0,-1 0 1,1 0-1,0 0 0,0 0 1,0 0-1,-1 0 0,1 0 0,0 0 1,0 0-1,0 0 0,0 0 1,-1 0-1,1 1 0,0-1 1,0 0-1,0 0 0,0 0 0,0 0 1,0 0-1,-1 1 0,1-1 1,0-19-2897,0 18 2530,1-22-4395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5907,'22'-5'564,"1"2"0,-1 1 1,1 1-1,0 1 0,-1 1 1,1 0-1,0 2 0,43 11 1,-22-1-466,-1 2 1,0 2-1,59 32 1,25 27 283,163 127-1,7 6 32,709 347 805,-680-403-997,-323-152-313,19 11 271,-21-12-268,0 1 0,0-1 0,-1 1 0,1-1 0,0 1 0,0 0 0,0-1 0,-1 1 0,1 0 0,0 0 0,-1 0 0,1 0 1,0-1-1,-1 1 0,1 0 0,-1 0 0,0 0 0,1 2 0,-1-3-457,-10-21-6637,2 6 2503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1613 6931,'-26'-5'768,"0"-1"0,0-1-1,-35-14 1,48 15-726,0-1 1,0 0-1,0 0 0,1-2 1,0 1-1,1-2 0,-19-18 1,17 13 2,0-1 1,0 0-1,2-1 1,0 0-1,1-1 1,-14-32-1,19 34-29,0 1-1,1-1 0,1 1 0,0-1 0,1 0 0,1 0 0,0-1 0,2 1 0,1-17 0,3 4 16,1 1 0,1 0-1,1 0 1,2 1 0,0 0-1,2 1 1,1 0 0,1 1 0,23-31-1,20-19 83,99-100-1,-150 168-107,66-64 62,3 3 0,3 4 0,2 3 0,132-76 1,-153 104-34,2 2 0,1 3 0,0 3 1,2 3-1,1 2 0,89-14 1,-112 27-18,0 3 1,1 1-1,-1 1 1,1 3-1,-1 2 1,0 1 0,0 2-1,0 3 1,-1 0-1,0 3 1,49 21 0,-67-22-15,0 1 0,-1 1 1,-1 0-1,0 2 1,0 1-1,-2 0 1,0 2-1,28 34 1,-26-25 0,-1 1 0,-2 1 1,0 1-1,-3 0 0,24 63 0,-21-34 2,-2 1 0,-4 1 0,-1 0 0,-4 1 0,-2 0 0,-7 119 0,-8-53 15,-5-1-1,-35 135 1,25-165 43,-5-2 1,-3-1 0,-57 111-1,69-166-21,-2-1-1,-2-2 0,-1 0 0,-1-1 0,-2-2 0,-2-1 0,-1-2 0,-1 0 1,-1-3-1,-2-1 0,0-1 0,-2-2 0,-1-2 0,0-1 0,-2-2 0,0-2 1,0-2-1,-51 11 0,33-13 71,0-3 1,-1-2 0,-1-3 0,1-2-1,0-3 1,-1-3 0,1-2-1,1-3 1,-1-2 0,2-3-1,0-3 1,-108-46 0,141 51-123,0-1 1,0-2-1,2 0 1,0-2-1,0 0 1,2-2-1,0 0 1,1-1 0,1-2-1,1 0 1,1 0-1,1-2 1,1 0-1,1 0 1,2-2-1,-19-49 1,20 36-85,1-1-1,2-1 1,2 1 0,-2-64 0,8 38-119,2 1 0,13-73 0,-8 97 38,2-1 1,1 1 0,3 1-1,1 0 1,28-56-1,-27 68-720,1 0-1,2 1 1,0 1 0,2 1-1,0 1 1,2 1 0,47-39-1,-10 19-4478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10021,'21'24'1680,"-6"-8"-175,-2-6-2225,0-5-353,0 5-319,-2-1-529,-4 1-1025,-1 2-2192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9348,'15'15'1793,"-4"-7"-144,4-3-1745,-4-2-705,0 1-1231,-2-3-1378,-3-2-3025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8532,'27'37'1745,"6"-2"0,8-8-1585,4-1-160,9-8-48,1-11-32,4-9-145,4-11-223,5-13-1056,7-16-241,5-7-1153,3-6-2320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2658 6115,'0'0'48,"0"0"0,0 0 1,0 0-1,0 0 1,0 0-1,0 0 0,0 1 1,0-1-1,0 0 0,0 0 1,0 0-1,0 0 0,0 0 1,0 0-1,0 1 0,0-1 1,0 0-1,0 0 0,0 0 1,0 0-1,0 0 0,0 0 1,0 1-1,0-1 0,0 0 1,0 0-1,0 0 0,0 0 1,0 0-1,0 0 0,0 1 1,1-1-1,-1 0 0,0 0 1,0 0-1,0 0 0,0 0 1,0 0-1,0 0 0,0 0 1,0 0-1,1 0 1,-1 0-1,0 1 0,0-1 1,0 0-1,0 0 0,0 0 1,0 0-1,1 0 0,-1 0 1,0 0-1,0 0 0,0 0 1,0 0-1,0 0 0,1 0 1,-1 0-1,0-1 0,0 1 1,0 0-1,0 0 0,0 0 1,9-10 766,6-18-578,135-488 790,129-858-885,-191 902 4,-39 252 235,-38 183-60,-12 36-305,-1-1-3,6 1-35,-1 0 49,-38 10 387,9-1-381,1 1 0,1 1 1,0 2-1,0 0 0,-36 25 0,-104 91-60,125-96-9,-111 86-498,28-24-3283,97-75 548,9-12-1957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7684,'20'8'1792,"3"-3"33,7 7-1217,6 5-255,8 5-81,3 4-64,2 6-112,-2 5-80,2 4-96,-2 0-160,0 1-192,-1 2-353,-2-5-1056,-8-3-1360,11 6-3058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6067,'0'0'142,"0"1"1,0-1 0,0 1 0,-1 0-1,1-1 1,0 1 0,0-1-1,-1 1 1,1-1 0,0 1-1,-1-1 1,1 1 0,0-1 0,-1 1-1,1-1 1,-1 0 0,1 1-1,-1-1 1,0 1 0,0-1-117,1 1 0,-1-1 1,0 1-1,1-1 0,-1 1 1,1-1-1,-1 1 0,1 0 1,-1-1-1,1 1 0,-1-1 1,1 1-1,0 0 0,-1 0 0,1-1 1,0 1-1,0 0 0,-1 0 1,1 0-1,-49 429 828,41-322-604,-7 841 1164,26-374-1360,-16-421-151,1 49-1233,6-185 394,0-13-687,-1-13-1474,-1-15-1823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5891,'323'-22'3252,"265"5"-3111,207-10-170,-629 16 28,775-38 66,-91 76 362,-802-22-418,52 14 0,-80-15-4,0 2 0,-1 1 0,-1 0 0,1 1 0,24 15 0,-37-19-2,-1 0-1,1 1 1,-1 0 0,0 0-1,0 0 1,-1 1 0,1 0-1,-1 0 1,-1 0 0,1 0-1,-1 1 1,0-1 0,0 1-1,-1 0 1,0 0 0,2 7-1,1 15 26,-1-1-1,0 51 1,-3-42 7,-8 390 299,-2-195-239,-5 484 100,1-178 12,4-222-78,-19 479 7,18-642-509,-32 164-1,36-286-394,-17 51 0,18-69-182,-1-1-1,0 0 0,-12 19 1,-9 2-4002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5635,'223'-27'3298,"299"-10"-2341,526 46-522,-328 17-278,-2 6-58,80-20 156,-588-13-358,-177 3-119,-25-1-209,-1 0 0,1-1-1,-1 0 1,1 0 0,14-3 0,-22 3 341,0 0 0,1 0-1,-1 0 1,0 0 0,0-1 0,1 1 0,-1 0 0,0 0 0,0 0 0,1 0 0,-1 0 0,0 0 0,0 0 0,0-1 0,1 1 0,-1 0 0,0 0 0,0 0-1,0 0 1,1-1 0,-1 1 0,0 0 0,0 0 0,0-1 0,0 1 0,0 0 0,0 0 0,1-1 0,-1 1 0,0 0 0,0 0 0,0-1 0,-9-2-4846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7796,'34'-5'1776,"2"-9"17,8-4-848,14-2-785,14-1-160,9 3-48,7 5-16,3 2-64,0 3-48,-3 1-97,0 2-95,-7 0-128,-9 2-192,-7 0-753,-8 0-224,-10-2-960,-13 5-1857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7411,'-18'57'1553,"5"0"16,8 5-1281,7 5-208,9 7-48,6 3-48,2-1-48,2-1-96,1-5-96,-3-3-128,-1-9-241,-2-9-895,-3-12-17,-3-12-848,-2-11-1585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7876,'-32'-2'3887,"47"10"-3859,-1-1 1,-1 1-1,0 1 1,0 1-1,18 16 1,53 61 49,-79-81-71,96 104-236,165 141 1,-221-215-301,1-2 1,1-2-1,2-2 1,2-2-1,0-3 1,108 37-1,-98-45-1556,85 11 0,-38-12-1591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6995,'31'-9'824,"1"1"-1,0 2 0,39-4 1,97 3-831,29-4 36,-120-1 49,46-5 152,-108 16-159,0 1 0,0 0 0,0 1 0,1 1 0,27 6 0,-36-6-31,-1 0-1,1 1 1,-1 0 0,0 0-1,0 0 1,0 1 0,0 0-1,0 0 1,-1 1 0,0-1-1,7 8 1,-5-3 7,-1-1 0,0 1 1,-1 0-1,0 0 0,0 0 0,6 19 1,-3 3 34,-1 1-1,-1-1 1,2 61 0,-4-38-336,-3 0 0,-2 0 1,-2 0-1,-3 0 0,-2 0 1,-3-1-1,-2-1 0,-2 0 0,-29 67 1,40-109-546,-1 0 0,0-1 0,-1 1 0,0-1 0,-10 11 0,-7 2-4033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7812,'9'-1'1600,"5"-4"-15,9 0-1409,11 0-192,8 0-32,10 0-64,7-1-64,0 3-96,1-6-112,1 1-193,1 0-415,-5-5-561,-1-1-944,-11-6-2033</inkml:trace>
  <inkml:trace contextRef="#ctx0" brushRef="#br0" timeOffset="1">425 1 5683,'-12'1'820,"8"-1"-449,-1 0 0,0 0 1,0 1-1,0 0 0,1 0 1,-9 3-1,12-3-345,-1-1 1,1 1-1,0 0 0,0 0 1,-1 0-1,1 0 0,0 0 0,0 1 1,0-1-1,0 0 0,0 0 1,0 1-1,1-1 0,-1 1 0,0-1 1,1 1-1,-1-1 0,1 1 0,-1-1 1,1 1-1,0-1 0,0 1 1,-1-1-1,2 4 0,0 31 29,2-1-1,1 0 1,14 49-1,-11-50-66,4 18-112,4 16-986,-3 0-1,5 92 1,-19-118-1406,-2-6-1462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44 105 5250,'-43'5'3909,"73"-9"-3063,36-1 0,3 0-772,-41 3-188,145-21-130,-145 17-762,0 0-1,0-2 1,52-23 0,-63 22-1537,-4-1-1440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5747,'2'0'158,"1"1"1,-1-1-1,1 1 1,0 0-1,-1 0 1,1 0-1,-1 0 1,0 0-1,1 1 0,-1-1 1,0 1-1,0-1 1,0 1-1,0 0 1,0 0-1,0 0 1,0 0-1,-1 0 1,1 0-1,-1 0 1,3 4-1,1 4-129,0 1 0,0 0 0,5 18-1,-1 9 184,-1 0 1,4 71-1,-9-70-45,2-1 1,17 74-1,-19-105-118,-1 0 0,1-1-1,0 1 1,0 0-1,1-1 1,0 0-1,0 1 1,0-2 0,1 1-1,0 0 1,0-1-1,9 8 1,-5-8 15,0 1 1,0-1-1,0-1 1,1 1-1,-1-2 0,1 1 1,0-1-1,15 2 1,43 4 121,1-2 1,134-6 0,-97-3-118,344-9 141,-3-40-252,-443 51 26,8-2-89,-1 0 1,1-1 0,17-7-1,-26 9-30,0-1 0,0 1-1,0-1 1,0 0 0,0 0-1,0 0 1,0-1 0,-1 1-1,1-1 1,-1 1 0,0-1-1,1 0 1,-1 0 0,-1 0-1,1 0 1,2-5 0,8-30-4622,-8 15-232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6563,'1'0'156,"0"0"0,0 1 0,-1-1 1,1 1-1,0-1 0,-1 1 0,1 0 0,0-1 0,-1 1 0,1-1 0,-1 1 1,1 0-1,-1 0 0,1-1 0,-1 1 0,1 0 0,-1 0 0,0-1 1,1 1-1,-1 0 0,0 0 0,0 0 0,0 0 0,0 1 0,6 27-677,-6-23 818,10 70-93,0 137-1,-24 77-178,13-270-162,-15 130-999,11-122-1209,-12 41 0,1-28-2350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6515,'2'1'244,"0"-1"0,0 0-1,0 1 1,0-1 0,0 0 0,0 0-1,0 0 1,-1 0 0,1-1 0,0 1 0,0 0-1,4-2 1,6 0-113,853-17 1620,-389 17-1093,22-5-380,668-26-124,-1121 31-217,133-14-52,-155 12-151,1 0-1,-1-2 1,-1 0-1,1-2 1,28-14 0,-48 21-11,-1 0 1,0 0 0,1 0-1,-1 0 1,0-1-1,0 1 1,0-1 0,0 1-1,0-1 1,0 0 0,0 0-1,-1 0 1,1 0-1,0 0 1,-1 0 0,0 0-1,0-1 1,1 1 0,-1 0-1,-1-1 1,2-4 0,-2-12-4508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8116,'-15'18'3259,"13"-15"-3173,-1 0 0,0 1 0,1-1 0,0 0-1,0 1 1,-3 6 0,-3 15-83,2 0 1,1 1-1,-2 27 0,-1 6 0,-161 670 27,-100 273-257,242-891 148,-70 256-896,78-313-407,6-20-2804,6-22-971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7283,'176'95'3950,"219"153"-2775,-331-207-1151,294 209-234,-300-203-39,167 125-2669,-208-162-1612,-14-6 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5426,'229'19'3567,"-97"-5"-3260,533 13 467,-316-17-603,698 12 674,-1019-22-835,145-6-374,-164 5-566,-14-1-3546,-9-1-838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1613 6931,'-26'-5'768,"0"-1"0,0-1-1,-35-14 1,48 15-726,0-1 1,0 0-1,0 0 0,1-2 1,0 1-1,1-2 0,-19-18 1,17 13 2,0-1 1,0 0-1,2-1 1,0 0-1,1-1 1,-14-32-1,19 34-29,0 1-1,1-1 0,1 1 0,0-1 0,1 0 0,1 0 0,0-1 0,2 1 0,1-17 0,3 4 16,1 1 0,1 0-1,1 0 1,2 1 0,0 0-1,2 1 1,1 0 0,1 1 0,23-31-1,20-19 83,99-100-1,-150 168-107,66-64 62,3 3 0,3 4 0,2 3 0,132-76 1,-153 104-34,2 2 0,1 3 0,0 3 1,2 3-1,1 2 0,89-14 1,-112 27-18,0 3 1,1 1-1,-1 1 1,1 3-1,-1 2 1,0 1 0,0 2-1,0 3 1,-1 0-1,0 3 1,49 21 0,-67-22-15,0 1 0,-1 1 1,-1 0-1,0 2 1,0 1-1,-2 0 1,0 2-1,28 34 1,-26-25 0,-1 1 0,-2 1 1,0 1-1,-3 0 0,24 63 0,-21-34 2,-2 1 0,-4 1 0,-1 0 0,-4 1 0,-2 0 0,-7 119 0,-8-53 15,-5-1-1,-35 135 1,25-165 43,-5-2 1,-3-1 0,-57 111-1,69-166-21,-2-1-1,-2-2 0,-1 0 0,-1-1 0,-2-2 0,-2-1 0,-1-2 0,-1 0 1,-1-3-1,-2-1 0,0-1 0,-2-2 0,-1-2 0,0-1 0,-2-2 0,0-2 1,0-2-1,-51 11 0,33-13 71,0-3 1,-1-2 0,-1-3 0,1-2-1,0-3 1,-1-3 0,1-2-1,1-3 1,-1-2 0,2-3-1,0-3 1,-108-46 0,141 51-123,0-1 1,0-2-1,2 0 1,0-2-1,0 0 1,2-2-1,0 0 1,1-1 0,1-2-1,1 0 1,1 0-1,1-2 1,1 0-1,1 0 1,2-2-1,-19-49 1,20 36-85,1-1-1,2-1 1,2 1 0,-2-64 0,8 38-119,2 1 0,13-73 0,-8 97 38,2-1 1,1 1 0,3 1-1,1 0 1,28-56-1,-27 68-720,1 0-1,2 1 1,0 1 0,2 1-1,0 1 1,2 1 0,47-39-1,-10 19-4478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 4546,'20'-6'647,"0"0"293,1 0-1,-1 2 0,42-5 1,-62 10-912,1-1 1,0 0-1,-1 0 0,1 0 1,0 1-1,-1-1 1,1 0-1,0 0 1,-1 1-1,1-1 1,-1 1-1,1-1 0,-1 0 1,1 1-1,-1-1 1,1 1-1,-1-1 1,1 1-1,-1 0 0,0-1 1,1 1-1,-1-1 1,0 1-1,1 0 1,-1-1-1,0 1 0,0 0 1,0-1-1,1 1 1,-1 0-1,0-1 1,0 1-1,0 0 0,0 0 1,0-1-1,-1 1 1,1 0-1,0 0 1,-7 34 39,6-28-2,-12 41-170,-2-1 1,-2 0-1,-2-1 0,-2-1 0,-2-1 1,-2-1-1,-53 70 0,34-55-2677,-78 82 0,83-102-1005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7876,'-32'-2'3887,"47"10"-3859,-1-1 1,-1 1-1,0 1 1,0 1-1,18 16 1,53 61 49,-79-81-71,96 104-236,165 141 1,-221-215-301,1-2 1,1-2-1,2-2 1,2-2-1,0-3 1,108 37-1,-98-45-1556,85 11 0,-38-12-1591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 4546,'20'-6'647,"0"0"293,1 0-1,-1 2 0,42-5 1,-62 10-912,1-1 1,0 0-1,-1 0 0,1 0 1,0 1-1,-1-1 1,1 0-1,0 0 1,-1 1-1,1-1 1,-1 1-1,1-1 0,-1 0 1,1 1-1,-1-1 1,1 1-1,-1-1 1,1 1-1,-1 0 0,0-1 1,1 1-1,-1-1 1,0 1-1,1 0 1,-1-1-1,0 1 0,0 0 1,0-1-1,1 1 1,-1 0-1,0-1 1,0 1-1,0 0 0,0 0 1,0-1-1,-1 1 1,1 0-1,0 0 1,-7 34 39,6-28-2,-12 41-170,-2-1 1,-2 0-1,-2-1 0,-2-1 0,-2-1 1,-2-1-1,-53 70 0,34-55-2677,-78 82 0,83-102-1005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51 6003,'-1'-4'314,"-1"-34"2020,0 29-1333,2 26-683,-5 94 15,-4 1 1,-6-2-1,-47 182 1,-46 36 198,-26-10-57,78-188-316,-399 894 596,402-909-761,-4 11-282,-75 121 0,124-234 132,-25 34-1321,33-47 1437,0 0-1,0-1 0,0 1 1,0 0-1,0 0 0,0 0 1,0-1-1,1 1 0,-1 0 0,0 0 1,-1 0-1,1-1 0,0 1 1,0 0-1,0 0 0,0 0 1,0 0-1,0-1 0,0 1 0,0 0 1,0 0-1,0 0 0,0 0 1,0-1-1,0 1 0,-1 0 1,1 0-1,0 0 0,0 0 1,0 0-1,0-1 0,0 1 0,-1 0 1,1 0-1,0 0 0,0 0 1,0 0-1,-1 0 0,1 0 1,0 0-1,0 0 0,0 0 0,0 0 1,-1 0-1,1 0 0,0 0 1,0 0-1,0 0 0,-1 0 1,1 0-1,0 0 0,0 0 1,0 0-1,-1 0 0,1 0 0,0 0 1,0 0-1,0 0 0,0 0 1,-1 0-1,1 1 0,0-1 1,0 0-1,0 0 0,0 0 0,0 0 1,0 0-1,-1 1 0,1-1 1,0-19-2897,0 18 2530,1-22-4395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5907,'22'-5'564,"1"2"0,-1 1 1,1 1-1,0 1 0,-1 1 1,1 0-1,0 2 0,43 11 1,-22-1-466,-1 2 1,0 2-1,59 32 1,25 27 283,163 127-1,7 6 32,709 347 805,-680-403-997,-323-152-313,19 11 271,-21-12-268,0 1 0,0-1 0,-1 1 0,1-1 0,0 1 0,0 0 0,0-1 0,-1 1 0,1 0 0,0 0 0,-1 0 0,1 0 1,0-1-1,-1 1 0,1 0 0,-1 0 0,0 0 0,1 2 0,-1-3-457,-10-21-6637,2 6 2503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10021,'21'24'1680,"-6"-8"-175,-2-6-2225,0-5-353,0 5-319,-2-1-529,-4 1-1025,-1 2-2192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9348,'15'15'1793,"-4"-7"-144,4-3-1745,-4-2-705,0 1-1231,-2-3-1378,-3-2-3025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7:3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8532,'27'37'1745,"6"-2"0,8-8-1585,4-1-160,9-8-48,1-11-32,4-9-145,4-11-223,5-13-1056,7-16-241,5-7-1153,3-6-2320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04:3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5234,'-1'0'74,"1"0"0,0 1 0,-1-1-1,1 0 1,0 0 0,-1 0 0,1 0-1,0 0 1,-1 1 0,1-1 0,0 0-1,-1 0 1,1 0 0,0 0 0,-1 0-1,1 0 1,0 0 0,-1 0-1,1-1 1,-1 1 0,1 0 0,0 0-1,-1 0 1,1 0 0,0 0 0,-1 0-1,1-1 1,0 1 0,0 0 0,-1 0-1,1-1 1,-1 1 4,8 8-133,1 2 9,-1 0 0,0 1 0,-1 0 1,0 1-1,-1-1 0,0 1 0,-1 0 0,0 1 1,2 15-1,1 17 147,2 59 1,-3-35 185,7 34-12,39 142-1,-2 9-269,-36-144-5177,-13-104 2157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04:3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5811,'22'11'2499,"0"-2"-2701,48 43 227,35 22-7,-94-68-10,1 0 0,0 0 0,0-1 1,0 0-1,0-1 0,1-1 1,20 3-1,-29-5 15,0-1-1,0 0 1,-1 0 0,1 0-1,0 0 1,0-1 0,-1 1-1,1-1 1,0 0 0,-1 0-1,1-1 1,-1 1 0,1-1 0,-1 0-1,0 1 1,4-4 0,-3 1 10,1 0 1,-2 0 0,1 0-1,0-1 1,-1 1 0,0-1-1,0 0 1,0 0 0,3-9-1,1-7-142,0-1 0,-2 0 0,-1 0-1,2-30 1,-1-73-3807,-9 47-545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4:10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1170 4514,'1'0'175,"0"-1"1,0 0-1,-1 0 0,1 0 0,0 0 1,-1 0-1,1 0 0,0 0 1,-1 0-1,1 0 0,-1 0 0,1-1 1,-1 1-1,0 0 0,0 0 1,1 0-1,-1 0 0,0-1 0,0 1 1,0 0-1,0-2 0,0 1 192,-3-139 755,-25-185 0,-15-28-1363,25 187 149,16 152 92,0-8 11,-7-27-1,8 45 2,0 0 1,-1 0 0,1 1-1,-1-1 1,0 0 0,-1 1 0,1-1-1,-1 1 1,0 0 0,0 0-1,-6-6 1,9 9-9,0 1 0,-1-1 1,1 1-1,0-1 0,-1 1 1,1 0-1,-1-1 0,1 1 0,0 0 1,-1-1-1,1 1 0,-1 0 0,1 0 1,-1-1-1,1 1 0,-1 0 1,1 0-1,-1 0 0,0 0 0,1 0 1,-1-1-1,1 1 0,-1 0 0,1 0 1,-1 0-1,1 1 0,-1-1 0,1 0 1,-2 0-1,1 0 5,0 0-1,0 0 1,0 0 0,0 0 0,0 0-1,0 0 1,0 0 0,0 0 0,0 1-1,0-1 1,0 0 0,0 1 0,0-1-1,1 0 1,-1 1 0,0-1 0,0 1-1,0 0 1,0-1 0,1 1-1,-1-1 1,0 1 0,1 0 0,-2 1-1,-25 21-18,-71 64-59,53-49-208,2 2-1,1 1 1,-45 60-1,75-84-190,7-9-339,-1 1 1,0-2-1,-1 1 0,1-1 0,-9 7 0,0-4-3846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51 6003,'-1'-4'314,"-1"-34"2020,0 29-1333,2 26-683,-5 94 15,-4 1 1,-6-2-1,-47 182 1,-46 36 198,-26-10-57,78-188-316,-399 894 596,402-909-761,-4 11-282,-75 121 0,124-234 132,-25 34-1321,33-47 1437,0 0-1,0-1 0,0 1 1,0 0-1,0 0 0,0 0 1,0-1-1,1 1 0,-1 0 0,0 0 1,-1 0-1,1-1 0,0 1 1,0 0-1,0 0 0,0 0 1,0 0-1,0-1 0,0 1 0,0 0 1,0 0-1,0 0 0,0 0 1,0-1-1,0 1 0,-1 0 1,1 0-1,0 0 0,0 0 1,0 0-1,0-1 0,0 1 0,-1 0 1,1 0-1,0 0 0,0 0 1,0 0-1,-1 0 0,1 0 1,0 0-1,0 0 0,0 0 0,0 0 1,-1 0-1,1 0 0,0 0 1,0 0-1,0 0 0,-1 0 1,1 0-1,0 0 0,0 0 1,0 0-1,-1 0 0,1 0 0,0 0 1,0 0-1,0 0 0,0 0 1,-1 0-1,1 1 0,0-1 1,0 0-1,0 0 0,0 0 0,0 0 1,0 0-1,-1 1 0,1-1 1,0-19-2897,0 18 2530,1-22-4395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4:10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6195,'25'13'1489,"1"-1"-1,-4-3-799,3 1-433,7 3-224,-1 2-176,-1-1-81,-4-1-79,-4 0-64,3 2-96,1 1-208,-8-3-705,-4-3-864,-6-3-2097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12:4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 2721,'-1'-4'503,"-1"0"74,0 0 0,0-1 0,1 1 0,0-1 0,-1-6 0,3 29-399,2-1-1,5 23 1,1 5 142,31 135 717,-22-112-786,11 94 1,-19 35-14,-6-87-161,-3-81-80,-1 0 0,-1 0 1,-6 29-1,7-49-34,0 3-1183,-1-12-431,-3-6-1012,1-3-1133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12:4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3730,'-1'0'73,"0"1"-1,0-1 1,0 1 0,0-1 0,1 1 0,-1 0-1,0-1 1,0 1 0,0 0 0,1 0 0,-1-1 0,0 1-1,1 0 1,-1 0 0,0 0 0,1 0 0,0 0-1,-1 0 1,1 0 0,-1 0 0,1 0 0,0 0 0,0 0-1,0 0 1,0 1 0,-1-1 0,2 1 0,-5 49-113,2-23 383,-4 1-175,-2 0 0,-1 0 0,-1 0 0,-1-1 0,-1-1 1,-2 0-1,-1-1 0,-19 26 0,21-34-183,-1-1 0,0 0 0,-2-1-1,-17 15 1,-12 1-2526,37-29 601,0-3-1072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12:4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3810,'18'2'896,"-2"-2"17,2 1-577,3 4-96,0 2-80,0-1-32,4 4-16,-1 3-48,2 2-16,3 3-32,-1 1 0,0 1-16,-1 2-32,4 0-80,-3 2-240,-1-3-609,-1-1-767,-4-6-1810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331 557 7860,'-1'-11'311,"-1"-1"0,1 1 0,1-1 0,0 1 0,1-1 0,0 0-1,0 1 1,1 0 0,5-14 0,-1 9-367,1 0 0,0 1-1,1-1 1,1 1 0,16-20 0,-12 18 125,1 1 0,1 0 0,1 2 0,31-25 0,78-42 405,-112 73-440,18-11-5,0 3 0,1 0 0,0 2 0,1 1 0,1 2 0,0 1-1,0 2 1,64-7 0,-79 13-27,-1 2 0,1 0 0,0 1 0,-1 1 0,1 0 0,-1 2 0,0 0-1,0 1 1,0 1 0,-1 1 0,1 0 0,-2 1 0,1 1 0,-1 1 0,0 0 0,-1 1 0,-1 0-1,22 23 1,-15-13-3,-2 2-1,0 0 0,-2 1 1,-1 1-1,0 1 0,-2 0 1,16 42-1,-16-19-5,-1 1 0,-3 0 0,-2 1 1,-2-1-1,-3 1 0,-3 70 0,-7-54 16,-25 114-1,15-95 4,5-31 57,-2 0-1,-2-2 0,-3 0 0,-2-1 0,-2-1 0,-3-1 0,-40 60 0,44-77 79,-2-1 0,-2-2 0,0 0 0,-2-2 0,-2 0 0,0-3 0,-1 0 0,-2-2-1,0-1 1,-2-2 0,-37 16 0,42-24 16,1-1 0,-1-2 0,-1-1 0,0-2 0,0-1 0,0-1 0,-47-1 0,50-3-36,1-2 1,0-1 0,1-2-1,-1 0 1,1-2-1,0 0 1,0-2-1,-46-23 1,49 20-69,1 0 1,0-1 0,1-1-1,1-1 1,0-1-1,1-1 1,1-1 0,-30-37-1,31 30-118,2-1-1,0 0 0,2-1 1,1-1-1,1 0 1,1 0-1,2-1 0,0 0 1,3 0-1,0-1 1,2 0-1,1 0 0,1 0 1,2 0-1,7-53 1,-3 56-140,0 0 0,2 1 0,1 0 0,1 1 0,1 0 0,2 0 0,0 1 0,1 0 0,2 1 0,0 1 0,1 0 0,2 1 0,0 1 0,1 1 0,1 0 0,0 2 0,40-26 0,-25 23-1174,0 1 1,1 2 0,1 2-1,52-15 1,-12 12-4260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13 7684,'0'-1'115,"0"0"1,-1 1 0,1-1 0,0 1 0,0-1 0,-1 0 0,1 1 0,-1-1 0,1 1 0,0-1 0,-1 1 0,1-1 0,-1 1 0,1-1 0,-1 1 0,1-1 0,-1 1 0,0 0 0,1-1 0,-1 1 0,1 0 0,-1 0 0,0-1 0,1 1 0,-1 0 0,0 0 0,1 0 0,-1 0 0,-1 0 0,1 1-105,-1 0-1,0 1 1,0-1 0,0 0 0,1 1 0,-1 0 0,1-1 0,-3 5 0,-22 27 182,2 1 0,-25 46 0,-33 82 311,33-63-285,-80 172 141,-143 438 0,153-405-3847,116-297 2647,0-1-1,0 0 0,0 0 0,-1-1 0,-5 8 1,4-10-3896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6259,'59'19'674,"-2"2"0,0 3 0,-2 2 1,0 3-1,-2 2 0,65 50 0,272 253-1090,-379-324 424,27 27-365,37 32-452,-65-61-154,0 0 0,0-1 0,1 0 0,0 0 0,14 5 0,-25-12 879,0 0 0,0-1 0,0 1 0,0 0 0,0 0 0,0 0 0,0 0 0,0 0 0,0 0 0,0 0 0,0 0 0,0 0 0,0 0 0,0 0 0,0 0 1,1 0-1,-1-1 0,0 1 0,0 0 0,0 0 0,0 0 0,0 0 0,0 0 0,0 0 0,0 0 0,0 0 0,0 0 0,0 0 0,0 0 0,1 0 0,-1 0 0,0 0 0,0 0 1,0 0-1,0 0 0,0 0 0,0 0 0,0 0 0,0 0 0,0 0 0,0 0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7988,'-10'13'1728,"23"-4"-15,-5 13-1329,10 5-208,46-11-143,-24 25-33,-22-2 0,39-6-49,-13 9-79,-2-11-80,7-2-128,-8 5-208,34 7-481,11 0-671,-10-20-1122,7-3-2384</inkml:trace>
  <inkml:trace contextRef="#ctx0" brushRef="#br0" timeOffset="1">1989 108 8244,'-3'0'387,"-1"0"1,1 0-1,-1 1 1,1-1-1,0 1 1,-1 0-1,1 0 1,0 0-1,0 0 1,-4 3-1,-34 19 171,31-17-355,-62 41 197,-132 110-1,-43 83-944,59-24-1155,175-202 1440,-6 5-1006,2 1 0,0 1 0,1 0 1,-22 40-1,18-20-3950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1 821 7075,'8'-24'495,"0"1"-1,2 0 0,1 0 1,0 1-1,2 1 0,24-32 0,105-108-803,-97 114 552,-2 3-207,2 2 0,2 1 1,98-64-1,-103 80-8,1 1 1,2 3-1,0 1 0,1 2 0,68-16 1,-49 18-13,1 4 0,0 2 0,1 3 0,75 2 1,-109 7-15,0 1 1,0 2-1,-1 1 1,38 12-1,-47-11-1,-1 2 0,0 0 1,-1 2-1,0 0 0,-1 1 0,31 25 0,-26-15-12,-1 2 1,-1 0-1,-2 2 0,0 0 0,-2 2 1,0 0-1,-2 1 0,-2 0 0,23 59 1,-12-11-142,-3 0 0,24 156 0,-34-129-17,-4 0 0,-5 0 0,-5 1-1,-19 146 1,14-204 209,-3-1-1,-1-1 1,-3 0-1,-1 0 0,-37 76 1,39-97 39,-1-1 1,-1 0-1,-1-1 1,-2-1-1,0 0 1,0-2-1,-2 0 0,-1-1 1,0 0-1,-1-2 1,-37 23-1,26-22 50,-1-2-1,-1-1 1,0-1-1,-1-2 1,0-1-1,-1-2 1,-44 4-1,35-8 10,1-3 1,0-1-1,0-2 0,-1-3 0,-66-14 1,58 5-74,1-1 0,0-3-1,2-3 1,0-1 0,2-3 0,0-1 0,2-3 0,1-2 0,1-1 0,-52-52 0,64 52-145,2-1 1,1-1-1,-34-55 0,46 61-96,1-1 0,1 0-1,2-1 1,1 0 0,-11-45-1,20 61-276,0-1-1,1 0 0,0 1 0,1-1 0,1 0 0,0 0 0,2 0 0,-1 0 1,2 0-1,0 1 0,0-1 0,2 1 0,0 0 0,0 0 0,9-15 0,17-16-4129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8612,'-15'28'1777,"9"3"0,7 4-1617,-6-13-240,23 30-144,5 6-81,6-3-63,5-1-64,4-2-64,-1 5-80,12-15-177,5 1-784,4-6-1040,9-4-2385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5907,'22'-5'564,"1"2"0,-1 1 1,1 1-1,0 1 0,-1 1 1,1 0-1,0 2 0,43 11 1,-22-1-466,-1 2 1,0 2-1,59 32 1,25 27 283,163 127-1,7 6 32,709 347 805,-680-403-997,-323-152-313,19 11 271,-21-12-268,0 1 0,0-1 0,-1 1 0,1-1 0,0 1 0,0 0 0,0-1 0,-1 1 0,1 0 0,0 0 0,-1 0 0,1 0 1,0-1-1,-1 1 0,1 0 0,-1 0 0,0 0 0,1 2 0,-1-3-457,-10-21-6637,2 6 2503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1436 235 7507,'-10'11'1665,"-6"6"0,-8-4-1073,-1 16-592,-4 8-192,-7 7-64,-1 7-64,-6 1-112,-5-5-145,-8-3-223,-2-5-737,-2-8-960,6-15-2305</inkml:trace>
  <inkml:trace contextRef="#ctx0" brushRef="#br0" timeOffset="1">403 1 7539,'-1'1'121,"0"0"-1,0 1 0,0-1 0,0 0 0,1 1 0,-1-1 0,0 1 0,1-1 0,-1 1 0,1-1 1,-1 1-1,1-1 0,0 1 0,0 0 0,-1-1 0,1 1 0,0 0 0,0-1 0,1 1 0,-1 2 0,2 3 113,0-1 0,1 0 0,-1 0 0,5 6 0,5 16 112,-5-7-289,0 1 0,-1 0 1,-1 0-1,-2 0 0,0 1 1,-1-1-1,-2 37 1,-2 2-14,1-24-9,-8 48 1,-1-41-4,-22 60 1,14-51-18,-237 583-1016,155-408-4668,72-160 147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7972,'68'10'1985,"7"8"15,6 6-751,13 4-817,7 7-304,0 9-144,0 0-144,-5 2-160,-5-6-176,-2 3-224,-2-3-401,-11-4-816,-3-10-1232,0 3-2642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19 736 6019,'-3'-6'200,"0"-1"0,0 0-1,1 1 1,0-1 0,0 0 0,1 0 0,0 0 0,0-1 0,0 1-1,1 0 1,1 0 0,-1 0 0,1-1 0,2-10 0,2 5-160,-1-1 0,2 1 0,0 0 0,0 0 0,1 0 0,13-17 1,9-9-22,2 2 0,46-45 1,81-57-78,-124 111 49,1 2 0,1 2-1,1 1 1,1 2 0,1 1 0,64-22 0,-80 35 10,-1 1 1,1 1-1,1 0 0,-1 2 0,0 1 0,1 1 0,-1 1 0,1 1 0,-1 0 0,1 2 0,-1 1 0,0 1 0,41 15 1,-35-7 1,-1 0-1,0 3 1,-1 0 0,0 1 0,-2 2 0,0 1 0,-1 1 0,-1 1 0,-1 0 0,-2 2 0,0 1 0,23 37 0,-7-2-7,-3 1 1,-3 2 0,-3 0-1,32 109 1,-38-89 9,-4 1 1,-3 1-1,-4 0 1,-4 0-1,-3 1 1,-10 94-1,4-138 23,-2 0 0,-2 0 0,-2-1 1,-18 53-1,16-66 26,0 0 0,-2-2 0,-1 1 0,-1-2 0,-1 0 0,-38 44 0,39-54 5,0-1 0,-2 0 0,0-1 0,0 0 0,-1-2-1,0 0 1,-1-1 0,0-1 0,-1 0 0,-25 6 0,18-7 51,-1-1 0,0-2 0,0-1 0,-1-1 0,1-1 0,0-1 0,-36-5 1,40 1-20,1-1 1,0-1 0,0-1 0,0-1-1,1-1 1,0-2 0,-35-18 0,32 12-38,0-1 1,1-1-1,1-1 0,0-1 1,-29-35-1,21 16-155,1-2-1,2-1 0,2-1 1,2-1-1,2-2 0,1 0 1,-15-54-1,25 61-178,1 0 0,1 0 0,-3-44 0,10 60-531,1-1 1,2 1 0,0 0-1,1 0 1,1 0 0,11-41-1,9 6-4056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7635,'-6'2'1681,"4"1"0,2-1-1153,7 8-272,6 9-176,5 11-80,11 9-16,-2 8-16,4 5-112,5 1-176,5 3-320,9-4-1057,2-10-1280,10-9-3042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7956,'5'0'1680,"-5"4"1,0 10-1393,-4 5-176,-2 10-112,-2 5-96,-5 12-96,-4 6-96,-2 3-176,-6 1-240,1-3-769,-2-4-176,-3 0-896,-2-15-1745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7299,'2'4'458,"0"0"0,0 1 0,-1-1 0,0 0-1,1 1 1,-2-1 0,1 1 0,0 8 0,-3 40-561,2-43 325,-13 122 14,-33 142 0,7-111-304,-7-2 1,-118 272-1,123-337-477,-13 31-1373,14-46-2137,18-42-1219</inkml:trace>
  <inkml:trace contextRef="#ctx0" brushRef="#br0" timeOffset="1">346 1143 7828,'60'-1'1856,"3"1"17,2 9-1248,7 3-225,4 1-160,9 8-96,-5 11-112,3 3-144,11 4-128,-1 0-128,1 6-161,3 1-223,-2-1-256,9-6-801,-5-3-1105,0-8-2336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1 818 5282,'94'-105'542,"4"3"0,5 5-1,4 4 1,146-96-1,-187 145-447,1 3-1,96-42 0,-136 71-33,1 1 0,0 2-1,1 0 1,0 2 0,1 1 0,-1 2 0,1 1-1,0 1 1,38 2 0,-49 2-17,-1 1 0,1 1 0,-1 1 0,0 0 0,-1 1 1,1 1-1,-1 0 0,-1 2 0,1 0 0,-1 0 0,-1 2 0,0 0 0,27 25 0,-20-12-11,0 1 0,-2 1 0,-1 0 0,-2 2 0,0 0 0,-2 1 0,15 37 0,-9-10-9,-2 1 0,-3 1 0,-2 1 0,6 66 0,-10-29 37,-6 176 0,-9-175 71,-5 0 0,-35 154 0,32-197-2,-3-1-1,-3-1 0,-1 0 0,-3-2 1,-2 0-1,-34 49 0,41-75-47,0 0-1,-2-1 1,0-1-1,-1-1 0,-2-1 1,0-1-1,-1-1 1,-1-1-1,0-1 1,-43 19-1,35-21-35,-1-1 1,-1-2-1,0-2 0,0 0 0,-1-3 0,0-1 0,0-1 0,-49-2 0,40-5-15,1-1 1,0-2-1,1-2 0,-1-1 0,2-3 0,0-1 0,0-3 0,1-1 0,1-2 0,-57-36 0,68 36-145,1-1 0,1-1 0,1-2 0,1 0 0,0-2 0,2-1 0,2 0 0,0-2 0,2 0-1,0-1 1,3-1 0,0-1 0,2 0 0,-11-35 0,16 33-1228,0-1 1,3 0-1,-4-53 1,9 60-1540,5-28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8244,'23'31'1392,"-5"-9"-335,29-2-2706,13-10-1392,15 4-2946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1085 250 6627,'-7'44'1489,"-6"-4"-65,-6 1-911,-6 8-802,-4 4-847,0-2-353,8 12-1024,-22-21-2097</inkml:trace>
  <inkml:trace contextRef="#ctx0" brushRef="#br0" timeOffset="1">408 1 7924,'8'27'1696,"-3"1"1,-1 10-1409,-6 10-160,-1 17-32,-5 15 0,-5 11-32,-7 10-31,-6 6-1,-8 4-48,-4 4-65,-1-4-159,-4-2-240,-1-3-1057,-5-9-191,-5-11-1138,2-14-2224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8996,'72'21'1937,"7"0"16,11 10-1649,4 11-240,9 1-96,4 1-96,2 1-160,1 4-192,-1 3-225,2-2-591,3-6-545,-4 8-1168,3-5-2450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5891,'323'-22'3252,"265"5"-3111,207-10-170,-629 16 28,775-38 66,-91 76 362,-802-22-418,52 14 0,-80-15-4,0 2 0,-1 1 0,-1 0 0,1 1 0,24 15 0,-37-19-2,-1 0-1,1 1 1,-1 0 0,0 0-1,0 0 1,-1 1 0,1 0-1,-1 0 1,-1 0 0,1 0-1,-1 1 1,0-1 0,0 1-1,-1 0 1,0 0 0,2 7-1,1 15 26,-1-1-1,0 51 1,-3-42 7,-8 390 299,-2-195-239,-5 484 100,1-178 12,4-222-78,-19 479 7,18-642-509,-32 164-1,36-286-394,-17 51 0,18-69-182,-1-1-1,0 0 0,-12 19 1,-9 2-4002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10021,'21'24'1680,"-6"-8"-175,-2-6-2225,0-5-353,0 5-319,-2-1-529,-4 1-1025,-1 2-2192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69 599 7107,'8'-25'352,"2"1"-1,1 0 1,0 1 0,2 0-1,1 1 1,0 1 0,34-38-1,-6 16-577,2 1 0,60-44 0,-69 59 164,2 2 0,0 2 0,2 1 0,0 2 0,1 1 0,1 3 0,1 1 0,75-17 0,-97 29 83,0 1 0,0 0 0,0 2 1,1 0-1,-1 1 0,0 1 0,0 1 0,0 1 0,-1 1 0,26 9 1,-21-4-1,0 1 0,-1 1 0,0 1 0,-1 0 0,-1 2 1,0 1-1,25 25 0,-17-11-17,-1 2 0,-1 1-1,-2 1 1,-2 1 0,-1 1 0,-1 1 0,-2 0 0,-2 2-1,21 72 1,-25-59-7,-2 1 0,-3-1 0,-2 1 0,-3 1 0,-1-1 0,-12 105 0,0-93 81,-2 0-1,-3-1 1,-3 0 0,-2-1 0,-37 75 0,37-97 65,-2-1 1,-1-1-1,-3-1 1,-30 36-1,38-53-31,-1 0 0,-2-1-1,0-2 1,-1 0 0,0-1 0,-2-1-1,-42 22 1,37-25-50,-1-2-1,-1-1 0,0-1 1,0-2-1,0-1 1,-1-1-1,0-2 1,0-1-1,0-2 1,0-1-1,0-1 1,0-2-1,0-1 1,1-2-1,0-1 0,0-1 1,1-2-1,0-1 1,1-1-1,0-2 1,1 0-1,1-2 1,1-1-1,0-2 1,1 0-1,1-1 0,-33-39 1,34 31-237,2-1 0,1-1 0,1-1 0,2 0 0,1-2 0,2 1 0,1-2 0,1 0 0,2 0 0,2-1 0,1-1 0,2 1 0,2-1 0,1-58 0,4 69-1090,2-1 1,1 1-1,15-51 0,4 11-3937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9652,'17'44'1777,"7"-15"-128,12 1-2065,13 1-369,12-2-319,14 0-801,8-13-1200,26-8-2642</inkml:trace>
  <inkml:trace contextRef="#ctx0" brushRef="#br0" timeOffset="1">2095 0 8372,'-2'18'1825,"-6"-1"-17,-6 5-1311,-11 9-385,-7 8-96,-11 8-16,-7 7-32,-7 1-32,-8 6-64,-5-4-112,-5 1-161,0-4-303,-1-4-1089,-9-1-1312,6-25-3042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4:5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8964,'8'12'607,"0"1"-1,-1 0 1,-1 0-1,0 1 1,0-1-1,3 18 1,-4-10-370,-1 0 1,-2 0-1,2 35 1,-7 0-230,-2 0 1,-15 74-1,-5-12 25,-4 0 1,-69 171-1,53-182-1732,-67 114 1,31-76-4036,44-94 596</inkml:trace>
  <inkml:trace contextRef="#ctx0" brushRef="#br0" timeOffset="1">451 1242 9444,'74'27'2145,"26"22"0,-15-5-1648,13 2-273,6 9-96,6 7-96,2 1-192,-3 7-177,-26-18-191,23 10-176,-7 1-353,-6-6-1008,-8-6-1328,-6-9-2962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5:5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4850,'23'64'2892,"-9"-29"-2848,10 45 0,-8-13-67,7 26 369,11 105 0,-31-171-806,-1 1-1,-2 0 0,0 0 0,-2 0 0,-1-1 0,-1 1 0,-2-1 0,-11 38 0,7-44-1331,2-5-751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5:5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7011,'-20'19'2792,"10"-9"-2592,-1 0 0,-11 16-1,-66 89-201,-61 86-431,128-167-888,-22 50-1,23-44-2262,12-24-140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7:25:5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7171,'24'-11'1713,"1"3"32,1 3-1089,4 0-240,6 2-112,3 3-63,2 5-65,3 5-112,-2 3-112,2 4-144,2 3-161,-3 3-367,1 1-1073,4-3-1344,-13 2-3090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141 756 6819,'-6'-28'1213,"0"3"-110,-3-44-1,8 60-1037,1 0 0,0 0 1,1 0-1,0 1 0,1-1 0,-1 0 0,2 0 0,4-13 1,4 0-50,1 0 0,0 1 1,2 0-1,0 1 1,1 0-1,1 2 1,1 0-1,1 0 1,0 2-1,40-28 0,1 6 19,1 3 0,103-43 0,-93 48-51,1 2 0,1 4 0,2 3 0,138-21 0,-178 39-1,0 2-1,0 0 1,0 3 0,0 0 0,0 3-1,0 0 1,0 2 0,-1 2-1,52 21 1,-60-19 12,-1 1 0,0 1 0,-1 1 0,0 1 0,-1 1 0,-1 1 0,-1 0 0,0 2 0,-2 1 1,0 0-1,-1 1 0,24 40 0,-20-23 2,-2 2 1,-2 1 0,-1 0 0,-3 1-1,-1 0 1,-2 1 0,-2 0 0,4 59-1,-9-35-2,-2 0-1,-4 0 1,-2-1-1,-26 121 1,20-144 67,-1 1 0,-3-2 0,-1 1 0,-3-2 0,-1-1 0,-1 0 0,-3-2 0,-1 0 0,-2-2 0,-1 0 0,-2-3 0,-1 0 0,-2-2 0,-1-1 0,-1-2 0,-1-1 1,-2-2-1,-1-2 0,0-1 0,-2-2 0,0-2 0,-69 20 0,58-25 108,-1-2 1,0-3 0,0-2-1,-1-2 1,0-2-1,1-3 1,-1-3-1,0-1 1,1-3-1,1-3 1,-1-1 0,2-3-1,-78-33 1,100 34-135,0-1 1,1-1 0,1-1-1,1-2 1,0-1 0,-37-37-1,49 43-103,2 0-1,0-1 0,0 0 0,2-1 1,0 0-1,0 0 0,2-1 0,0 0 0,1-1 1,1 0-1,0 0 0,-4-30 0,8 38-98,2 0 0,0 0 0,0 0 1,0 1-1,1-1 0,1 0 0,0 1 0,0-1 0,1 1 0,0-1 0,0 1 0,1 0 0,7-12 0,-3 10-591,0-1 0,0 1-1,2 0 1,-1 1 0,1 0 0,0 1 0,1 0 0,22-14 0,18-7-4024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47 7027,'-41'-47'5480,"101"94"-4893,-14-7-723,2-2 0,1-2 0,62 34 0,-87-57-279,0-1 0,2-2 0,-1 0 0,1-2-1,1 0 1,-1-2 0,1-1 0,0-1 0,42 0 0,15-9-2814,2-10-1925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30 5827,'4'-4'340,"0"1"1,0 0 0,0 0-1,1 0 1,-1 0-1,1 1 1,-1-1 0,9-1-1,-12 3-254,0 1-1,1 0 1,-1 0-1,0 0 0,0 0 1,1 0-1,-1 0 1,0 0-1,0 0 0,1 0 1,-1 1-1,0-1 1,0 0-1,1 1 0,-1-1 1,2 2-1,-2-1-64,1 1 0,0-1 1,-1 1-1,0-1 0,1 1 0,-1 0 0,0-1 0,0 1 0,0 0 0,0 0 0,0 0 0,0 0 0,0 3 1,1 2 21,0 1 1,-1 0 0,0 0 0,-1-1 0,1 1-1,-2 0 1,1 0 0,-2 8 0,-16 66 108,15-71-133,-17 56 81,-2-1 0,-49 97 0,-81 117 46,-168 219-210,212-338-387,84-125 227,3-2-540,-2-1 1,-1-1-1,-53 54 0,74-83 483,-1 1 0,1-1 0,-1-1 1,0 1-1,0 0 0,-1-1 0,1 0 0,0 0 0,-1 0 1,1-1-1,-1 1 0,0-1 0,1 0 0,-11 1 0,-19-8-3347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1230 5 5907,'3'-5'2653,"-1"9"-1077,-3 22-658,-5 42-1017,6-67 176,-27 187 687,-104 367 0,-171 289-219,113-346-415,-302 739-903,465-1179 367,-15 31-2440,29-70-617,3-10-2268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9348,'15'15'1793,"-4"-7"-144,4-3-1745,-4-2-705,0 1-1231,-2-3-1378,-3-2-3025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7235,'59'35'1459,"-1"3"0,-2 2-1,88 81 1,-26-1-935,-6 5-1,100 143 1,-18 11-1512,-9 4-4210,-126-193 2242,-19-28-2527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223 146 7363,'99'-37'1593,"193"-46"0,-245 74-1570,0 2 0,1 2 0,-1 2-1,1 2 1,0 2 0,71 12 0,-75-5-21,-1 3 1,0 1-1,-1 2 0,0 2 1,-2 2-1,0 1 0,-1 2 1,-1 2-1,57 45 0,-54-33-5,-1 2-1,-1 2 0,-2 1 1,-3 2-1,-1 2 1,-2 1-1,34 64 0,-35-50 23,-3 1-1,-3 1 1,-2 1-1,-3 2 1,-3-1-1,-2 2 1,-4 0-1,-2 0 1,-3 1-1,-3 0 1,-3 0-1,-2 0 1,-20 103-1,12-119 115,-2-1 1,-3-1-1,-1 0 0,-2-1 0,-3-1 0,-1-1 0,-34 47 0,35-61 31,-2 0 0,-2-2-1,0 0 1,-2-2 0,-1-1 0,-1-1 0,-1-2-1,-1-1 1,-66 34 0,62-41-62,0 0-1,-1-3 1,-1-1 0,0-2 0,0-1-1,-1-3 1,0 0 0,0-3 0,-73-4 0,59-3-15,-1-3 1,2-2-1,0-2 1,0-2-1,1-2 1,-81-39-1,96 36-78,2-2 1,0 0-1,2-3 0,0 0 1,2-2-1,0-2 0,2 0 1,2-2-1,0-1 0,2-1 0,1-1 1,-27-53-1,29 43-142,1-1-1,2 0 1,3-2-1,1 1 1,2-2-1,3 0 1,1 0-1,3 0 1,1-1-1,4-54 1,1 82-150,1 0 1,2 0 0,0 0 0,1 0-1,0 1 1,2 0 0,0 0-1,12-20 1,-10 23-774,0 1-1,1 0 1,1 1 0,1 0-1,21-20 1,5 3-3997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148 293 6563,'56'-44'1733,"119"-70"0,-136 94-1572,1 1-1,1 1 1,0 3-1,59-14 1,-38 17-120,-1 2-1,1 3 1,0 3 0,0 3 0,111 12 0,-134-6-41,-1 3 0,-1 1 0,0 1-1,0 2 1,-1 2 0,-1 2 0,0 1 0,-1 1 0,61 45-1,-61-37-15,-2 2 0,-2 1-1,0 1 1,-2 2-1,-1 1 1,-2 1 0,-2 1-1,38 73 1,-38-55-26,-2 1 0,-2 1 0,-3 0 0,-2 1 0,-3 1 0,7 95 0,-14-70 17,-4 1 0,-4 0 0,-3-1 0,-19 85 0,14-110 103,-2 0 1,-2 0-1,-4-2 1,-1 0-1,-3-1 0,-2-2 1,-3 0-1,-1-2 1,-53 64-1,62-89 36,-2-1 0,-1-1 0,-1-1 0,0-1 0,-2-2 0,0 0 0,-1-2 0,-1-1 0,-1-1 0,0-2 0,-1-1 0,0-1 0,-1-2 0,0-1 0,0-1 0,-1-2 0,1-1 0,-62-1 0,44-6-4,1-1-1,1-3 0,-1-2 0,1-2 0,0-1 1,1-3-1,1-3 0,1-1 0,-47-27 0,56 25-33,0-1 0,2-2 0,0-2 0,2-1 0,1-1 0,1-2 0,2-1 0,1-1 0,1-2 0,2 0 0,-20-39 0,21 28-218,2-2 0,2 0-1,2-1 1,2-1 0,2 0 0,-12-96-1,22 114 37,1 0 1,2-1-1,0 1 0,3 0 0,0 0 0,2 0 0,1 0 1,2 1-1,1 0 0,1 0 0,2 1 0,21-39 0,-22 50-342,1 0 0,1 1-1,0 1 1,2 0-1,0 1 1,21-17 0,-23 22-399,0 1 1,1 0-1,-1 1 1,2 0 0,17-6-1,22-1-4011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26 529 10133,'-21'65'2017,"16"-26"-49,7-1-1871,6 1-226,16-4-63,17-7-32,8-10 0,14-7-48,10-11-96,13-10-160,14-12-289,9-17-1088,3-13-1344,7-13-3042</inkml:trace>
  <inkml:trace contextRef="#ctx0" brushRef="#br0" timeOffset="1">2139 0 6707,'39'31'1505,"-10"5"15,-8 11-1103,-8 9-177,-6 7-64,-7 2-32,-10 7-48,-8 6-64,-8 0-80,-5-3-96,-8-4-176,-7-12-529,-7-7-719,-9-13-1122,-5-13-2512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0 8036,'9'40'1292,"-3"-1"0,-1 1 0,0 76 0,-18 120-743,10-205-304,-17 136 65,-7 0-1,-7-2 1,-89 258-1,-109 158-1537,224-561 1130,-92 203-2288,28-80-2551,22-52-1634</inkml:trace>
  <inkml:trace contextRef="#ctx0" brushRef="#br0" timeOffset="1">547 2072 7764,'120'12'1888,"0"6"49,7 8-1088,8 11-305,7 8-176,-1 7-64,-1 4-64,-10 4-160,-6 2-128,-9 0-128,-1 3-192,-3-5-208,-4-5-305,-1-5-1151,-1-9-1346,-2-12-3121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10325,'-1'73'2177,"12"-26"-32,7-3-1825,11 5-256,15 3-128,15 0-64,17-4-80,17-10-64,19-9-97,13-14-127,12-14-128,11-12-208,8-22-657,3-10-480,-3-9-1153,-6-10-2320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2084 700 6819,'23'39'1457,"-7"0"15,-11-1-1151,-8 9-193,-10 0-64,-10 3-32,-6-1-16,-14 3-64,-19-3-48,-9-2-160,-14-9-449,-4-11-783,-17-14-1090,-6-5-2544</inkml:trace>
  <inkml:trace contextRef="#ctx0" brushRef="#br0" timeOffset="1">638 1 8340,'10'19'867,"-1"1"-1,-1 0 1,-1 0 0,-1 1 0,7 38-1,3 110 249,-15-57-711,-4-1 0,-6 1 1,-28 137-1,-107 323-7,88-399-739,-97 206 1,-29-33-3669,162-312 1901,-1-2-1,-25 29 1,10-23-3523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9252,'127'66'2273,"8"5"-16,-9 7-1264,-7 5-449,-2 8-208,-3 0-128,-3-3-176,-12-5-176,-5-5-160,-4-6-208,-6-11-273,-3-4-207,-7-10-1281,-14-14-1489,-10-17-3345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7:5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 6211,'-1'0'47,"1"0"0,0 0 1,0-1-1,0 1 0,-1 0 1,1 0-1,0 0 0,0 0 0,-1 0 1,1 0-1,0 0 0,0 0 1,0 0-1,-1 0 0,1 0 1,0 0-1,0 0 0,-1 0 0,1 0 1,0 0-1,0 0 0,-1 0 1,1 0-1,0 0 0,0 0 0,-1 0 1,1 0-1,0 0 0,0 1 1,0-1-1,-1 0 0,1 0 0,0 0 1,0 0-1,0 0 0,0 1 1,-1-1-1,1 0 0,0 0 1,0 0-1,0 1 0,0-1 0,0 0 1,0 0-1,0 1 0,0-1 1,-1 0-1,1 0 0,0 0 0,0 1 1,0-1-1,0 0 0,0 0 1,0 1-1,0-1 0,0 0 0,0 0 1,1 1-1,-1-1 0,0 0 1,0 1-1,-1 17-103,1-18 91,-22 469 1676,2-126-1986,19-114-2669,1-210 47,0-9-1804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7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4562,'37'-15'831,"1"1"0,0 2 0,51-9 0,-65 17-620,0 1-1,0 1 0,0 1 1,0 1-1,-1 1 1,45 9-1,-52-6-153,0 1 0,-1 1 1,0 1-1,0 0 0,0 1 0,-1 0 1,0 1-1,-1 1 0,0 0 0,0 1 1,-1 0-1,-1 1 0,0 0 0,13 19 1,0 4 14,-1 1 0,-2 0 0,-2 2 0,21 58 0,17 62 62,-8 3 1,35 199-1,-46-70 275,-35-232-219,-2 0 0,-3 0 0,-10 59 0,11-107-154,-1-1 1,0 1-1,-1 0 1,0-1 0,-1 1-1,-7 14 1,9-21-52,1-1 1,-1 1-1,0-1 1,0 1-1,0-1 1,0 0-1,0 0 1,0 0-1,-1 0 1,1 0-1,-1 0 0,1-1 1,-1 1-1,0-1 1,0 0-1,1 0 1,-1 0-1,0 0 1,0 0-1,0-1 1,0 1-1,0-1 1,0 0-1,0 0 1,0 0-1,-4 0 1,-2-2-215,1 0 0,0 0 0,0-1 0,0 0 0,0 0 0,-14-9 0,1-1-2150,-23-19 0,5-1-3258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8532,'27'37'1745,"6"-2"0,8-8-1585,4-1-160,9-8-48,1-11-32,4-9-145,4-11-223,5-13-1056,7-16-241,5-7-1153,3-6-2320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7:5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5250,'16'-2'1121,"7"-3"-1,1-3-911,7-1-129,5-1-16,1-3-32,4-2 16,-1-4-48,4-3-48,-1 1-128,-1-1-465,-3 4-495,-3-2-849,-5-1-1937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7:5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4722,'-12'26'1089,"4"3"31,2 9-816,1 6-64,3 8-47,2 6-33,-1 6-48,1 4-64,3 8-64,-3-2-96,1 2-161,1-3-351,13-3-528,-12-11-833,2-10-1825</inkml:trace>
  <inkml:trace contextRef="#ctx0" brushRef="#br0" timeOffset="1">377 545 4930,'-17'-5'1121,"0"12"-1,-1 6-672,-2 6-383,-3 7-226,-1 5-511,-2 3-448,-3 5-817,1 0-1841</inkml:trace>
  <inkml:trace contextRef="#ctx0" brushRef="#br0" timeOffset="2">1 1137 5138,'15'-2'1233,"1"1"48,3 1-881,4 0-16,5-2-64,1-3-32,4 0-64,2-3-80,4-2-32,9-3-64,-1-3-64,0 0-96,3-4-144,1-2-224,-1 2-897,-1-3-1056,-7-1-2449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7:5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5667,'12'3'1343,"-7"-3"-1192,0 1 1,0 0-1,0 0 0,0 0 0,-1 1 0,1-1 0,0 1 0,-1 0 0,1 1 1,-1-1-1,0 1 0,0 0 0,0 0 0,0 0 0,5 6 0,14 19 210,-1 1 0,-2 1-1,-1 1 1,19 41 0,-32-57-340,0 0 0,-1 0 1,0 0-1,-2 1 0,4 25 1,-6-30-131,0 1 1,-1-1-1,0 0 1,-1 0-1,0 1 1,0-1-1,-2 0 1,-5 19-1,8-29 70,-1 0-1,1 0 0,0 0 1,-1 0-1,1 0 0,-1 0 1,0 0-1,1 0 0,-1 0 1,0-1-1,1 1 0,-1 0 1,0 0-1,0 0 1,0-1-1,0 1 0,1-1 1,-1 1-1,0-1 0,0 1 1,0-1-1,0 1 0,-1-1 1,1 0-1,-1 1 0,0-1-3,0-1-1,0 1 0,0 0 1,0-1-1,0 1 0,0-1 0,0 1 1,0-1-1,1 0 0,-1 0 1,0 0-1,-3-2 0,-4-4-5,0-1-1,0 0 0,-12-15 0,19 21 66,-17-23 86,-20-20 220,36 42-219,-1 0 0,0 0 0,1 0 0,-1 0 0,0 0 0,0 1 0,-1 0 0,1-1 0,-7-1 0,10 4-66,0 0 0,0 0 0,0 0-1,-1 0 1,1 0 0,0 1 0,0-1 0,0 0-1,0 0 1,0 1 0,0-1 0,0 1 0,0-1-1,0 1 1,0 0 0,0-1 0,0 1 0,0 0-1,0-1 1,0 1 0,1 0 0,-1 0 0,0 0-1,1 0 1,-1 0 0,0 0 0,1 0 0,-1 0-1,1 0 1,0 0 0,-1 0 0,1 0 0,0 0-1,-1 2 1,-8 44 490,8-43-458,-11 221 1021,9-89-820,-6 14-97,-14 434 4,22-534-222,0-7-282,2-1 1,11 82-1,-11-121 237,-1-1 0,1 0-1,-1 1 1,1-1-1,0 0 1,0 1-1,0-1 1,0 0 0,1 0-1,2 4 1,-4-6-6,1 1 0,0-1 0,0 1 0,-1-1 0,1 0 0,0 1 0,0-1 0,-1 0 1,1 0-1,0 0 0,0 1 0,0-1 0,-1 0 0,1 0 0,0 0 0,0 0 0,0 0 1,-1-1-1,1 1 0,0 0 0,0 0 0,-1 0 0,1-1 0,0 1 0,0 0 0,-1-1 0,1 1 1,0-1-1,-1 1 0,1-1 0,0 1 0,-1-1 0,2 0 0,15-17-3140,-3-12-1881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63 4210,'7'-13'1015,"-5"9"-720,0 0 0,-1 0-1,2 0 1,-1 1 0,0-1-1,1 1 1,0-1 0,-1 1 0,1 0-1,1 0 1,-1 0 0,0 1-1,5-4 1,-8 7-199,1 0 1,-1 0 0,0 0-1,0 0 1,0 0-1,0 1 1,0-1-1,-1 0 1,1 0-1,0 0 1,0 0-1,-1 0 1,1 0 0,-1 0-1,0 1 1,-147 385 1446,5-12-1590,110-298-193,-109 233-3401,123-275 415,2-8-2043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5362,'26'7'1217,"-3"4"48,3 7-913,2 5-112,1 5-32,-3-1-32,-1 7-48,-1 0-32,0-3-16,2 2-48,0-4-64,0-4-144,5 4-224,0-5-801,0-3-127,0-1-865,0-5-1617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5779,'-25'28'701,"1"2"1,-31 49-1,2-2-957,-88 104 462,131-168-53,0 1 0,0 0 0,1 0 1,1 1-1,-7 18 0,11-23-41,1 0 0,0 1 0,1-1 1,0 1-1,1-1 0,0 1 0,0 0 0,1-1 1,2 15-1,6 38 118,-2 1 0,-3-1 0,-3 1 0,-11 83 0,-8-34-109,-1 2-3604,19-109 567,1-7-1814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4946,'109'-8'4593,"-22"0"-3735,-30 3-441,-39 3-225,0 0-1,-1 2 0,1-1 0,0 2 1,0 0-1,-1 2 0,25 5 0,-39-6-170,0-1-1,0 1 1,-1-1-1,1 1 0,-1 0 1,1 0-1,-1 0 1,0 0-1,0 0 1,0 1-1,0-1 0,0 1 1,-1-1-1,3 6 1,18 45 75,-17-39-69,15 49 11,-2 0 0,-3 1 0,12 108 0,-7 200-642,-16-248-11,-2-97 337,-1-19-225,0 0-1,0 1 0,-1-1 0,0 1 0,-1-1 0,0 1 0,-3 11 0,0-16-2396,2-8-1582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 5042,'14'-3'772,"0"2"0,0-1 0,18 2 0,11-2-146,-34 1-425,1 0-1,-1 1 1,1 0 0,16 3-1,-25-3-182,1 0-1,0 0 0,-1 1 0,1-1 0,0 1 0,-1-1 0,1 1 0,-1 0 0,1 0 0,-1-1 0,1 1 0,-1 0 0,1 0 0,-1 0 0,0 1 0,0-1 1,1 0-1,-1 0 0,0 1 0,0-1 0,0 1 0,-1-1 0,1 1 0,0-1 0,0 1 0,-1-1 0,1 1 0,-1 0 0,1-1 0,-1 1 0,0 0 1,0-1-1,0 1 0,0 2 0,-1 9 27,-1 0 0,0 0 1,-1 0-1,-10 25 1,-26 50 7,24-55-25,-70 123 49,-4 12 14,88-166-91,-17 48 0,17-48-14,0 0 1,1 0 0,-1 1-1,1-1 1,0 0 0,-1 0-1,1 0 1,0 0 0,0 0-1,1 1 1,-1-1 0,0 0-1,1 0 1,-1 0 0,1 0-1,-1 0 1,1 0 0,0 0-1,0 0 1,0 0-1,2 3 1,-2-5-15,0 1-1,0-1 1,0 1-1,0-1 1,1 1-1,-1-1 0,0 0 1,0 1-1,0-1 1,0 0-1,0 0 1,1 0-1,-1 0 1,0 0-1,0 0 1,0 0-1,0 0 1,0-1-1,1 1 1,-1 0-1,0-1 1,0 1-1,0-1 1,0 1-1,0-1 1,0 1-1,0-1 0,1-1 1,28-24-1924,-5-1-918,0-7-1939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2641,'-3'5'174,"-6"8"209,1-1 0,1 1 0,0 1 0,0-1 0,2 1 1,-1 0-1,-5 28 0,11-41-349,0 1 0,-1-1 0,1 1 0,0-1-1,0 1 1,0-1 0,1 1 0,-1-1 0,0 1 0,1-1 0,-1 1 0,0-1-1,1 1 1,0-1 0,-1 0 0,1 1 0,0-1 0,0 0 0,0 0 0,-1 0-1,1 1 1,0-1 0,1 0 0,-1 0 0,0 0 0,0-1 0,0 1 0,1 0-1,-1 0 1,0-1 0,1 1 0,-1 0 0,0-1 0,3 1 0,4 0 80,0 1 0,0-2 0,1 1 1,-1-1-1,10-1 0,-3 0 29,92-10 740,-76 6-454,0 1-1,60 2 0,-82 2-359,0 1 0,1 1 0,-1 0 0,0 0 0,0 1 0,0 0-1,0 0 1,0 1 0,-1 0 0,1 1 0,-1 0 0,0 0 0,13 12-1,-9-4 20,-1-1 0,0 2-1,-1-1 1,-1 1-1,0 1 1,-1 0 0,0 0-1,-2 1 1,0 0-1,0 0 1,3 18 0,3 26 287,9 105 0,-21-155-349,10 114 421,-13 219 0,2-338-441,1 4 24,-1 0 0,0-1 0,-1 1 0,1 0 0,-6 13 0,6-20-33,0-1 1,0 1-1,0 0 1,0 0-1,0-1 1,0 1-1,0-1 1,0 1-1,-1-1 1,1 1-1,-1-1 1,1 0-1,-1 0 1,0 0 0,1 0-1,-1 0 1,0 0-1,0 0 1,0 0-1,1-1 1,-1 1-1,0-1 1,0 1-1,0-1 1,0 0-1,0 0 1,0 0-1,0 0 1,0 0-1,0 0 1,-3-1-1,-10-2-112,0-1 0,0-1 0,0 0 0,0-1 0,1 0 0,0-1 0,0-1 0,0 0 0,1-1 0,1 0 0,0-1 0,0-1 0,-18-20 0,-4-10-496,2-2 1,-45-78 0,56 87 353,4 7-54,-18-40 1,34 66 309,0-1 0,1 1 1,-1 0-1,1 0 0,-1-1 0,1 1 0,-1-1 0,1 1 1,0 0-1,0-1 0,0 1 0,0 0 0,0-1 0,0 1 1,0-1-1,0 1 0,0 0 0,1-1 0,-1 1 1,1 0-1,0-2 0,0 2 15,0 0 0,0 0 0,0 0 0,0 0 0,0 0 0,0 1 1,0-1-1,0 0 0,1 1 0,-1-1 0,0 1 0,0-1 0,1 1 0,-1 0 0,0 0 0,0-1 1,1 1-1,0 0 0,9 0 102,-1 1 0,1 0 0,-1 1 0,14 3 0,-20-4-103,23 7 38,15 3-899,-15-12-3296,-14-4-1277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5507,'7'23'1216,"4"13"33,2 6-977,-1 5-64,-1 4-64,-5 2-48,-1 1-32,-3-2-48,-7-7-80,-1-1-240,-3-5-945,3-3-1040,-1-5-2561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6819,'7'35'1393,"-4"1"-33,0 3-1248,-1 7-176,1 1-48,-1 7 16,-4 6 0,2 10 16,-3 1 32,0 4 16,-2 2 16,0 2-48,-1-7-48,-3-6-160,1-10-480,-1-9-577,-1-11-912,0-14-2113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5475,'24'-5'1168,"-4"2"17,3 0-1009,-4 1-80,1 0-32,-2 2-16,-2 2-32,2 1-48,0 4-64,1 1-128,-1-2-337,0 1-607,-2-1-897,-6 2-2001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6579,'13'-1'1262,"1"-1"0,-1 0 0,23-6 0,26-5-654,76 4-149,-73 6-1141,1-2 0,120-27 0,-123 8-6210,-56 22 3152</inkml:trace>
  <inkml:trace contextRef="#ctx0" brushRef="#br0" timeOffset="1">453 191 4434,'-18'33'1073,"0"4"15,0 7-672,3 8-176,1 3-128,-1 6-176,-1-3-896,0 2-97,3-3-799,6-5-1554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4706,'18'3'1009,"-3"5"15,3 3-784,0 7-256,1 3-112,-1 4-272,2-6-609,-4 3-783,-2-1-1826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8292,'20'2'1362,"105"15"1018,-103-13-2440,0 1 0,0 2 1,30 12-1,-49-18 61,0 0 0,-1 0 1,1 1-1,-1-1 0,1 1 0,-1 0 1,1 0-1,-1 0 0,0 0 1,0 0-1,0 0 0,0 1 0,-1-1 1,1 0-1,-1 1 0,1-1 1,-1 1-1,2 4 0,-2-3 0,-1 0 0,1 0-1,-1 0 1,0 0 0,0 0 0,0 0 0,0 1-1,-1-1 1,1 0 0,-1 0 0,-3 7 0,-1 1-1,-1 1 0,0-1 0,-1 0 0,0-1 0,-1 1 0,-18 19 0,-305 287 48,328-315-48,-2 1-7,0 0 0,0 0-1,1 1 1,0-1 0,-5 7 0,9-10 6,-1 0-1,1 0 1,-1-1 0,1 1 0,0 0 0,-1 0 0,1 0 0,0 0 0,0 0-1,0-1 1,-1 1 0,1 0 0,0 0 0,0 0 0,0 0 0,1 0 0,-1 0-1,0 0 1,0 0 0,0-1 0,1 1 0,-1 0 0,0 0 0,1 0-1,-1-1 1,0 1 0,1 0 0,-1 0 0,1-1 0,0 1 0,-1 0 0,1-1-1,0 1 1,-1 0 0,1-1 0,0 1 0,-1-1 0,1 1 0,0-1 0,0 0-1,0 1 1,0-1 0,1 1 0,29 7-32,-23-6 33,-1-1 1,0 1-1,0 1 1,13 5 0,-19-7 0,0-1 0,0 1 1,1 0-1,-1 0 1,0 0-1,0-1 0,0 1 1,0 0-1,0 1 1,0-1-1,-1 0 1,1 0-1,0 0 0,0 0 1,-1 1-1,1-1 1,-1 0-1,1 1 0,-1-1 1,0 0-1,1 1 1,-1-1-1,0 1 1,0-1-1,0 0 0,0 1 1,0-1-1,0 1 1,-1-1-1,1 2 0,-5 11 33,0-1-1,-1 1 0,0-1 1,-1-1-1,-1 1 0,-12 15 1,-3 6 55,1 2-29,2 1 0,1 1-1,2 1 1,2 0 0,1 1-1,2 0 1,-6 45 0,4 9-178,0 97 1,14-189 76,-1 0-1,1 0 1,0 0 0,0-1 0,0 1-1,1 0 1,-1 0 0,0 0-1,0 0 1,1-1 0,1 4-1,-2-5 18,0 0 0,1 0 0,-1 0-1,1 0 1,-1 0 0,0-1 0,1 1-1,-1 0 1,0 0 0,1 0 0,-1 0-1,0-1 1,1 1 0,-1 0 0,0 0-1,1-1 1,-1 1 0,0 0 0,1 0-1,-1-1 1,0 1 0,0 0 0,0-1-1,1 1 1,-1 0 0,0-1 0,0 1-1,0-1 1,0 1 0,0 0 0,0-1-1,21-48-1204,-19 43 1193,92-296-2375,-68 207 2546,-19 74 35,0 0-1,1 0 1,0 0-1,2 1 1,12-18-1,-15 27-37,0 2-1,1-1 1,0 1 0,1 1-1,-1-1 1,2 2 0,-1-1-1,1 1 1,0 0 0,19-9-1,-14 11-18,0 0-1,-1 1 0,1 0 1,1 1-1,-1 1 1,0 0-1,1 1 0,-1 1 1,1 1-1,-1 0 0,0 1 1,1 0-1,-1 1 1,0 1-1,21 8 0,-22-6-21,0 1 0,-1 1 0,0 0 0,0 1 0,-1 0 0,0 1 0,-1 1 0,0 0 0,10 13 0,-7-5-23,-1 1-1,-1 1 1,-1 0 0,-1 0-1,0 1 1,-2 1 0,9 37-1,-5-4-41,-3 1 0,3 58 0,-12-103-86,2 0-146,-1 0 0,0 1-1,-1-1 1,-1 0 0,0 0-1,-1 0 1,-5 22 0,7-33-20,-1 0 1,1 0-1,-1 0 1,0 0-1,1 0 1,-1 0-1,0 0 1,1 0-1,-1 0 1,0 0-1,0 0 1,0 0-1,0 0 1,0-1-1,0 1 1,0 0-1,0-1 1,0 1-1,0-1 0,-1 1 1,1-1-1,0 0 1,0 1-1,0-1 1,-1 0-1,1 0 1,0 0-1,0 0 1,-2 0-1,-17-2-4624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7 193 6243,'2'-1'278,"0"0"1,-1 0-1,1-1 1,0 1-1,0 0 0,0 0 1,0 1-1,0-1 1,4-1-1,39-4-258,-25 4 201,8-3-92,0 2 0,1 0-1,53 3 1,-82 0-125,0 0-1,1 0 0,-1 0 1,0 0-1,1 0 1,-1 0-1,0 0 1,0 0-1,1 0 1,-1 0-1,0 1 0,1-1 1,-1 0-1,0 0 1,0 0-1,1 0 1,-1 1-1,0-1 0,0 0 1,0 0-1,1 0 1,-1 1-1,0-1 1,0 0-1,0 1 1,0-1-1,1 0 0,-1 0 1,0 1-1,0-1 1,0 0-1,0 1 1,0-1-1,0 0 0,0 0 1,0 1-1,0-1 1,0 0-1,0 1 1,0-1-1,0 0 1,0 1-1,0-1 0,0 0 1,0 0-1,0 1 1,-1-1-1,1 0 1,0 1-1,0-1 1,0 0-1,0 0 0,-1 1 1,1-1-1,0 0 1,0 0-1,0 0 1,-1 1-1,-13 14 133,-132 92 963,48-39 240,98-68-1323,-1 0-1,1 0 1,-1 1-1,1-1 1,0 0-1,-1 0 1,1 1-1,-1-1 1,1 0-1,0 1 1,-1-1-1,1 1 0,0-1 1,-1 1-1,1-1 1,0 0-1,0 1 1,-1-1-1,1 1 1,0-1-1,0 1 1,0-1-1,0 1 1,0-1-1,0 1 0,0-1 1,0 1-1,0 0 1,0 0-3,1 0 0,-1-1 0,1 1 0,-1-1 1,1 1-1,0-1 0,-1 1 0,1-1 0,0 0 0,-1 1 0,1-1 0,0 1 1,0-1-1,-1 0 0,1 0 0,1 1 0,37 4 116,-34-5-105,11 0 11,1 0-1,0-1 1,-1 0 0,1-2 0,-1 0-1,23-7 1,0-3-253,54-27 1,-90 39 105,0 0 1,0-1-1,0 0 1,0 0-1,0 0 1,-1 0-1,1 0 1,0 0-1,-1-1 0,0 1 1,0-1-1,1 0 1,-2 1-1,1-1 1,0 0-1,2-5 1,-4 5-35,1 0 1,-1 0 0,1 0-1,-1 0 1,0 0 0,0 0-1,0 0 1,0 0-1,-1 0 1,1 0 0,-1 1-1,0-1 1,0 0-1,0 0 1,0 0 0,0 1-1,-1-1 1,-2-4 0,-18-28-973,1 0 1367,-2 1 0,-38-45 0,59 77-144,-1-2 94,0 1-1,0-1 0,0 1 1,-1 0-1,0 0 0,1 0 1,-1 1-1,0-1 0,-7-2 1,11 5-174,-1 0 1,1 1 0,-1-1 0,0 0-1,1 0 1,-1 1 0,1-1 0,-1 0-1,1 1 1,-1-1 0,1 0 0,-1 1-1,1-1 1,-1 1 0,1-1 0,-1 1-1,1-1 1,0 1 0,-1-1 0,1 1-1,0-1 1,0 1 0,-1 0 0,1-1-1,0 1 1,0-1 0,0 1-1,0 0 1,-1-1 0,1 1 0,0-1-1,1 2 1,-4 26 234,3-22-179,-4 135 686,-8 77-862,0-125-894,1-2-5839,9-74 2546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5330,'-2'1'174,"0"0"0,0 0 0,1 0-1,-1 0 1,0 0 0,1 0-1,-1 1 1,0-1 0,1 1 0,0-1-1,-1 1 1,1-1 0,0 1-1,0 0 1,-1 2 0,-13 33 249,7-16-104,-120 309 1877,106-259-1696,3 0-1,-17 131 1,34-185-401,0-1 0,2 0 0,0 1 0,5 29-1,-4-39-68,1-1-1,-1 1 0,2-1 0,-1 0 0,0 0 0,1 0 0,1 0 0,-1 0 0,1 0 1,-1-1-1,2 0 0,-1 0 0,0 0 0,9 7 0,6 1 43,0-1 1,1 0-1,0-1 0,0-1 0,43 13 0,-11-8 53,73 12 0,1-9-17,0-6 0,136-5 0,252-39-1259,-393 16-694,-99 12-983,34-13-1,-24 5-2987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0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9236,'51'14'4043,"-13"-9"-4171,49 2-1,-35-10-366,-11 0-2948,-41 3 3347,0 0-1,0 0 1,1 0-1,-1 0 1,0 0-1,0 0 1,0 1-1,0-1 1,0 0-1,0 0 1,0 0 0,0 0-1,0 0 1,0 0-1,0 0 1,0 0-1,1 1 1,-1-1-1,0 0 1,0 0-1,0 0 1,0 0-1,0 0 1,0 0-1,0 1 1,0-1 0,0 0-1,0 0 1,0 0-1,-1 0 1,1 0-1,0 0 1,0 0-1,0 1 1,0-1-1,0 0 1,0 0-1,0 0 1,0 0-1,0 0 1,0 0 0,0 0-1,0 0 1,0 0-1,-1 1 1,1-1-1,0 0 10,-3 6-4360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100 370 5747,'-19'19'833,"-31"35"1392,46-49-2045,1 0-1,-1 0 1,1 0-1,0 0 0,1 1 1,-1-1-1,1 1 1,0 0-1,-2 8 1,4-12-136,0 0 1,0-1 0,0 1 0,0-1-1,0 1 1,0-1 0,0 1 0,0-1 0,1 1-1,-1-1 1,1 1 0,-1-1 0,1 1 0,-1-1-1,1 0 1,0 1 0,0-1 0,0 0-1,1 3 1,1-2 9,-1 0 0,1 0-1,-1-1 1,1 1 0,-1-1-1,1 1 1,0-1 0,0 0-1,4 2 1,6 0 77,0-1-1,1 0 1,21 0 0,-31-2-94,46 1 116,-1-3-1,0-2 0,53-12 0,142-43-104,-188 45-165,-25 7-366,-1-2 0,0-1 0,45-20 0,-65 22-935,-10 8 1299,0-1-1,0 1 1,0 0-1,0 0 1,0-1 0,0 1-1,0 0 1,0-1-1,0 1 1,0 0 0,0-1-1,0 1 1,0 0 0,0 0-1,0-1 1,0 1-1,0 0 1,-1-1 0,1 1-1,0 0 1,0 0-1,0-1 1,0 1 0,-1 0-1,1 0 1,0 0-1,0-1 1,-1 1 0,1 0-1,0 0 1,0 0-1,-1 0 1,1-1 0,0 1-1,0 0 1,-1 0-1,1 0 1,-9-5-5110</inkml:trace>
  <inkml:trace contextRef="#ctx0" brushRef="#br0" timeOffset="1">337 1 5026,'11'20'3074,"-3"20"-2613,-6-32-186,2 22-15,-1 1-1,-1 0 1,-4 44-1,-17 93 138,10-106-2342,-2 124 1,13-165-530,2-5-1418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3 105 4914,'8'-32'1361,"-7"24"-947,1-1-1,1 1 1,-1 0-1,1 0 1,0 0-1,8-13 1,-10 21-395,-1 0 0,0-1 1,0 1-1,0 0 0,0 0 1,1 0-1,-1 0 0,0-1 1,0 1-1,0 0 0,1 0 1,-1 0-1,0 0 1,0 0-1,0 0 0,1-1 1,-1 1-1,0 0 0,0 0 1,1 0-1,-1 0 0,0 0 1,0 0-1,1 0 0,-1 0 1,0 0-1,0 0 1,1 0-1,-1 0 0,0 0 1,0 1-1,1-1 0,-1 0 1,0 0-1,0 0 0,0 0 1,1 0-1,-1 0 0,0 1 1,0-1-1,0 0 1,1 0-1,-1 0 0,0 0 1,0 1-1,0-1 0,0 0 1,0 0-1,0 1 0,1-1 1,-1 0-1,0 0 0,0 0 1,0 1-1,0-1 1,0 0-1,0 0 0,0 1 1,0-1-1,0 0 0,0 0 1,0 1-1,0-1 0,4 19 471,9 98 98,-5 1 0,-5 0-1,-19 178 1,-2-143-573,-22 338-1727,41-483 361,1-12-957,2-14-1210,0-8-841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 5667,'1'0'3136,"-4"7"-1202,-15 17-580,-25 30-1063,-86 97 350,-38 48-367,161-192-273,1 0 0,0 0 0,1 1-1,-1 0 1,-3 9 0,8-16-2,-1 0-1,0 1 0,1-1 1,-1 1-1,1-1 1,0 1-1,-1-1 0,1 1 1,0-1-1,0 1 1,0 0-1,0-1 0,0 1 1,0-1-1,0 1 0,1-1 1,-1 1-1,1-1 1,-1 1-1,1-1 0,-1 1 1,1-1-1,0 0 0,0 1 1,0-1-1,0 0 1,0 0-1,0 0 0,0 1 1,0-1-1,0 0 0,0 0 1,1-1-1,-1 1 1,0 0-1,1 0 0,1 0 1,14 5-2,0-1 0,1-1 0,0-1 0,0 0 0,0-1 0,27-1 0,28 3 53,-72-4-48,0 0 1,0 0-1,0 0 0,0 0 0,0 0 1,0 1-1,0-1 0,0 0 0,0 1 0,0-1 1,0 0-1,-1 1 0,1-1 0,0 1 1,0-1-1,0 1 0,0 0 0,-1-1 1,1 1-1,0 0 0,-1 0 0,1-1 1,0 1-1,-1 0 0,1 0 0,-1 0 1,1 0-1,-1 0 0,0 0 0,1 0 0,-1 0 1,0 0-1,0 0 0,1 0 0,-1 0 1,0 0-1,0 0 0,0 0 0,0 0 1,-1 0-1,1 0 0,0 0 0,0 0 1,0 0-1,-1-1 0,0 3 0,-2 6 8,-1-1 0,0 1 0,-1-1 0,-7 9 0,6-7-2,-36 49 69,-3-2 0,-68 67 0,27-31 39,74-79-102,-7 6 0,1 1 1,1 0-1,1 1 1,1 1-1,-18 36 1,32-58-18,0 1-1,1-1 1,-1 1 0,1-1-1,-1 1 1,1-1-1,-1 1 1,1 0 0,0-1-1,0 1 1,0-1 0,0 1-1,0 0 1,0-1 0,0 1-1,0 0 1,1-1 0,-1 1-1,1-1 1,-1 1-1,1-1 1,1 3 0,-1-3-3,1 1 0,-1-1 1,1 0-1,0 0 1,-1 1-1,1-1 0,0 0 1,0-1-1,0 1 0,0 0 1,0 0-1,0-1 0,0 1 1,0-1-1,0 0 1,0 0-1,3 0 0,29 1-3,-1-2-1,43-6 0,-46 3 38,0 1 0,0 1 0,36 4 0,-64-2-18,0 0-1,0 0 1,0 1 0,0-1 0,0 0-1,0 1 1,0 0 0,0-1-1,0 1 1,0 0 0,-1 0 0,1 0-1,0 0 1,-1 0 0,1 1-1,1 0 1,-2 0 5,0 0 0,-1-1 0,1 1 0,0-1 0,-1 1 0,0 0 0,1-1 0,-1 1 0,0 0 0,0-1 0,0 1 0,0 0 0,0 0-1,0-1 1,0 1 0,-1 0 0,1-1 0,-1 1 0,-1 3 0,-3 10 76,-1 0-1,-1-1 0,0 0 1,-1 0-1,-11 15 1,-54 61 110,69-84-195,-39 41-704,-75 62 1,112-103 429,-32 23-1880,35-27 1472,0-1 0,0 1 1,0-1-1,0 0 1,-1 1-1,-4 0 1,-9-2-5768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57 5843,'-13'18'1488,"0"3"1,0 5-336,0 4-929,-2 1-192,1 1-96,-3 2-144,0-3-289,-3 3-991,-1-4-1138,-2-1-2704</inkml:trace>
  <inkml:trace contextRef="#ctx0" brushRef="#br0" timeOffset="1">431 0 8596,'33'33'1841,"-4"-9"0,-1 4-1537,1-4-352,3-2-304,4-1-401,-5-3-1088,0-5-1360,-5 1-3170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6435,'-30'35'4768,"-45"35"-4560,39-38 138,28-24-328,-61 55 158,3 3 1,-59 77-1,124-141-172,-33 49 90,32-48-89,1 0 1,-1 0 0,1 0-1,-1 0 1,1 0-1,0 1 1,1-1 0,-1 0-1,0 1 1,1-1-1,0 0 1,0 1 0,0-1-1,1 6 1,0-7-5,-1 0 0,1-1 0,0 1 0,0 0 0,0-1 0,1 1 0,-1-1 0,0 1 0,1-1 0,-1 0 0,1 0 0,-1 1 0,1-1 0,-1 0 0,1 0 1,0-1-1,0 1 0,-1 0 0,1-1 0,0 1 0,0-1 0,0 1 0,0-1 0,0 0 0,-1 1 0,4-2 0,7 2 3,-1-1 1,1-1-1,11-2 0,-18 3-1,37-8 8,-1-2 0,55-20 1,-13 4-158,-83 26 144,0 0 1,0 0-1,0 0 0,0 0 1,1 0-1,-1 0 1,0 0-1,0 0 1,0 0-1,0 0 1,0 0-1,0 0 1,0 0-1,1 0 0,-1 0 1,0 0-1,0 0 1,0 0-1,0 0 1,0 0-1,0 1 1,0-1-1,0 0 1,0 0-1,0 0 0,1 0 1,-1 0-1,0 0 1,0 0-1,0 0 1,0 0-1,0 1 1,0-1-1,0 0 1,0 0-1,0 0 0,0 0 1,0 0-1,0 0 1,0 0-1,0 1 1,0-1-1,0 0 1,0 0-1,0 0 1,0 0-1,0 0 0,0 0 1,0 0-1,0 1 1,0-1-1,0 0 1,-1 0-1,1 0 1,0 0-1,0 0 1,0 0-1,0 0 0,0 0 1,0 0-1,0 1 1,0-1-1,0 0 1,0 0-1,-1 0 1,1 0-1,0 0 1,0 0-1,-5 8-30,-21 19 2,-1-1 0,-35 27 0,33-30 36,1 2 0,-32 36 0,43-41-2,1 2 1,0 0-1,2 1 0,1 1 1,1 0-1,-11 30 0,16-35-74,2 1-1,0-1 0,1 1 1,1 0-1,1 0 0,0 0 1,2 0-1,4 39 0,-1-46-254,0-11 50,4-18-141,2-30-3,-5 14 305,1-16 122,18-81 0,-19 113 48,1 1-1,1 0 1,1 0 0,-1 0 0,2 0-1,0 1 1,1 1 0,1-1-1,11-12 1,-9 14-5,0 1 0,1 1 0,1 0 0,0 0 0,0 1 1,0 1-1,1 0 0,0 2 0,1-1 0,0 2 0,0 0 0,23-4 1,-18 5 24,1 1 0,-1 1 0,0 1 0,1 1 0,-1 1 0,0 1 0,1 1 0,-1 0 0,27 10 0,-44-12-51,-1 0 0,1 0 1,0 0-1,-1 1 1,0 0-1,1 0 1,-1 0-1,0 0 1,0 0-1,0 1 1,0-1-1,0 1 1,3 4-1,-5-5-9,0 0 0,0 1-1,0-1 1,0 0 0,-1 1-1,1-1 1,-1 1 0,1-1-1,-1 1 1,0-1 0,0 1-1,0-1 1,0 1 0,0-1-1,-1 1 1,1-1 0,-1 0-1,0 1 1,0-1 0,0 0-1,-2 4 1,-2 6 14,-2-1 0,1 0 0,-2 0 0,1-1 0,-1 0 0,-17 15 0,-64 50 79,55-48-68,1-1 94,-1-1-1,0-1 1,-2-3-1,-1 0 0,-1-3 1,0-1-1,-72 21 0,102-36-85,-8 3 74,25-6-84,408-49-490,-258 34-1814,-158 16 2199,-1 0-1,0 0 0,1 0 1,-1 0-1,0 0 0,0-1 1,1 1-1,-1 0 0,0 0 0,1 0 1,-1 0-1,0 0 0,0-1 1,1 1-1,-1 0 0,0 0 1,0 0-1,0-1 0,1 1 1,-1 0-1,0 0 0,0-1 0,0 1 1,0 0-1,0 0 0,1-1 1,-1 1-1,0 0 0,0-1 1,0 1-1,0 0 0,0 0 1,0-1-1,0 1 0,0 0 0,0-1 1,0 1-1,0 0 0,0-1 1,-5-14-3112,2 9 1580,0-8-2628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8 5410,'-1'0'109,"1"-1"0,-1 0-1,1 1 1,-1-1 0,1 1-1,-1-1 1,0 1 0,1-1-1,-1 1 1,1 0 0,-1-1-1,0 1 1,1 0-1,-1-1 1,0 1 0,0 0-1,1 0 1,-1 0 0,0 0-1,0 0 1,1-1 0,-1 1-1,0 1 1,0-1-1,1 0 1,-2 0 0,0 1 7,1-1 1,-1 1-1,0 0 1,1 0 0,-1 0-1,1 0 1,-1 0-1,1 1 1,0-1-1,-3 3 1,-3 6 50,0 0 1,-11 19 0,12-17 142,-44 74 182,6-9-336,-75 100-1,59-105-80,35-45-30,2 1-1,1 1 0,1 1 0,-28 54 1,48-83-50,0 0 1,1 0-1,-1 0 1,1 0-1,0 0 1,-1 0-1,1 0 1,0 0-1,0 1 1,-1-1-1,1 0 1,0 0-1,0 0 1,0 0-1,0 1 1,1-1-1,-1 0 1,0 0-1,1 1 1,-1-1 1,1-1 0,-1 1-1,1-1 1,-1 1 0,1-1 0,0 1 0,-1-1 0,1 0-1,0 1 1,-1-1 0,1 0 0,0 1 0,-1-1 0,1 0-1,0 0 1,-1 0 0,1 0 0,0 0 0,0 0 0,-1 0-1,1 0 1,1 0 0,7-1-10,0-1 0,0 0-1,-1-1 1,10-3 0,-3 1 26,14-3 17,103-26 97,-113 30-80,0 1 1,1 1-1,-1 1 1,38 3-1,-51-1-20,0 0 0,0 0-1,1 1 1,-1-1-1,0 1 1,0 1 0,-1-1-1,1 1 1,0 0-1,-1 1 1,0-1-1,0 1 1,6 6 0,-4-3 0,-1 0 0,0 0 0,-1 1 0,1-1 0,-2 1 0,1 1 0,-1-1 1,4 11-1,-1 5 3,0 1 0,-2-1 0,-1 1 1,-1 0-1,0 47 0,-3-37-35,-7 49 1,5-73-46,0 0 0,0 1 0,-1-1 0,-1 0 0,0 0 0,-1 0 0,0-1 0,-7 11 0,11-19-29,0 0-1,-1 1 1,1-1-1,-1 0 1,0-1-1,1 1 1,-1 0-1,0 0 1,0-1-1,0 1 1,-1-1-1,1 0 1,0 1-1,0-1 1,-1 0-1,1 0 1,-1-1-1,1 1 1,-1 0-1,1-1 1,-1 0-1,1 1 1,-1-1-1,-4 0 1,4-1-65,0 0 1,0 0 0,-1 0-1,1-1 1,0 1 0,1-1-1,-1 1 1,0-1-1,0 0 1,1 0 0,-1 0-1,1-1 1,0 1 0,-1-1-1,1 1 1,0-1-1,0 0 1,-1-3 0,-5-9-163,1-1 0,0 0 0,1 0 0,1 0 0,1-1 1,-5-31-1,0-108 1282,7 81 621,2 73-1498,-1 0 1,1 1-1,0-1 1,0 0-1,-1 1 1,1-1 0,-1 0-1,1 1 1,-1-1-1,-1-1 1,2 2-54,0 1 0,-1-1 0,1 1 0,0 0 0,-1-1 0,1 1 1,0 0-1,-1-1 0,1 1 0,-1 0 0,1 0 0,-1-1 0,1 1 0,-1 0 1,1 0-1,-1 0 0,1 0 0,-1 0 0,1-1 0,-1 1 0,1 0 1,-1 0-1,-3 1 87,1 0 0,0 0 1,0 0-1,0 0 0,0 1 1,0-1-1,0 1 0,-3 2 0,-1 0-164,-24 15 212,1 0 0,-35 32 0,50-38-202,1 1 1,0 1-1,0 0 0,2 1 1,-18 27-1,29-42-2,0 0 0,0 1-1,0-1 1,1 1 0,-1-1 0,0 1 0,1 0 0,-1-1 0,1 1-1,-1 0 1,1-1 0,0 1 0,0 0 0,0 0 0,0 3-1,1-5 4,-1 1-1,1 0 0,0-1 0,-1 1 0,1-1 0,0 1 1,0-1-1,0 1 0,-1-1 0,1 1 0,0-1 0,0 0 1,0 1-1,0-1 0,0 0 0,0 0 0,0 0 0,0 0 1,0 0-1,0 0 0,-1 0 0,1 0 0,0 0 0,0 0 1,0-1-1,0 1 0,0 0 0,0-1 0,0 1 0,0-1 0,156-46-616,-139 43 630,-10 1 29,1 0-1,-1 1 1,1 0-1,-1 1 1,1 0-1,0 0 0,-1 1 1,1 0-1,9 2 1,-17-2 3,0 1 0,0-1 1,0 1-1,0 0 0,0-1 1,0 1-1,0 0 0,0 0 0,0-1 1,-1 1-1,1 0 0,0 0 0,-1 0 1,1 0-1,-1 0 0,1 0 1,-1 0-1,1 0 0,-1 0 0,0 0 1,1 1-1,-1-1 0,0 0 1,0 0-1,0 0 0,0 0 0,0 0 1,0 0-1,0 1 0,0-1 0,0 0 1,-1 0-1,1 0 0,-1 2 1,-2 7 148,0-1 1,-8 18 0,9-20-109,-10 20-57,-2 0-1,0-1 1,-2-1-1,-1 0 1,-24 28-1,37-48 259,-3 3-2342,10-15-2624,5-5-378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5507,'0'1'132,"1"-1"0,-1 1 1,1 0-1,-1 0 0,0 0 1,1 0-1,-1 1 1,0-1-1,0 0 0,0 0 1,0 0-1,0 0 0,0 0 1,0 0-1,0 0 1,-1 0-1,1 0 0,0 0 1,0 0-1,-1 0 0,1 0 1,-1 0-1,1 0 1,-1 0-1,1 0 0,-1-1 1,0 2-1,-23 29 531,19-25-278,-52 61 1300,24-28-308,-56 80 0,87-116-1358,0 0-1,1 0 1,-1 0 0,1 0-1,-1 1 1,1-1 0,0 0-1,0 1 1,0-1 0,1 0-1,-1 1 1,1-1 0,0 1 0,0-1-1,0 1 1,1 4 0,0-4-5,1-1 1,0 1 0,-1 0-1,2-1 1,-1 1 0,0-1-1,1 0 1,-1 0 0,1 1-1,0-2 1,0 1 0,0 0-1,6 3 1,14 10-777,2 0 0,0-2 0,31 14 0,82 27-4879,-130-53 5371,5 3-5978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1 8340,'-1'2'329,"-1"1"0,1-1 0,-1 1 1,0-1-1,0 0 0,0 0 0,0 0 0,0 0 1,0 0-1,-1 0 0,-3 2 0,-10 10-232,-57 58-89,-446 483 2094,513-549-2048,1 1 0,0 0-1,0 1 1,0-1 0,1 1-1,-6 14 1,9-20-45,1 1 0,-1-1 0,1 1 0,0-1-1,-1 1 1,1 0 0,1-1 0,-1 1 0,0-1 0,0 1 0,1-1 0,0 1-1,-1-1 1,1 1 0,0-1 0,0 0 0,1 0 0,-1 1 0,0-1 0,1 0-1,-1 0 1,1 0 0,0 0 0,-1 0 0,1-1 0,0 1 0,3 2 0,10 6 4,0 0 0,0-1 0,1 0 0,0-1-1,0-1 1,1-1 0,0 0 0,0-1 0,1-1 0,-1-1 0,22 2 0,-11-3-181,-1-1 0,1-1 0,-1-2-1,0 0 1,0-2 0,44-12 0,-57 12-241,0 0 1,-1-1 0,1-1-1,-1 0 1,0-1 0,-1 0-1,20-16 1,-27 19 101,0 0 1,0-1 0,-1 0-1,0 0 1,0 0 0,-1-1-1,1 1 1,-1-1 0,0 0-1,-1 0 1,1 0 0,-1 0-1,0-1 1,-1 1 0,0 0-1,0-1 1,0 1 0,-1-1-1,0-8 1,-1 4 126,0 1 0,-1-1-1,0 0 1,0 1 0,-2 0 0,1-1-1,-9-15 1,6 13 744,-1 1 0,-1 0 0,0 0 0,-1 1 0,-13-14 0,21 24-476,0 0 0,0 0-1,1 0 1,-1 0 0,0 1-1,0-1 1,0 0 0,-1 0-1,1 1 1,0-1 0,0 0-1,0 1 1,0-1 0,-1 1-1,1 0 1,0-1-1,-1 1 1,1 0 0,0 0-1,0 0 1,-1-1 0,1 2-1,-3-1 1,3 1-16,-1 0 0,1 0 0,0 0 0,-1 0 1,1 0-1,0 0 0,0 0 0,0 1 0,0-1 0,0 0 0,0 1 0,0-1 0,0 1 0,1-1 1,-1 1-1,0-1 0,1 1 0,-1 3 0,-14 62 603,2 1 1,-6 126-1,9-75-548,-29 379 113,39-458-240,-8-53 44,-21-24 0,20 25-29,-1 1 0,-1 1 0,0 0 1,0 0-1,-1 1 0,-1 0 0,1 1 0,-1 1 0,0 0 0,-20-7 0,23 10-13,-1 1-1,0 1 0,1 0 1,-1 0-1,0 1 1,0 0-1,0 1 0,0 0 1,0 1-1,0 0 0,0 1 1,1 0-1,-1 1 0,-19 7 1,17-5-157,1 0 0,-1 1-1,1 1 1,0 0 0,1 1 0,-19 15 0,27-19-969,8-6-430,9-7-1920,3-5-2062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4930,'7'14'1313,"-2"4"31,0 3-479,-2 2-433,0 0-144,-1-4-144,1 3-144,0-5-240,-1 1-752,0-6-385,1-2-944,0-7-2049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45 4626,'-5'81'4036,"-11"40"-3952,14-111 83,1-4-168,1-3-12,0-1 0,-1 1 0,1 0 0,-1 0 0,0-1 0,1 1 0,-1 0 0,-1-1 0,1 1 0,0-1 0,-3 4 0,4-6 9,0 1-1,0-1 1,0 0 0,0 0-1,0 0 1,-1 0 0,1 0 0,0 0-1,0 0 1,0 0 0,0 0-1,0 0 1,0 0 0,0 0-1,0 0 1,-1 0 0,1 0-1,0 1 1,0-1 0,0 0-1,0 0 1,0 0 0,0 0 0,-1 0-1,1 0 1,0-1 0,0 1-1,0 0 1,0 0 0,0 0-1,0 0 1,0 0 0,0 0-1,-1 0 1,1 0 0,0 0 0,0 0-1,0 0 1,0 0 0,0 0-1,0 0 1,0 0 0,0-1-1,0 1 1,0 0 0,-1 0-1,1 0 1,0 0 0,0 0-1,-3-10-111,1-9 24,3 1 186,1 0 1,0 1 0,1-1-1,0 1 1,2 0-1,8-21 1,-10 28 9,2 0-1,-1 1 1,1-1 0,0 1 0,1 0 0,0 1-1,0-1 1,1 1 0,0 1 0,1-1 0,15-11-1,-21 18-84,1-1-1,-1 1 0,1 0 1,-1 0-1,1 0 0,0 0 1,-1 1-1,1-1 0,0 1 1,-1 0-1,1-1 0,0 1 1,0 0-1,-1 1 0,1-1 1,0 0-1,-1 1 0,1-1 1,0 1-1,-1 0 1,1 0-1,-1 0 0,1 0 1,-1 1-1,0-1 0,1 1 1,-1-1-1,0 1 0,0 0 1,0 0-1,0 0 0,0 0 1,1 2-1,1 1 21,1 1 0,-1-1 0,-1 1 0,1-1 0,-1 1 0,0 0 0,-1 0 0,1 0 0,-1 1 0,-1-1 0,1 1 0,1 10 1,-3-10 29,0 0 0,-1 1 0,0-1 0,0 0 0,-1 0 0,1 0 0,-1 0 1,-1 0-1,0 0 0,0-1 0,-5 10 0,-4 2 352,-1-1 0,-22 24 0,-2 1 853,26-32-746,9-7-99,11-1-339,-3-2-176,10 1-348,0-1 0,1 0 0,-1-1 1,0-1-1,28-7 0,-27 5-2154,0-2 0,27-12-1,-23 8-2725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0 6819,'-6'40'4772,"-16"21"-3657,10-33-484,-1 10-206,-91 219 916,92-234-1373,-1-1 0,-1-1 0,-1 0 0,-1-1 0,0 0 0,-2-2 0,0 0 0,-28 21 0,23-22-133,0-1 1,-1-1-1,0-2 0,-2 0 0,1-1 0,-2-2 1,-37 11-1,49-18-128,0 0-1,-1 0 1,1-2 0,0 0 0,-1-1 0,1 0-1,-1-1 1,1-1 0,-16-4 0,30 5-165,5-2 174,15-3 79,23-6 181,126-26 82,319-59-1047,-420 92-3165,-42 6-339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5891,'-21'22'1105,"2"1"0,0 1 0,1 0-1,-16 32 1,-46 112-261,43-68-2013,35-83-85,2-17 1130,0 1 0,0-1 0,0 0-1,0 1 1,0-1 0,0 1 0,0-1 0,0 0 0,0 1 0,0-1 0,0 0 0,1 1 0,-1-1 0,0 0 0,0 1 0,0-1 0,1 0-1,-1 1 1,0-1 0,0 0 0,1 1 0,-1-1 0,0 0 0,1 0 0,-1 1 0,0-1 0,1 0 0,-1 0 0,0 0 0,1 0 0,-1 1-1,0-1 1,1 0 0,-1 0 0,0 0 0,1 0 0,-1 0 0,1 0 0,8-4-4857</inkml:trace>
  <inkml:trace contextRef="#ctx0" brushRef="#br0" timeOffset="1">328 102 6003,'1'-1'135,"1"0"0,-1 1 0,0 0 0,0-1 0,0 1 0,0 0 0,0 0 0,1-1 0,-1 1 0,0 0 0,0 0 0,0 0 0,1 1 0,-1-1 0,0 0 0,0 0 1,0 1-1,0-1 0,1 0 0,-1 1 0,0-1 0,0 1 0,0-1 0,0 1 0,0 0 0,0 0 0,0-1 0,0 1 0,-1 0 0,1 0 0,0 0 0,0 0 0,-1 0 0,1 0 0,0 0 0,-1 0 0,1 0 0,-1 0 0,0 0 1,1 1-1,-1-1 0,1 2 0,1 7 97,0 1 1,0-1 0,0 21 0,-2-23 45,0 38-7,-3 0-1,-1 0 1,-12 51-1,6-40-1582,-4 74 0,17-85-4290,0-31-257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6115,'0'0'91,"0"1"-1,0-1 1,1 0 0,-1 0-1,0 0 1,0 0 0,0 0-1,1 0 1,-1 1 0,0-1 0,0 0-1,0 0 1,0 0 0,0 0-1,1 1 1,-1-1 0,0 0 0,0 0-1,0 0 1,0 1 0,0-1-1,0 0 1,0 0 0,0 0 0,0 1-1,0-1 1,0 0 0,0 0-1,0 1 1,0-1 0,0 0 0,0 0-1,0 0 1,0 1 0,0-1-1,0 0 1,0 0 0,0 0 0,0 1-1,0-1 1,-1 0 0,1 0-1,0 0 1,0 1 0,0-1 0,0 0-1,0 0 1,-1 0 0,1 0-1,0 0 1,0 1 0,0-1 0,-1 0-1,1 0 1,-11 14 379,10-12-151,-38 40 791,-67 58-1,44-43-916,29-27-142,7-7-38,0 2-1,2 0 1,-36 49 0,59-73-18,0 0 1,0 0-1,1 0 1,-1 1-1,0-1 0,1 0 1,-1 1-1,1-1 1,-1 0-1,1 1 1,0-1-1,-1 1 1,1-1-1,0 0 1,0 1-1,0-1 1,0 1-1,0-1 1,0 1-1,1-1 1,-1 1-1,0-1 1,1 0-1,-1 1 1,1-1-1,0 0 1,-1 1-1,1-1 1,0 0-1,0 0 0,0 0 1,-1 1-1,1-1 1,1 0-1,-1 0 1,0 0-1,0-1 1,0 1-1,0 0 1,2 0-1,6 4-13,0 0-1,1-1 0,-1-1 1,18 5-1,-12-4 28,-9-3-6,-1 1 0,1 0 0,-1 0 0,0 1 1,1-1-1,-1 1 0,7 5 0,-10-6-2,0 0 0,-1 0 0,1 0 0,-1 0 0,1 0 0,-1 1 0,0-1 0,0 0 0,0 1 0,0-1 0,0 0 0,0 1 0,-1-1 0,1 1 0,-1-1 0,1 1 0,-1 0 0,0-1 0,-1 5 0,0 4 1,0 0 0,-1 1 0,0-1 0,-1 0 0,0 0 0,-9 18-1,-36 59 20,-1 1-22,48-87-11,1-1 1,-1 0 0,1 1 0,-1-1 0,1 1 0,0-1 0,0 1-1,0-1 1,0 1 0,0-1 0,0 1 0,0-1 0,0 1 0,1-1 0,-1 1-1,0-1 1,1 1 0,-1-1 0,1 1 0,0-1 0,-1 0 0,1 0 0,0 1-1,0-1 1,0 0 0,0 0 0,0 0 0,2 2 0,4 3-50,0-1 0,1 0 0,0 0 0,8 3 0,16 11-61,-30-17 118,1 1 0,0-1 0,-1 1 0,0 0 0,0-1 0,0 1 0,0 0 0,0 0 0,0 1 0,-1-1 0,1 0 0,-1 0 0,0 1 0,0-1 0,-1 1 0,1-1 0,0 1 0,-1-1 0,0 5 0,-1 5 121,0 0 0,-1 0 0,-7 25 0,-2 14 178,10-46-262,0-2-27,1 1 0,-1 0 0,1 0 0,0 0 0,1 0 0,0 6 0,-1-10-25,1-1 1,-1 1 0,0 0-1,1 0 1,-1 0 0,1 0-1,-1-1 1,1 1 0,-1 0-1,1 0 1,-1-1 0,1 1-1,0 0 1,0-1 0,-1 1-1,1-1 1,0 1 0,0-1-1,-1 1 1,1-1-1,0 0 1,0 1 0,0-1-1,0 0 1,0 0 0,0 0-1,0 1 1,0-1 0,-1 0-1,1 0 1,0 0 0,0-1-1,0 1 1,0 0 0,0 0-1,0 0 1,0-1 0,0 1-1,1-1 1,4-1-187,0-1 0,-1 1 0,1-1 0,-1 0 0,1-1 0,-1 1 0,0-1 0,0 0 0,-1 0 0,7-7 0,5-9-2324,17-24-1,-29 40 1902,23-35-4903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 4914,'0'0'71,"0"0"0,0 0 0,0 0 0,0 0-1,0 0 1,0 0 0,0 0 0,1 1 0,-1-1-1,0 0 1,0 0 0,0 0 0,0 0 0,0 0 0,0 0-1,0 0 1,1 0 0,-1 0 0,0 0 0,0 0-1,0 0 1,0 0 0,0 0 0,0 0 0,1 0 0,-1 0-1,0 0 1,0 0 0,0 0 0,0 0 0,0-1-1,0 1 1,1 0 0,-1 0 0,0 0 0,0 0 0,0 0-1,0 0 1,0 0 0,0 0 0,0 0 0,0 0 0,0-1-1,0 1 1,0 0 0,1 0 0,-1 0 0,0 0-1,0 0 1,0 0 0,0-1 0,0 1 0,0 0 0,0 0-1,0 0 1,0 0 0,0 0 0,0 0 0,0-1-1,0 1 1,0 0 0,0 0 0,0 0 0,-1 0 0,1 0-1,0 0 1,0-1 0,22 4 946,25 8-1042,-24-5 170,12 4 134,1 1 0,48 22 0,-81-32-240,0 1 0,0 0 0,0-1 0,-1 1 1,1 0-1,-1 0 0,1 0 0,-1 1 0,0-1 0,1 1 0,-1-1 0,-1 1 0,1 0 1,0-1-1,-1 1 0,3 6 0,-4-7-23,1 0 1,-1 1 0,0-1-1,1 1 1,-1-1-1,0 1 1,-1-1-1,1 1 1,0-1 0,-1 1-1,0-1 1,1 0-1,-1 1 1,0-1-1,0 0 1,0 0-1,0 0 1,-1 1 0,1-1-1,-1 0 1,1-1-1,-4 4 1,-21 21-83,-2-1 1,0-2 0,-33 21-1,56-41 61,1-1-1,-1 0 0,1 0 1,-1 0-1,0 0 0,-7 0 1,-17 8-89,27-8 85,0 1 0,0-1-1,1 0 1,-1 1 0,1-1 0,-1 1-1,1 0 1,0-1 0,0 1 0,0 0-1,0 0 1,0 5 0,-1-2 4,-11 45-17,-74 236 230,87-286-207,-1 0-1,1 1 0,-1-1 0,1 0 1,0 0-1,0 0 0,-1 0 0,1 0 1,0 1-1,0-1 0,0 0 1,0 0-1,0 0 0,1 1 0,-1-1 1,1 2-1,-1-3-1,0 1-1,1-1 1,-1 1 0,0-1 0,1 0 0,-1 1-1,1-1 1,-1 0 0,1 1 0,-1-1 0,1 0-1,-1 1 1,1-1 0,-1 0 0,1 0-1,-1 0 1,1 0 0,-1 1 0,1-1 0,-1 0-1,1 0 1,-1 0 0,1 0 0,0 0 0,2-1-3,0 1 1,-1-1-1,1 1 1,-1-1-1,1 0 1,-1 0-1,1 0 1,-1 0-1,0-1 1,0 1-1,1-1 1,-1 1-1,2-3 1,48-55 48,-48 56-41,0 0-1,0-1 1,0 2-1,0-1 1,0 0-1,0 1 1,1 0 0,0 0-1,-1 0 1,1 1-1,0 0 1,0-1-1,-1 2 1,7-2 0,-5 1-12,1 1 0,-1 0 0,0-1 0,1 2 1,-1-1-1,1 1 0,-1 0 0,0 0 1,0 1-1,10 3 0,-16-4 5,1-1-1,-1 0 1,1 0-1,-1 1 1,1-1 0,-1 0-1,1 1 1,-1-1-1,0 0 1,1 1 0,-1-1-1,0 1 1,1-1-1,-1 1 1,0-1 0,1 1-1,-1-1 1,0 1 0,0-1-1,0 1 1,1-1-1,-1 1 1,0-1 0,0 1-1,0 0 1,0-1-1,0 1 1,0 0 0,-9 18 17,-22 14 172,29-32-168,-133 110 2191,135-111-2190,-1 0 0,1 1 0,-1-1 0,1 0 0,0 1 0,-1-1-1,1 1 1,-1-1 0,1 1 0,0-1 0,-1 1 0,1-1 0,0 1 0,0-1 0,-1 1 0,1-1 0,0 1-1,0-1 1,0 1 0,0 0 0,0-1 0,0 1 0,0-1 0,0 1 0,0 0 0,0-1 0,0 1 0,0-1-1,0 1 1,0-1 0,0 1 0,1-1 0,-1 1 0,1 0 0,0 1-8,1 0 0,-1-1 1,1 1-1,-1-1 0,1 0 1,0 0-1,0 1 0,0-1 0,0 0 1,2 0-1,4 3-84,1-1 0,0-1 0,-1 0 0,13 2 1,-1-5-705,1 0 1,-1-1 0,0-1-1,0-1 1,0-1-1,35-13 1,-11 4-3250,-6 2-1603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7491,'19'-1'1665,"4"-1"16,9-3-1217,9 2-256,6-5-96,5-2-64,4-1-64,-3-6-48,-1 4-64,-5-1-64,-4-1-128,-4 1-160,-5-1-401,-5 4-751,-6 1-1090,-7-2-2496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8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2305,'33'7'2001,"-5"-1"-752,-6 4-305,-5 3 48,-6 2-63,-4-1-321,-6 1-320,-4-3-1392,0 2-1329,-5-4-3330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822 491 7716,'18'-42'622,"1"1"0,2 1 0,2 1 0,2 1 0,42-50 0,-50 68-616,1 1-1,1 1 1,1 1-1,0 1 1,1 0-1,1 2 1,1 0 0,0 2-1,0 0 1,45-15-1,-51 22-3,0 1-1,0 1 0,0 1 1,0 0-1,0 1 0,0 1 1,0 0-1,1 1 1,-1 1-1,0 1 0,0 0 1,-1 2-1,1 0 0,26 11 1,-24-6-12,1 0 0,-1 2 1,-1 0-1,0 1 0,-1 0 0,-1 2 1,0 0-1,0 1 0,-2 0 1,0 1-1,13 22 0,-6-4-10,-2 1-1,-2 0 1,-1 2 0,-2 0-1,-1 0 1,-2 1-1,-2 1 1,-1 0 0,1 45-1,-5-17 5,-3-1 1,-3 1-1,-3-1 0,-23 114 0,12-111 79,-3-1-1,-3-1 0,-54 115 1,52-135 72,-3-2 0,-1 0 0,-3-2 0,-1-2 0,-64 66 0,57-70 62,-2-2 0,-2-2 0,0-2 0,-58 31 0,66-44-70,-1-2 1,-1-1-1,0-2 1,-1-2 0,-1-1-1,-54 8 1,55-15-45,0-1 1,0-1-1,0-3 1,0-1 0,0-2-1,1-1 1,-1-2-1,1-1 1,-46-18-1,54 15-58,1-1-1,1-1 0,0-2 0,1 0 0,1-2 0,0-1 1,1-1-1,1-1 0,1 0 0,1-2 0,1-1 0,-19-27 1,17 16-69,2-1 0,1 0 0,2-1 0,1-1 0,2-1 0,2 0 1,2-1-1,1 0 0,-4-42 0,9 45-112,2 1-1,1-1 1,2 0 0,2 0-1,1 0 1,1 1 0,2 0-1,2 0 1,1 1 0,19-44-1,-20 60-66,0 1 0,1 0 0,1 0-1,0 1 1,1 1 0,14-15 0,-17 22-349,0-1 1,0 1-1,0 1 1,1 0-1,1 0 1,-1 1-1,1 0 1,0 1-1,0 0 1,22-5-1,19 5-4622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10005,'5'50'2097,"11"-8"-1,8-3-1743,11 9-209,13 5-144,13-1 0,17-1-48,8-9-48,15-11-112,6-10-129,13-11-207,9-12-240,7-9-433,7-14-848,5-12-1264,-1-10-2722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1626 65 6739,'3'-1'91,"59"-18"2461,-57 18-2344,0 0 0,1 0 0,-1 0 1,0 1-1,1 0 0,-1 0 0,1 0 1,-1 1-1,10 2 0,-14-2-167,1-1 1,0 1-1,-1 0 1,1 0-1,-1 0 1,1 0-1,-1 0 1,0 0-1,1 0 0,-1 1 1,0-1-1,0 0 1,0 1-1,0-1 1,0 1-1,0-1 1,0 1-1,-1 0 1,1-1-1,0 1 1,-1 0-1,1-1 0,-1 1 1,0 0-1,0-1 1,0 1-1,0 0 1,0 0-1,0 0 1,0-1-1,0 1 1,-1 2-1,-1 4 32,1 0 0,-1 0 0,-1-1-1,0 1 1,0-1 0,-4 8 0,-38 63 229,-92 120 0,-78 55-612,178-212-76,-3-2 0,-1-2 1,-49 33-1,58-48-800,-1-1 0,-1-2-1,0-2 1,-1 0 0,-45 12 0,5-10-3774</inkml:trace>
  <inkml:trace contextRef="#ctx0" brushRef="#br0" timeOffset="1">781 0 8580,'-21'156'3959,"-29"72"-2765,30-144-865,-203 631 653,-43-89-2818,246-582 1429,-125 241-7245,109-224 2519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3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6451,'109'14'1921,"8"9"80,7 5-16,8 1-1265,4 7-288,7 4-112,-3 6-96,-3-1-128,-7 1-112,2 1-96,-2-1-128,-2-4-192,2-1-256,-3-6-1185,-1-2-144,-4-5-1216,-1-11-2290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6051,'0'0'89,"1"1"1,-1-1 0,1 0 0,-1 0-1,1 0 1,-1 1 0,0-1-1,1 0 1,-1 0 0,0 1-1,1-1 1,-1 0 0,1 1-1,-1-1 1,0 0 0,0 1-1,1-1 1,-1 1 0,0-1 0,0 0-1,1 1 1,-1-1 0,0 1-1,0-1 1,0 1 0,0 0-1,4 17 114,-3-10-117,9 57 664,2 101 0,-6-52-262,25 231-61,-1-118-3375,-19-173-1396,-5-38 476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0 433 5250,'425'-91'3332,"-215"52"-2619,55-16-16,604-111-15,-776 152-669,367-46 33,-377 55-29,0 2 1,0 5-1,127 18 0,-173-14 9,-1 1-1,0 2 1,-1 1-1,45 20 1,-68-24-12,0 0 1,0 1-1,-1 0 0,0 1 1,0 0-1,-1 0 0,0 1 1,0 1-1,-1 0 1,0 0-1,-1 1 0,0 0 1,-1 0-1,0 0 0,5 15 1,-6-10 20,-1 1 0,0-1 0,-1 1 0,-1 0 0,-1 0 0,0 0 0,-1 1 1,-2 20-1,-4 20 136,-14 63-1,7-52-96,-15 168 82,17-127-654,-35 156-1,37-235-1414,-1-1-1,-16 36 0,6-28-3379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7267,'10'-1'450,"0"0"0,-1 0 0,1-1-1,-1-1 1,1 0 0,16-7 0,12-4-347,266-70 1147,558-78 0,119 40-951,-936 116-298,333-33 60,-2 20 99,-296 20-133,-1 3 0,1 4 1,84 18-1,-151-23-120,25 5-80,-37-8 110,1 1 0,-1-1 0,1 1 0,-1-1 0,1 1 0,-1 0 0,1 0 0,-1-1-1,0 1 1,1 0 0,-1 0 0,0 0 0,0 0 0,0 0 0,0 1 0,0-1 0,1 2 0,-2-2-160,0 1 0,0-1 0,0 0 0,0 0 0,-1 0 0,1 0 0,0 1 0,-1-1 0,1 0 0,-1 0-1,1 0 1,-1 0 0,0 0 0,1 0 0,-1 0 0,0 0 0,0 0 0,0 0 0,0-1 0,0 1 0,0 0 0,0 0 0,0-1-1,0 1 1,-2 0 0,-25 14-6209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45 227 3490,'-5'-9'661,"0"2"-104,0-1 0,1 0 0,-1 0-1,1 0 1,1-1 0,0 1 0,0-1 0,1 0-1,-3-16 1,19 57 372,43 175 134,-4-14-851,-52-190-211,1 4 4,0 0-1,1-1 1,0 1-1,4 6 1,-7-13-4,0 1 0,0 0 0,1-1 1,-1 1-1,0 0 0,1-1 0,-1 1 0,1-1 1,-1 1-1,1-1 0,-1 1 0,1-1 0,-1 1 0,1-1 1,0 0-1,-1 1 0,1-1 0,0 0 0,-1 1 0,1-1 1,0 0-1,-1 0 0,1 0 0,0 1 0,-1-1 1,1 0-1,0 0 0,0 0 0,-1 0 0,1 0 0,0-1 1,-1 1-1,1 0 0,0 0 0,0 0 0,-1 0 0,1-1 1,-1 1-1,1 0 0,0-1 0,-1 1 0,1-1 1,-1 1-1,1-1 0,0 1 0,-1-1 0,1 1 0,-1-1 1,0 1-1,1-1 0,0 0 0,4-7 3,1 0 1,-1 0-1,-1 0 0,0-1 1,0 1-1,0-1 0,-1 0 0,2-12 1,12-79-112,-14 80 74,4-38-78,10-67-134,-13 104 188,2 1-1,0-1 0,15-34 0,-20 53 53,0 0 0,0 1 0,0-1 0,0 0 0,0 1 0,0-1 0,0 1 0,1-1 0,2-1 0,-4 2 5,1 1 0,0 0-1,-1-1 1,1 1 0,-1 0-1,1-1 1,-1 1 0,1 0-1,0 0 1,-1 0 0,1 0-1,0 0 1,-1 0 0,1 0-1,0 0 1,-1 0 0,1 0-1,-1 0 1,1 0 0,1 1-1,0 0 7,0 0 0,-1 0-1,1 1 1,0-1 0,-1 1 0,1-1-1,-1 1 1,0 0 0,1 0-1,-1-1 1,0 1 0,0 0-1,0 0 1,0 0 0,1 3 0,9 31 137,-1 0 0,5 40 0,12 45 124,-22-106-229,0-1 1,1 0-1,0 0 0,1 0 0,16 24 0,-21-36-12,1 1 0,-1 0-1,0 0 1,1-1-1,0 1 1,-1-1 0,1 0-1,0 0 1,0 0-1,0 0 1,0 0 0,1-1-1,-1 1 1,0-1-1,1 0 1,5 1 0,-6-1 5,-1-1 1,1-1 0,0 1-1,0 0 1,-1 0 0,1-1-1,0 0 1,-1 1-1,1-1 1,-1 0 0,1-1-1,-1 1 1,1 0 0,-1 0-1,0-1 1,0 0 0,0 1-1,0-1 1,0 0 0,0 0-1,0 0 1,2-4-1,6-7 50,-1-1-1,-1-1 0,0 0 1,6-18-1,21-68-55,-24 68-57,60-191-3014,-70 221 2799,0 1-214,-1 0 0,1 0-1,-1 1 1,1-1 0,-1 0 0,0 0 0,1 0-1,-1 0 1,0 0 0,-1-4 0,-3 0-4995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62 205 5475,'10'-4'309,"0"1"1,0-1 0,0-1 0,-1 0 0,0 0 0,0-1 0,0 0 0,0 0 0,-1-1-1,12-12 1,-18 16-281,1 0 0,-1 1 0,0-1 0,0 0 0,0 0 0,0 0 0,0 0 0,-1 0 0,1-1 0,-1 1 0,0 0-1,0-1 1,0 1 0,-1-1 0,1 1 0,-1-1 0,0 1 0,0-1 0,0 1 0,0-1 0,0 0 0,-1 1 0,0 0-1,0-1 1,0 1 0,0-1 0,0 1 0,-1 0 0,1 0 0,-1 0 0,0 0 0,0 0 0,0 0 0,0 0 0,-4-3 0,5 5-19,0 0 0,-1-1 1,1 1-1,0 0 1,-1 0-1,1 0 0,-1 0 1,1 0-1,-1 0 1,0 0-1,1 1 1,-1-1-1,0 1 0,1-1 1,-1 1-1,0-1 1,0 1-1,1 0 0,-1 0 1,0 0-1,-2 0 1,1 1 19,0 0 1,-1 0 0,1 0 0,0 0 0,0 1-1,0-1 1,0 1 0,1 0 0,-1 0 0,-4 3-1,-4 5 109,2 1 0,-1 0 0,1 0 0,-9 15-1,12-17-67,1 0 0,0 0 0,0 1-1,1 0 1,0-1 0,0 1 0,1 1-1,1-1 1,-3 20 0,5-26-69,0 1 1,0 0 0,1-1-1,-1 1 1,1-1 0,0 1-1,0 0 1,0-1 0,1 0-1,0 1 1,0-1 0,0 0-1,0 0 1,1 0 0,-1 0-1,1-1 1,0 1 0,0-1-1,0 1 1,1-1 0,-1 0-1,1 0 1,0-1-1,7 5 1,-7-5-71,0 0-1,0-1 1,0 1-1,0-1 1,0 0 0,0 0-1,0 0 1,0-1-1,1 1 1,-1-1-1,0 0 1,0-1 0,7 0-1,-3 0-740,-1-1 0,1 0 0,-1-1 0,1 0 0,-1 0 0,11-6-1,6-7-4512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6307,'-8'26'1473,"3"4"-17,2 1-783,5 1-465,1 2-208,5 0-48,0 4-48,2 1-49,0-3-63,0-5-80,-1-2-192,1-6-464,-2-4-449,-1-9-912,-1-10-1889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4978,'-3'2'156,"-28"19"2076,-38 32-1,60-45-2015,0 0-1,1 1 0,1 0 0,-1 0 0,1 0 0,1 1 0,0 0 0,-8 18 0,13-24-181,-1 0 1,1 0-1,0 0 0,0 0 0,0 0 0,0 1 0,1-1 0,0 0 1,-1 1-1,2-1 0,-1 0 0,0 1 0,1-1 0,2 6 0,-2-7-31,0-1 0,0 1-1,1-1 1,-1 1 0,1-1-1,-1 0 1,1 0 0,0 0-1,0 0 1,0 0 0,0 0-1,0 0 1,1-1 0,-1 1-1,1-1 1,-1 1 0,1-1-1,-1 0 1,1 0 0,-1 0 0,1-1-1,0 1 1,3 0 0,3 0-133,0 0 1,0 0-1,0-1 1,1 0 0,-1-1-1,0 1 1,0-2 0,1 0-1,-1 0 1,10-4 0,-12 3-594,0 0 0,1-1 0,-1 1 0,0-2 0,-1 1 0,1-1 0,7-7 1,5-8-4166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5907,'1'2'300,"-1"0"1,1 1 0,0-1 0,-1 1-1,0-1 1,1 1 0,-1-1-1,-1 4 1,1-3-89,1 109 959,-16 122-1,-2 44-907,19-262-248,-1-16-15,-1 0 0,0 0 0,0 0 0,0 0 0,0 0 0,0 1 0,0-1 0,0 0 0,1 0 0,-1 0 0,0 0 0,0 0 1,0 0-1,0 0 0,0 0 0,0 0 0,1 0 0,-1 0 0,0 0 0,0 0 0,0 0 0,0 0 0,0 0 0,1 0 0,-1 0 0,0 0 0,0 0 0,0 0 0,0 0 1,0 0-1,0 0 0,1 0 0,-1-1 0,0 1 0,0 0 0,0 0 0,0 0 0,0 0 0,0 0 0,0 0 0,0 0 0,0 0 0,1-1 0,-1 1 0,0 0 0,0 0 0,0 0 1,14-26-21,-14 26 20,42-114-115,-34 85 100,2 1 0,1 0 0,1 1 0,26-43 0,-38 70 15,0-1 0,0 1 0,1 0 0,-1 0 0,0-1 1,0 1-1,0 0 0,0 0 0,0 0 0,1-1 0,-1 1 0,0 0 0,0 0 0,0 0 0,1-1 0,-1 1 0,0 0 0,0 0 0,1 0 0,-1 0 0,0 0 1,0 0-1,1 0 0,-1 0 0,0 0 0,0-1 0,1 1 0,-1 0 0,0 0 0,0 0 0,1 0 0,-1 1 0,0-1 0,1 0 0,4 9 7,0 21 4,-4-25-12,2 23-93,2-1 1,10 31-1,-11-45-787,1-1 0,0 0 0,1 0 0,0-1 0,1 0 0,14 19 0,-6-11-3911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 5042,'-1'-2'112,"0"1"-1,1-1 0,-1 0 1,0 0-1,0 1 1,0-1-1,0 1 0,-1-1 1,1 1-1,0-1 1,-1 1-1,1 0 0,0 0 1,-1-1-1,0 1 1,1 0-1,-1 0 0,0 1 1,1-1-1,-1 0 0,0 1 1,0-1-1,0 1 1,0-1-1,0 1 0,0 0 1,1 0-1,-1 0 1,0 0-1,0 0 0,0 0 1,0 0-1,0 1 1,0-1-1,0 1 0,1-1 1,-1 1-1,0 0 0,-3 2 1,-2 0 21,1 1 0,0 0-1,0 0 1,0 1 0,0-1 0,1 1 0,-1 1 0,1-1-1,-6 10 1,5-6-22,0 1 0,1 0 0,0 0 0,1 1 0,0 0 0,1-1 0,0 1 0,-3 21 0,5-26-96,1 0 1,-1 0-1,1 0 1,0 0 0,1 0-1,0 0 1,0-1-1,0 1 1,0 0-1,1 0 1,0-1-1,0 1 1,1-1-1,0 0 1,-1 1 0,2-1-1,-1-1 1,7 9-1,-8-12-15,-1 1-1,1-1 1,0 1-1,0-1 1,0 1-1,0-1 1,0 0-1,0 0 0,0 0 1,1 0-1,-1-1 1,0 1-1,0 0 1,1-1-1,-1 0 1,0 1-1,1-1 1,-1 0-1,1 0 1,-1-1-1,0 1 1,1 0-1,-1-1 1,0 1-1,1-1 1,-1 0-1,0 0 0,0 0 1,0 0-1,0 0 1,0 0-1,0 0 1,0-1-1,3-3 1,6-4-62,-1-1 0,0 0 0,-1-1 0,12-17-1,-19 26 48,9-13-5,-2-1 0,1 1 0,-2-2 1,0 1-1,-1-1 0,-1 0 0,0-1 0,-2 1 0,0-1 0,3-28 0,-6 69 46,0 0 0,2 0 0,1 0 0,1 0 0,1-1 0,1 0 0,15 35 0,-1-25-872,-19-30 435,0 0-1,-1-1 0,1 1 0,0 0 0,0-1 1,0 1-1,0-1 0,0 0 0,0 1 1,0-1-1,1 0 0,-1-1 0,4 2 0,6-2-4726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7475,'7'-7'1537,"1"-1"16,-2-2-1345,7-1-192,4-2 0,1 2 16,-4-1-16,4 1 16,0 1-48,0 0-80,1-1-96,1 1-160,-1 1-241,-1-1-975,-1-2-1138,-3 3-2640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4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 6675,'0'0'109,"-1"-1"0,0 1 0,1 0 0,-1 0 0,0-1 0,1 1-1,-1 0 1,1 0 0,-1 0 0,0 0 0,1 0 0,-1 0 0,0 0 0,1 0 0,-1 0 0,0 0 0,1 0-1,-1 1 1,0-1 0,1 0 0,-1 0 0,1 1 0,-1-1 0,0 0 0,1 1 0,-1-1 0,1 0 0,-1 1-1,1-1 1,-1 1 0,1-1 0,-1 1 0,1-1 0,0 1 0,-1-1 0,1 1 0,0 0 0,-1-1 0,1 1-1,0-1 1,0 1 0,0 1 0,-12 34 296,10-30-18,-12 63 478,2 1 1,3 0 0,1 135-1,8-173-798,1 0-1,8 41 1,-8-65-141,1 0 0,0 1 1,0-1-1,1 0 0,0 0 0,0 0 1,1 0-1,0-1 0,0 0 1,1 1-1,0-1 0,0-1 1,12 12-1,-14-16-97,0 1 0,0-1 0,0-1 1,1 1-1,-1 0 0,1-1 0,-1 0 0,1 0 0,-1 0 0,1 0 0,0 0 0,-1-1 1,1 1-1,0-1 0,0 0 0,5-1 0,-3 0-581,0 0 0,-1 0 0,1-1 0,0 0 0,-1 0 0,6-3 0,21-15-5843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1014 6867,'189'-379'3271,"-169"342"-3226,1 0 1,2 1-1,2 1 0,1 1 1,1 2-1,2 0 0,2 2 1,36-28-1,-7 13-2,2 3-1,111-56 1,-124 75-40,0 3 0,2 1 1,0 3-1,80-15 0,-103 27-16,1 1 0,0 1 0,0 1 0,-1 2-1,1 1 1,0 2 0,-1 0 0,1 2 0,-2 1 0,1 1-1,39 17 1,-37-10-7,0 1 0,0 1 0,-2 2-1,0 0 1,-1 2 0,-1 1 0,-1 2 0,-2 0-1,31 39 1,-28-26 13,-2 1 1,-1 1-1,-1 1 0,-3 1 1,-1 1-1,-2 0 0,-2 1 1,-2 1-1,-2 0 0,5 55 1,-7-13 4,-4 0 0,-4 0 0,-3 0 0,-22 124 0,12-135 80,-3 0-1,-4-2 0,-2 0 1,-4-1-1,-3-2 1,-3 0-1,-3-2 0,-3-2 1,-3-2-1,-79 97 0,65-98 143,-3-1 0,-2-3-1,-3-3 1,-80 55-1,108-88-137,0-2-1,-1 0 0,-2-3 1,0-1-1,0-2 0,-2-1 1,0-3-1,0-1 1,-1-1-1,-59 3 0,67-10-26,1-2-1,-1-2 1,1-1-1,-1-1 0,1-1 1,-57-19-1,67 16-23,1 0-1,-1-2 0,2-1 1,-1 0-1,2-2 0,-1 0 1,2-1-1,0-1 1,1-1-1,-21-23 0,19 15-44,0-2-1,1 0 1,1-1-1,2 0 1,1-2-1,1 1 1,-13-44 0,16 35-18,1 0 1,2-1 0,2 0-1,1 0 1,3-67 0,4 60-334,1 0 1,3 0-1,2 1 1,2 0 0,1 0-1,3 1 1,1 1-1,3 0 1,1 2-1,1 0 1,32-42 0,7 6-3086,3 4-2214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7844,'-5'35'1616,"7"-1"17,16 3-1377,14 5-208,12 4-32,10-5 0,9-2-16,4-2-16,6-4-48,5-6-96,4-4-160,7-4-288,7-6-1041,3-11-1216,5-13-2866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 6771,'3'0'321,"0"0"-1,1 0 1,-1 0 0,1 1-1,-1-1 1,0 1 0,0 0-1,1 0 1,-1 0-1,0 0 1,0 1 0,4 2-1,-5-3-254,0 1 0,-1 0 0,1-1 0,0 1 0,-1 0 0,1 0 0,-1 0 0,0 0 0,0 1 0,0-1 0,0 0 0,0 0 0,0 1 0,-1-1-1,1 1 1,-1-1 0,1 0 0,-1 6 0,0 3-38,-1 0 1,0 1-1,0-1 0,-1 0 0,-1 0 1,0 0-1,0-1 0,-10 20 0,-48 82 198,43-83-210,-59 88-738,-5-5 0,-128 139 0,186-226-567,0-1 0,-2 0-1,-35 24 1,-14 2-4060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1 7107,'4'3'248,"-1"0"0,1 0 0,0 0 0,-1 1 0,1-1 0,-1 1 0,0 0 0,-1 0 0,1 0-1,-1 0 1,1 1 0,-1-1 0,0 1 0,-1-1 0,1 1 0,1 7 0,2 12-46,-2 0 1,2 26-1,-4-38-19,1 39 23,-1 0 0,-4 0-1,-1-1 1,-14 65 0,-62 198 217,71-284-378,-233 710 625,126-400-572,82-239-145,-122 354-287,-25-13-1592,110-302-403,56-115 1111,-1 0 0,-1-2 0,-26 29 0,-8-5-3635</inkml:trace>
  <inkml:trace contextRef="#ctx0" brushRef="#br0" timeOffset="1">828 2452 6307,'88'16'1118,"-1"5"1,-1 4 0,-2 3-1,0 3 1,119 65 0,-43-5-399,245 181 1,114 165-767,-38 44-4486,-376-372 746,-3-2-2294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1016 5603,'-22'-10'493,"0"-1"1,1 0-1,1-2 1,0 0 0,0-2-1,2 0 1,-29-29 0,40 36-424,1 1 1,0-1-1,0-1 0,1 1 1,0-1-1,0 0 1,1 0-1,0 0 1,1-1-1,0 1 0,0-1 1,1 0-1,0 1 1,1-1-1,0 0 1,1 0-1,0 0 0,0 0 1,1 0-1,0 0 1,4-11-1,1 0-25,2 0-1,0 1 1,1 0-1,1 1 1,1-1-1,1 2 1,0 0 0,1 1-1,27-28 1,4 2-5,3 2 0,60-41 0,-52 43-29,1 2 0,3 3 1,0 3-1,2 2 0,2 3 1,106-30-1,-126 46-13,0 2 0,0 1 0,1 3 0,70 2 0,-80 4-1,0 1 0,0 2 0,0 2 0,-1 1 0,0 1 0,48 21 0,-45-12 2,0 1 0,-1 1 1,-2 2-1,0 1 0,-1 2 1,-1 1-1,-2 2 0,0 0 1,-2 2-1,-2 1 0,0 2 1,24 42-1,-20-23 0,-2 2 1,-3 1-1,-2 1 1,-2 1-1,-3 0 1,-3 2-1,12 93 0,-18-75 29,-4 0 0,-3 1 0,-3-1 0,-4 1 0,-3-1 0,-23 87 0,15-96 6,-3-1 0,-4-2 0,-2 0 0,-3-1-1,-2-2 1,-3-1 0,-45 59 0,36-63 95,-3-1 1,-1-2-1,-4-3 0,-1-1 0,-70 50 1,85-74-28,0-2 1,-2-1 0,-1-2 0,0-2 0,-1-2-1,-1-1 1,-1-3 0,0-1 0,-68 10 0,69-18-22,-1-1 1,1-3-1,0-1 1,0-2-1,0-2 0,0-1 1,0-3-1,-45-15 1,55 13-55,1-1 1,0-2-1,1-1 1,0-1-1,2-2 1,0-1-1,0-1 0,2-1 1,1-2-1,-39-43 1,43 39-69,1-1 1,2-1-1,1 0 0,1-1 0,2-1 1,1-1-1,1 0 0,2 0 1,-8-43-1,12 48-87,2-1-1,1 0 1,1-1 0,2 1-1,0 0 1,2 0-1,1 0 1,2 0 0,0 0-1,2 1 1,16-42-1,-13 48-199,0 0 0,2 2-1,0-1 1,1 1-1,20-21 1,-14 20-2226,42-36 0,-11 20-3411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6563,'50'6'2094,"82"-1"-1,-81-5-2194,80 11 1,-124-10 111,-1 0 0,1 1 0,-1 0 0,0 0 0,1 0 0,-1 1 0,0 0 0,-1 0 1,1 1-1,0 0 0,-1 0 0,0 0 0,0 0 0,6 7 0,-4-2 14,-1 0 1,0 1-1,0 0 0,-1 0 0,0 0 1,-1 1-1,6 18 0,0 8-27,-1 0-1,-2 1 1,-2 0-1,1 59 1,-7-66-754,0 1 0,-3-1 0,-8 39 0,4-41-2192,-4-8-1969</inkml:trace>
  <inkml:trace contextRef="#ctx0" brushRef="#br0" timeOffset="1">1 425 7427,'16'3'1585,"5"-4"16,8-4-1297,9-2-272,4-4-160,7-5-80,3-5-112,0-2-112,-3 3-305,-2-2-832,-6-6-1008,-6 0-2385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9428,'-26'44'1937,"10"-5"0,16-3-1729,18 5-192,16 1-96,8-3-32,10-5-32,13-3-64,7-10-112,6-9-144,8-12-321,5-12-1088,10-12-1328,1-10-3122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1714 1 7764,'-3'32'1728,"-10"4"33,-8 10-1249,-8 14-191,-5 15-129,-7 9-16,-5 14-32,-6 4-16,-8 2-32,-6 2-32,-8-5-96,-5-4-144,-6-4-176,-6-12-225,2-9-1023,-6-7-257,1-10-1153,-4-14-2256</inkml:trace>
  <inkml:trace contextRef="#ctx0" brushRef="#br0" timeOffset="1">288 308 7379,'19'22'691,"-1"0"0,-1 2 0,-1 0 0,-1 1 0,-1 0 0,11 28 0,-11-15-282,-1 0 0,-2 0 1,11 72-1,-14-30-189,-4 0 0,-3 0-1,-17 144 1,-134 599 4,-23-201-1763,173-621 1530,-8 24-637,-1 1-1,-2-1 1,0-1-1,-2 0 1,-27 39 0,37-60 127,1 0 0,-1 0-1,0 0 1,0 0 0,-1 0 0,-5 3 0,-18 2-5361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7668,'93'18'1808,"-4"2"49,7 6-1201,3 6-191,2 7-145,0 5-48,-4 2-64,-4 6-64,-3 3-80,-4 0-48,0 6-96,0-3-144,5 4-224,0 3-208,-3-5-1297,-2 0-1425,-4-4-3345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6947,'94'-120'3251,"-53"74"-3080,1 1-1,3 3 0,86-64 1,-76 69-121,3 3 0,0 2 0,98-38 0,-105 52-43,1 2 0,1 2 0,64-8 0,-34 12 2,120 1-1,-144 11-19,0 2 0,0 3 0,0 2 0,-1 3 0,0 2 0,-2 3-1,82 36 1,-95-34 1,-2 3 0,0 1 0,-1 3 0,-2 0 0,-1 3 0,-1 1 0,-1 2 0,-2 1 0,58 74 0,-68-72 2,-1 1 1,-2 1-1,-2 1 1,-1 0-1,-2 2 1,17 65-1,-19-47 6,-3 1 1,-2 1-1,-2 0 0,-4 62 0,-4-65 53,-3 1-1,-3-2 0,-2 1 0,-3-1 1,-2-1-1,-2 0 0,-3-1 1,-2-1-1,-2-1 0,-3-2 0,-1 0 1,-70 89-1,32-59 142,-4-4 0,-3-2 0,-3-4 0,-3-3 0,-129 84 0,114-94 45,-104 47-1,150-84-117,0-1 1,0-3-1,-2-2 1,-72 12-1,83-21-23,-1-2 0,0-1-1,1-2 1,-1-1 0,1-2-1,-43-10 1,55 7-31,0-1 0,1-2 0,0 0 0,1-2 0,0 0 0,0-2 1,1-1-1,1-1 0,-34-28 0,30 18-23,0-2-1,2-1 1,1-1 0,1-1 0,2-1-1,1-1 1,1-1 0,-23-58-1,20 34-63,3-1-1,2-1 0,3 0 0,-11-97 0,22 118-35,1-1-1,2 0 1,1 0-1,2 1 1,2-1-1,2 1 1,12-43-1,-11 55-302,2-1 0,1 2 0,0-1 0,2 1 0,1 1 0,1 0 0,1 2 0,1-1 0,1 2 0,33-32 0,-31 36-1528,1 0 0,27-17 0,-3 9-3321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8740,'-5'41'1793,"5"-10"-16,6-9-1537,12 4-208,13 4-144,15-6-80,6-1-97,16 0-79,12-10-224,12-5-721,14-10-431,8-6-1106,0-7-2256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1700 4 7251,'21'-2'570,"0"1"0,0 1-1,0 1 1,-1 0 0,1 2 0,38 9-1,-52-10-495,-1 1 0,1-1 1,0 2-1,-1-1 0,0 1 0,0-1 0,0 2 0,0-1 0,0 1 0,5 6 0,-8-7-44,1 1-1,-1-1 1,0 1-1,0 0 1,-1 0-1,1 0 1,-1 0-1,0 1 1,-1-1-1,1 1 1,-1-1-1,0 1 0,0-1 1,-1 10-1,-1 1 3,0 0 0,-1 0-1,-1-1 1,-1 1 0,0-1-1,-1 0 1,0 0 0,-2-1-1,-10 20 1,-9 11 19,-49 62 0,47-71-58,-2-2 0,-58 51-1,-81 50-329,160-128 304,-54 39-819,-2-2 1,-93 46-1,99-62-1777,-92 30-1,45-27-2063</inkml:trace>
  <inkml:trace contextRef="#ctx0" brushRef="#br0" timeOffset="1">524 9 7668,'9'9'563,"-1"0"0,0 1 1,-1-1-1,0 1 0,0 1 1,-1 0-1,7 16 0,24 82 165,-25-62-510,-3 1 1,-1 1-1,-2-1 0,-3 1 1,-2 0-1,-10 96 0,-73 289 279,37-257-538,-91 233-1,94-308-1268,-4-2 0,-5-3 0,-98 142 0,94-169-2427,5-17-2114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2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7555,'125'36'1969,"-1"4"128,18 7-672,6 17-769,13 7-208,-2 6-63,-1 1-97,4 3-112,9 2-144,-7 7-96,-3-6-128,-6 2-144,-1 2-209,1 2-223,3-1-112,-6-3-1265,-5-1-1361,-3-5-3073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6899,'0'0'89,"0"0"1,0 0-1,0 0 0,0-1 0,1 1 0,-1 0 0,0 0 1,0 0-1,0 0 0,0-1 0,0 1 0,0 0 0,0 0 1,0 0-1,-1-1 0,1 1 0,0 0 0,0 0 1,0 0-1,0 0 0,0-1 0,0 1 0,0 0 0,0 0 1,0 0-1,0 0 0,0 0 0,-1 0 0,1-1 0,0 1 1,0 0-1,0 0 0,0 0 0,0 0 0,-1 0 1,1 0-1,0 0 0,0 0 0,0 0 0,0 0 0,-1-1 1,1 1-1,0 0 0,0 0 0,0 0 0,0 0 0,-1 0 1,1 0-1,0 0 0,-2 13 1263,2 29-2027,0-32 1091,-13 589-2113,13-587 1352,-3 34-3552,1-42 1251,2-8-1204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0 604 6483,'10'-1'818,"0"0"1,0-1-1,16-4 0,-2-1-631,391-69 751,35-8-617,128-65-46,-292 73-150,-102 29-26,382-63 144,-525 104-232,69-12 26,1 5 1,0 6-1,142 7 0,-233 1-24,0 2-1,-1 0 0,1 1 1,-1 0-1,19 9 1,-33-12-9,0 1 1,0 1 0,0-1 0,0 1 0,0-1-1,-1 1 1,0 0 0,1 1 0,-1-1 0,0 1-1,0 0 1,-1 0 0,1 0 0,-1 1 0,0-1-1,0 1 1,-1-1 0,1 1 0,-1 0-1,0 0 1,0 0 0,-1 0 0,2 6 0,-2 1 7,-1 1-1,0-1 1,-1 0 0,0 0 0,0 0 0,-2 0 0,1 0 0,-5 12 0,-42 93 54,17-46-31,-74 159 45,-14 32-32,99-201-20,-18 86 0,0 65-339,25-129-267,14-80 389,-7 20-559,7-22 602,0-1 0,0 1 0,-1-1 0,1 1 0,0-1 1,-1 0-1,1 1 0,0-1 0,-1 1 0,1-1 0,0 0 0,-1 1 0,1-1 0,-1 0 0,1 0 0,-1 1 1,1-1-1,-1 0 0,1 0 0,-1 0 0,1 0 0,-1 1 0,1-1 0,-1 0 0,1 0 0,-1 0 0,1 0 1,-1 0-1,1 0 0,-1-1 0,1 1 0,-1 0 0,1 0 0,-1 0 0,1 0 0,-1 0 0,1-1 0,-1 1 1,0-1-1,-10-5-4862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1 606 7027,'324'-59'4549,"-56"9"-4237,831-162 622,-8 10 632,-978 187-1467,274-33 515,0 29-220,-366 20-413,-11-2-25,0 1 0,0 0 0,0 0-1,-1 1 1,1 1 0,0 0-1,0 0 1,-1 1 0,14 5 0,-23-8 24,0 0 0,1 0 0,-1 0 1,0 1-1,0-1 0,0 0 0,1 0 1,-1 0-1,0 0 0,0 1 0,0-1 1,1 0-1,-1 0 0,0 0 0,0 1 1,0-1-1,0 0 0,0 0 0,0 1 1,0-1-1,1 0 0,-1 0 0,0 1 1,0-1-1,0 0 0,0 0 0,0 1 1,0-1-1,0 0 0,0 0 0,0 1 1,0-1-1,0 0 0,-1 0 1,1 1-1,0-1 0,0 0 0,0 1 1,-11 8-602,-18 7-469,27-16 959,-13 7-1206,0-2 0,-1 0 1,0-1-1,-21 4 1,-5-4-4387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6387,'-1'7'410,"0"1"1,0-1-1,1 1 0,0-1 1,1 1-1,-1-1 0,2 1 0,1 9 1,3 19-460,-5-13-9,-1 0 0,-1 0 0,-1 0 0,-1-1 0,-1 1-1,-12 37 1,0-13 43,-1-1-1,-27 47 1,30-69 137,-19 26 0,12-20 237,23-28-113,8-3-137,14-4-50,-20 4-28,107-29 129,-64 16-1161,0 2-1,91-11 1,-127 23-1907,-5 0-1950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6915,'40'-11'3187,"106"-34"-2353,-128 38-1054,-13 5-187,0 0 0,0 0-1,1 0 1,-1 0 0,1 1-1,8-1 1,-9 4-2756,-10 4 1576,-9 3 1489,1-2 1836,0 0 1,-14 11-1,15-8-1567,1 0-1,1 0 1,-1 1 0,2 0 0,0 1 0,0 0 0,-10 18 0,8-10-50,1 1 0,0 0 0,2 0 0,0 1 0,-8 40 0,14-49-38,0 0 0,0 0 0,1 0 0,1 0 0,0 0 0,1 0-1,1 0 1,0 0 0,0 0 0,1 0 0,8 19 0,-8-26-28,0 1 1,1-1-1,0 0 0,0 0 0,0 0 1,1-1-1,0 1 0,0-1 1,0 0-1,1-1 0,8 6 1,-5-4 6,1-1 1,0 0 0,0-1 0,0 0-1,0 0 1,0-1 0,14 2 0,-10-3-92,1 0 1,-1-1-1,1-1 1,-1 0-1,1-1 1,0-1-1,-1 0 1,1-1 0,-1 0-1,0-1 1,22-10-1,-32 12-176,1 0-1,-1 0 0,0-1 1,0 1-1,0-1 0,7-7 1,-10 9-212,1-1 1,-1 0-1,0 0 1,0 1-1,0-1 1,0 0-1,0 0 1,0 0-1,-1 0 1,1 0-1,-1 0 1,1-3-1,0-10-4857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6 112 5827,'-5'9'1328,"6"-4"1,4-5-705,0-3-432,6 0-128,9-2-16,1-5-32,7-3-96,1-2-176,5 1-240,2-4-865,0-2-1040,-2-4-2417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5955,'-7'13'2480,"3"-5"-2305,0 0 1,1 0 0,-5 16 0,-3 10-119,-19 42 0,-9 29 22,36-93-69,0 0-1,0 1 0,2-1 1,0 0-1,0 1 0,2 23 0,-1-36-9,0 0 0,0 1 0,0-1 0,0 0-1,0 0 1,0 0 0,0 1 0,0-1 0,0 0-1,0 0 1,0 1 0,0-1 0,0 0 0,0 0 0,0 0-1,0 1 1,0-1 0,0 0 0,0 0 0,1 1-1,-1-1 1,0 0 0,0 0 0,0 0 0,0 0 0,0 1-1,1-1 1,-1 0 0,0 0 0,0 0 0,0 0-1,1 0 1,-1 0 0,0 1 0,0-1 0,0 0-1,1 0 1,-1 0 0,0 0 0,0 0 0,1 0 0,-1 0-1,0 0 1,0 0 0,0 0 0,1 0 0,-1 0-1,12-11 25,10-20 36,-21 29-57,11-20 32,17-43 0,4-9-12,-28 65-19,0 1-1,0 1 0,0-1 1,1 1-1,0-1 1,10-7-1,-15 14-1,0-1-1,1 1 1,-1 0 0,1 0-1,0-1 1,-1 1 0,1 0-1,0 0 1,0 1-1,-1-1 1,1 0 0,0 1-1,0-1 1,0 1 0,0-1-1,0 1 1,0 0 0,0 0-1,0 0 1,2 0-1,-3 1 0,1-1 0,-1 1 0,0 0 0,0 0 0,0 0 0,0 0 0,0 0 0,0 0 0,0 0 0,-1 0 0,1 0 0,0 0 0,-1 0-1,1 1 1,0-1 0,-1 0 0,1 0 0,-1 1 0,0-1 0,0 0 0,1 1 0,-1-1 0,0 0 0,0 1 0,0-1 0,0 1 0,0-1-1,-1 3 1,-5 231 208,9-218-139,3-25 31,6-30 66,-11 34-156,7-20 56,31-93 153,-31 96-139,1 1 0,0 0 0,19-27 0,-22 40-14,0 0 0,0 0 0,11-8-1,-2 0 193,-15 17-248,0 1 0,0 0 0,0 0 0,0-1 0,0 1 0,0 0 0,1-1 0,-1 1 0,1 0 0,0-1 1,0 1-1,1 3 0,1 1 5,1 8-86,0 0 0,1 0 1,1-1-1,13 25 1,-15-33-160,0-1 1,0 0 0,0 0 0,0-1-1,1 1 1,5 4 0,-6-6-330,0 0 0,0-1 0,1 1 0,-1-1-1,1 0 1,0 0 0,0-1 0,8 3 0,3-2-3964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 5923,'-1'-2'164,"0"1"0,0 1 0,0-1 0,0 0 1,0 0-1,0 0 0,0 0 0,0 1 0,0-1 0,0 0 1,0 1-1,-1-1 0,1 1 0,0-1 0,0 1 0,-1 0 1,1 0-1,0-1 0,-1 1 0,1 0 0,0 0 0,-1 0 1,1 0-1,0 1 0,0-1 0,-3 1 0,-34 10-56,28-6-75,0 1 0,0 0 0,1 1 0,0 0 0,0 0 0,1 1 0,0 0 0,0 1 0,1-1 0,0 1-1,1 1 1,0-1 0,0 1 0,1 0 0,0 1 0,1-1 0,0 1 0,0 0 0,1 0 0,-1 13-1,3-20-24,1-1 0,0 0 0,0 0-1,0 0 1,0 0 0,0 0-1,1 1 1,-1-1 0,1 0-1,0 0 1,0 0 0,0 0-1,0 0 1,0-1 0,1 1-1,0 0 1,-1 0 0,1-1-1,2 3 1,-2-3-1,-1-1-1,0 0 0,1 0 1,-1 0-1,1 0 1,-1-1-1,1 1 0,0 0 1,-1-1-1,1 1 1,0-1-1,-1 1 0,1-1 1,0 0-1,-1 0 1,1 1-1,0-1 0,0-1 1,-1 1-1,1 0 1,0 0-1,0-1 0,-1 1 1,1-1-1,0 1 1,-1-1-1,1 0 0,-1 1 1,1-1-1,-1 0 1,1 0-1,-1 0 0,0 0 1,1 0-1,0-2 1,3-2 6,0 0 0,-1-1 1,0 0-1,0 1 0,0-1 1,-1 0-1,4-8 0,10-18 11,-4 13-2,1 0-1,17-17 0,-24 28 31,-7 8-29,-2 16-39,2 9-204,7 44 1,5-21-1384,-10-41 568,1-1 0,0 1 0,0-1 0,6 8 0,-4-6-3524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5394,'3'3'1297,"2"5"32,-2 7-513,0 1-576,1 7-144,-3-2-32,1 5-64,1-1-48,-3 1-80,2-4-80,-2 0-128,0-3-192,1 1-561,-1-7-207,0 0-769,0-7-1457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5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1 450 6867,'0'-4'1457,"2"-1"-1,-2 4-1151,1 1-257,-1-2-128,0 1-96,3 5-113,-1-4-159,1 5-368,1-1-641,-1-3-928,2 2-2081</inkml:trace>
  <inkml:trace contextRef="#ctx0" brushRef="#br0" timeOffset="1">481 1 6995,'-2'4'4676,"-11"21"-4347,2-5-210,2 0 1,0 1-1,1 0 0,1 1 1,1-1-1,1 1 0,-3 31 0,3 16 145,3 74-1,4-86-1006,-3-1-1,-13 88 0,4-93-4733,7-33-280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43 6755,'-10'-10'805,"3"3"-107,1 1 0,-1-1 0,-9-5-1,16 12-691,0 0 0,0 0 0,0 0-1,0 0 1,0 0 0,0-1 0,-1 1-1,1 0 1,0 0 0,0 0-1,0 0 1,0 0 0,0 0 0,0 0-1,0 0 1,0 0 0,-1 0 0,1 0-1,0 0 1,0 1 0,0-1-1,0 0 1,0 0 0,0 0 0,0 0-1,0 0 1,0 0 0,0 0 0,-1 0-1,1 0 1,0 0 0,0 0 0,0 0-1,0 0 1,0 0 0,0 0-1,0 1 1,0-1 0,0 0 0,0 0-1,0 0 1,0 0 0,0 0 0,0 0-1,0 0 1,0 0 0,0 0-1,0 1 1,0-1 0,0 0 0,0 0-1,0 0 1,-1 11 114,5 16-51,-4-22-4,72 652 1445,-70-631-1540,2 36-378,2 0 0,19 80 0,-17-120-402,-3-14-637,-5-8 1373,1 0-1,-1 0 0,0 0 1,0 0-1,0 0 1,0 0-1,0 0 0,0 0 1,1 0-1,-1 0 0,0 0 1,0 0-1,0 0 0,0 0 1,0 0-1,1 0 0,-1 0 1,0 0-1,0 0 0,0 0 1,0 0-1,0 0 0,0 0 1,1 0-1,-1 0 0,0 0 1,0-1-1,0 1 0,0 0 1,0 0-1,0 0 0,0 0 1,0 0-1,1 0 1,-1 0-1,0 0 0,0-1 1,0 1-1,0 0 0,0 0 1,0 0-1,0 0 0,0 0 1,0-1-1,0 1 0,0 0 1,0 0-1,0 0 0,0 0 1,3-18-5086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6595,'276'-33'3812,"-31"5"-2953,491-101 541,-367 60-1129,-138 31 55,292-10 1,-495 47-315,160-1 35,-154 4-29,-1 1 1,1 1 0,49 14 0,-72-15-1,0 1 0,0 0 0,0 1 0,-1 0 0,1 1 0,-1 0 1,-1 1-1,1 0 0,-1 0 0,9 10 0,-12-10 12,0-1 0,0 2-1,-1-1 1,0 1 0,-1-1 0,0 1-1,0 1 1,-1-1 0,1 0 0,-2 1 0,1 0-1,-1-1 1,1 16 0,-2 29 78,-1 0 0,-3 0 0,-11 55 0,3-18-73,0-2-435,-3-1-1,-4 0 1,-3-2 0,-57 142 0,73-216-76,0-1 0,0 0-1,-1 0 1,-1-1 0,-9 12 0,10-15-465,0 1 0,-1-1 1,1-1-1,-10 6 0,-13 6-4288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4 607 6659,'0'0'45,"0"0"1,0 0-1,-1 0 0,1-1 1,0 1-1,0 0 0,0 0 0,-1 0 1,1 0-1,0 0 0,0-1 1,0 1-1,0 0 0,-1 0 1,1 0-1,0-1 0,0 1 0,0 0 1,0 0-1,0 0 0,0-1 1,0 1-1,0 0 0,0 0 1,0-1-1,-1 1 0,1 0 0,0 0 1,0 0-1,0-1 0,1 1 1,-1 0-1,0 0 0,0-1 1,0 1-1,0 0 0,0 0 0,0-1 1,0 1-1,0 0 0,0 0 1,0 0-1,1-1 0,-1 1 1,0 0-1,0 0 0,0 0 0,0 0 1,1-1-1,-1 1 0,0 0 1,0 0-1,0 0 0,1 0 1,-1 0-1,0 0 0,1-1 0,15-8 439,41-12 309,108-27 0,-138 41-621,577-130 2064,6 22-1619,-254 49-431,-8 8 29,160-34-6,-379 55-1068,-127 36-464,-6 0-33,-14-1-1714,10 2 1146,-17-2-4519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6435,'-2'0'110,"1"1"1,-1-1-1,1 0 0,-1 1 1,1 0-1,0-1 0,-1 1 0,1 0 1,0 0-1,-1-1 0,1 1 1,0 0-1,0 0 0,0 0 1,0 1-1,0-1 0,0 0 1,0 0-1,0 0 0,1 1 1,-1-1-1,0 0 0,1 1 1,-1-1-1,1 1 0,-1-1 1,1 1-1,0-1 0,0 1 1,0-1-1,-1 2 0,1 7-109,0 1 0,0-1 0,3 17-1,-1-12 354,17 246 690,-7-69-1272,-11-169 10,-1-13-499,1-1 0,0 1 0,3 13 0,-3-21-2309,-1-4-1984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7203,'-19'68'3555,"17"-55"-3502,0 0 0,0 0-1,2 0 1,0 0 0,2 26-1,0-25-33,0-1 0,1 0 0,1 0 0,0 0 0,0-1 0,1 1 0,7 11 0,-7-17 15,0 1 0,0-1 0,0-1 0,1 1 0,0-1 0,1 0 0,-1 0 0,1-1 1,0 0-1,1 0 0,14 7 0,4 0 31,2-2 0,-1-1 1,1-1-1,0-2 0,1 0 1,-1-2-1,1-1 0,56-2 1,-14-6-261,0-2 1,102-25 0,-142 25-563,49-19-1,-61 18-1759,31-18-1,-26 10-2556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32 5491,'5'-4'262,"0"1"1,0-1 0,0 1-1,1 0 1,-1 1 0,1-1 0,0 1-1,0 0 1,-1 1 0,1 0 0,0-1-1,1 2 1,-1-1 0,0 1 0,11 0-1,-3 2-67,-1 0-1,0 0 1,0 1-1,0 1 1,0 0-1,14 7 1,-19-7-102,-1 0 0,1 1 0,-1-1 0,0 1 0,0 1 0,-1-1 0,1 1 0,-1 0 0,0 1 0,7 10 0,-10-12-30,0 0-1,0 0 0,0 0 0,-1 0 0,0 1 1,0-1-1,0 0 0,-1 1 0,0 0 0,0-1 1,0 1-1,-1 0 0,1 0 0,-1-1 0,-1 1 0,-1 9 1,-2 0 15,-1 1 1,0-1-1,-1 0 1,-1-1-1,-14 24 1,-52 63-11,35-57-706,-80 70 0,51-53-5749,50-44 390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6915,'14'8'1473,"1"2"-16,-2 4-1249,0 3-48,-3 4-16,-5 5 0,-2 0-16,-3 0-32,-2 3 16,-1-1-80,0-1-96,-1-4-128,1-3-176,0-3-401,0-5-799,-1-6-1138,3-2-2480</inkml:trace>
  <inkml:trace contextRef="#ctx0" brushRef="#br0" timeOffset="1">6 5 6067,'3'-3'1232,"3"2"1,-1 2-1089,3 2-144,0 7-16,1 5-16,-3 1-80,2 5-256,-1 4-865,1 1-976,3-2-2481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45 6163,'0'-2'160,"0"0"0,0 1 1,0-1-1,0 0 0,0 0 1,-1 0-1,1 1 0,0-1 1,-1 0-1,0 1 0,1-1 0,-1 0 1,0 1-1,0-1 0,0 1 1,0-1-1,0 1 0,0-1 0,0 1 1,-1 0-1,1 0 0,0-1 1,-1 1-1,1 0 0,-1 0 1,-2-1-1,2 2-95,0-1 1,-1 0-1,1 1 1,-1 0 0,1 0-1,-1-1 1,0 1-1,1 1 1,-1-1-1,1 0 1,-1 1-1,1-1 1,0 1-1,-1 0 1,1 0-1,-1 0 1,1 0 0,-4 2-1,-12 9 40,0 0-1,1 1 1,0 1-1,1 1 1,0 0-1,1 1 1,1 1 0,-16 23-1,21-26-80,0 1 0,1 0 0,1 0 0,0 0 0,1 1 1,1 0-1,0 1 0,1-1 0,1 1 0,0-1 0,0 22 0,4-29-42,-1-1 1,1 1-1,0 0 1,0-1-1,1 0 1,1 1-1,-1-1 1,1 0-1,1 0 1,-1 0-1,1-1 1,1 1-1,-1-1 0,1 0 1,1 0-1,-1-1 1,1 1-1,0-1 1,1 0-1,-1-1 1,1 0-1,0 0 1,1 0-1,-1-1 1,1 0-1,0-1 1,12 5-1,-15-7-51,0 0-1,0-1 1,1 1-1,-1-1 1,0 0-1,0-1 1,1 1-1,-1-1 1,0 0-1,0 0 1,0-1 0,0 1-1,0-1 1,0 0-1,0-1 1,0 1-1,-1-1 1,1 0-1,-1 0 1,0-1-1,7-5 1,5-7-579,-1 0 0,-1-1 1,23-33-1,25-58-3338,-13 22 1881,-48 85 2165,-1 0 1,0 0-1,1 0 1,-1 0-1,1 1 0,0-1 1,-1 0-1,1 0 1,0 1-1,-1-1 0,1 0 1,0 1-1,0-1 1,-1 1-1,1-1 0,1 0 1,-1 1-4,-1 1 0,0-1 1,1 0-1,-1 0 1,0 1-1,0-1 0,1 0 1,-1 0-1,0 1 1,0-1-1,0 0 0,1 1 1,-1-1-1,0 1 0,0-1 1,0 0-1,0 1 1,0-1-1,0 0 0,0 1 1,0-1-1,0 1 1,0-1-1,0 0 0,0 1 1,0 0-1,-4 38 2068,4-35-2181,-4 19 560,-4 48 533,7-64-927,1 0 1,1 0-1,-1 0 1,1 0-1,0 0 1,1 0-1,3 11 1,-5-17-86,1 1 0,-1-1 0,0 0-1,1 0 1,-1 0 0,1 0 0,-1 0 0,1 0 0,-1 0 0,1 0 0,0 0-1,-1 0 1,1 0 0,0 0 0,0-1 0,0 1 0,0 0 0,0 0-1,0-1 1,0 1 0,0-1 0,0 1 0,0-1 0,0 1 0,0-1 0,0 0-1,0 1 1,0-1 0,0 0 0,1 0 0,-1 0 0,0 0 0,0 0 0,0 0-1,0 0 1,1 0 0,-1 0 0,0-1 0,0 1 0,0-1 0,0 1-1,2-1 1,0-1 54,1-1 0,-1 0-1,1 1 1,-1-1-1,0 0 1,0 0 0,0-1-1,0 1 1,-1-1 0,3-3-1,1-5 33,-1 1-1,0-1 1,-1 0-1,0 0 1,-1-1-1,-1 1 1,0-1-1,0 1 1,-1-1-1,-1 0 1,0 1-1,-1-1 1,-2-15 0,1 23-78,1 0 0,-1 0 0,1 1 0,-1-1 0,-1 0 0,1 1 1,-1 0-1,1-1 0,-1 1 0,0 0 0,-1 1 0,1-1 0,-5-3 1,6 5-50,0 0 1,0 0 0,-1 0 0,1 1 0,-1-1 0,1 1 0,-1 0 0,0 0 0,1-1-1,-1 2 1,0-1 0,0 0 0,0 1 0,0-1 0,1 1 0,-1 0 0,0 0 0,0 0-1,0 0 1,0 0 0,0 1 0,0-1 0,-5 3 0,7-2-104,-1-1 0,0 1-1,1 1 1,-1-1 0,1 0 0,-1 0 0,1 0 0,0 1-1,0-1 1,0 1 0,-1-1 0,1 1 0,1 0 0,-1-1-1,0 1 1,0 0 0,0 2 0,0-2-225,1-1 0,0 0-1,0 0 1,-1 0 0,1 0 0,0 1 0,0-1 0,1 0 0,-1 0-1,0 0 1,0 1 0,0-1 0,1 0 0,-1 0 0,1 0-1,-1 0 1,1 0 0,0 2 0,5 2-3874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4770,'6'6'318,"-1"-1"-1,1 1 1,-1 0-1,-1 0 1,1 0-1,-1 1 1,0-1-1,-1 1 1,1 0-1,-1 0 1,-1 1-1,1-1 1,-1 0-1,-1 1 1,2 8 0,-1 3 108,-1 0 1,-1 0 0,-1 0-1,-6 38 1,-3-18 257,10-37-611,-1 1-1,0-1 0,0 0 1,0 1-1,0-1 0,0 0 1,-1 0-1,1 0 0,0 0 1,-1 0-1,0 0 0,1-1 1,-4 4-1,16-44 504,-3 20-652,1 0 0,1 1 0,0 0 1,1 1-1,17-21 0,-18 27-439,0 1 0,1 0 0,12-10 0,-12 13-1034,0 0 0,0 0 0,22-9 1,-8 7-3983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273 465 6131,'-4'-3'277,"0"-1"0,0 1 1,-1 1-1,1-1 0,0 0 1,-1 1-1,0 0 0,0 0 1,1 1-1,-1-1 0,0 1 1,-1 0-1,1 0 0,0 1 1,0-1-1,0 1 0,0 0 1,-9 2-1,8-2-234,-1 1-1,1 1 1,0-1-1,-1 1 1,1 1-1,0-1 1,0 1-1,1 0 1,-1 0-1,0 0 1,1 1-1,0 0 1,0 0-1,-6 7 1,1 0 39,1 2 0,1-1 0,0 1 0,1 1 0,0-1 0,-9 29 0,12-31-34,1 0 0,0 1 0,1 0 0,1 0 0,-1 0 0,2 0 0,0 0-1,0 0 1,3 15 0,-3-24-37,0-1-1,1 1 1,-1-1-1,1 1 1,0-1-1,0 1 1,0-1-1,0 1 1,0-1 0,1 0-1,-1 1 1,0-1-1,1 0 1,0 0-1,0 0 1,0 0-1,-1 0 1,2-1-1,-1 1 1,0-1-1,0 1 1,0-1-1,1 0 1,-1 0-1,1 0 1,-1 0-1,1 0 1,-1 0-1,1-1 1,-1 1 0,1-1-1,4 1 1,0-2 13,0 0 1,0 0-1,0 0 1,-1-1 0,1 0-1,0 0 1,-1 0 0,0-1-1,1 0 1,-1-1 0,8-5-1,4-5 7,-1 0 0,0-1-1,-2-1 1,0 0 0,0-1-1,-2-1 1,0 0 0,-1-1 0,-1 0-1,-1-1 1,0 0 0,6-23-1,7-28-1,-4-1-1,12-93 1,-14 75 4,-14 74 63,-1 0 0,0 0 0,-1-29 0,-1 44-82,0 0 1,0 1-1,0-1 1,0 1-1,1-1 0,-1 0 1,0 1-1,-1-1 0,1 0 1,0 1-1,0-1 1,0 1-1,0-1 0,0 0 1,-1 1-1,1-1 0,0 1 1,-1-1-1,1 1 0,0-1 1,-1 1-1,1-1 1,0 1-1,-1-1 0,1 1 1,-1-1-1,1 1 0,-1 0 1,1-1-1,-1 1 1,1 0-1,-1-1 0,0 1 1,1 0-1,-1 0 0,1 0 1,-1 0-1,0-1 1,1 1-1,-1 0 0,1 0 1,-1 0-1,0 0 0,1 0 1,-1 0-1,0 0 1,0 1-1,-1 0 9,0 0 0,0-1-1,1 2 1,-1-1 0,0 0 0,1 0 0,-1 0 0,1 1-1,-1-1 1,1 1 0,0-1 0,-1 1 0,1-1 0,-1 3 0,-5 12 21,0 0-1,1 0 1,1 1 0,1 0 0,0 0 0,1 0 0,-1 19 0,2 3 21,2 0 0,5 40 0,-3-56-43,2 0 0,0 0 0,2-1 0,0 0 0,1 0 0,2-1 0,12 26 0,-14-36-332,0-1 0,0 1-1,0-1 1,1 0 0,1-1-1,12 11 1,-14-14-473,1-1 1,-1 0 0,1 0-1,0-1 1,0 0-1,0 0 1,0-1 0,1 0-1,14 3 1,3-1-5597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17 5378,'0'0'141,"0"-1"-1,1 1 0,-1 0 0,0-1 0,0 1 0,0-1 0,0 1 0,1-1 0,-1 1 0,0 0 0,0-1 0,0 1 0,0-1 0,0 1 0,0-1 0,0 1 0,0-1 0,0 1 1,0-1-1,0 1 0,-1 0 0,1-1 0,0 1 0,0-1 0,0 1 0,-1 0 0,1-1 0,0 1 0,0-1 0,-1 1 0,1 0 0,0-1 0,-1 1 0,1 0 0,0-1 1,-1 1-1,0 0 0,0-1-1,-1 1 0,1 0 0,-1 0 0,0 0 0,1 0 0,-1 0 0,1 0 1,-1 1-1,0-1 0,1 1 0,-2 0 0,-40 19 193,33-13-320,2 0 0,-1 0 0,1 0 0,0 1 0,1 1 0,0-1 0,0 1 0,0 0 0,1 1 0,1-1 0,0 1 0,0 0 0,1 1 0,0-1 0,1 1 0,0 0 0,-1 11 0,4-20-12,0 1 1,1-1-1,-1 1 0,1-1 1,-1 1-1,1-1 0,0 0 1,0 1-1,0-1 0,0 0 1,1 0-1,-1 1 0,1-1 1,-1 0-1,1 0 0,0-1 1,3 4-1,38 30 40,-32-28-19,30 21 84,-26-19 80,0 1-1,26 23 1,-40-33-159,-1 1 1,1 0 0,0 0 0,0 0 0,-1 0 0,1 0 0,-1 0 0,1 0 0,-1 0 0,1 0-1,-1 0 1,1 1 0,-1-1 0,0 0 0,0 0 0,0 0 0,0 0 0,0 1 0,0-1-1,0 0 1,0 0 0,0 2 0,-1-1 14,0 1 0,0 0-1,0-1 1,0 1 0,-1-1 0,1 1-1,-1-1 1,0 0 0,-2 3-1,-4 4 48,-1-1 0,0 0 0,-13 9 0,21-17-86,-10 8-109,0-1-1,-1-1 1,0 0 0,0-1-1,0 0 1,0-1 0,-1 0-1,-15 2 1,20-4-1437,0-2 1,0 1-1,0-1 1,-15-1-1,13-1-4779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29:1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 6211,'0'-13'1457,"1"7"63,-1 3-847,0 1-225,0 2-48,-1 3-16,-3 7-48,-1 3-48,-3 7-64,0 4-111,2 5-129,-2 1-145,1-1-207,4 0-400,1-3-961,5-6-1296,4-2-2946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4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6467,'-10'33'1201,"-10"-9"-209,-7-11-2017,1 2-287,6 1-913,4 2-1857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 5779,'-17'-4'781,"16"3"-712,-1 1 0,1-1 0,0 1 1,-1-1-1,1 1 0,-1-1 0,1 1 0,0 0 0,-1 0 0,1 0 1,-1 0-1,1 0 0,-1 0 0,1 0 0,-1 0 0,1 1 0,0-1 1,-1 0-1,1 1 0,-1-1 0,1 1 0,0 0 0,-1-1 0,1 1 1,0 0-1,0 0 0,0 0 0,0 0 0,0 0 0,0 0 1,0 0-1,0 0 0,0 0 0,-1 3 0,-12 18-63,2 1-1,0 0 1,2 0-1,-11 37 1,-20 104 30,40-162-36,-100 691 152,98-662-144,-23 300 72,17 364 1,66 330-110,-25-558-73,-24-317-20,33 324-1725,-41-473 1822,3 18-1801,8 30 0,-4-34-1746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1326 194 6115,'18'-13'457,"0"1"0,1 0 0,0 1 0,0 1 0,25-9 0,0 4-610,65-13 0,16 2 238,1 6 0,248-7 1,585 51 546,9-7-446,-212-9 98,1046-26 100,-1000 4-322,-557 25-31,309 54 1,382 128 32,-464-45-13,-444-137-43,-1 2 0,-1 0-1,0 1 1,-1 2 0,0 1 0,40 36 0,-48-37 18,-1 1 1,-1 1-1,0 0 1,-2 1-1,0 1 1,-1 0-1,-1 1 1,-1 0-1,9 26 1,-3 3 9,-2 0 0,-3 1 0,7 70 0,-12-34 12,-6 105 0,-35 385 83,-22 234-104,43-593-41,-28 389-101,0-39-161,21-313 86,-5 88-222,-18 231-478,-5-96 759,48-466 140,-7 42 63,7-50-58,0 0 0,0-1 0,0 1 0,0 0 0,-1 0 0,0-1 0,1 1 0,-1-1 0,-1 1 0,-2 3 0,3-6-5,0 1 1,0-1-1,0 0 1,0 0-1,0 0 1,0 0-1,0 0 1,-1 0-1,1-1 1,0 1-1,-1-1 1,1 0-1,0 1 1,-1-1 0,1 0-1,-4-1 1,-41-6 106,37 5-85,-469-109 1356,-180-92-986,546 170-306,0 5 1,-216-26 0,-238 17 308,338 27-340,-337-17 26,-218-12-159,153 7 204,-558-42 266,595 6-446,111 20-45,319 35 86,-322-13 101,234 25-9,-267 7 10,177 5-58,-34 2 3,-259-3-811,605-11-108,-39-6 1,56 4-645,0 0 1,-23-9-1,2-6-4480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5635,'223'-27'3298,"299"-10"-2341,526 46-522,-328 17-278,-2 6-58,80-20 156,-588-13-358,-177 3-119,-25-1-209,-1 0 0,1-1-1,-1 0 1,1 0 0,14-3 0,-22 3 341,0 0 0,1 0-1,-1 0 1,0 0 0,0-1 0,1 1 0,-1 0 0,0 0 0,0 0 0,1 0 0,-1 0 0,0 0 0,0 0 0,0-1 0,1 1 0,-1 0 0,0 0 0,0 0-1,0 0 1,1-1 0,-1 1 0,0 0 0,0 0 0,0-1 0,0 1 0,0 0 0,0 0 0,1-1 0,-1 1 0,0 0 0,0 0 0,0-1 0,-9-2-4846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7107,'8'105'4675,"0"-9"-4678,-18 176 334,0-4-233,16-62-1685,-5-200 655,1-6-1050,3-11-1683,-2-6-361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5458,'-4'-2'4027,"7"1"-1701,19 2-1165,33 6-1554,62 19 466,-10-2-183,-25-10-531,1-4 1,90 0 0,-36-14-4472,-74-2-381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 4434,'0'-1'157,"0"1"1,0-1-1,0 1 0,0-1 0,-1 1 0,1-1 1,0 1-1,-1-1 0,1 1 0,0-1 1,-1 1-1,1-1 0,0 1 0,-1 0 1,1-1-1,-1 1 0,1 0 0,-1-1 1,1 1-1,-1 0 0,1 0 0,-1-1 1,0 1-1,-4 9 855,4-6-1029,1-1-1,0 1 1,0 0 0,0 0-1,0-1 1,0 1 0,0 0-1,1-1 1,1 6 0,-2-7 5,1 1 1,0-1-1,0 0 0,0 1 1,0-1-1,0 0 0,0 0 1,0 0-1,0 0 0,1 0 1,-1 0-1,0 0 0,1 0 1,-1 0-1,0-1 0,1 1 1,-1 0-1,1-1 0,-1 1 1,1-1-1,1 0 0,4 1-7,-1-1-1,1 0 0,-1 0 1,8-2-1,25 1 68,5 6-40,61-2 0,-81 0-6,-21 3 5,-11 5 3,-49 46 172,-105 80 1,136-116-63,1 1-1,2 2 1,0 0 0,1 2-1,-28 41 1,50-67-121,0 1 1,-1-1 0,1 1-1,0-1 1,-1 1-1,1-1 1,0 1 0,0-1-1,0 1 1,-1-1-1,1 1 1,0-1 0,0 1-1,0-1 1,0 1-1,0-1 1,0 1-1,0-1 1,0 1 0,0-1-1,0 1 1,0-1-1,0 1 1,0-1 0,1 1-1,-1-1 1,0 1-1,0-1 1,0 1 0,1-1-1,-1 1 1,0-1-1,1 1 1,0 0-1,1 0 0,-1-1 0,0 1 0,1 0 0,-1-1 1,1 1-1,-1-1 0,1 1 0,-1-1 0,1 0 0,1 1 0,40-2 29,90-19-647,-124 19-345,0-1 0,0 1 1,0-2-1,9-3 0,-3 0-3443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4978,'8'15'2903,"0"-2"-2991,1 14 103,-2-1-1,0 1 1,-2 1 0,3 39-1,-2 112 185,-11-76-136,2-65-515,2 1 1,6 67 0,1-73-187,-6-33 918,-18-6 1436,13 5-1704,0 1 0,0 0 0,0 1 0,0-1 0,0 1 0,0 0 0,0 0 0,1 0 0,-1 1 0,0 0 0,1 0 1,-1 0-1,1 0 0,-8 6 0,-1 2 37,1 1 0,1 0 0,-14 17 1,17-18-760,0-1 1,0 0-1,-1 0 1,-1-1-1,1 0 0,-13 7 1,10-10-2818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5122,'23'6'1249,"-5"-1"32,0 1-689,0-1-288,0 2-160,-4-1-144,1 4-160,1 0-176,-1 0-529,-4-1-399,-1 0-865,-3-1-1793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4818,'29'-4'3639,"15"-9"-2866,-3 1-644,34 1-113,-49 8-499,34-7 1,-52 8-407,0 0 1,0-1-1,1-1 1,9-5-1,-3 1-3062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6051,'-5'5'893,"-1"1"1,2 1-1,-8 11 0,-20 47-1058,16-29 361,-62 138-79,-14 30-2085,89-198 1175,0 0 1,0-1-1,-1 1 1,-6 7 0,1-7-3034</inkml:trace>
  <inkml:trace contextRef="#ctx0" brushRef="#br0" timeOffset="1">170 308 5699,'17'11'1296,"1"6"1,2-3-897,1 3-192,0 2-112,2 2-128,-2-1-64,2 1-80,-2-5-80,0 0-112,0-1-145,-3-2-463,2-3-257,-4-5-719,2-5-1426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0 6355,'1'1'133,"-1"0"-1,0-1 1,0 1 0,1 0-1,-1-1 1,0 1 0,0 0 0,0-1-1,0 1 1,0 0 0,0 0-1,0-1 1,0 1 0,-1 0 0,1-1-1,0 1 1,0 0 0,0-1-1,-1 1 1,1 0 0,-1 0-1,-9 19-243,7-15 227,-27 51-335,-3 0-1,-2-3 1,-3-1 0,-73 79-1,103-124 238,-8 9 49,0 1 0,-19 26 0,34-42-57,1 0 0,-1 1 0,0-1 0,1 1-1,-1-1 1,1 1 0,-1-1 0,1 1 0,0-1-1,-1 1 1,1-1 0,0 1 0,0-1 0,0 1 0,0-1-1,0 1 1,1 0 0,-1-1 0,0 1 0,1-1 0,0 3-1,2 2 99,0-1 0,1 1-1,-1-1 1,6 6 0,9 15 159,-10-7-210,-1 0-1,-1 1 1,-1-1-1,0 1 1,-2 0 0,3 32-1,-5-13-55,-1-1-1,-8 59 0,3-67-55,0 2-738,3-15-4460,2-24 1550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5763,'4'4'388,"0"1"-1,-1 0 1,0 0 0,0 0 0,0 0 0,0 0 0,-1 1 0,3 6 0,10 50-797,-13-52 662,3 19 69,-2 1 0,-1 55 1,-2-71-202,0-14-121,0 1 1,0-1-1,-1 0 0,1 0 0,0 1 1,0-1-1,0 0 0,0 1 0,0-1 1,0 0-1,0 1 0,0-1 0,0 0 1,0 1-1,0-1 0,0 0 0,0 1 1,0-1-1,1 0 0,-1 1 0,0-1 1,0 0-1,0 1 0,0-1 0,0 0 1,1 0-1,-1 1 0,0-1 0,0 0 1,1 0-1,-1 1 0,0-1 0,0 0 1,1 0-1,-1 0 0,0 0 0,1 1 1,-1-1-1,0 0 0,1 0 0,-1 0 1,1 0-1,12-11-4,9-23 10,1-12 23,25-42-29,-40 76 20,0 1-1,1 0 0,0 0 0,20-19 1,-28 29-18,0 0 0,0 0 0,0 1 0,0-1 0,0 0 0,0 1 0,1-1 0,-1 0 0,0 1 0,0 0 0,0-1 0,1 1 0,-1 0 0,0-1 0,1 1 0,-1 0 0,0 0-1,0 0 1,1 0 0,-1 0 0,0 0 0,0 1 0,1-1 0,-1 0 0,0 1 0,0-1 0,1 1 0,-1-1 0,0 1 0,0-1 0,0 1 0,0 0 0,2 1 0,2 3-40,0 0 0,0 1 0,0 0-1,8 12 1,6 9-516,-17-25 375,0 0 0,0 0 1,1-1-1,-1 1 0,0 0 0,0-1 0,1 1 0,-1-1 1,1 0-1,0 0 0,-1 0 0,1 0 0,0-1 0,-1 1 0,1-1 1,0 1-1,0-1 0,-1 0 0,1 0 0,0 0 0,0-1 1,3 0-1,0-1-216,-1 1-1,1-2 1,-1 1 0,0-1 0,0 1 0,0-1 0,0-1-1,0 1 1,7-8 0,8-9-1171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21 4578,'6'-9'1005,"3"-2"1299,-11 20-1099,-261 531-839,245-514-1509,13-23-882,11-17-847,3-3-530</inkml:trace>
  <inkml:trace contextRef="#ctx0" brushRef="#br0" timeOffset="1">119 406 2705,'19'-13'1617,"2"5"-448,0 5-145,1 4-288,-1 4-191,0 2-177,-2 4-128,1 5-96,-1 1-128,-1 2-80,0-1-112,-2 7-128,2-6-177,-1-1-687,2-3-49,-3-6-720,2-2-1264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 5795,'0'0'82,"1"0"0,-1 0 0,1 0 0,-1-1 0,1 1 0,0 0 0,-1 0 0,1 0 0,-1 0 0,1 0 0,-1 0 0,1 0 0,0 0 0,-1 0 0,1 0 0,-1 0 0,1 1 0,-1-1 0,1 0 0,0 0 0,-1 1 0,1-1 0,-1 0 0,1 1 0,-1-1 0,1 0 0,-1 1 0,0-1 0,1 1 0,0 1-42,0-1 0,-1 0 0,0 1 0,1-1 0,-1 1 0,0-1 0,1 0 0,-1 1 0,0-1 0,0 1 0,0-1 0,-1 2 0,-1 9-236,0-1 1,-7 17 0,7-21 378,-8 22-242,6-21 66,1 0-1,0 0 1,1 1-1,-1-1 1,2 1-1,-1-1 1,1 1-1,0 13 1,2-21 0,-1 0-1,1 1 1,-1-1 0,1 0 0,0 1-1,0-1 1,0 0 0,-1 0 0,1 0-1,0 1 1,0-1 0,1 0 0,-1 0-1,0-1 1,0 1 0,0 0 0,1 0-1,-1 0 1,0-1 0,1 1 0,-1-1-1,1 1 1,-1-1 0,0 0 0,1 1-1,2-1 1,3 1 42,1 0-1,-1-1 1,16 0-1,36-8 282,-37 4-38,37-1 1,-58 5-281,0 0-1,0 0 1,1 0 0,-1 0-1,0 0 1,0 1 0,1-1-1,-1 0 1,0 1-1,0-1 1,1 1 0,-1-1-1,0 1 1,0-1 0,0 1-1,0 0 1,0 0 0,0 0-1,0-1 1,0 1 0,0 0-1,1 2 1,-1-1 0,0 0 1,0 0-1,-1 1 0,1-1 1,-1 0-1,1 0 1,-1 0-1,0 1 0,1-1 1,-1 0-1,-1 5 1,0 2 13,-1 0 0,0 1 0,-1-1 0,-7 17 0,-7 10-43,-2-1-1,-2 0 1,-1-2 0,-2 0-1,-32 35 1,22-32-1713,-72 58 0,85-78-813,1-7-1544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5859,'11'-4'304,"-1"0"1,1 1 0,0 1-1,0 0 1,1 0 0,-1 1-1,0 1 1,0 0 0,19 2-1,-24-1-307,0 0-1,0 1 1,0 0-1,0 0 1,0 0-1,-1 1 1,1 0-1,-1 0 1,1 0-1,-1 1 1,0 0-1,0 0 1,-1 0-1,1 0 1,-1 1-1,0 0 1,0-1-1,5 12 1,-1-1 42,-1 1-1,0 0 1,-1 0 0,-1 0 0,-1 1 0,0 0-1,2 26 1,-4-19-225,-2 1 0,0 0 1,-1-1-1,-8 42 0,8-61-461,0 1 1,0-1 0,-1 0-1,1 1 1,-1-1-1,-4 7 1,1-8-3033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6451,'82'58'3168,"-54"-39"-3624,49 42 1,-67-51 184,1-1 0,17 13 0,-4-11-3177,-23-11 1629,-2-1-793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5843,'-1'26'722,"-2"0"0,-2 0 0,0 0 0,-16 45 0,14-50-710,0 1 0,2-1 0,0 2 0,1-1 1,2 0-1,-1 41 0,3-60-8,1 0 0,-1-1 0,1 1 0,0 0 0,0 0 0,0-1 0,0 1 0,0-1 0,0 1 0,1-1 0,-1 0 0,1 1 0,0-1 0,0 0 0,2 2 0,0 0 19,0-1 0,1 0 0,-1 0 0,1 0 0,0-1 0,0 1 0,6 1 0,5 1 88,-1-1 0,1-1 0,0 0 0,20 0 0,56-2 244,0-3 1,162-27 0,-201 22-552,44-8-315,-81 11-698,0 0-1,14-7 1,-17 4-1550,-3-3-1539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1:5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5747,'1'0'164,"-1"0"1,1 0-1,0 0 1,-1 0-1,1 0 1,0 0-1,0 0 1,-1 0-1,1 0 1,0 0-1,-1 0 1,1 0-1,0 0 1,-1 1 0,1-1-1,-1 0 1,1 1-1,0-1 1,-1 0-1,2 1 1,-9 14-64,2-7-213,-121 171 1,-12 21 1158,135-195-1032,0 1 0,0-1 0,0 1 0,1 0 0,0 0 0,0 0 0,-1 7-1,3-12-14,0 1-1,0 0 1,0-1-1,0 1 0,0-1 1,0 1-1,1-1 1,-1 1-1,0-1 0,1 1 1,-1-1-1,1 1 1,-1-1-1,1 1 0,0-1 1,0 0-1,0 1 1,0-1-1,0 0 0,0 0 1,0 0-1,0 0 1,0 0-1,0 0 0,0 0 1,1 0-1,-1 0 1,1 0-1,-1-1 0,0 1 1,1 0-1,-1-1 1,3 1-1,5 1 6,1 0 0,-1 0 0,1-1 0,0 0 0,18-1 0,53-9-91,-46 4-101,-24 4 40,49-9-1416,-55 9 842,-1-1 0,1 0 1,0 0-1,-1 0 0,8-4 0,0-4-3211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5667,'3'47'910,"1"-1"1,22 89 0,-5-28-634,-18-93-270,-1 0 0,0 0 1,-1 0-1,-1 0 0,0 0 0,-3 24 1,3-37-3,-1 1 1,1-1-1,-1 0 1,1 0-1,0 1 0,-1-1 1,0 0-1,1 0 1,-1 0-1,0 0 1,0 0-1,1 0 1,-1 0-1,0 0 1,0 0-1,0 0 1,0-1-1,0 1 1,0 0-1,0 0 1,-1-1-1,1 1 0,0-1 1,0 1-1,0-1 1,-1 0-1,1 1 1,0-1-1,0 0 1,-1 0-1,1 0 1,0 0-1,-1 0 1,1 0-1,0 0 1,0 0-1,-1-1 1,1 1-1,-3-1 0,-5-3 14,-1 1-1,1-1 0,0 0 1,-10-7-1,8 5-83,3 2-39,0 0-1,0 1 1,-1 0 0,1 0-1,-13-1 1,-23 0-5017,36 4 1912</inkml:trace>
  <inkml:trace contextRef="#ctx0" brushRef="#br0" timeOffset="1">345 277 4690,'11'6'1169,"1"-1"-33,-1-3-159,4 0-1233,1 1-673,2-2-255,-3 3-801,-2-3-1617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2913,'6'8'272,"1"0"-272,-2-1-928,0-1-1313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25 3522,'13'-5'723,"0"0"1,0 1-1,0 1 1,24-3-1,-32 5-687,0 1 0,0-1 1,0 1-1,0 0 0,-1 1 0,1-1 0,0 1 0,0 0 0,-1 0 0,1 1 0,0-1 0,-1 1 0,1 0 1,-1 1-1,0-1 0,7 6 0,-10-7-32,0 0 0,0 1 0,0-1 1,0 0-1,0 1 0,-1-1 0,1 1 1,0 0-1,-1-1 0,1 1 0,-1-1 0,0 1 1,0 0-1,0-1 0,1 1 0,-2 0 0,1-1 1,0 1-1,0 0 0,0-1 0,-1 1 0,1 0 1,-1-1-1,1 1 0,-1-1 0,0 1 0,1-1 1,-1 1-1,0-1 0,-2 3 0,-4 6 51,0 0-1,-18 18 0,22-24-32,-16 16 129,0-2 0,0 0 1,-2 0-1,0-2 1,-2-1-1,1-1 1,-46 21-1,60-32-90,6-2-37,0 0 0,-1-1 0,1 1-1,0 0 1,0 1 0,-1-1 0,1 0 0,0 1 0,0-1-1,1 1 1,-1-1 0,-2 3 0,28-4 74,31-5-29,41-8-80,-85 11-120,-1-1 1,1 0-1,0-1 1,-1 0-1,0 0 1,15-10-1,-22 12 59,9-6-921,0 1 1,-1-2 0,0 0-1,0 0 1,9-11-1,-9 6-1856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6195,'2'-9'3559,"-3"15"-2800,-5 18-913,-5 604 1462,31-248-1298,-8-186-295,-11-164 174,-1-15-77,1-1 0,0 1 1,6 22-1,-7-37 145,0 1 0,0 0 0,0-1 0,0 1 0,0-1 0,0 1 0,1-1 0,-1 1 0,0-1 0,0 1 0,1-1 0,-1 1 0,0-1 1,1 1-1,-1-1 0,0 1 0,1-1 0,-1 0 0,1 1 0,0 0 0,5-8-1704,1-18-2383,-4 6 395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6195,'12'-7'1360,"-1"-1"17,7-2-1057,1-1-176,4-1-96,0 3-64,0-1-80,-2 3-80,-2 3-160,3 0-240,-5 3-769,0-1-976,1 0-2241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5555,'3'3'1248,"1"-2"17,-8 6-865,8-5-176,2 1-176,-1 2-96,1 0-64,1 4-64,-2 4-64,0-1-80,-2 1-97,-3 0-175,2-2-352,-4 1-193,0-4-624,-3-3-1216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3970,'2'18'944,"-2"0"17,0-2-577,1 1-160,1-1-80,1 2-48,1-2-48,-3-1-16,4-4-48,-3 2-48,1-5-64,-1 0-96,-1-3-272,1-3-241,-1-1-159,-1-2-48,2-2-449,0-1-496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6739,'-11'20'1457,"-2"8"-1,-2 6-1119,1 5-209,-4 10-32,-2 6-16,-2 5-16,2 7-16,-1 4 0,-2 4-32,2 2-16,1-1-48,4-5-64,3-4-112,2-13-273,4-9-1023,2-12-1122,5-14-2768</inkml:trace>
  <inkml:trace contextRef="#ctx0" brushRef="#br0" timeOffset="1">451 350 6163,'13'26'1280,"0"2"-15,-2 1-1153,-1 2-160,0 0-96,-2-4-96,0 1-80,-1 1-177,-3 1-303,0-6-336,-1-4-49,-1-4-576,1-3-912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0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4178,'23'-5'693,"-1"-2"-1,0 0 1,32-16 0,-30 12-575,1 1 1,29-8 0,-36 13 138,1 0 1,-1 2-1,1 0 0,0 1 1,30 1-1,-48 2-242,1-1-1,0 1 0,-1 0 1,1-1-1,-1 1 0,1 0 0,-1 0 1,1 0-1,-1 0 0,1 0 1,-1 0-1,0 0 0,0 1 0,0-1 1,0 0-1,0 1 0,0-1 1,0 1-1,0-1 0,0 1 0,0-1 1,-1 1-1,1 3 0,10 42 78,-10-41-76,1 16-70,-1-1 0,-1 0 0,0 0-1,-7 40 1,-7-2-2737,10-48 395,0-1-1430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19 119 5635,'18'-8'1312,"1"-2"1,5-1-913,2-4-144,5 0-112,-3 2-96,1-1-48,-1 4-32,-7 0-48,0 4-16,-6 1-48,-2 3-32,-5 2-80,-1 2-128,-4-1-433,-3 3-415,-3-3-817,-4 4-1777</inkml:trace>
  <inkml:trace contextRef="#ctx0" brushRef="#br0" timeOffset="1">1 342 4786,'1'14'1041,"3"-1"15,-1-1-800,2-1-128,0 0-80,-2 1-16,0 1-32,0-2 0,-1-1-16,-2 0 0,2-1-32,-2 0-32,0-3-96,-2-3-320,0-6-544,1-2-785,-2-5-1809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4562,'2'1'250,"1"-1"-1,-1 1 1,1 0 0,0-1 0,-1 1-1,1-1 1,-1 0 0,1 0-1,0 0 1,-1 0 0,1-1 0,3 0-1,33-10-264,-27 7 404,0 1-250,10-4 361,1 1 1,45-7 0,-66 13-485,0 0 0,0 0 0,0 0 0,0 0 0,0 0 0,0 1 0,0-1 0,0 1 0,0-1 0,0 1 0,0 0 0,-1-1 0,1 1-1,0 0 1,0 0 0,-1 1 0,1-1 0,0 0 0,1 3 0,0-1-4,-1 0-1,0 0 1,-1 0 0,1 0-1,0 0 1,-1 0-1,0 1 1,0-1 0,0 0-1,1 6 1,-1 4 5,0 0 0,0 0-1,-2 0 1,-3 26 0,0-6-155,-1 1-1390,-14 56 1,15-82-1187,-3-4-1717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26 5218,'3'0'243,"0"1"-1,0-1 0,0-1 1,0 1-1,0 0 0,-1-1 0,1 1 1,0-1-1,0 0 0,0 0 1,2-2-1,3 1-66,8-2-121,-6 1-53,0 0 1,-1 1-1,1 0 0,1 1 0,-1 0 0,10 0 0,-19 1-5,-1 0 1,1 0-1,-1 0 1,0 0 0,1 0-1,-1 1 1,1-1-1,-1 0 1,1 0-1,-1 0 1,0 0-1,1 0 1,-1 1 0,0-1-1,1 0 1,-1 0-1,1 0 1,-1 1-1,0-1 1,0 0-1,1 1 1,-1-1 0,0 0-1,1 1 1,-1-1-1,0 0 1,0 1-1,0-1 1,1 0-1,-1 1 1,-6 12-151,-24 15-209,23-22 270,-1 2 62,-1 0-1,2 0 1,-1 0 0,1 1 0,-9 15-1,15-24 31,1 0 0,0 1 0,0-1 0,0 0 0,0 0 0,0 0 0,0 1 0,0-1 0,0 0 0,0 0 0,0 0-1,0 1 1,0-1 0,0 0 0,0 0 0,0 0 0,0 1 0,1-1 0,-1 0 0,0 0 0,0 0 0,0 0 0,0 1 0,0-1-1,0 0 1,0 0 0,1 0 0,-1 0 0,0 1 0,0-1 0,0 0 0,0 0 0,1 0 0,-1 0 0,0 0 0,0 0 0,0 0-1,0 0 1,1 0 0,-1 1 0,0-1 0,15 2-5,14-2 16,30-7 128,-39 4-106,32-1 1,-67 16-195,-60 23-189,43-21 246,-37 23 1,46-23 132,10-5 143,-2 0 0,1 0 0,-1-2 0,-1 0 1,-21 7-1,77-9 828,7-7-808,0-2-1,0-2 1,-1-3-1,86-26 1,-122 31-504,65-20 495,-66 22-1733,1 0 0,-1 1 1,14-1-1,-16 2-2124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6403,'0'1'197,"0"0"0,0 1 0,-1-1 0,1 0 0,0 0 0,0 0 0,-1 0 0,1 0 0,-1 0 0,1 0 0,-1 0 0,1 0 0,-1 0 0,-1 2 1,-1 3-38,-70 128-268,-4-4 1,-104 132-1,176-252-148,15-12-23,4-1 305,-11 2 3,1 1 0,-1-1 0,1 1 1,-1 0-1,1 0 0,0 1 1,-1-1-1,1 1 0,-1 0 0,0 0 1,1 0-1,-1 0 0,0 0 1,1 1-1,-1-1 0,0 1 0,0 0 1,0 0-1,0 0 0,-1 1 0,1-1 1,-1 1-1,1-1 0,-1 1 1,0 0-1,0 0 0,0 0 0,0 0 1,2 6-1,0-1-27,-1 1 1,-1-1-1,1 1 0,-1 0 1,-1-1-1,1 1 1,-1 0-1,-1 0 0,0 0 1,-2 16-1,-29 123-93,31-136-1163,5-23-3233,-2 0 744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24 117 5907,'116'-50'3000,"33"-13"-3607,-148 63 613,0-1-1,0 0 1,0 1 0,0 0-1,0-1 1,1 1 0,-1 0 0,0-1-1,0 1 1,0 0 0,1 0-1,-1 0 1,0 0 0,0 0 0,0 0-1,0 1 1,1-1 0,-1 0-1,0 0 1,0 1 0,0-1 0,0 1-1,0-1 1,2 2 0,-3-1 1,1 0 1,-1 0 0,1 0-1,-1 0 1,0 1 0,1-1-1,-1 0 1,0 0 0,0 0-1,0 1 1,0-1-1,0 0 1,0 0 0,0 0-1,-1 1 1,1-1 0,0 0-1,-1 0 1,0 2 0,-2 6 1,-2 1 0,1-1 0,-1 0 0,-8 11 0,-21 22-36,-2-1-1,-45 38 1,25-25 176,23-24-11,19-18 38,-19 22 1,33-34-177,0 0 1,0 0-1,-1 0 0,1 0 1,0 0-1,0 1 0,0-1 1,0 0-1,0 0 0,0 0 1,0 0-1,0 0 0,0 1 1,0-1-1,0 0 0,0 0 1,0 0-1,0 0 0,0 0 1,0 1-1,0-1 0,0 0 1,0 0-1,0 0 0,0 0 1,0 0-1,0 1 0,0-1 1,0 0-1,0 0 0,0 0 1,0 0-1,1 0 0,-1 0 1,0 1-1,0-1 0,0 0 1,0 0-1,0 0 0,0 0 1,0 0-1,1 0 0,-1 0 1,0 0-1,0 0 0,0 0 1,0 0-1,0 1 0,1-1 1,-1 0-1,0 0 0,0 0 1,0 0-1,0 0 0,0 0 1,1 0-1,15 1 8,17-3 8,-15-1-199,14-1 353,47-12 1,-71 14-662,0-1 1,0 0 0,0 0 0,0 0 0,0-1-1,-1-1 1,0 1 0,0-1 0,0 0-1,11-12 1,-7 3-3501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4498,'2'2'181,"-1"-1"0,1 1 1,-1 0-1,1-1 0,-1 1 0,1 0 0,-1 0 0,0 0 0,0 0 1,0 0-1,0 0 0,0 0 0,0 1 0,-1-1 0,1 0 1,-1 0-1,1 1 0,-1-1 0,0 0 0,0 1 0,0-1 1,0 0-1,-1 4 0,0 8-287,-1 1 1,-5 16-1,-1 0 144,-2-1 0,-1 0 1,-27 53-1,-58 78 259,84-143-267,5-5-24,0 0 0,0 0 0,1 1 0,-5 18 0,10-31-12,1 1 0,-1-1 0,1 0 0,0 1 1,-1-1-1,1 1 0,0-1 0,0 1 0,0-1 0,0 1 0,0-1 1,0 1-1,1-1 0,-1 1 0,0-1 0,1 1 0,-1-1 1,1 0-1,0 1 0,-1-1 0,1 0 0,0 1 0,0-1 0,0 0 1,0 0-1,0 0 0,0 0 0,0 0 0,0 0 0,0 0 1,1 0-1,-1 0 0,0-1 0,1 1 0,-1 0 0,0-1 0,1 1 1,-1-1-1,2 1 0,6 1 1,-1-1 1,0 0-1,0 0 1,1 0-1,11-2 0,68-8 107,-29 2 12,-58 7-116,-1 0-1,0 0 1,1 0-1,-1 0 1,0 0-1,1-1 1,-1 1-1,0 0 1,0 0-1,1 0 1,-1 0-1,0 1 1,1-1-1,-1 0 1,0 0-1,1 0 0,-1 0 1,0 0-1,1 0 1,-1 0-1,0 0 1,0 1-1,1-1 1,-1 0-1,0 0 1,0 0-1,1 1 1,-1-1-1,0 0 1,0 0-1,0 1 1,1-1-1,-1 0 1,0 0-1,0 1 0,0-1 1,0 0-1,0 1 1,-5 13-127,-21 19-96,23-29 200,-7 7 29,0-1-1,0 0 1,-1 0 0,0-1-1,-1-1 1,0 0 0,0 0-1,0-1 1,-1-1 0,0 0 0,-1-1-1,-21 6 1,35-11 6,0 0 0,0 0 0,0 0-1,0 0 1,0 0 0,0 0 0,0 0 0,0 0 0,0 0 0,0 0 0,0 0 0,0 0-1,0 0 1,0 0 0,0 0 0,0 1 0,0-1 0,0 0 0,0 0 0,0 0 0,0 0-1,0 0 1,0 0 0,0 0 0,0 0 0,0 0 0,0 0 0,0 0 0,0 0 0,0 0-1,0 0 1,0 0 0,0 0 0,0 0 0,0 1 0,0-1 0,0 0 0,0 0 0,0 0-1,0 0 1,0 0 0,0 0 0,-1 0 0,1 0 0,0 0 0,0 0 0,0 0 0,0 0-1,0 0 1,0 0 0,0 0 0,0 0 0,10 2 335,27 2 25,-17-2-171,-14-2-168,0 1 0,0 0 0,-1 1-1,1-1 1,0 1 0,-1 1 0,1-1 0,-1 1 0,0 0 0,0 0-1,6 4 1,-6-2-84,1 1 0,-1 0 0,0 0 0,0 0 0,0 1 0,-1-1 1,6 14-1,-3-9-691,-1-8-4014,-4-5 327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7155,'2'2'162,"0"1"0,-1 0-1,1-1 1,-1 1 0,0 0 0,0-1-1,0 1 1,0 0 0,-1 0-1,1 0 1,-1 0 0,1 0 0,-1 0-1,0 4 1,-4 43-1462,1-36 1113,-1 0 0,0 0-1,-1-1 1,-1 0 0,0 0 0,0 0-1,-1-1 1,-1 1 0,0-2 0,-18 21 0,-4-10-290,25-19 614,1-1 1,0 1-1,0 0 1,0 0-1,1 0 1,-6 6-1,9-9-110,0 0 1,-1 0-1,1 1 0,0-1 0,0 0 1,0 0-1,0 0 0,0 1 1,0-1-1,-1 0 0,1 1 0,0-1 1,0 0-1,0 0 0,0 1 1,0-1-1,0 0 0,0 0 0,0 1 1,0-1-1,0 0 0,0 1 1,0-1-1,0 0 0,1 0 0,-1 1 1,0-1-1,0 0 0,0 0 1,0 1-1,0-1 0,0 0 0,1 0 1,-1 0-1,0 1 0,0-1 1,0 0-1,1 0 0,13 6 382,15-2-62,9-6-141,0-2 1,0-2-1,67-20 1,9-1-436,-101 23 58,-4 1-1373,-4 2-2231,-6 1 157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4290,'-22'44'970,"-1"-2"1,-3-1-1,-30 39 1,13-19-643,25-37-869,10-15-4203,9-11 1545</inkml:trace>
  <inkml:trace contextRef="#ctx0" brushRef="#br0" timeOffset="1">381 93 4706,'11'8'1009,"-1"-3"-65,-2 0-896,-1-2-528,1 0-497,-2 1-783,1-3-1714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3522,'-13'22'713,"0"-2"1,-2 1-1,0-2 1,-24 24 0,-13 16-395,10-5-189,2-1-359,-3-1 1,-51 45 0,92-95-10,1 0 0,-1 0 0,0 0 0,-1-1-1,1 1 1,0-1 0,0 1 0,-1-1 0,1 0 0,0 0 0,-1 0 0,1 0 0,-1 0 0,0-1 0,1 1 0,-4-1 0,-7-2-2553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40 5170,'4'-5'416,"1"0"0,1 1-1,-1 0 1,1 1-1,-1-1 1,1 1 0,0 0-1,9-3 1,-13 5-393,-1 1 0,1 0 0,-1-1 1,1 1-1,-1 0 0,1 0 0,-1 0 0,1 0 1,-1 0-1,1 0 0,-1 0 0,0 1 1,1-1-1,-1 0 0,1 1 0,-1-1 1,3 2-1,-3-1-15,0 0 0,0 0 1,0 1-1,0-1 0,0 0 1,0 1-1,0-1 0,0 0 1,0 1-1,-1-1 0,1 1 1,-1-1-1,1 1 0,-1 0 0,1-1 1,-1 1-1,0 0 0,0-1 1,0 4-1,0 4 22,0 1 0,-1-1-1,0 1 1,-1-1 0,0 1 0,-1-1-1,-3 10 1,-32 63 204,14-30-18,-21 40 611,45-91-818,0-1 0,0 1-1,-1-1 1,1 1 0,0-1-1,0 1 1,0-1 0,0 1-1,0-1 1,0 1-1,0-1 1,0 1 0,0-1-1,0 1 1,0-1 0,0 1-1,0-1 1,0 1 0,0-1-1,1 1 1,-1-1 0,0 1-1,0-1 1,1 1 0,-1-1-1,0 0 1,1 1-1,-1-1 1,0 1 0,1-1-1,-1 0 1,0 1 0,1-1-1,1 2 1,0-1 0,1-1-1,-1 1 1,0 0-1,0 0 1,0-1 0,1 1-1,2-1 1,4 1-39,-1 0-1,1-1 1,13-2 0,11-6-30,-16 4-980,-13 4-1093,-7 1-1640,-7 2-466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5731,'7'6'275,"1"0"1,-1 0-1,1-1 0,-1 0 1,1-1-1,1 0 1,-1 0-1,1-1 1,-1 0-1,1 0 1,12 1-1,11 2-404,58 0 1,-87-5 164,12-1-177,31 1-447,-43-1 225,0-1-1,0 1 0,0-1 0,0 1 0,0-1 0,0 0 0,0 0 1,-1-1-1,1 1 0,0 0 0,-1-1 0,5-3 0,4-7-2976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5539,'-7'19'1413,"-15"27"1,16-36-1485,1-1 1,0 1-1,0 0 1,1 1-1,1-1 1,-1 1-1,2-1 1,0 1-1,0 0 1,0 14-1,2-24 61,0 1 1,0 0-1,1-1 0,-1 1 0,1-1 0,-1 1 0,1 0 1,0-1-1,-1 1 0,1-1 0,0 0 0,0 1 1,0-1-1,0 0 0,0 1 0,0-1 0,1 0 1,-1 0-1,0 0 0,1 0 0,-1 0 0,1 0 0,-1 0 1,1-1-1,-1 1 0,1-1 0,-1 1 0,1-1 1,-1 1-1,1-1 0,0 0 0,-1 0 0,3 1 1,7-1 50,1 0 1,-1 0-1,22-5 1,-17 3 58,-4 1-35,-4-1 1,0 1 0,0 1 0,0-1 0,0 1 0,9 2 0,-16-2-54,1 0 0,-1 0 0,1 1 0,-1-1 0,1 1 0,-1-1 0,0 1 0,1-1 0,-1 1 0,0 0 0,1 0 0,-1 0 0,0 0 0,0 0-1,0 0 1,0 0 0,0 0 0,0 0 0,0 0 0,0 1 0,0-1 0,-1 0 0,1 1 0,-1-1 0,1 0 0,-1 1 0,1-1 0,-1 1 0,0-1 0,1 1 0,-1-1 0,0 1 0,0 2 0,-1 5 25,0 0 0,-1 0 0,0 0 0,0 0 0,-1 0 0,0 0 0,0-1 0,-1 1 1,0-1-1,-1 0 0,-8 12 0,-9 9 76,-39 40 1,52-60-101,-51 60-39,38-43-645,-1 0-1,0-1 1,-2-1 0,-47 34-1,50-46-1561,-2-3-1211</inkml:trace>
  <inkml:trace contextRef="#ctx0" brushRef="#br0" timeOffset="1">110 485 6419,'17'8'1056,"1"-1"0,26 6 0,8 3-1228,-28-6 121,0 2 1,-1 0-1,-1 2 0,0 1 1,27 23-1,-40-31-212,0-1 0,0 1 0,20 8 1,-24-13-129,-1 0 0,1-1 0,0 1 0,-1-1 0,1 0 1,0-1-1,0 1 0,0-1 0,-1 0 0,1 0 0,8-2 1,10-4-2964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5378,'5'8'1185,"1"7"16,3 1-881,-1 8-176,0 2-80,0 5-64,-1 2-32,-4 1-16,0-2-32,-3-1-32,-2-3-32,1-4-48,-4-2-129,0-3-511,0-6-305,-1-3-751,-2-12-1602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5218,'45'-26'2737,"-32"18"-2654,0 0 1,0 1 0,14-5-1,-10 6 58,0 1 0,0 1 0,0 1 0,0 0 0,24 0 0,-30 3 5,0 0-1,0 1 1,0 0 0,0 0-1,0 1 1,0 1 0,-1 0-1,1 0 1,15 8 0,-22-8-129,1 0 0,-1 0 0,-1 1 0,1-1 0,0 1 0,-1 0 0,0 0 1,0 0-1,0 1 0,0-1 0,-1 0 0,0 1 0,0 0 0,0 0 0,0-1 1,-1 1-1,0 0 0,1 7 0,2 12 13,-2 0 0,0 38-1,-2-52-14,0 25-125,1-6-1424,-5 46 1,0-67-2504,3-8 246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35 5442,'14'1'3577,"15"-7"-3571,-23 4 280,32-8-192,-25 6-40,1 0 0,-1 1 1,0 0-1,1 1 0,-1 1 1,1 0-1,26 2 0,-40-1-56,0 0 0,0 0 0,0 0 0,0 0 0,0 0 0,0 0-1,-1 1 1,1-1 0,0 0 0,0 0 0,0 0 0,0 0 0,0 0 0,0 0 0,0 0 0,0 0-1,0 0 1,0 0 0,0 0 0,0 0 0,0 0 0,0 1 0,0-1 0,0 0 0,0 0 0,0 0-1,0 0 1,0 0 0,0 0 0,0 0 0,0 0 0,0 0 0,0 0 0,0 0 0,0 0 0,0 1-1,0-1 1,0 0 0,0 0 0,0 0 0,1 0 0,-1 0 0,0 0 0,0 0 0,0 0 0,0 0-1,0 0 1,0 0 0,0 0 0,0 0 0,0 0 0,0 0 0,0 0 0,0 0 0,0 0 0,1 0-1,-1 0 1,0 0 0,0 0 0,0 0 0,0 0 0,0 0 0,0 0 0,0 0 0,0 0 0,0 0-1,-9 5-323,-14 3-314,-12 5 194,0 2 0,2 1-1,-50 31 1,82-47 433,1 0 0,0 0 0,0 0 0,-1 0 0,1 0 0,0 0-1,0 0 1,-1 0 0,1 0 0,0 0 0,0 1 0,0-1 0,-1 0 0,1 0 0,0 0-1,0 0 1,0 0 0,-1 1 0,1-1 0,0 0 0,0 0 0,0 0 0,0 1 0,0-1-1,-1 0 1,1 0 0,0 0 0,0 1 0,0-1 0,0 0 0,0 0 0,0 1 0,0-1-1,0 0 1,0 0 0,0 1 0,0-1 0,0 0 0,0 0 0,0 1 0,0-1 0,0 0 0,0 0-1,0 0 1,0 1 0,1-1 0,13 3-449,21-4 150,-2-3 514,61-3 946,-93 6-1147,-1 1 0,0 0-1,1 0 1,-1 0 0,0 0 0,0 0 0,1 0-1,-1 0 1,0 0 0,1 0 0,-1 0-1,0 0 1,1 0 0,-1 0 0,0 0 0,1 0-1,-1 0 1,0 0 0,0 1 0,1-1-1,-1 0 1,0 0 0,0 0 0,1 0 0,-1 1-1,0-1 1,0 0 0,1 0 0,-1 0-1,0 1 1,0-1 0,0 0 0,1 0-1,-1 1 1,0-1 0,0 0 0,0 1 0,0-1-1,0 0 1,0 0 0,0 1 0,1-1-1,-1 0 1,0 1 0,0-1 0,0 0 0,0 1-1,0-1 1,-1 0 0,1 1 0,0-1-1,0 0 1,0 0 0,0 1 0,0-1 0,0 0-1,0 1 1,0-1 0,-1 0 0,1 0-1,0 1 1,0-1 0,0 0 0,-1 0-1,1 0 1,-1 1 0,-16 18-157,15-17 137,-139 118-1021,112-99 779,0-2 0,-2-1 1,-39 18-1,-41 7 332,62-25 1405,-82 42 0,143-64-1296,1-1 1,0 2-1,14-3 1,15-3 153,74-23 524,266-60 277,-331 85-1695,74 1-1,-123 6 639,-2 0-170,0 0 0,-1 0 0,1 0 0,0 0-1,0 0 1,0 0 0,0 0 0,0 0 0,0 0-1,0-1 1,0 1 0,0 0 0,0 0 0,0 0-1,0 0 1,0 0 0,0 0 0,0 0 0,0 0-1,0-1 1,0 1 0,0 0 0,0 0 0,0 0 0,0 0-1,0 0 1,1 0 0,-1 0 0,0 0 0,0 0-1,0-1 1,0 1 0,0 0 0,0 0 0,0 0-1,0 0 1,0 0 0,0 0 0,0 0 0,1 0-1,-1 0 1,0 0 0,0 0 0,0 0 0,0 0-1,0 0 1,0 0 0,0 0 0,0 0 0,1 0-1,-1 0 1,0 0 0,0 0 0,0 0 0,0 0-1,0 0 1,0 0 0,0 0 0,0 0 0,1 0-1,-1 0 1,0 0 0,0 0 0,0 0 0,-2-3-3630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6355,'7'13'465,"0"-1"0,-1 1 0,0 0 1,-1 0-1,-1 1 0,4 16 0,10 87-1013,-16-104 745,8 102 33,-8 154-1,0-171-909,7-36-2530,-5-56-7,-3-8 621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2:1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5587,'-15'11'1050,"0"0"0,-22 23 0,-48 67-863,27-30 11,37-48-305,-28 34-931,-74 65 0,109-111-1523,2-5-1801</inkml:trace>
  <inkml:trace contextRef="#ctx0" brushRef="#br0" timeOffset="1">497 163 5971,'146'50'3502,"-77"-28"-3331,-52-16-181,240 84-41,-257-89 44,44 12-933,-42-13 571,1 1 0,-1-1 0,0 0-1,1 0 1,-1 0 0,1-1 0,-1 1 0,0 0 0,1-1 0,1 0-1,7-5-4189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4162,'0'0'43,"0"0"1,-1 1-1,1-1 1,0 0-1,0 0 1,-1 1-1,1-1 1,0 0-1,0 0 1,0 1-1,-1-1 1,1 0-1,0 1 1,0-1-1,0 0 1,0 1-1,0-1 1,0 0-1,0 1 1,-1-1-1,1 0 1,0 1-1,0-1 1,0 1 0,0-1-1,1 0 1,-1 1-1,0-1 1,0 0-1,0 1 1,0-1-1,0 0 1,0 1-1,0-1 1,1 0-1,-1 1 1,0-1-1,0 0 1,1 1-1,16 7 188,25-1-393,3-14 226,-33 4-20,0 1-1,0 0 1,13 0-1,-23 2-11,1 0-1,-1 0 0,0 0 0,1 1 1,-1-1-1,0 1 0,1-1 0,-1 1 0,0 0 1,0 0-1,0 0 0,1 0 0,-1 0 1,0 0-1,0 0 0,-1 1 0,1-1 1,0 1-1,0 0 0,-1-1 0,2 3 0,-2-3 0,-1 0-1,0 0 0,0 1 0,0-1 0,0 0 1,0 0-1,0 0 0,0 1 0,0-1 0,0 0 1,0 0-1,-1 0 0,1 0 0,0 0 0,-1 0 1,1 1-1,-1-1 0,1 0 0,-1 0 0,0 0 1,1 0-1,-2 1 0,-22 28 17,15-20-7,-33 43 26,-72 72 0,89-101 144,-2-2 1,0 0-1,-1-2 1,-57 31 0,79-49-162,-12 9 234,20-7-175,13-2-65,10-2 9,0-2-1,0-1 1,0 0 0,-1-2 0,1-1 0,27-10 0,-13 4-142,43-7 1,-47 17-954,-33 2 694,0 0-1,-1 0 1,1 0 0,-1 1 0,1-1 0,-1 1 0,1-1 0,-1 1 0,1 0 0,-1 0 0,3 1 0,0 4-3933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4082,'-5'26'880,"2"5"1,-1 3-721,1 2-80,1 1-16,1 2-16,-4-3-16,2 0-16,-1-4-16,0-1-64,2-1-144,0-6-337,-1-4-367,3-4-625,0-6-1424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19 149 4226,'1'-3'281,"2"-4"334,0 0 0,0 1 0,1-1 0,8-10 0,-11 16-589,-1 0 1,1 1-1,-1-1 0,1 0 1,0 1-1,-1-1 0,1 0 1,0 1-1,0-1 0,-1 1 0,1-1 1,0 1-1,0 0 0,0-1 1,0 1-1,0 0 0,0-1 1,-1 1-1,1 0 0,0 0 1,0 0-1,0 0 0,0 0 0,0 0 1,0 0-1,0 0 0,0 1 1,0-1-1,0 0 0,0 0 1,-1 1-1,1-1 0,0 0 1,0 1-1,0-1 0,0 1 0,-1-1 1,1 1-1,0 0 0,-1-1 1,1 1-1,0 0 0,-1-1 1,1 1-1,-1 0 0,1 0 0,-1 0 1,1-1-1,0 3 0,5 9 27,0 1 0,-1 0-1,0 0 1,-1 0 0,-1 0-1,4 26 1,-1-9-19,4 18-5,-3 0-1,-1 0 1,-3 0-1,-1 1 1,-6 50-1,4-98-32,0-1 0,0 0 0,0 0 0,0 0-1,0 0 1,0 0 0,0 0 0,0 0 0,0 1 0,0-1 0,0 0 0,0 0-1,0 0 1,0 0 0,0 0 0,0 0 0,0 0 0,0 1 0,0-1 0,0 0-1,0 0 1,0 0 0,0 0 0,0 0 0,-1 0 0,1 0 0,0 0 0,0 0-1,0 1 1,0-1 0,0 0 0,0 0 0,0 0 0,0 0 0,0 0 0,-1 0-1,1 0 1,0 0 0,0 0 0,0 0 0,0 0 0,0 0 0,0 0 0,0 0-1,-1 0 1,1 0 0,0 0 0,0 0 0,0 0 0,0 0 0,0 0 0,0 0-1,0 0 1,0 0 0,-1 0 0,1 0 0,-7-8-129,-5-12-6,-22-44-10,18 30 215,-3 1-1,-22-32 1,41 65-63,0 0-1,0 0 1,0-1 0,0 1-1,0 0 1,0 0-1,0 0 1,0-1 0,0 1-1,-1 0 1,1 0-1,0 0 1,0 0-1,0 0 1,0-1 0,-1 1-1,1 0 1,0 0-1,0 0 1,0 0 0,0 0-1,-1 0 1,1 0-1,0 0 1,0 0 0,0 0-1,-1 0 1,1 0-1,0 0 1,0 0 0,0 0-1,-1 0 1,1 0-1,0 0 1,0 0 0,0 0-1,-1 0 1,1 0-1,0 0 1,0 0 0,0 0-1,-1 0 1,1 0-1,0 0 1,0 1 0,0-1-1,0 0 1,-1 0-1,1 0 1,0 0 0,0 1-1,-5 14 41,2 22 1,3-26-21,0 0 0,4 18 0,-4-27-22,0-1 0,0 1 0,0-1 0,1 1 0,-1 0 0,0-1 0,1 1 0,-1-1 0,1 0 0,0 1 0,0-1 0,-1 1 0,1-1 0,0 0 0,0 0 0,0 1 0,0-1 0,0 0 0,1 0 0,-1 0 0,0 0 0,0 0 0,1 0-1,-1-1 1,0 1 0,1 0 0,-1-1 0,1 1 0,1 0 0,0-2 2,-1 1 0,0-1 0,0 1 0,1-1 0,-1 0-1,0 0 1,0 0 0,0 0 0,0-1 0,0 1 0,0 0-1,0-1 1,-1 1 0,1-1 0,0 0 0,-1 0 0,0 1 0,3-4-1,22-39 51,-24 39-48,4-6 1,0-2-4,0 0-1,1 1 0,1-1 0,0 2 1,1-1-1,0 1 0,15-14 0,-23 24-3,-1 1 0,1-1 1,0 1-1,0-1 0,0 1 0,0-1 0,0 1 0,-1-1 0,1 1 0,0 0 0,0 0 0,0-1 0,0 1 0,0 0 1,0 0-1,0 0 0,0 0 0,0 0 0,0 0 0,0 0 0,0 1 0,0-1 0,0 0 0,0 1 0,0-1 0,0 0 1,0 1-1,0-1 0,0 1 0,0-1 0,-1 1 0,2 1 0,3 2 1,0 1 0,-1 0 0,0 0 0,6 8 0,-9-10 6,2 0-1,-1 0 0,0 0 1,0 0-1,1 0 0,0 0 0,0-1 1,5 4-1,-8-5-3,0-1 1,1 0-1,-1 0 1,1 0-1,-1 0 1,0 0-1,1 0 1,-1 0-1,0 0 0,1-1 1,-1 1-1,0 0 1,1 0-1,-1 0 1,1 0-1,-1 0 1,0 0-1,1-1 1,-1 1-1,0 0 0,0 0 1,1-1-1,-1 1 1,0 0-1,0 0 1,1-1-1,-1 1 1,0 0-1,0-1 1,0 1-1,1 0 0,-1-1 1,0 1-1,0 0 1,0-1-1,0 1 1,0-1-1,4-17 34,-3 16-29,4-38 40,-2 1 0,-3-48 0,0 52 107,0 0 1,2 0 0,9-42-1,-11 77-142,0 0 0,0 0 0,0 0-1,0 0 1,0 0 0,0 0 0,0 0-1,0 0 1,0 0 0,1 0 0,-1 0-1,0 0 1,0 0 0,0 0-1,0 0 1,0 0 0,0 0 0,0 0-1,0 0 1,0 0 0,1 0 0,-1 0-1,0 0 1,0 0 0,0 0 0,0 0-1,0 0 1,0 0 0,0 0 0,0 0-1,0 0 1,1 0 0,-1 0 0,0 0-1,0 0 1,0 0 0,0 0-1,0-1 1,0 1 0,0 0 0,0 0-1,0 0 1,0 0 0,0 0 0,0 0-1,0 0 1,0 0 0,0-1 0,4 19 172,2 25-44,6 142 569,-16 241 0,0-355-676,3-22-258,-3 1-1,-18 90 0,22-139 178,0-1 0,0 1 0,0-1 0,0 1 0,0-1 0,0 1 0,0-1 0,-1 0-1,1 1 1,0-1 0,0 1 0,0-1 0,-1 1 0,1-1 0,0 0 0,0 1 0,-1-1 0,1 1 0,0-1 0,-1 0 0,1 1-1,-1-1 1,1 0 0,0 0 0,-1 1 0,1-1 0,-1 0 0,1 0 0,0 0 0,-1 1 0,1-1 0,-1 0 0,1 0 0,-1 0-1,1 0 1,-1 0 0,0-1-250,0 1 0,0-1-1,0 1 1,0-1-1,0 1 1,0-1 0,1 0-1,-1 0 1,0 0 0,0 1-1,1-1 1,-1 0 0,1 0-1,-1 0 1,0-2-1,-6-14-4974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6227,'0'1'95,"0"-1"0,1 1 0,-1 0 0,1-1 0,-1 1 0,0-1 1,1 1-1,-1-1 0,1 1 0,0-1 0,-1 1 0,1-1 0,-1 0 0,1 1 0,0-1 0,-1 0 1,1 1-1,0-1 0,-1 0 0,1 0 0,0 0 0,-1 0 0,1 0 0,0 0 0,-1 0 0,1 0 0,0 0 1,-1 0-1,1 0 0,0 0 0,0 0 0,0-1 0,27-9 266,-18 6-146,540-179 1111,-385 132-2823,-125 39-3239,-29 9-282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3858,'8'-6'2860,"-8"6"-2802,0 0-1,0 0 1,0 0 0,0 0-1,0 0 1,0 0-1,0 0 1,0 0-1,0 0 1,0 0 0,0 0-1,0 0 1,0 0-1,0 0 1,0 0-1,0 0 1,0 0 0,0 0-1,1 0 1,-1 0-1,0 1 1,0-1-1,0 0 1,0 0 0,0 0-1,0 0 1,0 0-1,0 0 1,0 0-1,0 0 1,0 0 0,0 0-1,0 0 1,0 0-1,0 0 1,0 0-1,0 0 1,0 0 0,0 0-1,0 0 1,0 0-1,0 0 1,2 14-128,22 254 999,-17-161-737,1 120 24,-7-191-195,-6 197-1790,1-219-2531,1-13-97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4386,'-11'14'1503,"-25"22"-1,1-1-1279,-5 11-125,2 2 0,-52 87 1,36-25-4545,47-93 999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5010,'13'2'1185,"-3"1"63,2 5-767,-1 0-161,0 4-16,2 4-32,-3 2-48,0 3-48,-2 2-48,-1 0-64,-1-1-128,1 3-240,-1-1-960,-3 1-97,2 1-928,0 0-1825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5811,'5'1'1264,"0"-1"1,0-1-993,3-1-144,-1 0-48,1 1 0,1-1-64,0 1-64,-3-3-96,2 4-128,0 0-224,-1 0-785,-1 0-960,-1 2-2177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0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5458,'13'0'2239,"39"2"33,-48-2-2420,-1 1 1,1 0 0,-1-1 0,0 1-1,0 1 1,1-1 0,-1 0 0,0 1-1,0-1 1,0 1 0,-1 0 0,5 4-1,-4 1-3821,-6-5-100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5394,'3'-1'2861,"12"-5"-2010,23-8-611,0 2 1,0 1 0,61-8 0,-74 16-450,38-5-1251,-23-2-2367,-17 2-730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5170,'-2'2'3398,"-3"6"-2981,-9 18-467,0-1-1,-2-1 1,-1-1-1,-1 0 1,-34 33-1,25-28 173,1 2-1,-25 38 1,48-63-90,0 0 0,0-1 1,1 1-1,0 0 0,-3 9 1,5-13-27,-1 0 0,1-1 0,0 1 0,0 0 0,0 0 0,0 0 0,0 0 0,0 0 0,0 0 0,0-1 1,0 1-1,1 0 0,-1 0 0,0 0 0,0 0 0,1-1 0,-1 1 0,1 0 0,-1 0 0,1-1 0,-1 1 1,1 0-1,-1 0 0,1-1 0,0 1 0,-1-1 0,1 1 0,0-1 0,-1 1 0,1-1 0,0 1 0,0-1 0,-1 1 1,1-1-1,0 0 0,0 0 0,0 1 0,0-1 0,0 0 0,-1 0 0,1 0 0,0 0 0,2 0 0,6 1 24,1-1 0,-1 0 0,1-1 0,-1 0-1,1 0 1,-1-1 0,1 0 0,16-7 0,2-3 113,39-23 1,-45 22-2042,0 2 0,44-17 0,-49 23-2456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4306,'-18'72'2541,"-13"100"1,7 77-2356,20-139-1017,7-38-3588,-1-49 110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5250,'118'-18'3273,"90"-12"-3072,-205 30-323,1 0 1,-1 0-1,1 0 0,-1 0 1,1 0-1,-1 1 1,1 0-1,-1 0 0,1 0 1,-1 0-1,0 0 0,0 1 1,0-1-1,1 1 0,-1 0 1,-1 0-1,1 0 1,3 3-1,-4-3 54,-1-1 0,0 1-1,1 0 1,-1 0 0,0 0 0,0 0 0,0 0-1,0 0 1,-1 0 0,1 1 0,0-1 0,-1 0-1,1 0 1,-1 1 0,0-1 0,0 0 0,0 0 0,0 1-1,0-1 1,-1 0 0,1 0 0,-1 1 0,1-1-1,-1 0 1,0 0 0,0 0 0,0 0 0,0 0 0,-2 3-1,-13 23 850,1 0 0,2 2-1,0 0 1,-14 54-1,3 40-213,-7 134 0,19-147-420,2-11-446,-17 125-1403,26-218 944,-1 0 0,1 0-1,-1-1 1,-6 13 0,-1-4-2985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4802,'2'18'1009,"0"2"15,-1-1-864,1 4-64,-4 0-32,1-2-32,-1 0-48,-3-5-32,-1-1-64,1-2-80,-2-3-96,1-2-352,1-3-241,0-5-127,0-3-529,0-2-912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7139,'2'61'1872,"13"66"0,0 4-1913,-13 125 496,-3-139-1259,7-128-773,0-13 1348,-6 20 232,-1-1 1,1 1-1,-1 0 1,1 0-1,-1-1 1,0 1-1,-1 0 1,1 0-1,-1 0 1,0 1-1,0-1 1,0 0-1,0 1 1,-1-1-1,1 1 1,-1 0-1,0-1 1,0 1-1,0 1 1,0-1-1,-1 0 1,1 1-1,-1 0 1,0-1-1,1 2 1,-1-1-1,0 0 1,0 1-1,-8-2 1,5 1 17,0 0 1,-1 1-1,1 0 1,-1 1-1,1 0 0,-1 0 1,1 0-1,-1 1 1,1 0-1,0 1 1,-1 0-1,1 0 0,0 0 1,0 1-1,0 0 1,-8 5-1,1 2 32,0 1 0,1 0 1,1 1-1,0 0 0,0 1 0,1 0 0,-15 25 0,-54 113-1050,54-100-1227,22-43-252,3-10-1392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76 3330,'9'-11'730,"0"1"1,1 0 0,0 0-1,16-11 1,-23 20-626,-1-1-1,1 0 1,0 1 0,-1 0-1,1-1 1,0 1 0,0 0-1,0 0 1,0 1-1,0-1 1,6 0 0,-7 2-72,-1-1 0,1 0 1,0 1-1,-1-1 0,1 1 1,0-1-1,-1 1 0,1 0 1,-1-1-1,1 1 0,-1 0 1,1 0-1,-1 0 0,0 0 1,0 1-1,1-1 0,-1 0 1,0 1-1,0-1 0,0 0 1,0 1-1,0-1 0,0 3 1,1-1-8,-1 1 0,0 0 0,0 0 0,0 0 0,0 0 0,0 0 0,-1 0 0,0 0 0,0 0 0,0 1 0,0-1-1,-1 0 1,0 0 0,0 0 0,-2 6 0,-2 6 8,-1-1 0,-12 22 0,-3-3 75,0-1 0,-36 40 0,-13 20 570,70-93-675,0 0 0,0 0 0,0 0 0,0 0 0,0 1 0,0-1 0,0 0 0,0 0 0,0 0-1,-1 0 1,1 0 0,0 0 0,0 0 0,0 0 0,0 0 0,0 1 0,0-1 0,0 0 0,0 0 0,0 0 0,0 0 0,0 0-1,0 0 1,0 0 0,0 1 0,0-1 0,0 0 0,0 0 0,0 0 0,0 0 0,0 0 0,1 0 0,-1 0 0,0 0 0,0 0 0,0 1-1,0-1 1,0 0 0,0 0 0,0 0 0,0 0 0,0 0 0,0 0 0,0 0 0,0 0 0,1 0 0,-1 0 0,0 0 0,0 0 0,0 0-1,0 0 1,0 0 0,0 0 0,0 0 0,1 0 0,9 0 76,19-7-90,-22 6 24,18-6-380,44-17-1,-54 17-2183,28-16-1,-20 6-2465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5426,'-8'89'2667,"3"-19"-2786,-4 24 158,7-50-570,-3-1-1,-12 49 1,7-70-2740,4-17 139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4354,'3'-1'225,"0"0"0,0 1 0,0-1 0,0 1-1,0-1 1,0 1 0,0 0 0,0 1 0,0-1 0,0 0 0,-1 1 0,1-1 0,0 1-1,0 0 1,0 0 0,0 0 0,4 3 0,-4-1-159,0-1 0,0 1 0,-1 0 0,1 0 0,-1 0 0,1 0 0,-1 0 1,0 0-1,0 1 0,-1-1 0,1 1 0,-1-1 0,2 7 0,10 37 87,-2 0-1,-2 2 1,4 62 0,-8 147-225,-7-211-115,1 6-754,1-19-3579,0-34 318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5058,'1'1'172,"-1"0"0,0 1 0,1-1 0,-1 1 0,0-1-1,0 0 1,0 1 0,0-1 0,0 0 0,0 1 0,-1-1-1,1 0 1,0 1 0,-1-1 0,0 3 0,-1 2 13,-81 630 295,84-618-1441,4-28-144,4-28 218,18-149 895,6-30 746,-25 179-221,2-1 0,2 1 0,24-53 1,-21 67 362,-15 24-879,0 0 0,0-1 0,1 1 0,-1 0 0,0 0 0,0 0 0,0 0 0,1-1 0,-1 1 0,0 0 0,0 0 0,0 0 0,1 0 0,-1 0 0,0 0 0,0 0 0,1 0 0,-1 0 0,0 0 0,0 0 0,1 0 0,-1 0 0,0 0 0,0 0 0,1 0 0,-1 0 0,0 0 0,0 0 0,1 0 0,-1 0 0,0 0 0,7 14 178,5 58 25,-3 2-1,-1 111 1,-7-158-209,0 10-1068,-6 61 1,4-88 722,-1-1 1,0 1-1,0 0 1,-1-1-1,0 1 1,0-1-1,-1 0 1,-1 0-1,0 0 1,0-1-1,-8 11 1,-6 0-4256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5523,'1'1'152,"0"-1"1,0 1 0,0-1 0,0 0 0,0 0 0,0 1 0,0-1 0,0 0 0,0 0 0,0 0 0,0 0 0,0 0 0,0 0 0,1-1-1,-1 1 1,0 0 0,0 0 0,0-1 0,1 0 0,26-9-29,-18 6 135,263-105 369,-230 91-642,110-55-470,9-4-4584,-126 63 1058</inkml:trace>
  <inkml:trace contextRef="#ctx0" brushRef="#br0" timeOffset="1">906 0 4194,'-5'20'912,"0"-2"17,0-2-705,1 2-144,0 0-32,1-4-96,0-2-128,1-2-256,1-4-337,-1-1-159,2-3-561,2-7-1040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54 4178,'2'-4'394,"1"-2"394,0 0 1,-1 0-1,0-1 1,0 1-1,2-13 1,-8 138 411,11 62-851,0 150 49,-8-277-385,0 41-51,-5 0 0,-22 123 0,27-211-37,-1 0-1,0-1 1,0 0-1,0 1 1,-7 9 0,9-15-15,-1 1 1,0-1 0,1 0 0,-1 0 0,0 0 0,0 0-1,0 0 1,0 0 0,0 0 0,0 0 0,0-1 0,0 1-1,0 0 1,-1 0 0,1-1 0,0 1 0,0-1 0,-1 1-1,1-1 1,0 0 0,-1 1 0,1-1 0,0 0 0,-1 0-1,1 0 1,0 0 0,-1 0 0,1 0 0,-1-1 0,1 1-1,0 0 1,-1-1 0,-1 0 0,-18-10-2830,-1-6-1811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6003,'-1'9'1392,"-1"0"17,2 2-961,0 0-160,2 2-96,1 4-79,0-1-113,0 3-129,2 2-207,-2 2-336,2 2-753,-3-4-1040,0 0-2337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1 721 4850,'0'3'1057,"1"-3"-17,1-2-832,1-2-192,0-5-96,4-2-176,1-4-336,2-4-369,0-7-79,-1-2-577,3-3-992</inkml:trace>
  <inkml:trace contextRef="#ctx0" brushRef="#br0" timeOffset="1">235 69 4786,'62'2'3975,"-38"-1"-3911,0 0 0,0-2 0,-1 0 0,30-6 0,-44 5-214,91-25-671,-88 23-367,-1 0 1,0-2-1,15-8 0,-16 7-2155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4514,'-1'2'114,"-24"47"1698,-35 100 0,35-66-1490,-60 213 457,65-212-1000,-14 135 0,32-199-70,-1 18-783,-2-15-2564,3-20-254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5282,'1'1'195,"1"0"-1,0-1 0,-1 1 1,1-1-1,0 1 0,-1-1 0,1 0 1,0 0-1,-1 0 0,1 0 1,0 0-1,-1 0 0,1 0 0,0-1 1,1 1-1,27-7-341,73-19-2633,-100 25-160,-4 3 432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7251,'21'25'1633,"0"-3"0,4 3-1185,1-1-208,1 1-96,3-3-48,2 3-32,1-1-96,-1 1-96,4-6-112,0-1-160,0-2-304,1-6-945,-3-3-1184,0-7-2674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1761,'-19'60'1647,"-43"96"1,90-224-603,-21 55-727,1 1 0,17-22-1,-22 30-252,0 1-1,0-1 0,1 1 1,-1 0-1,1 0 0,0 0 1,-1 1-1,1-1 1,0 1-1,1 0 0,-1 0 1,0 0-1,6-1 1,-10 3-56,1 0-1,-1 0 1,0 1 0,1-1 0,-1 0 0,0 0 0,1 0 0,-1 0 0,0 0 0,1 0 0,-1 0 0,0 0 0,1 1 0,-1-1-1,0 0 1,0 0 0,1 0 0,-1 1 0,0-1 0,0 0 0,1 0 0,-1 1 0,0-1 0,0 0 0,0 1 0,1-1 0,-1 0-1,0 0 1,0 1 0,0-1 0,0 0 0,0 1 0,0-1 0,0 0 0,0 1 0,0-1 0,0 0 0,0 1 0,0-1 0,0 0-1,0 1 1,0-1 0,0 0 0,0 1 0,0-1 0,0 0 0,-1 1 0,-3 18 173,3-18-168,-10 27 107,-1 0 0,-1-1 1,-2 0-1,0-1 0,-2 0 0,-27 30 0,20-34 37,33-33-888,-2-1 0,1 1 0,10-25 0,-1 4-2158,-1 2-874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4610,'-1'-1'178,"1"1"0,-1-1 0,0 0 0,1 0 0,-1 1 0,0-1-1,0 0 1,0 1 0,1-1 0,-1 1 0,0-1 0,0 1 0,0 0 0,0-1 0,0 1 0,0 0-1,0-1 1,-1 1 0,2 0-126,-1 1 0,1-1-1,0 0 1,-1 0 0,1 1-1,0-1 1,-1 0 0,1 1-1,0-1 1,0 1 0,-1-1-1,1 0 1,0 1 0,0-1-1,0 1 1,0-1 0,0 0-1,-1 1 1,1-1 0,0 1-1,0-1 1,0 1 0,0-1-1,0 1 1,0-1 0,1 1-1,6 38 259,11 13-213,2-1 0,36 65 0,-8-18-17,6 17-144,29 65-1384,-31-60-2992,-33-74 342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314 822 4866,'-14'21'1041,"-1"5"15,-1 4-864,-2 2-112,-2 9-64,1 1-32,-4 4-16,-1-1 0,1 2 0,-1 2 16,1-3-16,2-6-64,0-1-192,1-3-736,2-2-801,4-6-2017</inkml:trace>
  <inkml:trace contextRef="#ctx0" brushRef="#br0" timeOffset="1">262 1 5667,'9'0'1344,"0"2"49,-1 6-961,1 5-96,0 5-96,-1 3-112,-1 5-160,-1 3-240,1 4-544,-2 1-577,-2-5-1008,-1-1-2209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8:34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3410,'1'0'5084,"1"1"-3173,12 6-1820,-1-2 0,1 0 0,1 0 0,-1-1-1,26 3 1,-2-4 69,38-1-1,21 1 67,-53-1-163,1-1 1,79-10-1,-95 5-29,-14 2-23,0-1 0,22-6 0,-57 12 45,-1 0 1,-23-2-1,-28 3-180,-30 2 58,-105-7 0,60-2 148,195-8-144,140-8 89,-28 5-3,-77 0-6,-47 6 13,-1 3 1,50-2-1,-76 7 31,-12 1 60,-14-2 9,-16-1-134,0 2 1,1 1-1,-1 1 0,-54 12 0,-11 0-44,63-10 26,9-3 2,0 2 0,1 1 0,-33 10 0,93-12-87,-13 1 100,40-4 35,-1-3 0,0-2-1,71-17 1,-120 21-18,2 0 48,-15 3 14,-24 6 56,4-1-115,-49 11 22,30-8 5,154-22-169,-72 5 31,11-2-1132,-16 8-3611,-16 4-1221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5539,'-7'0'234,"0"1"0,1-1 0,-1 1 1,0 1-1,0-1 0,1 1 0,-1 0 0,1 1 1,0-1-1,0 1 0,0 0 0,0 1 1,-6 4-1,2 1-191,0 0 1,0 0-1,1 1 1,0 0-1,-13 21 1,1 4 107,2 0 1,1 1-1,1 1 1,3 1-1,0 0 1,-9 53-1,9-21 22,4 0 0,-3 127 0,13-138-109,8 66-1,-4-100-80,0 1 1,2-1-1,0 0 0,2 0 1,12 26-1,-17-45-103,0 0-1,0 0 1,0-1 0,1 1 0,0-1 0,0 1-1,1-1 1,-1 0 0,1-1 0,0 1 0,1-1-1,-1 0 1,1 0 0,-1-1 0,1 0 0,0 0-1,1 0 1,-1-1 0,0 1 0,1-2 0,-1 1-1,1-1 1,0 0 0,-1 0 0,1-1 0,0 1-1,-1-2 1,1 1 0,0-1 0,-1 0-1,1 0 1,0-1 0,-1 0 0,11-4 0,22-16-2412,1-12-1398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7347,'36'-13'1521,"2"0"0,7-2-1377,2-1-160,2 3-80,-2 1-96,-3 1-112,-5 5-177,-3 2-223,-7 1-721,-6 3-47,-7 2-769,-11-1-1345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6083,'-8'18'1312,"2"-6"-15,3 1-977,3-2-256,0 1-80,3-3-48,0-1-48,0 1-96,1-1-144,0-2-224,1 1-705,2-1-912,-6-7-2065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7796,'34'-5'1776,"2"-9"17,8-4-848,14-2-785,14-1-160,9 3-48,7 5-16,3 2-64,0 3-48,-3 1-97,0 2-95,-7 0-128,-9 2-192,-7 0-753,-8 0-224,-10-2-960,-13 5-1857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71 6163,'78'-28'3211,"-37"16"-3171,1 1-1,62-7 0,-104 18-41,1-1 1,0 1-1,-1 0 0,1 0 0,0 0 0,-1-1 0,1 1 0,0 0 0,0 0 0,-1 0 0,1 0 0,0 1 0,-1-1 1,1 0-1,0 0 0,0 0 0,-1 0 0,1 1 0,0-1 0,-1 0 0,1 1 0,-1-1 0,1 0 0,0 1 0,-1-1 1,1 1-1,-1-1 0,2 2 0,-2-1 1,-1 0 0,1 0 0,0 0 0,0 0-1,0 0 1,-1 0 0,1 0 0,0 0 0,-1 0 0,1 0 0,-1 0 0,1 0 0,-1 0 0,1-1 0,-1 1 0,-1 1 0,-33 32 26,1-9-4,0-1-1,-68 33 1,106-59-50,-1 1 0,0 0 1,0 0-1,0 1 0,1-1 1,-1 0-1,0 1 0,1 0 1,-1 0-1,0 0 0,1 0 0,-1 1 1,5 0-1,-6 0 27,-1-1-1,0 0 1,0 1 0,0-1 0,0 0-1,0 1 1,1 0 0,-1-1-1,0 1 1,0 0 0,0-1 0,-1 1-1,1 0 1,0 0 0,0 0-1,0 0 1,0 0 0,-1 0-1,1 0 1,-1 0 0,1 0 0,0 0-1,-1 0 1,0 0 0,1 0-1,-1 0 1,0 1 0,1-1-1,-1 0 1,0 0 0,0 0 0,0 1-1,0-1 1,0 0 0,-1 0-1,1 0 1,0 1 0,0-1-1,-1 1 1,-2 8-3,-1-1 0,0 0-1,-1-1 1,1 1 0,-12 14 0,-35 38 123,21-26 57,-70 98 1217,100-133-1390,0 0 1,0 0-1,0 0 0,0 0 0,0 0 0,0 0 1,0 0-1,0 0 0,0 0 0,1 0 0,-1 0 0,0 0 1,0 0-1,0 0 0,0 0 0,0 0 0,0 0 1,0 0-1,0 0 0,0 0 0,0 0 0,0 0 1,0 0-1,0 0 0,0 0 0,0 0 0,0 0 0,0 1 1,1-1-1,-1 0 0,0 0 0,0 0 0,0 0 1,0 0-1,0 0 0,0 0 0,0 0 0,0 0 0,0 0 1,0 0-1,0 1 0,0-1 0,0 0 0,0 0 1,0 0-1,0 0 0,0 0 0,-1 0 0,1 0 1,0 0-1,0 0 0,0 0 0,0 0 0,0 0 0,0 0 1,0 1-1,0-1 0,0 0 0,0 0 0,0 0 1,0 0-1,0 0 0,0 0 0,0 0 0,-1 0 1,12-4 58,14-8-25,-24 12-30,57-30-72,118-66 58,-149 79-612,0-1 0,-1-2 0,-1-1 0,25-27 0,-22 17-2296,-3 1-1892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7507,'-2'18'620,"1"0"0,0 0-1,2 1 1,0-1 0,4 19 0,23 90-1111,-16-83 782,24 100-724,7-2 0,68 152 0,-56-184-1322,-46-95 866,1 0-1,0 0 1,1-1-1,22 23 0,0-11-2618</inkml:trace>
  <inkml:trace contextRef="#ctx0" brushRef="#br0" timeOffset="1">443 634 6099,'-20'17'1344,"2"1"17,-3 6-929,-1 2-272,-1 3-96,0 4-32,-5 1-16,1 3-16,-3 4-32,0 0-32,0 1-64,-1 0-96,2-1-160,1-2-320,-1-5-641,3-5-928,-2-8-2065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7379,'12'-4'1633,"-1"6"-16,-1-4-1089,1 4-432,4 1-192,3 4-112,0 6-96,1 3-144,1 5-209,-1 0-543,2 5-369,1-1-896,-3-4-1825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0 6531,'-12'201'3002,"3"-93"-2707,-9 428 775,21-488-1045,-1-26 27,-2 42-1,0-64-54,0 0 0,0 0 0,0 1 0,0-1 0,0 0 0,0 0-1,0 0 1,0 1 0,0-1 0,0 0 0,-1 0 0,1 0 0,0 1 0,0-1-1,0 0 1,0 0 0,0 0 0,0 1 0,0-1 0,0 0 0,0 0 0,-1 0-1,1 0 1,0 1 0,0-1 0,0 0 0,0 0 0,-1 0 0,1 0-1,0 0 1,0 0 0,0 0 0,-1 0 0,1 1 0,0-1 0,0 0 0,0 0-1,-1 0 1,1 0 0,0 0 0,0 0 0,-1 0 0,-9-7-340,-12-20-697,17 22 687,-31-39-4129,16 19-176</inkml:trace>
  <inkml:trace contextRef="#ctx0" brushRef="#br0" timeOffset="1">50 714 4898,'-1'0'1313,"-1"0"47,1 2-511,1 0-337,-4-1-144,-1 1-128,-1 1-80,-1 4-96,1 1-112,-1-2-176,3 6-208,0 2-848,1-1-145,3-1-896,2-1-1697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6851,'9'21'1473,"0"-1"-33,-3-7-991,2 1-609,0 1-241,2 0-255,0-1-849,-2-2-1040,-2-4-2385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7283,'0'0'112,"10"-1"419,0 2-1,0-1 1,0 1 0,0 0-1,10 4 1,-17-4-575,0 0-1,-1 0 1,1 0-1,-1 0 1,1 1 0,-1-1-1,0 1 1,0 0 0,1-1-1,-1 1 1,0 0 0,-1 1-1,1-1 1,0 0 0,-1 0-1,1 1 1,-1-1 0,1 1-1,-1-1 1,0 1 0,0-1-1,0 5 1,5 22 14,-2 0 1,-2-1-1,0 1 0,-4 39 1,1-10 145,-13 196 447,8-208-465,-3 1 1,-1-1 0,-23 61 0,31-102-85,0 0 1,0 0-1,0-1 1,-1 1-1,0 0 1,0-1-1,0 1 1,-1-1-1,1 0 0,-5 4 1,6-7-8,0 0 1,1 0-1,-1 0 0,0 0 0,0 0 1,0 0-1,0 0 0,0-1 1,0 1-1,0-1 0,0 1 1,0-1-1,0 0 0,0 0 0,-1 0 1,1 0-1,0 0 0,0 0 1,0-1-1,0 1 0,0-1 1,0 1-1,0-1 0,0 0 0,0 0 1,0 0-1,0 0 0,-1-1 1,-10-6 66,1-1 1,0 0-1,0-1 1,1 0-1,1-1 1,-1 0-1,2-1 0,0 0 1,0-1-1,1 1 1,-12-28-1,19 36-57,0 0 0,0 0 1,0 0-1,1 0 0,-1 0 0,1-1 0,0 1 0,0 0 0,0 0 0,1-1 0,0 1 0,0 0 0,0 0 0,0 0 0,0 0 0,1 0 0,0 0 0,0 0 0,0 1 0,0-1 0,1 0 0,4-4 1,5-6-18,1 0 0,0 1 0,27-20 0,-9 12-401,2 2 1,0 0-1,1 3 1,50-19 0,5-1-4684,-49 17 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 7283,'0'0'61,"0"0"-1,0 0 1,-1 0-1,1 0 0,0 0 1,0 0-1,0 0 1,0 0-1,0 0 1,0 0-1,0 0 0,0 1 1,0-1-1,0 0 1,0 0-1,0 0 1,0 0-1,0 0 0,0 0 1,0 0-1,0 0 1,0 0-1,0 1 1,0-1-1,0 0 0,0 0 1,0 0-1,0 0 1,0 0-1,0 0 1,0 0-1,0 0 0,0 0 1,0 1-1,0-1 1,0 0-1,0 0 1,0 0-1,1 0 0,-1 0 1,0 0-1,0 0 1,0 0-1,0 0 1,0 0-1,0 0 0,0 0 1,0 0-1,0 0 1,0 0-1,1 0 1,-1 0-1,0 0 0,0 0 1,0 0-1,0 0 1,0 0-1,0 0 1,0 0-1,0 0 0,0 0 1,1 0-1,-1 0 1,0 0-1,0 0 1,0 0-1,0 0 0,-7 13 399,-13 12-1225,-155 160-138,173-183 883,0 1 1,0-1 0,0 0-1,0 1 1,0-1 0,1 1-1,-1-1 1,1 1 0,0 0-1,0 0 1,0-1 0,0 1-1,0 0 1,0 0 0,1 0-1,0 0 1,-1 0-1,1 0 1,0 0 0,0 0-1,1 0 1,0 4 0,0 14-3,-2-15 14,0 1 0,0 0 0,0-1 0,-1 1 0,0-1 0,0 1 0,0-1-1,-5 8 1,-31 50-119,19-33 74,-14 21-52,18-30-167,1 1-1,1-1 1,1 2-1,-11 32 1,22-53 196,0 0 0,0 0 0,1 0-1,-1 0 1,1 0 0,-1 0 0,1 0 0,0 0 0,1 0 0,-1 0 0,0-1-1,1 1 1,-1 0 0,1 0 0,0 0 0,0 0 0,2 3 0,1 0 105,0-1 1,0 0 0,0 0 0,1-1 0,10 9 0,13 14 935,-26-25-909,-1 1-1,0-1 0,0 0 1,0 1-1,0-1 1,0 1-1,0-1 1,-1 1-1,1 0 0,-1-1 1,0 1-1,0-1 1,0 1-1,0 0 1,0-1-1,0 1 1,-1 0-1,1-1 0,-1 1 1,0-1-1,-2 5 1,-3 8 88,0 0 0,-12 18 0,13-24-46,-25 44 214,-41 83 146,70-135-452,0 1 0,1-1 0,-1 0 0,1 1-1,-1-1 1,1 0 0,0 1 0,-1-1 0,1 0 0,0 1 0,0-1 0,0 1 0,0-1-1,0 0 1,0 1 0,0-1 0,1 1 0,-1-1 0,0 0 0,1 1 0,-1-1 0,1 0-1,0 1 1,-1-1 0,1 0 0,0 0 0,0 0 0,0 0 0,0 0 0,0 0 0,0 0-1,0 0 1,0 0 0,0 0 0,0 0 0,0-1 0,1 1 0,-1 0 0,0-1 0,1 1-1,-1-1 1,0 1 0,3-1 0,7 3 48,0-1-1,0 0 1,1-1-1,15 0 1,-17-1-16,6 0 26,38 4 90,-50-4-135,0 1 0,-1 0 1,1 0-1,0 0 0,0 0 0,-1 1 0,1 0 0,0-1 1,-1 1-1,6 4 0,-8-5-9,0 1-1,0-1 1,-1 0-1,1 0 1,0 0-1,-1 0 1,1 1-1,-1-1 1,1 0 0,-1 1-1,0-1 1,1 0-1,-1 1 1,0-1-1,0 0 1,0 1-1,0-1 1,0 0-1,0 1 1,0-1-1,-1 0 1,1 1 0,-1 1-1,-14 34 190,9-22-70,2-7-23,2 0 1,-1 0-1,1 0 0,0 0 1,1 0-1,0 1 0,-1 12 1,3-15-130,0-1 0,0 0 1,0 1-1,1-1 1,-1 0-1,1 0 1,0 0-1,1 0 1,-1 0-1,1 0 0,0-1 1,6 8-1,-5-7-470,10 13-990,-6-12-4504,-6-7 1778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56 6147,'6'-4'508,"-1"1"0,0 0 0,0-1 0,0 0 0,0 0 0,-1-1-1,6-6 1,6-6 615,-196 187 1294,91-87-2814,-5-4-1,-142 94 1,235-173 376,-67 41-1878,60-37 773,0-1 0,0 0 0,-17 4-1,-6-5-4990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6435,'19'2'936,"0"0"1,0 2-1,19 5 0,95 41 215,-88-31-1382,48 14 0,-82-30-193,0-1 0,0 0-1,0-1 1,16 1 0,-18-3-610,-9-2-779,0-1 327,4-1-2913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6179,'-12'11'1344,"8"-3"17,4-1-977,6-5-160,5-1-32,7-2-15,5-3-17,3 3 0,3-4-48,4 0-96,-1-2-96,-1 3-112,0-1-145,-3 1-223,-4 0-768,-4 0-145,-7 1-864,-3 3-1649</inkml:trace>
  <inkml:trace contextRef="#ctx0" brushRef="#br0" timeOffset="1">15 249 5795,'-1'14'1232,"1"1"-31,1-2-945,1-2-320,1 2-240,2-4-273,-2-1-671,2-2-897,-3-2-1985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7411,'-18'57'1553,"5"0"16,8 5-1281,7 5-208,9 7-48,6 3-48,2-1-48,2-1-96,1-5-96,-3-3-128,-1-9-241,-2-9-895,-3-12-17,-3-12-848,-2-11-1585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10 5507,'17'-3'1616,"30"-3"0,-32 6-1522,0 0 0,-1 0 1,1 1-1,-1 1 1,1 1-1,-1 0 1,0 0-1,24 11 0,-37-14-88,0 1 0,0-1-1,1 1 1,-1-1-1,0 1 1,0 0-1,1 0 1,-1 0-1,0 0 1,0 0 0,0 0-1,0 0 1,-1 0-1,1 0 1,0 0-1,0 0 1,-1 1-1,2 0 1,-2 0-4,0-1-1,0 0 1,0 0 0,0 0 0,0 0 0,0 0-1,0 0 1,-1 0 0,1 0 0,0 0-1,-1 0 1,1 0 0,0 0 0,-1 0-1,1 0 1,-1 0 0,0 0 0,0 1-1,-5 4-8,-1 0 0,1 0 0,-1-1 0,-14 9 0,10-6-3,-34 20-125,-89 41 1,79-43 85,122-62 104,-42 21-4,1 1 0,0 1 0,1 2 0,47-14 0,-74 25-47,0-1 0,1 1 0,-1 0 0,1 0 0,-1 0 0,0-1 0,1 1 0,-1 0 0,1 0 0,-1 0 0,1 0 0,-1 0 0,0 0 0,1 0 0,-1 0 0,1 0 0,-1 0 0,1 0 0,-1 0 0,0 0 0,1 1 0,-1-1 0,1 0 0,-1 0 0,0 0 0,1 1 0,-1-1 0,1 0 0,-1 0 0,0 1 0,0-1 0,1 0 0,-1 1 0,0-1 0,1 0 0,-1 1 0,0 0 0,0 0 1,0 0 0,0 1-1,0-1 1,-1 0-1,1 1 1,-1-1-1,1 0 1,-1 1-1,1-1 1,-1 0-1,-1 2 1,-26 32 20,28-35-25,-40 42 13,-2-2 1,-1-1-1,-70 46 0,113-85-13,0 0 0,0 0-1,0 0 1,0 0-1,0 0 1,-1 0 0,1 0-1,0 0 1,0 0 0,0 0-1,0 0 1,-1 0 0,1 0-1,0 1 1,0-1 0,0 0-1,0 0 1,0 0 0,0 0-1,-1 0 1,1 0 0,0 0-1,0 1 1,0-1 0,0 0-1,0 0 1,0 0 0,0 0-1,0 0 1,0 1 0,0-1-1,0 0 1,0 0-1,0 0 1,-1 0 0,1 1-1,0-1 1,0 0 0,1 0-1,-1 0 1,0 0 0,0 1-1,0-1 1,0 0 0,0 0-1,0 0 1,0 0 0,0 1-1,0-1 1,11 1-3,15-3 7,8-3 36,-8 0-21,1 1 1,-1 1 0,0 2 0,30 2 0,-56-1-21,0 0 1,0 0-1,1 0 1,-1 0-1,0 0 0,0 0 1,1 0-1,-1 0 0,0 0 1,0 0-1,1 0 1,-1 0-1,0 0 0,0 0 1,1 1-1,-1-1 1,0 0-1,0 0 0,0 0 1,1 0-1,-1 1 1,0-1-1,0 0 0,0 0 1,0 0-1,0 1 0,1-1 1,-1 0-1,0 0 1,0 0-1,0 1 0,0-1 1,0 0-1,0 0 1,0 1-1,0-1 0,0 0 1,0 0-1,0 1 1,0-1-1,-6 13-21,-16 12-5,21-24 26,-47 41 41,-2-2 0,-101 62 0,87-60 182,-46 34 978,140-82-952,186-66-125,-183 60-313,116-50 251,-128 52-881,0-2 1,0 0 0,-2-1-1,32-27 1,-43 31-2113,-3 4-1814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6019,'4'3'373,"1"0"-1,-1 1 1,0 0 0,0 0 0,-1 0-1,1 0 1,-1 0 0,0 1 0,0 0 0,2 5-1,-2-3-315,-1-1 1,0 1-1,-1 1 0,0-1 0,0 0 0,0 0 1,-1 0-1,-1 12 0,1 1 34,1-3-22,0-8-22,-1 0 0,0 0 0,0 0 0,-3 11 0,-5 6 100,-2 15 61,8-25-125,-1 28 372,-2 0-1,-3 0 1,-20 70 0,28-114-449,0 1-1,-1 0 1,1-1-1,0 1 1,0-1 0,-1 1-1,1-1 1,0 1-1,-1-1 1,1 1 0,-1-1-1,1 1 1,-1-1-1,1 0 1,-1 1-1,1-1 1,-1 1 0,1-1-1,-1 0 1,1 0-1,-1 1 1,0-1 0,1 0-1,-1 0 1,1 0-1,-1 0 1,0 0-1,1 0 1,-1 0 0,0 0-1,1 0 1,-1 0-1,0 0 1,1 0 0,-1 0-1,1 0 1,-1 0-1,0-1 1,1 1 0,-1 0-1,1-1 1,-1 1-1,0-1 1,-28-20-391,22 14 257,-85-73-2127,78 65 376,0 0 0,-12-20 1,7 3-3234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2 7251,'53'-2'3659,"28"5"-2916,-80-3-741,0 0-1,0 0 0,1 0 1,-1 0-1,0 0 0,0 0 1,0 0-1,0 1 0,0-1 1,0 0-1,0 1 1,0-1-1,0 1 0,0-1 1,0 1-1,0 0 0,0-1 1,-1 1-1,1 0 0,0 0 1,1 1-1,-2-2-1,0 1 0,1 0 0,-1 0 0,0 0 0,0 0 0,0 0-1,0 0 1,0 0 0,0 0 0,0 0 0,0 0 0,0 0 0,-1 0 0,1 0 0,0 0 0,0 0 0,-1 0-1,0 1 1,-2 4-4,-1-1 0,1 0-1,-1 0 1,0 0-1,0-1 1,-6 6 0,-13 7-32,0 0 0,-36 19 1,37-24 18,1 1 1,0 0-1,-37 34 0,57-46 16,-1 0 0,1 1-1,-1-1 1,1 1 0,0-1-1,0 1 1,-1 0 0,1-1-1,0 1 1,1 0 0,-1 0 0,0 0-1,0 2 1,1-3 0,0-1 0,0 1 0,0-1 1,0 0-1,0 1 0,0-1 0,0 1 0,0-1 0,1 0 0,-1 1 1,0-1-1,0 1 0,1-1 0,-1 0 0,0 1 0,0-1 1,1 0-1,-1 1 0,0-1 0,1 0 0,-1 0 0,1 1 1,17 4-8,15-3 27,-26-2-18,1 0 0,-1 0 0,0 1 1,0 0-1,0 0 0,1 1 0,-1 0 0,13 5 0,-19-6-3,0 0-1,-1-1 0,1 1 1,0 0-1,0 0 0,0-1 1,-1 1-1,1 0 0,-1 0 1,1 0-1,0 0 0,-1 0 1,1 0-1,-1 0 0,0 0 1,1 0-1,-1 0 0,0 0 1,0 0-1,0 0 0,0 0 1,1 0-1,-1 1 0,-1-1 1,1 0-1,0 0 0,0 0 1,0 0-1,-1 0 0,1 0 1,0 0-1,-1 0 0,1 0 1,-1 0-1,1 0 0,-2 1 1,-2 6-63,-1-1 1,0 0-1,-10 10 1,10-11-4,-26 28-250,-2-2 0,-1-1 0,-1-2 0,-76 48 0,108-72 528,11-4-51,13-4 43,111-27 259,-112 25-447,48-10-70,-67 15 51,-1 0 1,1 0-1,0 0 0,0-1 1,-1 1-1,1 0 0,0 0 1,-1 0-1,1 0 0,0 1 1,0-1-1,-1 0 1,1 0-1,0 0 0,-1 1 1,1-1-1,0 0 0,-1 0 1,1 1-1,0 0 0,0-1 1,-1 1-1,0-1 0,0 1 1,0-1-1,0 1 0,0-1 1,0 0-1,0 1 0,0-1 1,0 1-1,0-1 0,0 1 0,0-1 1,0 1-1,0-1 0,0 1 1,-1-1-1,1 0 0,0 1 1,0-1-1,-1 1 0,1-1 1,0 1-1,-24 26-150,19-22 152,-13 13-58,-2-1 0,1-1 0,-2-1-1,-43 25 1,-100 38-162,87-44 215,75-33 10,-237 119 1007,225-109-779,14-7-90,9-5-51,335-115-612,-198 59-4855,-107 42 293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0 7700,'-6'28'1584,"-7"-10"1,-2 18-1345,-1 6-256,-5 2-16,-7 8 0,-4 2-16,-4 6 16,-3 0 0,1 2-32,1-2 0,1 0-48,5-8-80,5-5-176,4-13-497,7-4-655,-9-25-1106,11-7-2464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5651,'15'13'1200,"-9"13"17,-2 5-945,-1 1-208,-1 4-32,-4-2-16,0 2-32,-1-5-48,-2-7-96,0-4-224,4-5-833,-3-7-928,3-7-2305</inkml:trace>
  <inkml:trace contextRef="#ctx0" brushRef="#br0" timeOffset="1">179 2 6691,'3'1'365,"0"0"0,0 0 0,0 0 0,0 0 0,0 0 1,0-1-1,5 1 0,42-5-248,-25 1 49,-8 2-93,-1 1 0,0 0 1,17 4-1,-26-3 9,0 0 1,0 0-1,-1 1 1,1 0-1,-1 1 1,1 0-1,-1 0 1,0 0-1,10 8 1,-13-9-49,0 1-1,-1 0 1,1 0 0,-1 0-1,0 0 1,0 0-1,0 1 1,-1-1 0,1 0-1,-1 1 1,0 0-1,0-1 1,0 1 0,0 0-1,0 3 1,1 11 28,-2 35 0,0-25-6,-2 97 69,0-69-103,8 98-1,-5-149-99,-1-2-49,0 0 0,0 1 0,1-1 0,-1 0 0,1 0 0,0 0 0,0 0 0,0 0 0,0 0 0,3 5-1,-3-9-272,-1 0 0,1 0 0,-1-1 0,0 1 0,1 0 0,-1 0 0,0 0 0,0 0 1,0-1-1,1 1 0,-1 0 0,-1 0 0,1-3 0,-3-14-4408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7315,'24'-6'3188,"29"1"-2863,-4 1-271,4-6 19,-32 5-47,1 1-1,36-1 1,-57 5-26,0 0 1,0 0 0,0 0 0,-1 0-1,1 0 1,0 0 0,0 0 0,0 0-1,-1 0 1,1 1 0,0-1 0,0 0-1,-1 0 1,1 1 0,0-1 0,-1 1-1,1-1 1,0 1 0,0 0-1,-1-1-1,1 1-1,-1-1 1,0 1-1,0-1 1,0 1-1,0-1 0,0 1 1,0-1-1,0 1 1,0-1-1,0 1 1,0-1-1,0 0 0,0 1 1,0-1-1,-1 1 1,1-1-1,0 1 1,0-1-1,0 1 0,-1-1 1,1 0-1,-1 1 1,-1 2-19,0 0 0,-1 0 0,1 0 0,-1-1 0,0 1 0,-6 3 0,-88 47-288,61-35 254,-43 28 0,74-41 44,9-3 38,19-3 110,-17 0-95,0 0 0,-1 0-1,1 1 1,0 0 0,0 1 0,0-1 0,-1 1 0,7 2-1,-10-3-34,-1 1-1,0-1 0,0 1 1,0 0-1,0 0 1,-1-1-1,1 1 0,0 0 1,0 0-1,0 0 0,-1 0 1,1 0-1,0 0 0,-1 0 1,1 0-1,-1 1 1,1-1-1,-1 0 0,0 0 1,1 0-1,-1 3 0,0-1 7,0 0-1,0 0 0,-1 0 0,1 0 0,-1 0 0,1-1 1,-1 1-1,-2 5 0,-2 2 31,0 0 0,-1 0 0,-12 15 0,-26 24 188,31-35-76,1 0 0,0 0 0,-15 23 0,27-36-149,0-1 0,-1 1 0,1 0 0,-1-1 0,1 1 0,0 0 1,0-1-1,-1 1 0,1 0 0,0-1 0,0 1 0,0 0 0,0-1 0,0 1 0,0 0 0,0 0 0,0-1 0,0 1 1,0 0-1,0 0 0,0 0 0,1 0-4,-1-1 0,1 0 0,-1 1 0,0-1 0,1 1 0,-1-1 0,1 0 0,-1 0 0,1 1 0,-1-1 0,1 0 0,0 0 0,-1 1 0,1-1 0,-1 0 0,1 0 0,-1 0 0,1 0 0,0 0 0,0 0 0,33-5-26,-31 4 16,27-6-165,-1-2-1,54-23 1,-69 25-241,-1-1 1,0 0-1,12-10 0,-18 12-454,0 0 1,0 0-1,0-1 0,-1 0 0,9-15 1,-2-2-4246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6707,'6'8'1537,"4"-9"31,2-1-1039,5-1-241,5-2-48,2 2-16,4-2-64,4 0-48,1 0-80,4 0-96,0 2-96,1 0-160,3-1-288,1 4-1025,-5-1-1232,-3-4-2866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7139,'21'3'1585,"3"-17"32,4 7-1057,1-3-336,7 4-160,1-2-16,2 1 0,-1 4-32,1-2-48,-2 4-64,-1 1-64,-5 0-96,0 0-160,-5 0-225,-5-2-975,-5 0-1106,-4-1-2624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6627,'-12'65'2378,"-2"25"-1549,0 45-745,-9 191-614,24-315 146,1-10-991,5-20-2081,-1-6-701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65 6003,'2'0'281,"0"0"0,0 0 0,1 0 0,-1 0 1,0 0-1,0 0 0,0-1 0,0 1 0,0-1 0,0 1 1,4-3-1,10-2-198,71-11 167,154-21 335,-235 36-548,0 1 0,0-1 0,0 1 0,0 1 0,0-1 0,0 1 0,9 2 0,-12-2-23,-1 0 0,0 0 0,0 0 0,0 1 0,0-1 0,0 0 0,0 1 0,0-1 0,0 1 0,-1 0 0,1 0 0,-1-1 0,1 1 0,-1 0 0,1 0 0,-1 1-1,0-1 1,0 0 0,0 0 0,-1 0 0,2 4 0,1 9 19,0 0 0,-1 0 0,0 0 0,-2 20 0,-6 65-12,3-64-28,1-5-142,2-14-370,-2 1 0,0 0 0,0-1 0,-2 1 0,-7 21 0,5-28-2426,-4-7-1908</inkml:trace>
  <inkml:trace contextRef="#ctx0" brushRef="#br0" timeOffset="1">0 320 7603,'5'-1'1569,"3"2"0,9-7-1281,5-1-272,6-2-64,5-1-16,4-2-48,-1-1-64,1 0-96,-1-1-144,-2 2-177,-5-1-543,-6 2-369,-5 1-912,-5 2-1873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6995,'31'-9'824,"1"1"-1,0 2 0,39-4 1,97 3-831,29-4 36,-120-1 49,46-5 152,-108 16-159,0 1 0,0 0 0,0 1 0,1 1 0,27 6 0,-36-6-31,-1 0-1,1 1 1,-1 0 0,0 0-1,0 0 1,0 1 0,0 0-1,0 0 1,-1 1 0,0-1-1,7 8 1,-5-3 7,-1-1 0,0 1 1,-1 0-1,0 0 0,0 0 0,6 19 1,-3 3 34,-1 1-1,-1-1 1,2 61 0,-4-38-336,-3 0 0,-2 0 1,-2 0-1,-3 0 0,-2 0 1,-3-1-1,-2-1 0,-2 0 0,-29 67 1,40-109-546,-1 0 0,0-1 0,-1 1 0,0-1 0,-10 11 0,-7 2-4033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6595,'6'7'290,"-1"0"0,0 1 0,0 0 0,-1 0 0,0 0-1,0 1 1,-1-1 0,0 1 0,0-1 0,-1 1 0,1 13 0,-2-10-168,-1 0-1,0 0 1,-1 0 0,-1 0 0,1 0-1,-2 0 1,-6 19 0,-7 7-164,-1 0-1,-2-1 1,-2-2 0,-25 35 0,12-19 584,-18 21 68,61-80-488,1 1-1,-1 1 0,1 0 0,1 0 0,20-8 0,-7 3-50,14-5-53,1 2-1,60-14 1,2-2-2210,-99 30 2123,3-3-2177,-9 0-1581,-7-1-663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7075,'-20'38'3408,"15"-28"-3341,0 1 0,1-1 0,0 1 0,1 0 0,0 0 0,-1 17 0,1-12-26,2 0-1,0 1 1,1-1 0,0 0 0,5 26 0,-4-37-22,1 0 0,-1-1 0,1 1 1,-1-1-1,1 1 0,1-1 0,-1 0 1,1 0-1,-1 0 0,1 0 0,0 0 1,0-1-1,1 1 0,-1-1 0,1 0 1,0 0-1,0 0 0,0 0 0,0-1 1,0 0-1,1 0 0,-1 0 0,6 2 1,5 0 40,1-1 0,-1 0 1,0-1-1,1-1 1,-1 0-1,1-1 0,19-3 1,111-23 94,-104 17-129,351-68-1958,-386 76 1441,-4 0-12,0 1 1,-1-1 0,1 1-1,0-1 1,-1 0 0,1 0-1,-1 0 1,3-2-1,7-7-4859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7251,'-7'14'3227,"6"14"-3201,0-15 147,-11 100-114,-2 27-44,14-116-307,0 1 1,1 0 0,7 38 0,-8-59 54,2 2-783,-1 0 0,0 0 1,1 1-1,5 9 0,-3-11-3214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6995,'103'1'3244,"-89"-2"-3230,0 1-1,0 1 1,24 3 0,-34-4-17,0 1 1,-1 0-1,1 0 1,0 0-1,0 1 1,-1-1 0,1 1-1,-1 0 1,1 0-1,-1 0 1,0 0-1,0 0 1,0 1 0,0 0-1,0-1 1,0 1-1,-1 0 1,3 4-1,-4-5 6,0 0-1,-1 0 0,0 0 0,1 0 1,-1 0-1,0 0 0,0 1 0,0-1 1,0 0-1,0 0 0,-1 0 1,1 0-1,0 0 0,-1 0 0,0 0 1,1-1-1,-1 1 0,0 0 0,0 0 1,-2 2-1,-26 36 98,26-36-85,-49 54 364,-1-3 0,-4-3 0,-63 48-1,98-85-180,13-9-90,1 0-1,0 1 1,0 0 0,0 0 0,1 0 0,-9 12 0,16-18-106,-1-1 0,1 0 0,0 0-1,0 1 1,0-1 0,0 0 0,0 0 0,0 1 0,-1-1 0,1 0 0,0 1-1,0-1 1,0 0 0,0 0 0,0 1 0,0-1 0,0 0 0,0 1 0,0-1 0,0 0-1,1 1 1,-1-1 0,0 0 0,0 0 0,0 1 0,0-1 0,0 0 0,0 0-1,1 1 1,-1-1 0,0 0 0,0 0 0,1 1 0,11 5 12,18-2-24,-26-3 17,8 0-32,100 7 22,-99-8-226,0-1 1,0 0-1,0-1 1,0 0-1,0-1 1,19-7-1,-29 9 11,-1 0 0,0 0-1,0 0 1,0 0 0,0 0-1,0-1 1,-1 1 0,4-3 0,2-11-3850,-5 4-1209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11 6211,'-14'-10'2921,"13"10"-2859,1-1 0,0 1-1,0 0 1,-1 0 0,1 0-1,0 0 1,0 0 0,-1 0-1,1 0 1,0 0 0,0 0-1,-1 0 1,1 0 0,0 1-1,-1-1 1,1 0 0,0 0-1,0 0 1,0 0 0,-1 0 0,1 0-1,0 1 1,0-1 0,-1 0-1,1 0 1,0 0 0,0 0-1,0 1 1,0-1 0,-1 0-1,1 1 1,-1 2 109,0 0 0,1 0-1,-1 1 1,0-1 0,1 0 0,0 7 0,0-5-270,-60 548 796,30-339-703,7-64-163,-9 91-1847,33-232 613,2-12-473,5-16-1541,-1-5-580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6371,'32'-2'1345,"-20"2"31,2-3-1056,6 0-240,4-2-32,4 0-16,3 2-32,0 0-32,0-2-48,0 3-80,-2 0-80,-3-1-128,-2-2-176,1-1-625,-6-2-143,-4 1-785,-2-4-1457</inkml:trace>
  <inkml:trace contextRef="#ctx0" brushRef="#br0" timeOffset="1">272 1 5651,'-19'23'867,"1"2"0,2 0 1,-17 31-1,27-43-908,-1 0 0,2 0-1,0 1 1,1 0-1,0 0 1,1 0 0,1 1-1,-2 22 1,4-35-15,0 1 1,0-1-1,0 1 1,1-1-1,-1 0 1,1 1-1,0-1 1,-1 0-1,1 1 1,0-1-1,0 0 0,0 0 1,3 3-1,-4-4 6,1 0-1,0 0 0,0-1 0,0 1 0,0 0 0,0-1 1,0 1-1,0-1 0,0 1 0,0-1 0,0 0 1,0 1-1,0-1 0,0 0 0,0 0 0,0 0 0,0 0 1,0 0-1,0 0 0,0 0 0,1 0 0,-1 0 1,0 0-1,0-1 0,0 1 0,0 0 0,0-1 1,0 1-1,0-1 0,0 1 0,1-2 0,10-5-747,-1 0 0,0-1 0,-1 0-1,14-14 1,0-3-1539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16 3057,'1'-1'246,"-1"0"0,1 0 0,0 0 0,0 0-1,0 0 1,1 0 0,-1 0 0,0 0 0,0 0-1,0 0 1,1 0 0,-1 1 0,0-1 0,1 1 0,-1-1-1,0 1 1,1-1 0,-1 1 0,1 0 0,-1 0-1,3-1 1,-4 3-163,0-1-1,0 0 1,0 0-1,0 0 1,0 0-1,0 0 1,0 1 0,0-1-1,-1 0 1,1 0-1,0 0 1,0 0-1,-1 0 1,1 0-1,-2 2 1,-21 42 155,-1-1-1,-35 45 1,32-50-191,11-16-70,10-17-14,1 0 1,1 1-1,-1 0 1,1-1-1,0 1 1,1 1-1,0-1 1,-5 15-1,8-21 24,0 0 0,1 0-1,-1 0 1,0 0 0,0 0 0,1 0 0,-1 0-1,0 0 1,1 0 0,-1-1 0,1 1-1,-1 0 1,1 0 0,0 0 0,-1-1 0,1 1-1,0 0 1,-1-1 0,1 1 0,0 0 0,0-1-1,0 1 1,1 0 0,26 12-21,-17-8 70,-10-4-27,0-1 0,0 0 0,0 1 0,0-1 0,0 1 1,0-1-1,0 1 0,0 0 0,0-1 0,-1 1 0,1 0 0,0 0 0,0-1 0,-1 1 0,1 0 0,-1 0 0,1 0 0,-1 0 0,1 0 0,-1 0 0,1 0 1,-1 0-1,0 0 0,0 0 0,1 0 0,-1 0 0,0 0 0,0 2 0,-1 0 12,0 0 0,-1 1 0,1-1 0,-1 0 0,0 0 1,1-1-1,-6 6 0,5-4-23,-7 7 16,-18 28 15,-50 51 0,77-90-30,0 0 0,-1 0 0,1 0 0,0 1 0,0-1 1,0 0-1,0 0 0,0 0 0,0 0 0,0 0 0,0 0 0,0 0 0,0 0 1,0 1-1,0-1 0,0 0 0,0 0 0,0 0 0,0 0 0,0 0 0,0 0 1,0 0-1,0 0 0,0 1 0,0-1 0,0 0 0,1 0 0,-1 0 0,0 0 1,0 0-1,0 0 0,0 0 0,0 0 0,0 0 0,0 0 0,0 0 0,0 1 1,0-1-1,0 0 0,1 0 0,-1 0 0,0 0 0,0 0 0,0 0 1,0 0-1,0 0 0,0 0 0,0 0 0,0 0 0,1 0 0,-1 0 0,0 0 1,11 2-66,12 0-17,6-2 147,1-2 0,0-2 0,-1 0 1,36-11-1,20-3 21,-78 16-370,-11 1-258,-7-3 191,-73-33 40,97 43 770,-2 1-1,1 1 1,-1 0-1,0 1 0,12 13 1,28 20-615,-44-37 7,0 0 0,0 0 1,1-1-1,-1 0 0,1-1 0,0 0 0,8 2 0,-11-4-269,0 0 0,-1 0 0,1-1 0,0 0 0,-1 0-1,1 0 1,0 0 0,-1-1 0,1 1 0,-1-1 0,1-1-1,-1 1 1,1-1 0,5-2 0,13-9-3767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23 5971,'16'-4'1208,"0"-1"-1029,1 1 0,0 1 1,-1 0-1,1 1 0,0 0 0,29 3 0,-46-1-193,1 0-1,0 0 0,-1 0 1,1 0-1,0 0 1,-1 0-1,1 0 0,0 0 1,-1 0-1,1 1 0,0-1 1,-1 0-1,1 1 1,0-1-1,-1 0 0,1 1 1,-1-1-1,1 1 1,-1-1-1,1 1 0,-1-1 1,1 1-1,-1-1 0,0 1 1,1-1-1,-1 1 1,0 0-1,1-1 0,-1 1 1,0-1-1,0 1 1,0 0-1,1 1 0,-2 0-2,1 0 0,0 0-1,-1 0 1,1 0-1,-1 0 1,0 0 0,0-1-1,0 1 1,0 0 0,0 0-1,-2 2 1,-6 7 13,0 0 1,-16 13-1,24-23 5,-128 125 339,107-101-151,1 0 0,2 1 1,-26 43-1,43-65-171,0 0 1,0-1-1,0 1 1,0 0 0,1 1-1,0-1 1,0 0-1,0 0 1,0 0-1,0 6 1,2-9-19,-1 1 1,0 0-1,1 0 0,-1 0 0,1-1 1,0 1-1,-1 0 0,1 0 0,0-1 1,0 1-1,0-1 0,0 1 0,1-1 1,-1 1-1,0-1 0,1 0 0,-1 0 1,0 1-1,1-1 0,0 0 0,-1 0 0,1-1 1,0 1-1,-1 0 0,4 1 0,4 0-22,0 1-1,0-1 0,0 0 0,0-1 0,0 0 0,0-1 0,1 0 1,-1 0-1,0-1 0,12-2 0,13-4-371,42-13-1,-62 16 156,-10 2 30,1 0 1,-1 1-1,1 0 0,0 0 0,9-1 1,-14 4 191,0-1 0,0 1 0,0 0 0,0 0-1,-1-1 1,1 1 0,0 0 0,-1-1 0,1 1 0,-2 3 0,1-2 29,-10 43 275,3 1 1,-4 82 0,11 97-215,1-215-60,9 204 211,-16-224-573,0 1-1,1-1 1,0 0-1,-4-10 1,-8-13 59,4 3 573,-2 2-1,0 0 1,-2 0 0,-23-25-1,38 49-208,0 1 0,0-1-1,0 1 1,0-1 0,0 1-1,0 0 1,-1 1 0,1-1-1,-1 0 1,1 1 0,-1 0-1,0 0 1,0 0 0,-3-1-1,0 2 82,1 0-1,0 0 0,-1 0 0,1 1 1,0 0-1,0 0 0,-12 4 0,-3 3-885,0 2 0,0 0 0,-32 22 0,38-23-989,-2 0-2826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1 680 6259,'26'21'1264,"0"-19"-63,-2 6-1057,1-3-576,2-1-945,1-5-960,-4-7-2369</inkml:trace>
  <inkml:trace contextRef="#ctx0" brushRef="#br0" timeOffset="1">632 0 8004,'27'49'1808,"-9"-2"33,-3 5-1008,1 15-625,-4 7-128,-6 6-32,-6 6-64,-6 2-64,-9-2-112,-8-1-176,-6-12-241,-7-3-1232,-4-11-1392,-4-15-3234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4642,'3'5'800,"1"-3"-351,1-1-1378,1 1-719,-3-2-1650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7812,'9'-1'1600,"5"-4"-15,9 0-1409,11 0-192,8 0-32,10 0-64,7-1-64,0 3-96,1-6-112,1 1-193,1 0-415,-5-5-561,-1-1-944,-11-6-2033</inkml:trace>
  <inkml:trace contextRef="#ctx0" brushRef="#br0" timeOffset="1">425 1 5683,'-12'1'820,"8"-1"-449,-1 0 0,0 0 1,0 1-1,0 0 0,1 0 1,-9 3-1,12-3-345,-1-1 1,1 1-1,0 0 0,0 0 1,-1 0-1,1 0 0,0 0 0,0 1 1,0-1-1,0 0 0,0 0 1,0 1-1,1-1 0,-1 1 0,0-1 1,1 1-1,-1-1 0,1 1 0,-1-1 1,1 1-1,0-1 0,0 1 1,-1-1-1,2 4 0,0 31 29,2-1-1,1 0 1,14 49-1,-11-50-66,4 18-112,4 16-986,-3 0-1,5 92 1,-19-118-1406,-2-6-1462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 5410,'-13'-18'3018,"12"14"-2222,10 13-624,14 20 17,-1 2 0,-1 1-1,29 60 1,-6-10-18,86 119 96,-101-163-205,2-1 0,1-2 0,38 32 0,-16-22-9,-10-9-15,-2 2 1,44 50-1,-44-41-1105,-46-62-4410,3 1 1032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4818,'19'11'345,"0"1"-1,0 0 1,-1 2 0,-1 0-1,-1 1 1,0 0 0,-1 1-1,16 22 1,-5-2-304,-1 2 0,-2 0 0,19 44 0,-37-72 140,-1 0-1,0 0 1,-1 1 0,5 20 0,-8-31-134,0 1 1,0-1-1,0 1 0,-1 0 0,1-1 0,0 1 0,0-1 1,0 1-1,-1-1 0,1 1 0,0-1 0,-1 1 1,1-1-1,0 1 0,-1-1 0,1 1 0,0-1 1,-1 0-1,1 1 0,-1-1 0,1 0 0,-1 1 1,1-1-1,-1 0 0,1 1 0,-1-1 0,0 0 1,1 0-1,-1 0 0,1 0 0,-1 0 0,1 0 1,-1 1-1,0-1 0,0-1 0,-26 2 462,21-1-369,-272-11 371,62 1-3482,151 7-332,4 3-2254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6067,'0'0'142,"0"1"1,0-1 0,0 1 0,-1 0-1,1-1 1,0 1 0,0-1-1,-1 1 1,1-1 0,0 1-1,-1-1 1,1 1 0,0-1 0,-1 1-1,1-1 1,-1 0 0,1 1-1,-1-1 1,0 1 0,0-1-117,1 1 0,-1-1 1,0 1-1,1-1 0,-1 1 1,1-1-1,-1 1 0,1 0 1,-1-1-1,1 1 0,-1-1 1,1 1-1,0 0 0,-1 0 0,1-1 1,0 1-1,0 0 0,-1 0 1,1 0-1,-49 429 828,41-322-604,-7 841 1164,26-374-1360,-16-421-151,1 49-1233,6-185 394,0-13-687,-1-13-1474,-1-15-1823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5891,'323'-22'3252,"265"5"-3111,207-10-170,-629 16 28,775-38 66,-91 76 362,-802-22-418,52 14 0,-80-15-4,0 2 0,-1 1 0,-1 0 0,1 1 0,24 15 0,-37-19-2,-1 0-1,1 1 1,-1 0 0,0 0-1,0 0 1,-1 1 0,1 0-1,-1 0 1,-1 0 0,1 0-1,-1 1 1,0-1 0,0 1-1,-1 0 1,0 0 0,2 7-1,1 15 26,-1-1-1,0 51 1,-3-42 7,-8 390 299,-2-195-239,-5 484 100,1-178 12,4-222-78,-19 479 7,18-642-509,-32 164-1,36-286-394,-17 51 0,18-69-182,-1-1-1,0 0 0,-12 19 1,-9 2-4002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5635,'223'-27'3298,"299"-10"-2341,526 46-522,-328 17-278,-2 6-58,80-20 156,-588-13-358,-177 3-119,-25-1-209,-1 0 0,1-1-1,-1 0 1,1 0 0,14-3 0,-22 3 341,0 0 0,1 0-1,-1 0 1,0 0 0,0-1 0,1 1 0,-1 0 0,0 0 0,0 0 0,1 0 0,-1 0 0,0 0 0,0 0 0,0-1 0,1 1 0,-1 0 0,0 0 0,0 0-1,0 0 1,1-1 0,-1 1 0,0 0 0,0 0 0,0-1 0,0 1 0,0 0 0,0 0 0,1-1 0,-1 1 0,0 0 0,0 0 0,0-1 0,-9-2-4846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7796,'34'-5'1776,"2"-9"17,8-4-848,14-2-785,14-1-160,9 3-48,7 5-16,3 2-64,0 3-48,-3 1-97,0 2-95,-7 0-128,-9 2-192,-7 0-753,-8 0-224,-10-2-960,-13 5-1857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7411,'-18'57'1553,"5"0"16,8 5-1281,7 5-208,9 7-48,6 3-48,2-1-48,2-1-96,1-5-96,-3-3-128,-1-9-241,-2-9-895,-3-12-17,-3-12-848,-2-11-1585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6995,'31'-9'824,"1"1"-1,0 2 0,39-4 1,97 3-831,29-4 36,-120-1 49,46-5 152,-108 16-159,0 1 0,0 0 0,0 1 0,1 1 0,27 6 0,-36-6-31,-1 0-1,1 1 1,-1 0 0,0 0-1,0 0 1,0 1 0,0 0-1,0 0 1,-1 1 0,0-1-1,7 8 1,-5-3 7,-1-1 0,0 1 1,-1 0-1,0 0 0,0 0 0,6 19 1,-3 3 34,-1 1-1,-1-1 1,2 61 0,-4-38-336,-3 0 0,-2 0 1,-2 0-1,-3 0 0,-2 0 1,-3-1-1,-2-1 0,-2 0 0,-29 67 1,40-109-546,-1 0 0,0-1 0,-1 1 0,0-1 0,-10 11 0,-7 2-4033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7812,'9'-1'1600,"5"-4"-15,9 0-1409,11 0-192,8 0-32,10 0-64,7-1-64,0 3-96,1-6-112,1 1-193,1 0-415,-5-5-561,-1-1-944,-11-6-2033</inkml:trace>
  <inkml:trace contextRef="#ctx0" brushRef="#br0" timeOffset="1">425 1 5683,'-12'1'820,"8"-1"-449,-1 0 0,0 0 1,0 1-1,0 0 0,1 0 1,-9 3-1,12-3-345,-1-1 1,1 1-1,0 0 0,0 0 1,-1 0-1,1 0 0,0 0 0,0 1 1,0-1-1,0 0 0,0 0 1,0 1-1,1-1 0,-1 1 0,0-1 1,1 1-1,-1-1 0,1 1 0,-1-1 1,1 1-1,0-1 0,0 1 1,-1-1-1,2 4 0,0 31 29,2-1-1,1 0 1,14 49-1,-11-50-66,4 18-112,4 16-986,-3 0-1,5 92 1,-19-118-1406,-2-6-1462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44 105 5250,'-43'5'3909,"73"-9"-3063,36-1 0,3 0-772,-41 3-188,145-21-130,-145 17-762,0 0-1,0-2 1,52-23 0,-63 22-1537,-4-1-1440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44 105 5250,'-43'5'3909,"73"-9"-3063,36-1 0,3 0-772,-41 3-188,145-21-130,-145 17-762,0 0-1,0-2 1,52-23 0,-63 22-1537,-4-1-1440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5747,'2'0'158,"1"1"1,-1-1-1,1 1 1,0 0-1,-1 0 1,1 0-1,-1 0 1,0 0-1,1 1 0,-1-1 1,0 1-1,0-1 1,0 1-1,0 0 1,0 0-1,0 0 1,0 0-1,-1 0 1,1 0-1,-1 0 1,3 4-1,1 4-129,0 1 0,0 0 0,5 18-1,-1 9 184,-1 0 1,4 71-1,-9-70-45,2-1 1,17 74-1,-19-105-118,-1 0 0,1-1-1,0 1 1,0 0-1,1-1 1,0 0-1,0 1 1,0-2 0,1 1-1,0 0 1,0-1-1,9 8 1,-5-8 15,0 1 1,0-1-1,0-1 1,1 1-1,-1-2 0,1 1 1,0-1-1,15 2 1,43 4 121,1-2 1,134-6 0,-97-3-118,344-9 141,-3-40-252,-443 51 26,8-2-89,-1 0 1,1-1 0,17-7-1,-26 9-30,0-1 0,0 1-1,0-1 1,0 0 0,0 0-1,0 0 1,0-1 0,-1 1-1,1-1 1,-1 1 0,0-1-1,1 0 1,-1 0 0,-1 0-1,1 0 1,2-5 0,8-30-4622,-8 15-232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6563,'1'0'156,"0"0"0,0 1 0,-1-1 1,1 1-1,0-1 0,-1 1 0,1 0 0,0-1 0,-1 1 0,1-1 0,-1 1 1,1 0-1,-1 0 0,1-1 0,-1 1 0,1 0 0,-1 0 0,0-1 1,1 1-1,-1 0 0,0 0 0,0 0 0,0 0 0,0 1 0,6 27-677,-6-23 818,10 70-93,0 137-1,-24 77-178,13-270-162,-15 130-999,11-122-1209,-12 41 0,1-28-2350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6515,'2'1'244,"0"-1"0,0 0-1,0 1 1,0-1 0,0 0 0,0 0-1,0 0 1,-1 0 0,1-1 0,0 1 0,0 0-1,4-2 1,6 0-113,853-17 1620,-389 17-1093,22-5-380,668-26-124,-1121 31-217,133-14-52,-155 12-151,1 0-1,-1-2 1,-1 0-1,1-2 1,28-14 0,-48 21-11,-1 0 1,0 0 0,1 0-1,-1 0 1,0-1-1,0 1 1,0-1 0,0 1-1,0-1 1,0 0 0,0 0-1,-1 0 1,1 0-1,0 0 1,-1 0 0,0 0-1,0-1 1,1 1 0,-1 0-1,-1-1 1,2-4 0,-2-12-4508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8116,'-15'18'3259,"13"-15"-3173,-1 0 0,0 1 0,1-1 0,0 0-1,0 1 1,-3 6 0,-3 15-83,2 0 1,1 1-1,-2 27 0,-1 6 0,-161 670 27,-100 273-257,242-891 148,-70 256-896,78-313-407,6-20-2804,6-22-971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7283,'176'95'3950,"219"153"-2775,-331-207-1151,294 209-234,-300-203-39,167 125-2669,-208-162-1612,-14-6 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5426,'229'19'3567,"-97"-5"-3260,533 13 467,-316-17-603,698 12 674,-1019-22-835,145-6-374,-164 5-566,-14-1-3546,-9-1-838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1613 6931,'-26'-5'768,"0"-1"0,0-1-1,-35-14 1,48 15-726,0-1 1,0 0-1,0 0 0,1-2 1,0 1-1,1-2 0,-19-18 1,17 13 2,0-1 1,0 0-1,2-1 1,0 0-1,1-1 1,-14-32-1,19 34-29,0 1-1,1-1 0,1 1 0,0-1 0,1 0 0,1 0 0,0-1 0,2 1 0,1-17 0,3 4 16,1 1 0,1 0-1,1 0 1,2 1 0,0 0-1,2 1 1,1 0 0,1 1 0,23-31-1,20-19 83,99-100-1,-150 168-107,66-64 62,3 3 0,3 4 0,2 3 0,132-76 1,-153 104-34,2 2 0,1 3 0,0 3 1,2 3-1,1 2 0,89-14 1,-112 27-18,0 3 1,1 1-1,-1 1 1,1 3-1,-1 2 1,0 1 0,0 2-1,0 3 1,-1 0-1,0 3 1,49 21 0,-67-22-15,0 1 0,-1 1 1,-1 0-1,0 2 1,0 1-1,-2 0 1,0 2-1,28 34 1,-26-25 0,-1 1 0,-2 1 1,0 1-1,-3 0 0,24 63 0,-21-34 2,-2 1 0,-4 1 0,-1 0 0,-4 1 0,-2 0 0,-7 119 0,-8-53 15,-5-1-1,-35 135 1,25-165 43,-5-2 1,-3-1 0,-57 111-1,69-166-21,-2-1-1,-2-2 0,-1 0 0,-1-1 0,-2-2 0,-2-1 0,-1-2 0,-1 0 1,-1-3-1,-2-1 0,0-1 0,-2-2 0,-1-2 0,0-1 0,-2-2 0,0-2 1,0-2-1,-51 11 0,33-13 71,0-3 1,-1-2 0,-1-3 0,1-2-1,0-3 1,-1-3 0,1-2-1,1-3 1,-1-2 0,2-3-1,0-3 1,-108-46 0,141 51-123,0-1 1,0-2-1,2 0 1,0-2-1,0 0 1,2-2-1,0 0 1,1-1 0,1-2-1,1 0 1,1 0-1,1-2 1,1 0-1,1 0 1,2-2-1,-19-49 1,20 36-85,1-1-1,2-1 1,2 1 0,-2-64 0,8 38-119,2 1 0,13-73 0,-8 97 38,2-1 1,1 1 0,3 1-1,1 0 1,28-56-1,-27 68-720,1 0-1,2 1 1,0 1 0,2 1-1,0 1 1,2 1 0,47-39-1,-10 19-4478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7876,'-32'-2'3887,"47"10"-3859,-1-1 1,-1 1-1,0 1 1,0 1-1,18 16 1,53 61 49,-79-81-71,96 104-236,165 141 1,-221-215-301,1-2 1,1-2-1,2-2 1,2-2-1,0-3 1,108 37-1,-98-45-1556,85 11 0,-38-12-1591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 4546,'20'-6'647,"0"0"293,1 0-1,-1 2 0,42-5 1,-62 10-912,1-1 1,0 0-1,-1 0 0,1 0 1,0 1-1,-1-1 1,1 0-1,0 0 1,-1 1-1,1-1 1,-1 1-1,1-1 0,-1 0 1,1 1-1,-1-1 1,1 1-1,-1-1 1,1 1-1,-1 0 0,0-1 1,1 1-1,-1-1 1,0 1-1,1 0 1,-1-1-1,0 1 0,0 0 1,0-1-1,1 1 1,-1 0-1,0-1 1,0 1-1,0 0 0,0 0 1,0-1-1,-1 1 1,1 0-1,0 0 1,-7 34 39,6-28-2,-12 41-170,-2-1 1,-2 0-1,-2-1 0,-2-1 0,-2-1 1,-2-1-1,-53 70 0,34-55-2677,-78 82 0,83-102-1005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1141 51 6003,'-1'-4'314,"-1"-34"2020,0 29-1333,2 26-683,-5 94 15,-4 1 1,-6-2-1,-47 182 1,-46 36 198,-26-10-57,78-188-316,-399 894 596,402-909-761,-4 11-282,-75 121 0,124-234 132,-25 34-1321,33-47 1437,0 0-1,0-1 0,0 1 1,0 0-1,0 0 0,0 0 1,0-1-1,1 1 0,-1 0 0,0 0 1,-1 0-1,1-1 0,0 1 1,0 0-1,0 0 0,0 0 1,0 0-1,0-1 0,0 1 0,0 0 1,0 0-1,0 0 0,0 0 1,0-1-1,0 1 0,-1 0 1,1 0-1,0 0 0,0 0 1,0 0-1,0-1 0,0 1 0,-1 0 1,1 0-1,0 0 0,0 0 1,0 0-1,-1 0 0,1 0 1,0 0-1,0 0 0,0 0 0,0 0 1,-1 0-1,1 0 0,0 0 1,0 0-1,0 0 0,-1 0 1,1 0-1,0 0 0,0 0 1,0 0-1,-1 0 0,1 0 0,0 0 1,0 0-1,0 0 0,0 0 1,-1 0-1,1 1 0,0-1 1,0 0-1,0 0 0,0 0 0,0 0 1,0 0-1,-1 1 0,1-1 1,0-19-2897,0 18 2530,1-22-4395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28:4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5747,'2'0'158,"1"1"1,-1-1-1,1 1 1,0 0-1,-1 0 1,1 0-1,-1 0 1,0 0-1,1 1 0,-1-1 1,0 1-1,0-1 1,0 1-1,0 0 1,0 0-1,0 0 1,0 0-1,-1 0 1,1 0-1,-1 0 1,3 4-1,1 4-129,0 1 0,0 0 0,5 18-1,-1 9 184,-1 0 1,4 71-1,-9-70-45,2-1 1,17 74-1,-19-105-118,-1 0 0,1-1-1,0 1 1,0 0-1,1-1 1,0 0-1,0 1 1,0-2 0,1 1-1,0 0 1,0-1-1,9 8 1,-5-8 15,0 1 1,0-1-1,0-1 1,1 1-1,-1-2 0,1 1 1,0-1-1,15 2 1,43 4 121,1-2 1,134-6 0,-97-3-118,344-9 141,-3-40-252,-443 51 26,8-2-89,-1 0 1,1-1 0,17-7-1,-26 9-30,0-1 0,0 1-1,0-1 1,0 0 0,0 0-1,0 0 1,0-1 0,-1 1-1,1-1 1,-1 1 0,0-1-1,1 0 1,-1 0 0,-1 0-1,1 0 1,2-5 0,8-30-4622,-8 15-232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5907,'22'-5'564,"1"2"0,-1 1 1,1 1-1,0 1 0,-1 1 1,1 0-1,0 2 0,43 11 1,-22-1-466,-1 2 1,0 2-1,59 32 1,25 27 283,163 127-1,7 6 32,709 347 805,-680-403-997,-323-152-313,19 11 271,-21-12-268,0 1 0,0-1 0,-1 1 0,1-1 0,0 1 0,0 0 0,0-1 0,-1 1 0,1 0 0,0 0 0,-1 0 0,1 0 1,0-1-1,-1 1 0,1 0 0,-1 0 0,0 0 0,1 2 0,-1-3-457,-10-21-6637,2 6 2503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10021,'21'24'1680,"-6"-8"-175,-2-6-2225,0-5-353,0 5-319,-2-1-529,-4 1-1025,-1 2-2192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9348,'15'15'1793,"-4"-7"-144,4-3-1745,-4-2-705,0 1-1231,-2-3-1378,-3-2-3025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8532,'27'37'1745,"6"-2"0,8-8-1585,4-1-160,9-8-48,1-11-32,4-9-145,4-11-223,5-13-1056,7-16-241,5-7-1153,3-6-2320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8404,'2'12'566,"1"0"0,-1 0 0,2 0 0,0 0 0,6 14 0,4 0-479,-2 2 0,-2 0 0,0 0-1,10 51 1,6 119 127,-19-126-112,45 720 325,-51-757-492,1 24-521,-2 0 0,-9 75 0,7-123 13,-1 10-723,3-20 1192,0-1 1,0 0-1,0 0 1,0 1-1,0-1 1,0 0-1,0 1 1,0-1-1,0 0 1,0 1-1,0-1 1,0 0-1,0 0 1,0 1-1,-1-1 1,1 0-1,0 0 1,0 1-1,0-1 1,-1 0-1,1 0 1,0 0-1,0 1 0,0-1 1,-1 0-1,1 0 1,0 0-1,-1 0 1,1 1-1,0-1 1,0 0-1,-1 0 1,1 0-1,0 0 1,-1 0-1,1 0 1,0 0-1,0 0 1,-1 0-1,1 0 1,0 0-1,-1 0 1,1 0-1,-10-8-4610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54 7555,'2'-6'1601,"-2"4"-16,0 2-1281,2 3-240,-4 4-64,0 6 0,-2 6-16,-5 7 32,-4 7-32,-1 8-48,-7 2-96,-2 8-224,-3 1-1025,-2-5-192,2-8-1056,3-11-2145</inkml:trace>
  <inkml:trace contextRef="#ctx0" brushRef="#br0" timeOffset="1">389 1 9412,'42'8'2001,"1"-5"-16,7 2-1633,10 1-352,7 7-128,5 2-128,-4 6-176,-10 3-240,-1 7-337,-5 0-944,-9 3-1280,-16-1-2818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7139,'141'-41'3916,"19"-7"-3192,167-40-317,-262 76-843,1 2 0,0 3 0,74 2 0,-131 5 275,-3 0-59,1 0 0,-1 0-1,1 1 1,-1-1 0,1 1 0,-1 1-1,0-1 1,0 1 0,10 4-1,-16-6 203,0 0-1,0 0 1,1 1-1,-1-1 1,0 0-1,0 0 1,0 0-1,0 0 1,0 0-1,1 1 1,-1-1-1,0 0 1,0 0-1,0 0 1,0 1-1,0-1 1,0 0-1,0 0 1,0 0-1,0 1 1,0-1-1,0 0 1,0 0-1,0 0 1,0 1-1,0-1 1,0 0-1,0 0 0,0 0 1,0 1-1,0-1 1,0 0-1,0 0 1,0 0-1,0 1 1,-1-1-1,1 0 1,0 0-1,0 0 1,0 1-1,-11 8-327,-14 5 141,-5-2 266,9-3 432,0 0 1,-37 23-1,53-28-375,-1 0 0,1 1 1,-1-1-1,1 1 0,1 0 0,-1 1 1,1-1-1,0 1 0,0 0 1,0 0-1,1 0 0,0 0 0,-4 13 1,2-1 4,1 2 0,1-1 0,1 0 0,0 22 0,5 81 169,0-70-196,1 502 403,-5-336-675,-9-14-2284,10-201 2208,-1 0-1,1 0 1,-1 1 0,0-1 0,0 0 0,0 0 0,-1 0 0,1 0 0,-1 0 0,1 0-1,-1 0 1,0-1 0,0 1 0,0 0 0,-1-1 0,1 0 0,-3 3 0,-24 8-4025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7299,'10'31'1409,"1"-2"-96,-4 4-1538,6 3-303,0-4-720,0-2-241,-5-9-912,-5-5-1713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6547,'3'-1'239,"0"0"0,0 1 0,0-1-1,0 0 1,0 1 0,0 0 0,0 0 0,0 0 0,0 0 0,0 0-1,5 2 1,38 9 90,-30-6-194,-2-2-85,-1 1 1,1 1 0,-1 1-1,0-1 1,-1 2 0,1 0 0,19 14-1,-29-18-33,1 1 0,0-1 0,-1 0 1,1 1-1,-1 0 0,0 0 0,0 0 0,-1 0 0,1 0 0,-1 0 0,0 1 0,0-1 0,0 1 0,-1 0 0,0 0 0,0-1 0,0 1 0,0 0 0,-1 0 0,1 0 0,-1 0 0,-1 0 0,1 0 0,-1-1 0,-2 10 0,0-3 51,-1 1-1,-1-1 1,0 0-1,-1-1 1,0 1 0,0-1-1,-1 0 1,0-1-1,-17 17 1,2-6 286,-1 0 1,-43 28-1,14-25 367,120-33-1344,55-11-2388,-115 20 2117,1-2 1,-1 1-1,15-7 0,-12 2-1060,-1 1-1,15-14 1,-25 20 1857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6:35:4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8852,'11'19'1745,"2"3"-64,0 0-1665,2 8-288,-2 1-81,-2 3-31,-4 0-48,-5-3-64,-7-4-81,-2-1-79,-3-1-160,-1-6-321,0-2-191,-6-3-33,4-7-512,2-2-720</inkml:trace>
  <inkml:trace contextRef="#ctx0" brushRef="#br0" timeOffset="1">1 325 1921,'19'-15'1665,"6"-3"-225,3 0-463,7 2-273,4 0-272,4 1-144,2 4-144,-1 3-96,-2 4-112,-1 3-224,-7 2-816,-8 1-865,-3-5-2209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BC53-3C3E-4768-B4A7-4176F55B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AA1AD-66A0-4E04-B8B5-47F72595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DCA9-1640-4149-86F2-6C3002E1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D629E-E039-465B-BDA7-A5091DE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796B2-33D7-4009-B1F4-ED0C7759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4E6D2-A224-4AE6-9F5B-D73146BF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0011D-52D3-4AAF-A79E-E6FE12894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A615B-1C35-4C24-8323-D3AE514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2F393-69DF-4ABB-A497-F1755D2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90661-9109-4F7B-8E16-5DA62219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6E9097-524C-46F1-BD34-5A48F462F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22784-A492-4DE6-9D6B-674BC8AD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295A7-C2E6-4173-B37B-E331111D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23BC7-E7B4-4811-947B-04F57DE8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687D8-C15A-46AB-ACB5-8E24FB1A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2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10275-5EA1-402E-9B6C-8060AA68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820D2-B6C4-4236-8578-4D10AE5E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F9925-603E-4147-8CDF-5BB7F0CD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350CB-7F2A-4ADF-A3AE-58313E83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0F76E-D58C-40EA-AB7A-C20B8542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8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B8EA-2E27-4C98-B637-1341F31F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EB755-FE90-423F-80C5-5E2CDC34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5C1D5-457F-408A-80DB-A78D4B3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BA2D1-4EB8-4ABE-BB04-344005DF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FA6CA-5E64-4C4B-A0C7-AA1C1D52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8949B-92DC-47A1-A70C-4CD99882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36028-8D94-4855-A616-998FBEDE2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5B01A-1C17-44D6-84AC-5BAC412F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E2B02-895F-4923-9270-DF3C4A11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7FE30-E9C0-4C78-AB43-41730719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F04BB-3DCC-4041-B57D-2B328C60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E325-35E1-47A8-BEE2-E9506FB6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EF04D-4D4A-4D1E-88C0-9C1C13989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17C50-BE93-4A7D-917E-83A867E3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87794D-DB50-4945-91B6-BE7CBA26D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E1CAD7-B18B-4287-B0E4-F4050781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5A88D-8468-4E96-9491-17E1A0E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FACFF5-8BB7-4622-ADCB-526AFB50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124E57-77AC-4789-A426-F9FD175A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30FB7-CE4A-44AB-ABF8-07687EE5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0BFA6B-B5D6-4B30-98AE-FFB00D3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3BE30-2007-4C30-AAE6-80691CBC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17A8F-9EFB-42B0-8F5C-7C452E84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1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AF3DD-CBFA-4D7C-9C5A-B76A1102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0E65C-3CE5-4D9B-B472-E893514E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2A635-9556-43AE-9864-15B79D60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ADA6A-F342-49B0-88DB-EA6A4A2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B18A2-30EB-45F0-81D3-EC1D617C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68E8C-F0BD-49F2-AC98-31C69058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21A61-6911-4A68-9AC8-7FD8AF6A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FABBE-478A-4999-9C9E-2189072F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2C228-9E27-4CEE-8229-D7C13B7C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9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F6165-6E49-434F-8F9B-A1DF7153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E44DA-7CC1-43F1-8521-459D9A76E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2BF02-388C-4CF1-AE0B-79A0BDC9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159AA-6247-4E90-A70B-DC97F48B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DAE38-085B-4A95-A50A-091F8440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C9E0A-F770-487F-9EFC-4C0A6610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DB3990-5D6B-4299-B2EA-BF948B47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3DDFE-57AE-42E0-9CEE-A9E83D09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76522-B63B-4EAC-A185-1022B34AB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CAF6-1CF8-4C22-A95A-BC073EF33CB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D873C-19F0-4F79-80F2-F93ECFA2F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4A3AE-9361-4FDD-B4E0-B6ABB6715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41BB-D6E5-4FEA-94A6-71A3FD084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3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yondlife.club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63.xml"/><Relationship Id="rId26" Type="http://schemas.openxmlformats.org/officeDocument/2006/relationships/customXml" Target="../ink/ink167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141" Type="http://schemas.openxmlformats.org/officeDocument/2006/relationships/image" Target="../media/image88.png"/><Relationship Id="rId7" Type="http://schemas.openxmlformats.org/officeDocument/2006/relationships/image" Target="../media/image3.png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18.png"/><Relationship Id="rId40" Type="http://schemas.openxmlformats.org/officeDocument/2006/relationships/customXml" Target="../ink/ink174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10" Type="http://schemas.openxmlformats.org/officeDocument/2006/relationships/customXml" Target="../ink/ink159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176.xml"/><Relationship Id="rId4" Type="http://schemas.openxmlformats.org/officeDocument/2006/relationships/customXml" Target="../ink/ink156.xml"/><Relationship Id="rId9" Type="http://schemas.openxmlformats.org/officeDocument/2006/relationships/image" Target="../media/image4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13.png"/><Relationship Id="rId30" Type="http://schemas.openxmlformats.org/officeDocument/2006/relationships/customXml" Target="../ink/ink169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139" Type="http://schemas.openxmlformats.org/officeDocument/2006/relationships/image" Target="../media/image87.png"/><Relationship Id="rId8" Type="http://schemas.openxmlformats.org/officeDocument/2006/relationships/customXml" Target="../ink/ink158.xml"/><Relationship Id="rId3" Type="http://schemas.openxmlformats.org/officeDocument/2006/relationships/image" Target="../media/image1.png"/><Relationship Id="rId12" Type="http://schemas.openxmlformats.org/officeDocument/2006/relationships/customXml" Target="../ink/ink160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20" Type="http://schemas.openxmlformats.org/officeDocument/2006/relationships/customXml" Target="../ink/ink164.xml"/><Relationship Id="rId41" Type="http://schemas.openxmlformats.org/officeDocument/2006/relationships/image" Target="../media/image20.png"/><Relationship Id="rId140" Type="http://schemas.openxmlformats.org/officeDocument/2006/relationships/customXml" Target="../ink/ink17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94.png"/><Relationship Id="rId3" Type="http://schemas.openxmlformats.org/officeDocument/2006/relationships/hyperlink" Target="https://portal.killabears.com/" TargetMode="External"/><Relationship Id="rId7" Type="http://schemas.openxmlformats.org/officeDocument/2006/relationships/image" Target="../media/image91.png"/><Relationship Id="rId12" Type="http://schemas.openxmlformats.org/officeDocument/2006/relationships/customXml" Target="../ink/ink183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0.xml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0" Type="http://schemas.openxmlformats.org/officeDocument/2006/relationships/customXml" Target="../ink/ink182.xml"/><Relationship Id="rId4" Type="http://schemas.openxmlformats.org/officeDocument/2006/relationships/customXml" Target="../ink/ink179.xm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92.xml"/><Relationship Id="rId26" Type="http://schemas.openxmlformats.org/officeDocument/2006/relationships/customXml" Target="../ink/ink196.xml"/><Relationship Id="rId39" Type="http://schemas.openxmlformats.org/officeDocument/2006/relationships/image" Target="../media/image108.png"/><Relationship Id="rId21" Type="http://schemas.openxmlformats.org/officeDocument/2006/relationships/image" Target="../media/image99.png"/><Relationship Id="rId34" Type="http://schemas.openxmlformats.org/officeDocument/2006/relationships/customXml" Target="../ink/ink200.xml"/><Relationship Id="rId42" Type="http://schemas.openxmlformats.org/officeDocument/2006/relationships/customXml" Target="../ink/ink204.xml"/><Relationship Id="rId7" Type="http://schemas.openxmlformats.org/officeDocument/2006/relationships/image" Target="../media/image920.png"/><Relationship Id="rId2" Type="http://schemas.openxmlformats.org/officeDocument/2006/relationships/customXml" Target="../ink/ink184.xml"/><Relationship Id="rId16" Type="http://schemas.openxmlformats.org/officeDocument/2006/relationships/customXml" Target="../ink/ink191.xml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6.xml"/><Relationship Id="rId11" Type="http://schemas.openxmlformats.org/officeDocument/2006/relationships/image" Target="../media/image940.png"/><Relationship Id="rId24" Type="http://schemas.openxmlformats.org/officeDocument/2006/relationships/customXml" Target="../ink/ink195.xml"/><Relationship Id="rId32" Type="http://schemas.openxmlformats.org/officeDocument/2006/relationships/customXml" Target="../ink/ink199.xml"/><Relationship Id="rId37" Type="http://schemas.openxmlformats.org/officeDocument/2006/relationships/image" Target="../media/image107.png"/><Relationship Id="rId40" Type="http://schemas.openxmlformats.org/officeDocument/2006/relationships/customXml" Target="../ink/ink203.xml"/><Relationship Id="rId45" Type="http://schemas.openxmlformats.org/officeDocument/2006/relationships/image" Target="../media/image111.png"/><Relationship Id="rId5" Type="http://schemas.openxmlformats.org/officeDocument/2006/relationships/image" Target="../media/image910.png"/><Relationship Id="rId15" Type="http://schemas.openxmlformats.org/officeDocument/2006/relationships/image" Target="../media/image96.png"/><Relationship Id="rId23" Type="http://schemas.openxmlformats.org/officeDocument/2006/relationships/image" Target="../media/image100.png"/><Relationship Id="rId28" Type="http://schemas.openxmlformats.org/officeDocument/2006/relationships/customXml" Target="../ink/ink197.xml"/><Relationship Id="rId36" Type="http://schemas.openxmlformats.org/officeDocument/2006/relationships/customXml" Target="../ink/ink201.xml"/><Relationship Id="rId10" Type="http://schemas.openxmlformats.org/officeDocument/2006/relationships/customXml" Target="../ink/ink188.xml"/><Relationship Id="rId19" Type="http://schemas.openxmlformats.org/officeDocument/2006/relationships/image" Target="../media/image98.png"/><Relationship Id="rId31" Type="http://schemas.openxmlformats.org/officeDocument/2006/relationships/image" Target="../media/image104.png"/><Relationship Id="rId44" Type="http://schemas.openxmlformats.org/officeDocument/2006/relationships/customXml" Target="../ink/ink205.xml"/><Relationship Id="rId4" Type="http://schemas.openxmlformats.org/officeDocument/2006/relationships/customXml" Target="../ink/ink185.xml"/><Relationship Id="rId9" Type="http://schemas.openxmlformats.org/officeDocument/2006/relationships/image" Target="../media/image930.png"/><Relationship Id="rId14" Type="http://schemas.openxmlformats.org/officeDocument/2006/relationships/customXml" Target="../ink/ink190.xml"/><Relationship Id="rId22" Type="http://schemas.openxmlformats.org/officeDocument/2006/relationships/customXml" Target="../ink/ink194.xml"/><Relationship Id="rId27" Type="http://schemas.openxmlformats.org/officeDocument/2006/relationships/image" Target="../media/image102.png"/><Relationship Id="rId30" Type="http://schemas.openxmlformats.org/officeDocument/2006/relationships/customXml" Target="../ink/ink198.xml"/><Relationship Id="rId35" Type="http://schemas.openxmlformats.org/officeDocument/2006/relationships/image" Target="../media/image106.png"/><Relationship Id="rId43" Type="http://schemas.openxmlformats.org/officeDocument/2006/relationships/image" Target="../media/image110.png"/><Relationship Id="rId8" Type="http://schemas.openxmlformats.org/officeDocument/2006/relationships/customXml" Target="../ink/ink187.xml"/><Relationship Id="rId3" Type="http://schemas.openxmlformats.org/officeDocument/2006/relationships/image" Target="../media/image900.png"/><Relationship Id="rId12" Type="http://schemas.openxmlformats.org/officeDocument/2006/relationships/customXml" Target="../ink/ink189.xml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33" Type="http://schemas.openxmlformats.org/officeDocument/2006/relationships/image" Target="../media/image105.png"/><Relationship Id="rId38" Type="http://schemas.openxmlformats.org/officeDocument/2006/relationships/customXml" Target="../ink/ink202.xml"/><Relationship Id="rId20" Type="http://schemas.openxmlformats.org/officeDocument/2006/relationships/customXml" Target="../ink/ink193.xml"/><Relationship Id="rId41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1" Type="http://schemas.openxmlformats.org/officeDocument/2006/relationships/image" Target="../media/image121.png"/><Relationship Id="rId42" Type="http://schemas.openxmlformats.org/officeDocument/2006/relationships/customXml" Target="../ink/ink226.xml"/><Relationship Id="rId63" Type="http://schemas.openxmlformats.org/officeDocument/2006/relationships/image" Target="../media/image142.png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159" Type="http://schemas.openxmlformats.org/officeDocument/2006/relationships/image" Target="../media/image190.png"/><Relationship Id="rId170" Type="http://schemas.openxmlformats.org/officeDocument/2006/relationships/customXml" Target="../ink/ink290.xml"/><Relationship Id="rId107" Type="http://schemas.openxmlformats.org/officeDocument/2006/relationships/image" Target="../media/image164.png"/><Relationship Id="rId11" Type="http://schemas.openxmlformats.org/officeDocument/2006/relationships/image" Target="../media/image116.png"/><Relationship Id="rId32" Type="http://schemas.openxmlformats.org/officeDocument/2006/relationships/customXml" Target="../ink/ink221.xml"/><Relationship Id="rId53" Type="http://schemas.openxmlformats.org/officeDocument/2006/relationships/image" Target="../media/image137.png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149" Type="http://schemas.openxmlformats.org/officeDocument/2006/relationships/image" Target="../media/image185.png"/><Relationship Id="rId5" Type="http://schemas.openxmlformats.org/officeDocument/2006/relationships/image" Target="../media/image113.png"/><Relationship Id="rId95" Type="http://schemas.openxmlformats.org/officeDocument/2006/relationships/image" Target="../media/image158.png"/><Relationship Id="rId160" Type="http://schemas.openxmlformats.org/officeDocument/2006/relationships/customXml" Target="../ink/ink285.xml"/><Relationship Id="rId181" Type="http://schemas.openxmlformats.org/officeDocument/2006/relationships/image" Target="../media/image201.png"/><Relationship Id="rId22" Type="http://schemas.openxmlformats.org/officeDocument/2006/relationships/customXml" Target="../ink/ink216.xml"/><Relationship Id="rId43" Type="http://schemas.openxmlformats.org/officeDocument/2006/relationships/image" Target="../media/image132.png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139" Type="http://schemas.openxmlformats.org/officeDocument/2006/relationships/image" Target="../media/image180.png"/><Relationship Id="rId85" Type="http://schemas.openxmlformats.org/officeDocument/2006/relationships/image" Target="../media/image153.png"/><Relationship Id="rId150" Type="http://schemas.openxmlformats.org/officeDocument/2006/relationships/customXml" Target="../ink/ink280.xml"/><Relationship Id="rId171" Type="http://schemas.openxmlformats.org/officeDocument/2006/relationships/image" Target="../media/image196.png"/><Relationship Id="rId12" Type="http://schemas.openxmlformats.org/officeDocument/2006/relationships/customXml" Target="../ink/ink211.xml"/><Relationship Id="rId33" Type="http://schemas.openxmlformats.org/officeDocument/2006/relationships/image" Target="../media/image127.png"/><Relationship Id="rId108" Type="http://schemas.openxmlformats.org/officeDocument/2006/relationships/customXml" Target="../ink/ink259.xml"/><Relationship Id="rId129" Type="http://schemas.openxmlformats.org/officeDocument/2006/relationships/image" Target="../media/image175.png"/><Relationship Id="rId54" Type="http://schemas.openxmlformats.org/officeDocument/2006/relationships/customXml" Target="../ink/ink232.xml"/><Relationship Id="rId75" Type="http://schemas.openxmlformats.org/officeDocument/2006/relationships/image" Target="../media/image148.png"/><Relationship Id="rId96" Type="http://schemas.openxmlformats.org/officeDocument/2006/relationships/customXml" Target="../ink/ink253.xml"/><Relationship Id="rId140" Type="http://schemas.openxmlformats.org/officeDocument/2006/relationships/customXml" Target="../ink/ink275.xml"/><Relationship Id="rId161" Type="http://schemas.openxmlformats.org/officeDocument/2006/relationships/image" Target="../media/image191.png"/><Relationship Id="rId182" Type="http://schemas.openxmlformats.org/officeDocument/2006/relationships/customXml" Target="../ink/ink296.xml"/><Relationship Id="rId6" Type="http://schemas.openxmlformats.org/officeDocument/2006/relationships/customXml" Target="../ink/ink208.xml"/><Relationship Id="rId23" Type="http://schemas.openxmlformats.org/officeDocument/2006/relationships/image" Target="../media/image122.png"/><Relationship Id="rId119" Type="http://schemas.openxmlformats.org/officeDocument/2006/relationships/image" Target="../media/image170.png"/><Relationship Id="rId44" Type="http://schemas.openxmlformats.org/officeDocument/2006/relationships/customXml" Target="../ink/ink227.xml"/><Relationship Id="rId60" Type="http://schemas.openxmlformats.org/officeDocument/2006/relationships/customXml" Target="../ink/ink235.xml"/><Relationship Id="rId65" Type="http://schemas.openxmlformats.org/officeDocument/2006/relationships/image" Target="../media/image143.png"/><Relationship Id="rId81" Type="http://schemas.openxmlformats.org/officeDocument/2006/relationships/image" Target="../media/image151.png"/><Relationship Id="rId86" Type="http://schemas.openxmlformats.org/officeDocument/2006/relationships/customXml" Target="../ink/ink248.xml"/><Relationship Id="rId130" Type="http://schemas.openxmlformats.org/officeDocument/2006/relationships/customXml" Target="../ink/ink270.xml"/><Relationship Id="rId135" Type="http://schemas.openxmlformats.org/officeDocument/2006/relationships/image" Target="../media/image178.png"/><Relationship Id="rId151" Type="http://schemas.openxmlformats.org/officeDocument/2006/relationships/image" Target="../media/image186.png"/><Relationship Id="rId156" Type="http://schemas.openxmlformats.org/officeDocument/2006/relationships/customXml" Target="../ink/ink283.xml"/><Relationship Id="rId177" Type="http://schemas.openxmlformats.org/officeDocument/2006/relationships/image" Target="../media/image199.png"/><Relationship Id="rId172" Type="http://schemas.openxmlformats.org/officeDocument/2006/relationships/customXml" Target="../ink/ink291.xml"/><Relationship Id="rId13" Type="http://schemas.openxmlformats.org/officeDocument/2006/relationships/image" Target="../media/image117.png"/><Relationship Id="rId18" Type="http://schemas.openxmlformats.org/officeDocument/2006/relationships/customXml" Target="../ink/ink214.xml"/><Relationship Id="rId39" Type="http://schemas.openxmlformats.org/officeDocument/2006/relationships/image" Target="../media/image130.png"/><Relationship Id="rId109" Type="http://schemas.openxmlformats.org/officeDocument/2006/relationships/image" Target="../media/image165.png"/><Relationship Id="rId34" Type="http://schemas.openxmlformats.org/officeDocument/2006/relationships/customXml" Target="../ink/ink222.xml"/><Relationship Id="rId50" Type="http://schemas.openxmlformats.org/officeDocument/2006/relationships/customXml" Target="../ink/ink230.xml"/><Relationship Id="rId55" Type="http://schemas.openxmlformats.org/officeDocument/2006/relationships/image" Target="../media/image138.png"/><Relationship Id="rId76" Type="http://schemas.openxmlformats.org/officeDocument/2006/relationships/customXml" Target="../ink/ink243.xml"/><Relationship Id="rId97" Type="http://schemas.openxmlformats.org/officeDocument/2006/relationships/image" Target="../media/image159.png"/><Relationship Id="rId104" Type="http://schemas.openxmlformats.org/officeDocument/2006/relationships/customXml" Target="../ink/ink257.xml"/><Relationship Id="rId120" Type="http://schemas.openxmlformats.org/officeDocument/2006/relationships/customXml" Target="../ink/ink265.xml"/><Relationship Id="rId125" Type="http://schemas.openxmlformats.org/officeDocument/2006/relationships/image" Target="../media/image173.png"/><Relationship Id="rId141" Type="http://schemas.openxmlformats.org/officeDocument/2006/relationships/image" Target="../media/image181.png"/><Relationship Id="rId146" Type="http://schemas.openxmlformats.org/officeDocument/2006/relationships/customXml" Target="../ink/ink278.xml"/><Relationship Id="rId167" Type="http://schemas.openxmlformats.org/officeDocument/2006/relationships/image" Target="../media/image194.png"/><Relationship Id="rId7" Type="http://schemas.openxmlformats.org/officeDocument/2006/relationships/image" Target="../media/image114.png"/><Relationship Id="rId71" Type="http://schemas.openxmlformats.org/officeDocument/2006/relationships/image" Target="../media/image146.png"/><Relationship Id="rId92" Type="http://schemas.openxmlformats.org/officeDocument/2006/relationships/customXml" Target="../ink/ink251.xml"/><Relationship Id="rId162" Type="http://schemas.openxmlformats.org/officeDocument/2006/relationships/customXml" Target="../ink/ink286.xml"/><Relationship Id="rId183" Type="http://schemas.openxmlformats.org/officeDocument/2006/relationships/image" Target="../media/image202.png"/><Relationship Id="rId2" Type="http://schemas.openxmlformats.org/officeDocument/2006/relationships/customXml" Target="../ink/ink206.xml"/><Relationship Id="rId29" Type="http://schemas.openxmlformats.org/officeDocument/2006/relationships/image" Target="../media/image125.png"/><Relationship Id="rId24" Type="http://schemas.openxmlformats.org/officeDocument/2006/relationships/customXml" Target="../ink/ink217.xml"/><Relationship Id="rId40" Type="http://schemas.openxmlformats.org/officeDocument/2006/relationships/customXml" Target="../ink/ink225.xml"/><Relationship Id="rId45" Type="http://schemas.openxmlformats.org/officeDocument/2006/relationships/image" Target="../media/image133.png"/><Relationship Id="rId66" Type="http://schemas.openxmlformats.org/officeDocument/2006/relationships/customXml" Target="../ink/ink238.xml"/><Relationship Id="rId87" Type="http://schemas.openxmlformats.org/officeDocument/2006/relationships/image" Target="../media/image154.png"/><Relationship Id="rId110" Type="http://schemas.openxmlformats.org/officeDocument/2006/relationships/customXml" Target="../ink/ink260.xml"/><Relationship Id="rId115" Type="http://schemas.openxmlformats.org/officeDocument/2006/relationships/image" Target="../media/image168.png"/><Relationship Id="rId131" Type="http://schemas.openxmlformats.org/officeDocument/2006/relationships/image" Target="../media/image176.png"/><Relationship Id="rId136" Type="http://schemas.openxmlformats.org/officeDocument/2006/relationships/customXml" Target="../ink/ink273.xml"/><Relationship Id="rId157" Type="http://schemas.openxmlformats.org/officeDocument/2006/relationships/image" Target="../media/image189.png"/><Relationship Id="rId178" Type="http://schemas.openxmlformats.org/officeDocument/2006/relationships/customXml" Target="../ink/ink294.xml"/><Relationship Id="rId61" Type="http://schemas.openxmlformats.org/officeDocument/2006/relationships/image" Target="../media/image141.png"/><Relationship Id="rId82" Type="http://schemas.openxmlformats.org/officeDocument/2006/relationships/customXml" Target="../ink/ink246.xml"/><Relationship Id="rId152" Type="http://schemas.openxmlformats.org/officeDocument/2006/relationships/customXml" Target="../ink/ink281.xml"/><Relationship Id="rId173" Type="http://schemas.openxmlformats.org/officeDocument/2006/relationships/image" Target="../media/image197.png"/><Relationship Id="rId19" Type="http://schemas.openxmlformats.org/officeDocument/2006/relationships/image" Target="../media/image120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128.png"/><Relationship Id="rId56" Type="http://schemas.openxmlformats.org/officeDocument/2006/relationships/customXml" Target="../ink/ink233.xml"/><Relationship Id="rId77" Type="http://schemas.openxmlformats.org/officeDocument/2006/relationships/image" Target="../media/image149.png"/><Relationship Id="rId100" Type="http://schemas.openxmlformats.org/officeDocument/2006/relationships/customXml" Target="../ink/ink255.xml"/><Relationship Id="rId105" Type="http://schemas.openxmlformats.org/officeDocument/2006/relationships/image" Target="../media/image163.png"/><Relationship Id="rId126" Type="http://schemas.openxmlformats.org/officeDocument/2006/relationships/customXml" Target="../ink/ink268.xml"/><Relationship Id="rId147" Type="http://schemas.openxmlformats.org/officeDocument/2006/relationships/image" Target="../media/image184.png"/><Relationship Id="rId168" Type="http://schemas.openxmlformats.org/officeDocument/2006/relationships/customXml" Target="../ink/ink289.xml"/><Relationship Id="rId8" Type="http://schemas.openxmlformats.org/officeDocument/2006/relationships/customXml" Target="../ink/ink209.xml"/><Relationship Id="rId51" Type="http://schemas.openxmlformats.org/officeDocument/2006/relationships/image" Target="../media/image136.png"/><Relationship Id="rId72" Type="http://schemas.openxmlformats.org/officeDocument/2006/relationships/customXml" Target="../ink/ink241.xml"/><Relationship Id="rId93" Type="http://schemas.openxmlformats.org/officeDocument/2006/relationships/image" Target="../media/image157.png"/><Relationship Id="rId98" Type="http://schemas.openxmlformats.org/officeDocument/2006/relationships/customXml" Target="../ink/ink254.xml"/><Relationship Id="rId121" Type="http://schemas.openxmlformats.org/officeDocument/2006/relationships/image" Target="../media/image171.png"/><Relationship Id="rId142" Type="http://schemas.openxmlformats.org/officeDocument/2006/relationships/customXml" Target="../ink/ink276.xml"/><Relationship Id="rId163" Type="http://schemas.openxmlformats.org/officeDocument/2006/relationships/image" Target="../media/image192.png"/><Relationship Id="rId3" Type="http://schemas.openxmlformats.org/officeDocument/2006/relationships/image" Target="../media/image112.png"/><Relationship Id="rId25" Type="http://schemas.openxmlformats.org/officeDocument/2006/relationships/image" Target="../media/image123.png"/><Relationship Id="rId46" Type="http://schemas.openxmlformats.org/officeDocument/2006/relationships/customXml" Target="../ink/ink228.xml"/><Relationship Id="rId67" Type="http://schemas.openxmlformats.org/officeDocument/2006/relationships/image" Target="../media/image144.png"/><Relationship Id="rId116" Type="http://schemas.openxmlformats.org/officeDocument/2006/relationships/customXml" Target="../ink/ink263.xml"/><Relationship Id="rId137" Type="http://schemas.openxmlformats.org/officeDocument/2006/relationships/image" Target="../media/image179.png"/><Relationship Id="rId158" Type="http://schemas.openxmlformats.org/officeDocument/2006/relationships/customXml" Target="../ink/ink284.xml"/><Relationship Id="rId20" Type="http://schemas.openxmlformats.org/officeDocument/2006/relationships/customXml" Target="../ink/ink215.xml"/><Relationship Id="rId41" Type="http://schemas.openxmlformats.org/officeDocument/2006/relationships/image" Target="../media/image131.png"/><Relationship Id="rId62" Type="http://schemas.openxmlformats.org/officeDocument/2006/relationships/customXml" Target="../ink/ink236.xml"/><Relationship Id="rId83" Type="http://schemas.openxmlformats.org/officeDocument/2006/relationships/image" Target="../media/image152.png"/><Relationship Id="rId88" Type="http://schemas.openxmlformats.org/officeDocument/2006/relationships/customXml" Target="../ink/ink249.xml"/><Relationship Id="rId111" Type="http://schemas.openxmlformats.org/officeDocument/2006/relationships/image" Target="../media/image166.png"/><Relationship Id="rId132" Type="http://schemas.openxmlformats.org/officeDocument/2006/relationships/customXml" Target="../ink/ink271.xml"/><Relationship Id="rId153" Type="http://schemas.openxmlformats.org/officeDocument/2006/relationships/image" Target="../media/image187.png"/><Relationship Id="rId174" Type="http://schemas.openxmlformats.org/officeDocument/2006/relationships/customXml" Target="../ink/ink292.xml"/><Relationship Id="rId179" Type="http://schemas.openxmlformats.org/officeDocument/2006/relationships/image" Target="../media/image200.png"/><Relationship Id="rId15" Type="http://schemas.openxmlformats.org/officeDocument/2006/relationships/image" Target="../media/image118.png"/><Relationship Id="rId36" Type="http://schemas.openxmlformats.org/officeDocument/2006/relationships/customXml" Target="../ink/ink223.xml"/><Relationship Id="rId57" Type="http://schemas.openxmlformats.org/officeDocument/2006/relationships/image" Target="../media/image139.png"/><Relationship Id="rId106" Type="http://schemas.openxmlformats.org/officeDocument/2006/relationships/customXml" Target="../ink/ink258.xml"/><Relationship Id="rId127" Type="http://schemas.openxmlformats.org/officeDocument/2006/relationships/image" Target="../media/image174.png"/><Relationship Id="rId10" Type="http://schemas.openxmlformats.org/officeDocument/2006/relationships/customXml" Target="../ink/ink210.xml"/><Relationship Id="rId31" Type="http://schemas.openxmlformats.org/officeDocument/2006/relationships/image" Target="../media/image126.png"/><Relationship Id="rId52" Type="http://schemas.openxmlformats.org/officeDocument/2006/relationships/customXml" Target="../ink/ink231.xml"/><Relationship Id="rId73" Type="http://schemas.openxmlformats.org/officeDocument/2006/relationships/image" Target="../media/image147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160.png"/><Relationship Id="rId101" Type="http://schemas.openxmlformats.org/officeDocument/2006/relationships/image" Target="../media/image161.png"/><Relationship Id="rId122" Type="http://schemas.openxmlformats.org/officeDocument/2006/relationships/customXml" Target="../ink/ink266.xml"/><Relationship Id="rId143" Type="http://schemas.openxmlformats.org/officeDocument/2006/relationships/image" Target="../media/image182.png"/><Relationship Id="rId148" Type="http://schemas.openxmlformats.org/officeDocument/2006/relationships/customXml" Target="../ink/ink279.xml"/><Relationship Id="rId164" Type="http://schemas.openxmlformats.org/officeDocument/2006/relationships/customXml" Target="../ink/ink287.xml"/><Relationship Id="rId169" Type="http://schemas.openxmlformats.org/officeDocument/2006/relationships/image" Target="../media/image195.png"/><Relationship Id="rId4" Type="http://schemas.openxmlformats.org/officeDocument/2006/relationships/customXml" Target="../ink/ink207.xml"/><Relationship Id="rId9" Type="http://schemas.openxmlformats.org/officeDocument/2006/relationships/image" Target="../media/image115.png"/><Relationship Id="rId180" Type="http://schemas.openxmlformats.org/officeDocument/2006/relationships/customXml" Target="../ink/ink295.xml"/><Relationship Id="rId26" Type="http://schemas.openxmlformats.org/officeDocument/2006/relationships/customXml" Target="../ink/ink218.xml"/><Relationship Id="rId47" Type="http://schemas.openxmlformats.org/officeDocument/2006/relationships/image" Target="../media/image134.png"/><Relationship Id="rId68" Type="http://schemas.openxmlformats.org/officeDocument/2006/relationships/customXml" Target="../ink/ink239.xml"/><Relationship Id="rId89" Type="http://schemas.openxmlformats.org/officeDocument/2006/relationships/image" Target="../media/image155.png"/><Relationship Id="rId112" Type="http://schemas.openxmlformats.org/officeDocument/2006/relationships/customXml" Target="../ink/ink261.xml"/><Relationship Id="rId133" Type="http://schemas.openxmlformats.org/officeDocument/2006/relationships/image" Target="../media/image177.png"/><Relationship Id="rId154" Type="http://schemas.openxmlformats.org/officeDocument/2006/relationships/customXml" Target="../ink/ink282.xml"/><Relationship Id="rId175" Type="http://schemas.openxmlformats.org/officeDocument/2006/relationships/image" Target="../media/image198.png"/><Relationship Id="rId16" Type="http://schemas.openxmlformats.org/officeDocument/2006/relationships/customXml" Target="../ink/ink213.xml"/><Relationship Id="rId37" Type="http://schemas.openxmlformats.org/officeDocument/2006/relationships/image" Target="../media/image129.png"/><Relationship Id="rId58" Type="http://schemas.openxmlformats.org/officeDocument/2006/relationships/customXml" Target="../ink/ink234.xml"/><Relationship Id="rId79" Type="http://schemas.openxmlformats.org/officeDocument/2006/relationships/image" Target="../media/image150.png"/><Relationship Id="rId102" Type="http://schemas.openxmlformats.org/officeDocument/2006/relationships/customXml" Target="../ink/ink256.xml"/><Relationship Id="rId123" Type="http://schemas.openxmlformats.org/officeDocument/2006/relationships/image" Target="../media/image172.png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65" Type="http://schemas.openxmlformats.org/officeDocument/2006/relationships/image" Target="../media/image193.png"/><Relationship Id="rId27" Type="http://schemas.openxmlformats.org/officeDocument/2006/relationships/image" Target="../media/image124.png"/><Relationship Id="rId48" Type="http://schemas.openxmlformats.org/officeDocument/2006/relationships/customXml" Target="../ink/ink229.xml"/><Relationship Id="rId69" Type="http://schemas.openxmlformats.org/officeDocument/2006/relationships/image" Target="../media/image145.png"/><Relationship Id="rId113" Type="http://schemas.openxmlformats.org/officeDocument/2006/relationships/image" Target="../media/image167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55" Type="http://schemas.openxmlformats.org/officeDocument/2006/relationships/image" Target="../media/image188.png"/><Relationship Id="rId176" Type="http://schemas.openxmlformats.org/officeDocument/2006/relationships/customXml" Target="../ink/ink293.xml"/><Relationship Id="rId17" Type="http://schemas.openxmlformats.org/officeDocument/2006/relationships/image" Target="../media/image119.png"/><Relationship Id="rId38" Type="http://schemas.openxmlformats.org/officeDocument/2006/relationships/customXml" Target="../ink/ink224.xml"/><Relationship Id="rId59" Type="http://schemas.openxmlformats.org/officeDocument/2006/relationships/image" Target="../media/image140.png"/><Relationship Id="rId103" Type="http://schemas.openxmlformats.org/officeDocument/2006/relationships/image" Target="../media/image162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91" Type="http://schemas.openxmlformats.org/officeDocument/2006/relationships/image" Target="../media/image156.png"/><Relationship Id="rId145" Type="http://schemas.openxmlformats.org/officeDocument/2006/relationships/image" Target="../media/image183.png"/><Relationship Id="rId166" Type="http://schemas.openxmlformats.org/officeDocument/2006/relationships/customXml" Target="../ink/ink288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19.xml"/><Relationship Id="rId49" Type="http://schemas.openxmlformats.org/officeDocument/2006/relationships/image" Target="../media/image135.png"/><Relationship Id="rId114" Type="http://schemas.openxmlformats.org/officeDocument/2006/relationships/customXml" Target="../ink/ink2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9.png"/><Relationship Id="rId21" Type="http://schemas.openxmlformats.org/officeDocument/2006/relationships/image" Target="../media/image211.png"/><Relationship Id="rId42" Type="http://schemas.openxmlformats.org/officeDocument/2006/relationships/customXml" Target="../ink/ink316.xml"/><Relationship Id="rId63" Type="http://schemas.openxmlformats.org/officeDocument/2006/relationships/image" Target="../media/image232.png"/><Relationship Id="rId84" Type="http://schemas.openxmlformats.org/officeDocument/2006/relationships/customXml" Target="../ink/ink337.xml"/><Relationship Id="rId16" Type="http://schemas.openxmlformats.org/officeDocument/2006/relationships/customXml" Target="../ink/ink303.xml"/><Relationship Id="rId107" Type="http://schemas.openxmlformats.org/officeDocument/2006/relationships/image" Target="../media/image254.png"/><Relationship Id="rId11" Type="http://schemas.openxmlformats.org/officeDocument/2006/relationships/image" Target="../media/image206.png"/><Relationship Id="rId32" Type="http://schemas.openxmlformats.org/officeDocument/2006/relationships/customXml" Target="../ink/ink311.xml"/><Relationship Id="rId37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customXml" Target="../ink/ink324.xml"/><Relationship Id="rId74" Type="http://schemas.openxmlformats.org/officeDocument/2006/relationships/customXml" Target="../ink/ink332.xml"/><Relationship Id="rId79" Type="http://schemas.openxmlformats.org/officeDocument/2006/relationships/image" Target="../media/image240.png"/><Relationship Id="rId102" Type="http://schemas.openxmlformats.org/officeDocument/2006/relationships/customXml" Target="../ink/ink346.xml"/><Relationship Id="rId123" Type="http://schemas.openxmlformats.org/officeDocument/2006/relationships/image" Target="../media/image262.png"/><Relationship Id="rId128" Type="http://schemas.openxmlformats.org/officeDocument/2006/relationships/customXml" Target="../ink/ink359.xml"/><Relationship Id="rId5" Type="http://schemas.openxmlformats.org/officeDocument/2006/relationships/image" Target="../media/image203.png"/><Relationship Id="rId90" Type="http://schemas.openxmlformats.org/officeDocument/2006/relationships/customXml" Target="../ink/ink340.xml"/><Relationship Id="rId95" Type="http://schemas.openxmlformats.org/officeDocument/2006/relationships/image" Target="../media/image248.png"/><Relationship Id="rId22" Type="http://schemas.openxmlformats.org/officeDocument/2006/relationships/customXml" Target="../ink/ink306.xml"/><Relationship Id="rId27" Type="http://schemas.openxmlformats.org/officeDocument/2006/relationships/image" Target="../media/image214.png"/><Relationship Id="rId43" Type="http://schemas.openxmlformats.org/officeDocument/2006/relationships/image" Target="../media/image222.png"/><Relationship Id="rId48" Type="http://schemas.openxmlformats.org/officeDocument/2006/relationships/customXml" Target="../ink/ink319.xml"/><Relationship Id="rId64" Type="http://schemas.openxmlformats.org/officeDocument/2006/relationships/customXml" Target="../ink/ink327.xml"/><Relationship Id="rId69" Type="http://schemas.openxmlformats.org/officeDocument/2006/relationships/image" Target="../media/image235.png"/><Relationship Id="rId113" Type="http://schemas.openxmlformats.org/officeDocument/2006/relationships/image" Target="../media/image257.png"/><Relationship Id="rId118" Type="http://schemas.openxmlformats.org/officeDocument/2006/relationships/customXml" Target="../ink/ink354.xml"/><Relationship Id="rId134" Type="http://schemas.openxmlformats.org/officeDocument/2006/relationships/customXml" Target="../ink/ink362.xml"/><Relationship Id="rId80" Type="http://schemas.openxmlformats.org/officeDocument/2006/relationships/customXml" Target="../ink/ink335.xml"/><Relationship Id="rId85" Type="http://schemas.openxmlformats.org/officeDocument/2006/relationships/image" Target="../media/image243.png"/><Relationship Id="rId12" Type="http://schemas.openxmlformats.org/officeDocument/2006/relationships/customXml" Target="../ink/ink301.xml"/><Relationship Id="rId17" Type="http://schemas.openxmlformats.org/officeDocument/2006/relationships/image" Target="../media/image209.png"/><Relationship Id="rId33" Type="http://schemas.openxmlformats.org/officeDocument/2006/relationships/image" Target="../media/image217.png"/><Relationship Id="rId38" Type="http://schemas.openxmlformats.org/officeDocument/2006/relationships/customXml" Target="../ink/ink314.xml"/><Relationship Id="rId59" Type="http://schemas.openxmlformats.org/officeDocument/2006/relationships/image" Target="../media/image230.png"/><Relationship Id="rId103" Type="http://schemas.openxmlformats.org/officeDocument/2006/relationships/image" Target="../media/image252.png"/><Relationship Id="rId108" Type="http://schemas.openxmlformats.org/officeDocument/2006/relationships/customXml" Target="../ink/ink349.xml"/><Relationship Id="rId124" Type="http://schemas.openxmlformats.org/officeDocument/2006/relationships/customXml" Target="../ink/ink357.xml"/><Relationship Id="rId129" Type="http://schemas.openxmlformats.org/officeDocument/2006/relationships/image" Target="../media/image265.png"/><Relationship Id="rId54" Type="http://schemas.openxmlformats.org/officeDocument/2006/relationships/customXml" Target="../ink/ink322.xml"/><Relationship Id="rId70" Type="http://schemas.openxmlformats.org/officeDocument/2006/relationships/customXml" Target="../ink/ink330.xml"/><Relationship Id="rId75" Type="http://schemas.openxmlformats.org/officeDocument/2006/relationships/image" Target="../media/image238.png"/><Relationship Id="rId91" Type="http://schemas.openxmlformats.org/officeDocument/2006/relationships/image" Target="../media/image246.png"/><Relationship Id="rId96" Type="http://schemas.openxmlformats.org/officeDocument/2006/relationships/customXml" Target="../ink/ink3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8.xml"/><Relationship Id="rId23" Type="http://schemas.openxmlformats.org/officeDocument/2006/relationships/image" Target="../media/image212.png"/><Relationship Id="rId28" Type="http://schemas.openxmlformats.org/officeDocument/2006/relationships/customXml" Target="../ink/ink309.xml"/><Relationship Id="rId49" Type="http://schemas.openxmlformats.org/officeDocument/2006/relationships/image" Target="../media/image225.png"/><Relationship Id="rId114" Type="http://schemas.openxmlformats.org/officeDocument/2006/relationships/customXml" Target="../ink/ink352.xml"/><Relationship Id="rId119" Type="http://schemas.openxmlformats.org/officeDocument/2006/relationships/image" Target="../media/image260.png"/><Relationship Id="rId44" Type="http://schemas.openxmlformats.org/officeDocument/2006/relationships/customXml" Target="../ink/ink317.xml"/><Relationship Id="rId60" Type="http://schemas.openxmlformats.org/officeDocument/2006/relationships/customXml" Target="../ink/ink325.xml"/><Relationship Id="rId65" Type="http://schemas.openxmlformats.org/officeDocument/2006/relationships/image" Target="../media/image233.png"/><Relationship Id="rId81" Type="http://schemas.openxmlformats.org/officeDocument/2006/relationships/image" Target="../media/image241.png"/><Relationship Id="rId86" Type="http://schemas.openxmlformats.org/officeDocument/2006/relationships/customXml" Target="../ink/ink338.xml"/><Relationship Id="rId130" Type="http://schemas.openxmlformats.org/officeDocument/2006/relationships/customXml" Target="../ink/ink360.xml"/><Relationship Id="rId135" Type="http://schemas.openxmlformats.org/officeDocument/2006/relationships/image" Target="../media/image268.png"/><Relationship Id="rId13" Type="http://schemas.openxmlformats.org/officeDocument/2006/relationships/image" Target="../media/image207.png"/><Relationship Id="rId18" Type="http://schemas.openxmlformats.org/officeDocument/2006/relationships/customXml" Target="../ink/ink304.xml"/><Relationship Id="rId39" Type="http://schemas.openxmlformats.org/officeDocument/2006/relationships/image" Target="../media/image220.png"/><Relationship Id="rId109" Type="http://schemas.openxmlformats.org/officeDocument/2006/relationships/image" Target="../media/image255.png"/><Relationship Id="rId34" Type="http://schemas.openxmlformats.org/officeDocument/2006/relationships/customXml" Target="../ink/ink312.xml"/><Relationship Id="rId50" Type="http://schemas.openxmlformats.org/officeDocument/2006/relationships/customXml" Target="../ink/ink320.xml"/><Relationship Id="rId55" Type="http://schemas.openxmlformats.org/officeDocument/2006/relationships/image" Target="../media/image228.png"/><Relationship Id="rId76" Type="http://schemas.openxmlformats.org/officeDocument/2006/relationships/customXml" Target="../ink/ink333.xml"/><Relationship Id="rId97" Type="http://schemas.openxmlformats.org/officeDocument/2006/relationships/image" Target="../media/image249.png"/><Relationship Id="rId104" Type="http://schemas.openxmlformats.org/officeDocument/2006/relationships/customXml" Target="../ink/ink347.xml"/><Relationship Id="rId120" Type="http://schemas.openxmlformats.org/officeDocument/2006/relationships/customXml" Target="../ink/ink355.xml"/><Relationship Id="rId125" Type="http://schemas.openxmlformats.org/officeDocument/2006/relationships/image" Target="../media/image263.png"/><Relationship Id="rId7" Type="http://schemas.openxmlformats.org/officeDocument/2006/relationships/image" Target="../media/image204.png"/><Relationship Id="rId71" Type="http://schemas.openxmlformats.org/officeDocument/2006/relationships/image" Target="../media/image236.png"/><Relationship Id="rId92" Type="http://schemas.openxmlformats.org/officeDocument/2006/relationships/customXml" Target="../ink/ink341.xml"/><Relationship Id="rId2" Type="http://schemas.openxmlformats.org/officeDocument/2006/relationships/image" Target="../media/image90.jpeg"/><Relationship Id="rId29" Type="http://schemas.openxmlformats.org/officeDocument/2006/relationships/image" Target="../media/image215.png"/><Relationship Id="rId24" Type="http://schemas.openxmlformats.org/officeDocument/2006/relationships/customXml" Target="../ink/ink307.xml"/><Relationship Id="rId40" Type="http://schemas.openxmlformats.org/officeDocument/2006/relationships/customXml" Target="../ink/ink315.xml"/><Relationship Id="rId45" Type="http://schemas.openxmlformats.org/officeDocument/2006/relationships/image" Target="../media/image223.png"/><Relationship Id="rId66" Type="http://schemas.openxmlformats.org/officeDocument/2006/relationships/customXml" Target="../ink/ink328.xml"/><Relationship Id="rId87" Type="http://schemas.openxmlformats.org/officeDocument/2006/relationships/image" Target="../media/image244.png"/><Relationship Id="rId110" Type="http://schemas.openxmlformats.org/officeDocument/2006/relationships/customXml" Target="../ink/ink350.xml"/><Relationship Id="rId115" Type="http://schemas.openxmlformats.org/officeDocument/2006/relationships/image" Target="../media/image258.png"/><Relationship Id="rId131" Type="http://schemas.openxmlformats.org/officeDocument/2006/relationships/image" Target="../media/image266.png"/><Relationship Id="rId136" Type="http://schemas.openxmlformats.org/officeDocument/2006/relationships/customXml" Target="../ink/ink363.xml"/><Relationship Id="rId61" Type="http://schemas.openxmlformats.org/officeDocument/2006/relationships/image" Target="../media/image231.png"/><Relationship Id="rId82" Type="http://schemas.openxmlformats.org/officeDocument/2006/relationships/customXml" Target="../ink/ink336.xml"/><Relationship Id="rId19" Type="http://schemas.openxmlformats.org/officeDocument/2006/relationships/image" Target="../media/image210.png"/><Relationship Id="rId14" Type="http://schemas.openxmlformats.org/officeDocument/2006/relationships/customXml" Target="../ink/ink302.xml"/><Relationship Id="rId30" Type="http://schemas.openxmlformats.org/officeDocument/2006/relationships/customXml" Target="../ink/ink310.xml"/><Relationship Id="rId35" Type="http://schemas.openxmlformats.org/officeDocument/2006/relationships/image" Target="../media/image218.png"/><Relationship Id="rId56" Type="http://schemas.openxmlformats.org/officeDocument/2006/relationships/customXml" Target="../ink/ink323.xml"/><Relationship Id="rId77" Type="http://schemas.openxmlformats.org/officeDocument/2006/relationships/image" Target="../media/image239.png"/><Relationship Id="rId100" Type="http://schemas.openxmlformats.org/officeDocument/2006/relationships/customXml" Target="../ink/ink345.xml"/><Relationship Id="rId105" Type="http://schemas.openxmlformats.org/officeDocument/2006/relationships/image" Target="../media/image253.png"/><Relationship Id="rId126" Type="http://schemas.openxmlformats.org/officeDocument/2006/relationships/customXml" Target="../ink/ink358.xml"/><Relationship Id="rId8" Type="http://schemas.openxmlformats.org/officeDocument/2006/relationships/customXml" Target="../ink/ink299.xml"/><Relationship Id="rId51" Type="http://schemas.openxmlformats.org/officeDocument/2006/relationships/image" Target="../media/image226.png"/><Relationship Id="rId72" Type="http://schemas.openxmlformats.org/officeDocument/2006/relationships/customXml" Target="../ink/ink331.xml"/><Relationship Id="rId93" Type="http://schemas.openxmlformats.org/officeDocument/2006/relationships/image" Target="../media/image247.png"/><Relationship Id="rId98" Type="http://schemas.openxmlformats.org/officeDocument/2006/relationships/customXml" Target="../ink/ink344.xml"/><Relationship Id="rId121" Type="http://schemas.openxmlformats.org/officeDocument/2006/relationships/image" Target="../media/image261.png"/><Relationship Id="rId3" Type="http://schemas.openxmlformats.org/officeDocument/2006/relationships/image" Target="../media/image91.jpeg"/><Relationship Id="rId25" Type="http://schemas.openxmlformats.org/officeDocument/2006/relationships/image" Target="../media/image213.png"/><Relationship Id="rId46" Type="http://schemas.openxmlformats.org/officeDocument/2006/relationships/customXml" Target="../ink/ink318.xml"/><Relationship Id="rId67" Type="http://schemas.openxmlformats.org/officeDocument/2006/relationships/image" Target="../media/image234.png"/><Relationship Id="rId116" Type="http://schemas.openxmlformats.org/officeDocument/2006/relationships/customXml" Target="../ink/ink353.xml"/><Relationship Id="rId137" Type="http://schemas.openxmlformats.org/officeDocument/2006/relationships/image" Target="../media/image269.png"/><Relationship Id="rId20" Type="http://schemas.openxmlformats.org/officeDocument/2006/relationships/customXml" Target="../ink/ink305.xml"/><Relationship Id="rId41" Type="http://schemas.openxmlformats.org/officeDocument/2006/relationships/image" Target="../media/image221.png"/><Relationship Id="rId62" Type="http://schemas.openxmlformats.org/officeDocument/2006/relationships/customXml" Target="../ink/ink326.xml"/><Relationship Id="rId83" Type="http://schemas.openxmlformats.org/officeDocument/2006/relationships/image" Target="../media/image242.png"/><Relationship Id="rId88" Type="http://schemas.openxmlformats.org/officeDocument/2006/relationships/customXml" Target="../ink/ink339.xml"/><Relationship Id="rId111" Type="http://schemas.openxmlformats.org/officeDocument/2006/relationships/image" Target="../media/image256.png"/><Relationship Id="rId132" Type="http://schemas.openxmlformats.org/officeDocument/2006/relationships/customXml" Target="../ink/ink361.xml"/><Relationship Id="rId15" Type="http://schemas.openxmlformats.org/officeDocument/2006/relationships/image" Target="../media/image208.png"/><Relationship Id="rId36" Type="http://schemas.openxmlformats.org/officeDocument/2006/relationships/customXml" Target="../ink/ink313.xml"/><Relationship Id="rId57" Type="http://schemas.openxmlformats.org/officeDocument/2006/relationships/image" Target="../media/image229.png"/><Relationship Id="rId106" Type="http://schemas.openxmlformats.org/officeDocument/2006/relationships/customXml" Target="../ink/ink348.xml"/><Relationship Id="rId127" Type="http://schemas.openxmlformats.org/officeDocument/2006/relationships/image" Target="../media/image264.png"/><Relationship Id="rId10" Type="http://schemas.openxmlformats.org/officeDocument/2006/relationships/customXml" Target="../ink/ink300.xml"/><Relationship Id="rId31" Type="http://schemas.openxmlformats.org/officeDocument/2006/relationships/image" Target="../media/image216.png"/><Relationship Id="rId52" Type="http://schemas.openxmlformats.org/officeDocument/2006/relationships/customXml" Target="../ink/ink321.xml"/><Relationship Id="rId73" Type="http://schemas.openxmlformats.org/officeDocument/2006/relationships/image" Target="../media/image237.png"/><Relationship Id="rId78" Type="http://schemas.openxmlformats.org/officeDocument/2006/relationships/customXml" Target="../ink/ink334.xml"/><Relationship Id="rId94" Type="http://schemas.openxmlformats.org/officeDocument/2006/relationships/customXml" Target="../ink/ink342.xml"/><Relationship Id="rId99" Type="http://schemas.openxmlformats.org/officeDocument/2006/relationships/image" Target="../media/image250.png"/><Relationship Id="rId101" Type="http://schemas.openxmlformats.org/officeDocument/2006/relationships/image" Target="../media/image251.png"/><Relationship Id="rId122" Type="http://schemas.openxmlformats.org/officeDocument/2006/relationships/customXml" Target="../ink/ink356.xml"/><Relationship Id="rId4" Type="http://schemas.openxmlformats.org/officeDocument/2006/relationships/customXml" Target="../ink/ink297.xml"/><Relationship Id="rId9" Type="http://schemas.openxmlformats.org/officeDocument/2006/relationships/image" Target="../media/image205.png"/><Relationship Id="rId26" Type="http://schemas.openxmlformats.org/officeDocument/2006/relationships/customXml" Target="../ink/ink308.xml"/><Relationship Id="rId47" Type="http://schemas.openxmlformats.org/officeDocument/2006/relationships/image" Target="../media/image224.png"/><Relationship Id="rId68" Type="http://schemas.openxmlformats.org/officeDocument/2006/relationships/customXml" Target="../ink/ink329.xml"/><Relationship Id="rId89" Type="http://schemas.openxmlformats.org/officeDocument/2006/relationships/image" Target="../media/image245.png"/><Relationship Id="rId112" Type="http://schemas.openxmlformats.org/officeDocument/2006/relationships/customXml" Target="../ink/ink351.xml"/><Relationship Id="rId133" Type="http://schemas.openxmlformats.org/officeDocument/2006/relationships/image" Target="../media/image2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hyperlink" Target="https://killabears.com/" TargetMode="Externa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image" Target="../media/image7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customXml" Target="../ink/ink6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customXml" Target="../ink/ink7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.xml"/><Relationship Id="rId21" Type="http://schemas.openxmlformats.org/officeDocument/2006/relationships/image" Target="../media/image10.png"/><Relationship Id="rId42" Type="http://schemas.openxmlformats.org/officeDocument/2006/relationships/customXml" Target="../ink/ink92.xml"/><Relationship Id="rId47" Type="http://schemas.openxmlformats.org/officeDocument/2006/relationships/image" Target="../media/image72.png"/><Relationship Id="rId63" Type="http://schemas.openxmlformats.org/officeDocument/2006/relationships/image" Target="../media/image80.png"/><Relationship Id="rId68" Type="http://schemas.openxmlformats.org/officeDocument/2006/relationships/customXml" Target="../ink/ink105.xml"/><Relationship Id="rId7" Type="http://schemas.openxmlformats.org/officeDocument/2006/relationships/image" Target="../media/image3.png"/><Relationship Id="rId71" Type="http://schemas.openxmlformats.org/officeDocument/2006/relationships/image" Target="../media/image84.png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18.png"/><Relationship Id="rId40" Type="http://schemas.openxmlformats.org/officeDocument/2006/relationships/customXml" Target="../ink/ink91.xml"/><Relationship Id="rId45" Type="http://schemas.openxmlformats.org/officeDocument/2006/relationships/image" Target="../media/image22.png"/><Relationship Id="rId53" Type="http://schemas.openxmlformats.org/officeDocument/2006/relationships/image" Target="../media/image75.png"/><Relationship Id="rId58" Type="http://schemas.openxmlformats.org/officeDocument/2006/relationships/customXml" Target="../ink/ink100.xml"/><Relationship Id="rId66" Type="http://schemas.openxmlformats.org/officeDocument/2006/relationships/customXml" Target="../ink/ink104.xml"/><Relationship Id="rId5" Type="http://schemas.openxmlformats.org/officeDocument/2006/relationships/image" Target="../media/image2.png"/><Relationship Id="rId61" Type="http://schemas.openxmlformats.org/officeDocument/2006/relationships/image" Target="../media/image79.png"/><Relationship Id="rId19" Type="http://schemas.openxmlformats.org/officeDocument/2006/relationships/image" Target="../media/image9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13.png"/><Relationship Id="rId30" Type="http://schemas.openxmlformats.org/officeDocument/2006/relationships/customXml" Target="../ink/ink8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95.xml"/><Relationship Id="rId56" Type="http://schemas.openxmlformats.org/officeDocument/2006/relationships/customXml" Target="../ink/ink99.xml"/><Relationship Id="rId64" Type="http://schemas.openxmlformats.org/officeDocument/2006/relationships/customXml" Target="../ink/ink103.xml"/><Relationship Id="rId69" Type="http://schemas.openxmlformats.org/officeDocument/2006/relationships/image" Target="../media/image83.png"/><Relationship Id="rId8" Type="http://schemas.openxmlformats.org/officeDocument/2006/relationships/customXml" Target="../ink/ink75.xml"/><Relationship Id="rId51" Type="http://schemas.openxmlformats.org/officeDocument/2006/relationships/image" Target="../media/image74.png"/><Relationship Id="rId3" Type="http://schemas.openxmlformats.org/officeDocument/2006/relationships/image" Target="../media/image1.png"/><Relationship Id="rId12" Type="http://schemas.openxmlformats.org/officeDocument/2006/relationships/customXml" Target="../ink/ink7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90.xml"/><Relationship Id="rId46" Type="http://schemas.openxmlformats.org/officeDocument/2006/relationships/customXml" Target="../ink/ink94.xml"/><Relationship Id="rId59" Type="http://schemas.openxmlformats.org/officeDocument/2006/relationships/image" Target="../media/image78.png"/><Relationship Id="rId67" Type="http://schemas.openxmlformats.org/officeDocument/2006/relationships/image" Target="../media/image82.png"/><Relationship Id="rId20" Type="http://schemas.openxmlformats.org/officeDocument/2006/relationships/customXml" Target="../ink/ink81.xml"/><Relationship Id="rId41" Type="http://schemas.openxmlformats.org/officeDocument/2006/relationships/image" Target="../media/image20.png"/><Relationship Id="rId54" Type="http://schemas.openxmlformats.org/officeDocument/2006/relationships/customXml" Target="../ink/ink98.xml"/><Relationship Id="rId62" Type="http://schemas.openxmlformats.org/officeDocument/2006/relationships/customXml" Target="../ink/ink102.xml"/><Relationship Id="rId70" Type="http://schemas.openxmlformats.org/officeDocument/2006/relationships/customXml" Target="../ink/ink10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49" Type="http://schemas.openxmlformats.org/officeDocument/2006/relationships/image" Target="../media/image73.png"/><Relationship Id="rId57" Type="http://schemas.openxmlformats.org/officeDocument/2006/relationships/image" Target="../media/image77.png"/><Relationship Id="rId10" Type="http://schemas.openxmlformats.org/officeDocument/2006/relationships/customXml" Target="../ink/ink76.xml"/><Relationship Id="rId31" Type="http://schemas.openxmlformats.org/officeDocument/2006/relationships/image" Target="../media/image15.png"/><Relationship Id="rId44" Type="http://schemas.openxmlformats.org/officeDocument/2006/relationships/customXml" Target="../ink/ink93.xml"/><Relationship Id="rId52" Type="http://schemas.openxmlformats.org/officeDocument/2006/relationships/customXml" Target="../ink/ink97.xml"/><Relationship Id="rId60" Type="http://schemas.openxmlformats.org/officeDocument/2006/relationships/customXml" Target="../ink/ink101.xml"/><Relationship Id="rId65" Type="http://schemas.openxmlformats.org/officeDocument/2006/relationships/image" Target="../media/image81.png"/><Relationship Id="rId4" Type="http://schemas.openxmlformats.org/officeDocument/2006/relationships/customXml" Target="../ink/ink73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80.xml"/><Relationship Id="rId39" Type="http://schemas.openxmlformats.org/officeDocument/2006/relationships/image" Target="../media/image19.png"/><Relationship Id="rId34" Type="http://schemas.openxmlformats.org/officeDocument/2006/relationships/customXml" Target="../ink/ink88.xml"/><Relationship Id="rId50" Type="http://schemas.openxmlformats.org/officeDocument/2006/relationships/customXml" Target="../ink/ink96.xml"/><Relationship Id="rId55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23.xml"/><Relationship Id="rId42" Type="http://schemas.openxmlformats.org/officeDocument/2006/relationships/customXml" Target="../ink/ink127.xml"/><Relationship Id="rId47" Type="http://schemas.openxmlformats.org/officeDocument/2006/relationships/image" Target="../media/image85.png"/><Relationship Id="rId7" Type="http://schemas.openxmlformats.org/officeDocument/2006/relationships/image" Target="../media/image3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8.xml"/><Relationship Id="rId32" Type="http://schemas.openxmlformats.org/officeDocument/2006/relationships/customXml" Target="../ink/ink122.xml"/><Relationship Id="rId37" Type="http://schemas.openxmlformats.org/officeDocument/2006/relationships/image" Target="../media/image18.png"/><Relationship Id="rId40" Type="http://schemas.openxmlformats.org/officeDocument/2006/relationships/customXml" Target="../ink/ink126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49" Type="http://schemas.openxmlformats.org/officeDocument/2006/relationships/image" Target="../media/image86.png"/><Relationship Id="rId10" Type="http://schemas.openxmlformats.org/officeDocument/2006/relationships/customXml" Target="../ink/ink111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128.xml"/><Relationship Id="rId4" Type="http://schemas.openxmlformats.org/officeDocument/2006/relationships/customXml" Target="../ink/ink108.xml"/><Relationship Id="rId9" Type="http://schemas.openxmlformats.org/officeDocument/2006/relationships/image" Target="../media/image4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3.png"/><Relationship Id="rId30" Type="http://schemas.openxmlformats.org/officeDocument/2006/relationships/customXml" Target="../ink/ink121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130.xml"/><Relationship Id="rId8" Type="http://schemas.openxmlformats.org/officeDocument/2006/relationships/customXml" Target="../ink/ink110.xml"/><Relationship Id="rId3" Type="http://schemas.openxmlformats.org/officeDocument/2006/relationships/image" Target="../media/image1.png"/><Relationship Id="rId12" Type="http://schemas.openxmlformats.org/officeDocument/2006/relationships/customXml" Target="../ink/ink112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25.xml"/><Relationship Id="rId46" Type="http://schemas.openxmlformats.org/officeDocument/2006/relationships/customXml" Target="../ink/ink129.xml"/><Relationship Id="rId20" Type="http://schemas.openxmlformats.org/officeDocument/2006/relationships/customXml" Target="../ink/ink116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47" Type="http://schemas.openxmlformats.org/officeDocument/2006/relationships/image" Target="../media/image85.png"/><Relationship Id="rId7" Type="http://schemas.openxmlformats.org/officeDocument/2006/relationships/image" Target="../media/image3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18.png"/><Relationship Id="rId40" Type="http://schemas.openxmlformats.org/officeDocument/2006/relationships/customXml" Target="../ink/ink15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49" Type="http://schemas.openxmlformats.org/officeDocument/2006/relationships/image" Target="../media/image86.png"/><Relationship Id="rId10" Type="http://schemas.openxmlformats.org/officeDocument/2006/relationships/customXml" Target="../ink/ink13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152.xml"/><Relationship Id="rId4" Type="http://schemas.openxmlformats.org/officeDocument/2006/relationships/customXml" Target="../ink/ink132.xml"/><Relationship Id="rId9" Type="http://schemas.openxmlformats.org/officeDocument/2006/relationships/image" Target="../media/image4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3.png"/><Relationship Id="rId30" Type="http://schemas.openxmlformats.org/officeDocument/2006/relationships/customXml" Target="../ink/ink14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154.xml"/><Relationship Id="rId8" Type="http://schemas.openxmlformats.org/officeDocument/2006/relationships/customXml" Target="../ink/ink134.xml"/><Relationship Id="rId3" Type="http://schemas.openxmlformats.org/officeDocument/2006/relationships/image" Target="../media/image1.png"/><Relationship Id="rId12" Type="http://schemas.openxmlformats.org/officeDocument/2006/relationships/customXml" Target="../ink/ink13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49.xml"/><Relationship Id="rId46" Type="http://schemas.openxmlformats.org/officeDocument/2006/relationships/customXml" Target="../ink/ink153.xml"/><Relationship Id="rId20" Type="http://schemas.openxmlformats.org/officeDocument/2006/relationships/customXml" Target="../ink/ink14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7D49528-85EA-42D4-953A-E1FC2B4847DD}"/>
              </a:ext>
            </a:extLst>
          </p:cNvPr>
          <p:cNvSpPr/>
          <p:nvPr/>
        </p:nvSpPr>
        <p:spPr>
          <a:xfrm>
            <a:off x="292232" y="113119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8F4670E-3E2B-4525-B551-39EB3B177DDA}"/>
              </a:ext>
            </a:extLst>
          </p:cNvPr>
          <p:cNvSpPr/>
          <p:nvPr/>
        </p:nvSpPr>
        <p:spPr>
          <a:xfrm>
            <a:off x="0" y="735292"/>
            <a:ext cx="12192000" cy="6122708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9000">
                <a:srgbClr val="4F5E7E">
                  <a:shade val="67500"/>
                  <a:satMod val="115000"/>
                </a:srgbClr>
              </a:gs>
              <a:gs pos="95000">
                <a:srgbClr val="4F5E7E">
                  <a:shade val="100000"/>
                  <a:satMod val="115000"/>
                </a:srgbClr>
              </a:gs>
            </a:gsLst>
            <a:lin ang="1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432F9EC-48B3-49FC-A1E7-03AFB1516DDD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7578D0-4290-471E-ABC2-1D12C6A9CD94}"/>
              </a:ext>
            </a:extLst>
          </p:cNvPr>
          <p:cNvSpPr txBox="1"/>
          <p:nvPr/>
        </p:nvSpPr>
        <p:spPr>
          <a:xfrm>
            <a:off x="886121" y="1734532"/>
            <a:ext cx="4326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Star</a:t>
            </a:r>
          </a:p>
          <a:p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Gallery</a:t>
            </a:r>
          </a:p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星画廊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欢迎来到星画廊，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我们的行动目标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D819A0-9B13-42A8-9A9E-94C224BB2648}"/>
              </a:ext>
            </a:extLst>
          </p:cNvPr>
          <p:cNvSpPr txBox="1"/>
          <p:nvPr/>
        </p:nvSpPr>
        <p:spPr>
          <a:xfrm>
            <a:off x="6391373" y="3467378"/>
            <a:ext cx="465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（背景图是小孩的画滚动轮流播放或者小孩在画画的照片）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https://www.beyondlife.club/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CB8A0E-FDF3-409F-B83C-6450C36ADAEC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4426A7F-580D-41F9-BE22-C07F5C96BADC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8FB5D6-3757-46F4-87F8-A464925A0C99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DD2ADCF-9355-456D-9046-BDEDDE0AA1FC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280464-A5A5-4A41-9613-BE622F9ECD98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</p:spTree>
    <p:extLst>
      <p:ext uri="{BB962C8B-B14F-4D97-AF65-F5344CB8AC3E}">
        <p14:creationId xmlns:p14="http://schemas.microsoft.com/office/powerpoint/2010/main" val="190667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D396D4A7-5531-4613-AD2D-E44D82E7C095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C47515-D72E-44BB-941E-47BBEF86BE7D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E23FE3-C20E-49A2-9D77-EE6E6F39C1A7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FEE404-7E84-4079-8921-8D8B502847A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2BFD31-FF18-4466-B385-29D1A0CA6B61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412076-A00A-4507-85C6-E6D881C0752C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0AE50E-0303-4524-8B4E-85664FC1EFBC}"/>
              </a:ext>
            </a:extLst>
          </p:cNvPr>
          <p:cNvSpPr/>
          <p:nvPr/>
        </p:nvSpPr>
        <p:spPr>
          <a:xfrm>
            <a:off x="318322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康康的作品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83B0FC-DA1A-4F53-B85C-E4E3F87C200A}"/>
              </a:ext>
            </a:extLst>
          </p:cNvPr>
          <p:cNvSpPr/>
          <p:nvPr/>
        </p:nvSpPr>
        <p:spPr>
          <a:xfrm>
            <a:off x="5366425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明明的作品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21FD4E-844D-4CC5-B216-5E3D6499675F}"/>
              </a:ext>
            </a:extLst>
          </p:cNvPr>
          <p:cNvSpPr/>
          <p:nvPr/>
        </p:nvSpPr>
        <p:spPr>
          <a:xfrm>
            <a:off x="7693167" y="914401"/>
            <a:ext cx="1637406" cy="68815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琳琳的作品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6A296D1-2CF4-4DC8-9092-2F22DDFC9020}"/>
              </a:ext>
            </a:extLst>
          </p:cNvPr>
          <p:cNvSpPr/>
          <p:nvPr/>
        </p:nvSpPr>
        <p:spPr>
          <a:xfrm>
            <a:off x="1001990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实体商品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4599309-2B18-436C-BB3C-9527D45469BE}"/>
              </a:ext>
            </a:extLst>
          </p:cNvPr>
          <p:cNvSpPr/>
          <p:nvPr/>
        </p:nvSpPr>
        <p:spPr>
          <a:xfrm>
            <a:off x="390040" y="914401"/>
            <a:ext cx="1796979" cy="68815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D8415-F79B-4C08-A830-5672E37AC658}"/>
              </a:ext>
            </a:extLst>
          </p:cNvPr>
          <p:cNvSpPr/>
          <p:nvPr/>
        </p:nvSpPr>
        <p:spPr>
          <a:xfrm>
            <a:off x="828738" y="2045627"/>
            <a:ext cx="4119514" cy="427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7CC4D-E0BA-45CF-B84C-104A3CFDE96D}"/>
              </a:ext>
            </a:extLst>
          </p:cNvPr>
          <p:cNvSpPr/>
          <p:nvPr/>
        </p:nvSpPr>
        <p:spPr>
          <a:xfrm>
            <a:off x="985247" y="2222378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83F405D-FE00-4049-836D-063314B46DB9}"/>
              </a:ext>
            </a:extLst>
          </p:cNvPr>
          <p:cNvSpPr/>
          <p:nvPr/>
        </p:nvSpPr>
        <p:spPr>
          <a:xfrm>
            <a:off x="985247" y="3466717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作者介绍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C275F92-930B-4BA1-A8C4-6EE878502D87}"/>
              </a:ext>
            </a:extLst>
          </p:cNvPr>
          <p:cNvSpPr/>
          <p:nvPr/>
        </p:nvSpPr>
        <p:spPr>
          <a:xfrm>
            <a:off x="956966" y="5522549"/>
            <a:ext cx="110287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了解更多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9BC538A-78D8-4A96-8ACB-A20F7B627E70}"/>
              </a:ext>
            </a:extLst>
          </p:cNvPr>
          <p:cNvSpPr/>
          <p:nvPr/>
        </p:nvSpPr>
        <p:spPr>
          <a:xfrm>
            <a:off x="2183095" y="5512255"/>
            <a:ext cx="143725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游戏已结束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77EDE3F-0BF0-4A12-AECF-02D56D6498D2}"/>
              </a:ext>
            </a:extLst>
          </p:cNvPr>
          <p:cNvSpPr txBox="1"/>
          <p:nvPr/>
        </p:nvSpPr>
        <p:spPr>
          <a:xfrm>
            <a:off x="892534" y="5946221"/>
            <a:ext cx="423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本次游戏共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人参与，筹集善款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BC214A47-384C-4D20-AE0C-3B822D61D44E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0336581-858B-4344-BCCD-B47BBC5E1AED}"/>
              </a:ext>
            </a:extLst>
          </p:cNvPr>
          <p:cNvGrpSpPr/>
          <p:nvPr/>
        </p:nvGrpSpPr>
        <p:grpSpPr>
          <a:xfrm>
            <a:off x="5938450" y="3571405"/>
            <a:ext cx="1671840" cy="2383920"/>
            <a:chOff x="6475472" y="2885411"/>
            <a:chExt cx="1671840" cy="23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8692ACA4-2D2A-4C4B-82E6-AC2E14EEB087}"/>
                    </a:ext>
                  </a:extLst>
                </p14:cNvPr>
                <p14:cNvContentPartPr/>
                <p14:nvPr/>
              </p14:nvContentPartPr>
              <p14:xfrm>
                <a:off x="6490592" y="3281411"/>
                <a:ext cx="32040" cy="887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CF688C8-BAE3-4072-8BBE-7FB1138FE0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1592" y="3272771"/>
                  <a:ext cx="4968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853CDB08-A014-40B0-8415-8399EF05C324}"/>
                    </a:ext>
                  </a:extLst>
                </p14:cNvPr>
                <p14:cNvContentPartPr/>
                <p14:nvPr/>
              </p14:nvContentPartPr>
              <p14:xfrm>
                <a:off x="6695072" y="2885411"/>
                <a:ext cx="1452240" cy="14738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6808301-3B96-49AC-B35F-AA3DFF3DBA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6072" y="2876411"/>
                  <a:ext cx="146988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BB7B08D5-3280-4C38-803C-2FBA22FC9CE7}"/>
                    </a:ext>
                  </a:extLst>
                </p14:cNvPr>
                <p14:cNvContentPartPr/>
                <p14:nvPr/>
              </p14:nvContentPartPr>
              <p14:xfrm>
                <a:off x="6570872" y="4202651"/>
                <a:ext cx="1562040" cy="30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061A43C-82AB-4325-8DB8-96CF82386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1872" y="4194011"/>
                  <a:ext cx="1579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300C10FC-8741-4EAB-9E3F-F0BE476B85FE}"/>
                    </a:ext>
                  </a:extLst>
                </p14:cNvPr>
                <p14:cNvContentPartPr/>
                <p14:nvPr/>
              </p14:nvContentPartPr>
              <p14:xfrm>
                <a:off x="7106912" y="3215171"/>
                <a:ext cx="406080" cy="57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D94477F-79E6-4B21-9E01-E4A4705D28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8272" y="3206531"/>
                  <a:ext cx="423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9837AB96-CD35-4740-B683-C72A66C757D2}"/>
                    </a:ext>
                  </a:extLst>
                </p14:cNvPr>
                <p14:cNvContentPartPr/>
                <p14:nvPr/>
              </p14:nvContentPartPr>
              <p14:xfrm>
                <a:off x="7118792" y="3495251"/>
                <a:ext cx="63720" cy="3117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CA3EA75-7FD9-4F4F-A288-42BFDF020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9792" y="3486251"/>
                  <a:ext cx="81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DCF42754-A967-478A-A039-565D7D345322}"/>
                    </a:ext>
                  </a:extLst>
                </p14:cNvPr>
                <p14:cNvContentPartPr/>
                <p14:nvPr/>
              </p14:nvContentPartPr>
              <p14:xfrm>
                <a:off x="7187912" y="3390131"/>
                <a:ext cx="362880" cy="366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2B03225-9D46-4931-9978-A189C5764F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8912" y="3381491"/>
                  <a:ext cx="38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52BC8789-665D-4E45-8167-45E803B992DE}"/>
                    </a:ext>
                  </a:extLst>
                </p14:cNvPr>
                <p14:cNvContentPartPr/>
                <p14:nvPr/>
              </p14:nvContentPartPr>
              <p14:xfrm>
                <a:off x="7167392" y="3447011"/>
                <a:ext cx="228240" cy="2498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0570C97-DA1C-4D1C-88A1-B0FEED7C8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8392" y="3438371"/>
                  <a:ext cx="245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F34C72B9-0004-4F1F-A3B6-608A9000360B}"/>
                    </a:ext>
                  </a:extLst>
                </p14:cNvPr>
                <p14:cNvContentPartPr/>
                <p14:nvPr/>
              </p14:nvContentPartPr>
              <p14:xfrm>
                <a:off x="7213832" y="3722771"/>
                <a:ext cx="201960" cy="396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A96888C-3E28-4BD6-B075-3351359FF5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5192" y="3714131"/>
                  <a:ext cx="219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C39BCEC6-B72D-4044-8BE5-1152FCFA96E9}"/>
                    </a:ext>
                  </a:extLst>
                </p14:cNvPr>
                <p14:cNvContentPartPr/>
                <p14:nvPr/>
              </p14:nvContentPartPr>
              <p14:xfrm>
                <a:off x="6961832" y="3752291"/>
                <a:ext cx="635760" cy="2217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4B8D469-7E27-4978-81BA-BF983170B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3192" y="3743291"/>
                  <a:ext cx="653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F3A4D6DF-0A11-4D72-A845-B6208B55C784}"/>
                    </a:ext>
                  </a:extLst>
                </p14:cNvPr>
                <p14:cNvContentPartPr/>
                <p14:nvPr/>
              </p14:nvContentPartPr>
              <p14:xfrm>
                <a:off x="7679672" y="3685331"/>
                <a:ext cx="25200" cy="3387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DE5F376-987F-43D2-90A3-69F6005254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0672" y="3676691"/>
                  <a:ext cx="42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203004A-5A9B-42A3-9313-DF265820C8CF}"/>
                    </a:ext>
                  </a:extLst>
                </p14:cNvPr>
                <p14:cNvContentPartPr/>
                <p14:nvPr/>
              </p14:nvContentPartPr>
              <p14:xfrm>
                <a:off x="6475472" y="4812851"/>
                <a:ext cx="1251000" cy="712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489810B-3BDC-4FC6-B8D4-2639CA84DC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6472" y="4804211"/>
                  <a:ext cx="1268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91A44204-6C2B-4369-9335-F614D3A13364}"/>
                    </a:ext>
                  </a:extLst>
                </p14:cNvPr>
                <p14:cNvContentPartPr/>
                <p14:nvPr/>
              </p14:nvContentPartPr>
              <p14:xfrm>
                <a:off x="7127072" y="4352771"/>
                <a:ext cx="240840" cy="9165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3002093-243D-4280-A4FD-740E3A264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8072" y="4344131"/>
                  <a:ext cx="25848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31DE30F7-1324-4B45-B695-766B6DDA2AC1}"/>
                    </a:ext>
                  </a:extLst>
                </p14:cNvPr>
                <p14:cNvContentPartPr/>
                <p14:nvPr/>
              </p14:nvContentPartPr>
              <p14:xfrm>
                <a:off x="7412192" y="4924091"/>
                <a:ext cx="466920" cy="3124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ECBF5EA-D7F1-43F7-90BC-8E8B600811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3192" y="4915451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92B0CEC7-9327-47EF-B53C-81DDA04D62B8}"/>
                    </a:ext>
                  </a:extLst>
                </p14:cNvPr>
                <p14:cNvContentPartPr/>
                <p14:nvPr/>
              </p14:nvContentPartPr>
              <p14:xfrm>
                <a:off x="6677792" y="4596491"/>
                <a:ext cx="947880" cy="33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D801478-F216-42C9-A4D9-0AA09131E3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152" y="4587491"/>
                  <a:ext cx="965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DF9A968F-4B3B-4CC4-B652-8223FB5101FD}"/>
                  </a:ext>
                </a:extLst>
              </p14:cNvPr>
              <p14:cNvContentPartPr/>
              <p14:nvPr/>
            </p14:nvContentPartPr>
            <p14:xfrm>
              <a:off x="8648244" y="3526405"/>
              <a:ext cx="848160" cy="9331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DF9A968F-4B3B-4CC4-B652-8223FB5101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39248" y="3517408"/>
                <a:ext cx="865793" cy="950753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927C84AA-A325-4CEE-98E2-5B2C47ABEB89}"/>
              </a:ext>
            </a:extLst>
          </p:cNvPr>
          <p:cNvGrpSpPr/>
          <p:nvPr/>
        </p:nvGrpSpPr>
        <p:grpSpPr>
          <a:xfrm>
            <a:off x="8333244" y="4659325"/>
            <a:ext cx="1312560" cy="1254240"/>
            <a:chOff x="9266192" y="3973331"/>
            <a:chExt cx="131256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15E3AC82-09F9-4D46-955F-BA807FBF47A9}"/>
                    </a:ext>
                  </a:extLst>
                </p14:cNvPr>
                <p14:cNvContentPartPr/>
                <p14:nvPr/>
              </p14:nvContentPartPr>
              <p14:xfrm>
                <a:off x="9266192" y="4035611"/>
                <a:ext cx="474840" cy="2988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309E2BC-7D8B-4442-9342-9DE08A602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7192" y="4026611"/>
                  <a:ext cx="492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D025AB45-45D0-481D-98DE-85021955B1C2}"/>
                    </a:ext>
                  </a:extLst>
                </p14:cNvPr>
                <p14:cNvContentPartPr/>
                <p14:nvPr/>
              </p14:nvContentPartPr>
              <p14:xfrm>
                <a:off x="10163672" y="4203731"/>
                <a:ext cx="153360" cy="2635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CA47E99-E160-45E3-8C60-F5AD034A85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5032" y="4194731"/>
                  <a:ext cx="171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DE5767D4-469B-4B08-8D17-5AA3DB6A99C9}"/>
                    </a:ext>
                  </a:extLst>
                </p14:cNvPr>
                <p14:cNvContentPartPr/>
                <p14:nvPr/>
              </p14:nvContentPartPr>
              <p14:xfrm>
                <a:off x="9526112" y="3973331"/>
                <a:ext cx="410760" cy="1076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E472071-3BEF-4114-9C7F-CCF68C1DF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17472" y="3964331"/>
                  <a:ext cx="4284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94B362DC-953D-4D27-B4C2-C78B05A5D925}"/>
                    </a:ext>
                  </a:extLst>
                </p14:cNvPr>
                <p14:cNvContentPartPr/>
                <p14:nvPr/>
              </p14:nvContentPartPr>
              <p14:xfrm>
                <a:off x="9655712" y="4745171"/>
                <a:ext cx="923040" cy="482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EDAA7DA-C9CB-427C-9B06-0F28EF04B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6712" y="4736531"/>
                  <a:ext cx="9406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A4767D8-6FA9-443E-A7C4-CCF87E4AB493}"/>
              </a:ext>
            </a:extLst>
          </p:cNvPr>
          <p:cNvGrpSpPr/>
          <p:nvPr/>
        </p:nvGrpSpPr>
        <p:grpSpPr>
          <a:xfrm>
            <a:off x="9007884" y="3890725"/>
            <a:ext cx="254160" cy="348120"/>
            <a:chOff x="9940832" y="3204731"/>
            <a:chExt cx="2541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92E5AC8B-ADEC-40C1-B6AB-6B5EA15D9E2E}"/>
                    </a:ext>
                  </a:extLst>
                </p14:cNvPr>
                <p14:cNvContentPartPr/>
                <p14:nvPr/>
              </p14:nvContentPartPr>
              <p14:xfrm>
                <a:off x="9940832" y="3204731"/>
                <a:ext cx="36000" cy="349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20EFE99-E10B-4ADE-96DB-23010D049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1832" y="3196091"/>
                  <a:ext cx="5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8218FFF9-275B-4BA4-8CF1-438C8951D8D4}"/>
                    </a:ext>
                  </a:extLst>
                </p14:cNvPr>
                <p14:cNvContentPartPr/>
                <p14:nvPr/>
              </p14:nvContentPartPr>
              <p14:xfrm>
                <a:off x="10153952" y="3289691"/>
                <a:ext cx="28440" cy="13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D9F6D8D-51BD-45EE-A608-944B75C8DD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4952" y="3280691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6B237AEA-1EFF-4487-B262-1160B71D223C}"/>
                    </a:ext>
                  </a:extLst>
                </p14:cNvPr>
                <p14:cNvContentPartPr/>
                <p14:nvPr/>
              </p14:nvContentPartPr>
              <p14:xfrm>
                <a:off x="9948752" y="3485171"/>
                <a:ext cx="246240" cy="676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85BE5B3-6364-47DC-AB93-17AE0E4F5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40112" y="3476531"/>
                  <a:ext cx="263880" cy="8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AB73F92-974A-4FC0-BACB-D5D860DAFC22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59E2747-AC1F-466D-8357-3CA46D000B6A}"/>
              </a:ext>
            </a:extLst>
          </p:cNvPr>
          <p:cNvSpPr/>
          <p:nvPr/>
        </p:nvSpPr>
        <p:spPr>
          <a:xfrm>
            <a:off x="3707809" y="5504515"/>
            <a:ext cx="1163616" cy="36933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直接购买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98A7F2C-D300-498A-A8B0-A1B7206F8C0D}"/>
              </a:ext>
            </a:extLst>
          </p:cNvPr>
          <p:cNvSpPr txBox="1"/>
          <p:nvPr/>
        </p:nvSpPr>
        <p:spPr>
          <a:xfrm>
            <a:off x="3502313" y="4272554"/>
            <a:ext cx="12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链接到</a:t>
            </a:r>
            <a:r>
              <a:rPr lang="en-US" altLang="zh-CN" dirty="0" err="1"/>
              <a:t>nft</a:t>
            </a:r>
            <a:r>
              <a:rPr lang="zh-CN" altLang="en-US" dirty="0"/>
              <a:t>销售网站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B0F64D9-737D-4DDA-93FC-9E2498934631}"/>
              </a:ext>
            </a:extLst>
          </p:cNvPr>
          <p:cNvGrpSpPr/>
          <p:nvPr/>
        </p:nvGrpSpPr>
        <p:grpSpPr>
          <a:xfrm>
            <a:off x="4133875" y="4950074"/>
            <a:ext cx="173160" cy="486360"/>
            <a:chOff x="4496552" y="4650851"/>
            <a:chExt cx="17316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05EF51A-8312-4D03-9C59-79D0F4584DB5}"/>
                    </a:ext>
                  </a:extLst>
                </p14:cNvPr>
                <p14:cNvContentPartPr/>
                <p14:nvPr/>
              </p14:nvContentPartPr>
              <p14:xfrm>
                <a:off x="4496552" y="4650851"/>
                <a:ext cx="78480" cy="387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744B7EEA-E914-4C12-BB3E-43AC4BDDE8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87552" y="4642211"/>
                  <a:ext cx="96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3123B3A2-E164-4846-A636-E97EE45EAA36}"/>
                    </a:ext>
                  </a:extLst>
                </p14:cNvPr>
                <p14:cNvContentPartPr/>
                <p14:nvPr/>
              </p14:nvContentPartPr>
              <p14:xfrm>
                <a:off x="4499432" y="4988171"/>
                <a:ext cx="170280" cy="1490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A38B6E3-C521-417E-BC22-D8D3FA515FC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90432" y="4979171"/>
                  <a:ext cx="187920" cy="16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290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DC52A1-773E-4DCC-82FB-09357CE9971C}"/>
              </a:ext>
            </a:extLst>
          </p:cNvPr>
          <p:cNvSpPr/>
          <p:nvPr/>
        </p:nvSpPr>
        <p:spPr>
          <a:xfrm>
            <a:off x="207389" y="1044025"/>
            <a:ext cx="1753385" cy="782418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61A36-684A-4250-A492-CA2660853EE0}"/>
              </a:ext>
            </a:extLst>
          </p:cNvPr>
          <p:cNvSpPr/>
          <p:nvPr/>
        </p:nvSpPr>
        <p:spPr>
          <a:xfrm>
            <a:off x="207389" y="4812374"/>
            <a:ext cx="1753385" cy="782418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34D394-64FE-411F-9709-7E2BD2C00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6" t="21305" r="1701" b="12578"/>
          <a:stretch/>
        </p:blipFill>
        <p:spPr>
          <a:xfrm>
            <a:off x="2601797" y="900277"/>
            <a:ext cx="8870623" cy="423150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552027-8521-4A96-904F-50E1952E733E}"/>
              </a:ext>
            </a:extLst>
          </p:cNvPr>
          <p:cNvSpPr txBox="1"/>
          <p:nvPr/>
        </p:nvSpPr>
        <p:spPr>
          <a:xfrm>
            <a:off x="2696065" y="5203583"/>
            <a:ext cx="69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</a:t>
            </a:r>
          </a:p>
          <a:p>
            <a:r>
              <a:rPr lang="zh-CN" altLang="en-US" dirty="0"/>
              <a:t>大概这种效果，参考</a:t>
            </a:r>
            <a:r>
              <a:rPr lang="en-US" altLang="zh-CN" dirty="0">
                <a:hlinkClick r:id="rId3"/>
              </a:rPr>
              <a:t>Bear Portal (killabears.com)</a:t>
            </a:r>
            <a:r>
              <a:rPr lang="zh-CN" altLang="en-US" dirty="0"/>
              <a:t>右半边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36AEA8-D299-4DC7-914C-873CFD5ACDB9}"/>
              </a:ext>
            </a:extLst>
          </p:cNvPr>
          <p:cNvSpPr/>
          <p:nvPr/>
        </p:nvSpPr>
        <p:spPr>
          <a:xfrm>
            <a:off x="474873" y="2013846"/>
            <a:ext cx="1218416" cy="426518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D23F2A-38BC-4C2F-8BD2-B6BBA14129F6}"/>
              </a:ext>
            </a:extLst>
          </p:cNvPr>
          <p:cNvGrpSpPr/>
          <p:nvPr/>
        </p:nvGrpSpPr>
        <p:grpSpPr>
          <a:xfrm>
            <a:off x="5391512" y="5028667"/>
            <a:ext cx="292680" cy="421560"/>
            <a:chOff x="5391512" y="4953251"/>
            <a:chExt cx="29268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5668BE6A-5661-43E7-87F8-616ED6581543}"/>
                    </a:ext>
                  </a:extLst>
                </p14:cNvPr>
                <p14:cNvContentPartPr/>
                <p14:nvPr/>
              </p14:nvContentPartPr>
              <p14:xfrm>
                <a:off x="5391512" y="4953251"/>
                <a:ext cx="212400" cy="42156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5668BE6A-5661-43E7-87F8-616ED65815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2872" y="4944251"/>
                  <a:ext cx="2300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C09987A-F6E8-44E1-8E2D-51244DBA5A18}"/>
                    </a:ext>
                  </a:extLst>
                </p14:cNvPr>
                <p14:cNvContentPartPr/>
                <p14:nvPr/>
              </p14:nvContentPartPr>
              <p14:xfrm>
                <a:off x="5565032" y="4981691"/>
                <a:ext cx="119160" cy="622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C09987A-F6E8-44E1-8E2D-51244DBA5A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6032" y="4972691"/>
                  <a:ext cx="136800" cy="7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80AA148-3FFC-4839-8C04-CC16E3411F00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2B19AA-C416-45E7-AD67-BEF2AA5FC24D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47BCA4-94B5-4580-B650-81F5CD0BA73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7BE71F-21B7-4D56-AD0A-11CB25739772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0337AA-7D9A-4557-AC2B-C6B728C43E76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09DBC73-A07A-4ED4-8410-1F9D17C92D0A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0F74BA6-7747-40EE-9A63-9E3E11EB558F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D5147E5-203A-4A2C-80C8-DF8AA2736615}"/>
              </a:ext>
            </a:extLst>
          </p:cNvPr>
          <p:cNvCxnSpPr>
            <a:cxnSpLocks/>
          </p:cNvCxnSpPr>
          <p:nvPr/>
        </p:nvCxnSpPr>
        <p:spPr>
          <a:xfrm>
            <a:off x="0" y="751793"/>
            <a:ext cx="1234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65B0853-46BF-468B-A8C3-2F8ACB03868F}"/>
              </a:ext>
            </a:extLst>
          </p:cNvPr>
          <p:cNvSpPr txBox="1"/>
          <p:nvPr/>
        </p:nvSpPr>
        <p:spPr>
          <a:xfrm>
            <a:off x="-1689754" y="2979319"/>
            <a:ext cx="617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（链接到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销售网站）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697883B-777A-4DF7-A1C7-4777CE0C839E}"/>
              </a:ext>
            </a:extLst>
          </p:cNvPr>
          <p:cNvGrpSpPr/>
          <p:nvPr/>
        </p:nvGrpSpPr>
        <p:grpSpPr>
          <a:xfrm>
            <a:off x="946188" y="2449451"/>
            <a:ext cx="231480" cy="429120"/>
            <a:chOff x="946188" y="2449451"/>
            <a:chExt cx="23148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DA4F016-E09C-40E1-A9F8-91EBD361E402}"/>
                    </a:ext>
                  </a:extLst>
                </p14:cNvPr>
                <p14:cNvContentPartPr/>
                <p14:nvPr/>
              </p14:nvContentPartPr>
              <p14:xfrm>
                <a:off x="1078308" y="2517131"/>
                <a:ext cx="44640" cy="3614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DA4F016-E09C-40E1-A9F8-91EBD361E4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9668" y="2508131"/>
                  <a:ext cx="6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709174E-ACCA-48AC-9592-27C4EC9B3515}"/>
                    </a:ext>
                  </a:extLst>
                </p14:cNvPr>
                <p14:cNvContentPartPr/>
                <p14:nvPr/>
              </p14:nvContentPartPr>
              <p14:xfrm>
                <a:off x="946188" y="2449451"/>
                <a:ext cx="105120" cy="1857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709174E-ACCA-48AC-9592-27C4EC9B35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7188" y="2440811"/>
                  <a:ext cx="122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D585BCB3-45D9-4E85-862F-2746D43F38B9}"/>
                    </a:ext>
                  </a:extLst>
                </p14:cNvPr>
                <p14:cNvContentPartPr/>
                <p14:nvPr/>
              </p14:nvContentPartPr>
              <p14:xfrm>
                <a:off x="1020348" y="2500571"/>
                <a:ext cx="157320" cy="864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D585BCB3-45D9-4E85-862F-2746D43F38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1708" y="2491571"/>
                  <a:ext cx="174960" cy="10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4E71309C-C3AB-4E49-89B7-874C7D0BA4F1}"/>
              </a:ext>
            </a:extLst>
          </p:cNvPr>
          <p:cNvSpPr/>
          <p:nvPr/>
        </p:nvSpPr>
        <p:spPr>
          <a:xfrm>
            <a:off x="207389" y="5759785"/>
            <a:ext cx="1753385" cy="782418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174478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74EA91-06C0-4E8F-AC4A-BB229253E559}"/>
              </a:ext>
            </a:extLst>
          </p:cNvPr>
          <p:cNvSpPr/>
          <p:nvPr/>
        </p:nvSpPr>
        <p:spPr>
          <a:xfrm>
            <a:off x="595411" y="2087745"/>
            <a:ext cx="2535810" cy="480767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什么是自闭症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B503F7-8A94-4B3A-AE74-EE930ABAB4B9}"/>
              </a:ext>
            </a:extLst>
          </p:cNvPr>
          <p:cNvSpPr/>
          <p:nvPr/>
        </p:nvSpPr>
        <p:spPr>
          <a:xfrm>
            <a:off x="595411" y="4440327"/>
            <a:ext cx="2535810" cy="480767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自闭症家庭现状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64F9B5F-09CA-4DA4-91C5-45851F56301E}"/>
              </a:ext>
            </a:extLst>
          </p:cNvPr>
          <p:cNvGrpSpPr/>
          <p:nvPr/>
        </p:nvGrpSpPr>
        <p:grpSpPr>
          <a:xfrm>
            <a:off x="6958622" y="1973565"/>
            <a:ext cx="716400" cy="1544760"/>
            <a:chOff x="6751232" y="1766171"/>
            <a:chExt cx="716400" cy="15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19A7D45-8EF0-44F0-BFB6-DE0DA9F6FC28}"/>
                    </a:ext>
                  </a:extLst>
                </p14:cNvPr>
                <p14:cNvContentPartPr/>
                <p14:nvPr/>
              </p14:nvContentPartPr>
              <p14:xfrm>
                <a:off x="6816392" y="1766171"/>
                <a:ext cx="560880" cy="7178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19A7D45-8EF0-44F0-BFB6-DE0DA9F6FC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07752" y="1757531"/>
                  <a:ext cx="57852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7D3F8ECD-F47E-4F72-9B2F-DFAEF93898CB}"/>
                    </a:ext>
                  </a:extLst>
                </p14:cNvPr>
                <p14:cNvContentPartPr/>
                <p14:nvPr/>
              </p14:nvContentPartPr>
              <p14:xfrm>
                <a:off x="6837632" y="2609651"/>
                <a:ext cx="293040" cy="6321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7D3F8ECD-F47E-4F72-9B2F-DFAEF93898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8992" y="2601011"/>
                  <a:ext cx="3106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23853D93-68F7-40EA-8DC1-391B1C5FA6E3}"/>
                    </a:ext>
                  </a:extLst>
                </p14:cNvPr>
                <p14:cNvContentPartPr/>
                <p14:nvPr/>
              </p14:nvContentPartPr>
              <p14:xfrm>
                <a:off x="7043912" y="3047771"/>
                <a:ext cx="377280" cy="2631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23853D93-68F7-40EA-8DC1-391B1C5FA6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4912" y="3039131"/>
                  <a:ext cx="3949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3F7072A8-FA67-4801-8DCB-255303D1E8F2}"/>
                    </a:ext>
                  </a:extLst>
                </p14:cNvPr>
                <p14:cNvContentPartPr/>
                <p14:nvPr/>
              </p14:nvContentPartPr>
              <p14:xfrm>
                <a:off x="6751232" y="2643851"/>
                <a:ext cx="716400" cy="36144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3F7072A8-FA67-4801-8DCB-255303D1E8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42232" y="2635211"/>
                  <a:ext cx="73404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985D00-EA44-435A-8589-FCCC8BFD53DA}"/>
              </a:ext>
            </a:extLst>
          </p:cNvPr>
          <p:cNvGrpSpPr/>
          <p:nvPr/>
        </p:nvGrpSpPr>
        <p:grpSpPr>
          <a:xfrm>
            <a:off x="8841782" y="2031885"/>
            <a:ext cx="848880" cy="1518480"/>
            <a:chOff x="8634392" y="1824491"/>
            <a:chExt cx="848880" cy="15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BFC0046-43F0-4268-BCAF-C5A2E20DC867}"/>
                    </a:ext>
                  </a:extLst>
                </p14:cNvPr>
                <p14:cNvContentPartPr/>
                <p14:nvPr/>
              </p14:nvContentPartPr>
              <p14:xfrm>
                <a:off x="8634392" y="1824491"/>
                <a:ext cx="731520" cy="80172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BFC0046-43F0-4268-BCAF-C5A2E20DC8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5752" y="1815491"/>
                  <a:ext cx="7491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C740824-0DB3-460D-8021-5F95EF18AC77}"/>
                    </a:ext>
                  </a:extLst>
                </p14:cNvPr>
                <p14:cNvContentPartPr/>
                <p14:nvPr/>
              </p14:nvContentPartPr>
              <p14:xfrm>
                <a:off x="8796752" y="2671571"/>
                <a:ext cx="146880" cy="2156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C740824-0DB3-460D-8021-5F95EF18AC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87752" y="2662571"/>
                  <a:ext cx="164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FE42AF62-4A77-4F13-B63D-1FB5488AB653}"/>
                    </a:ext>
                  </a:extLst>
                </p14:cNvPr>
                <p14:cNvContentPartPr/>
                <p14:nvPr/>
              </p14:nvContentPartPr>
              <p14:xfrm>
                <a:off x="8936792" y="2681291"/>
                <a:ext cx="517320" cy="5864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FE42AF62-4A77-4F13-B63D-1FB5488AB6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27792" y="2672651"/>
                  <a:ext cx="5349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5DAEEBE-1629-4D0D-8DEE-EBC399DF0A43}"/>
                    </a:ext>
                  </a:extLst>
                </p14:cNvPr>
                <p14:cNvContentPartPr/>
                <p14:nvPr/>
              </p14:nvContentPartPr>
              <p14:xfrm>
                <a:off x="9048392" y="3175931"/>
                <a:ext cx="434880" cy="16704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5DAEEBE-1629-4D0D-8DEE-EBC399DF0A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9752" y="3167291"/>
                  <a:ext cx="4525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6CC087F-76D1-4341-A317-07A485A9BB74}"/>
              </a:ext>
            </a:extLst>
          </p:cNvPr>
          <p:cNvGrpSpPr/>
          <p:nvPr/>
        </p:nvGrpSpPr>
        <p:grpSpPr>
          <a:xfrm>
            <a:off x="6017754" y="4252005"/>
            <a:ext cx="823680" cy="1488240"/>
            <a:chOff x="5075072" y="4044611"/>
            <a:chExt cx="823680" cy="14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28FE7FC-5BAB-41F5-990F-8DF5AB9D61C5}"/>
                    </a:ext>
                  </a:extLst>
                </p14:cNvPr>
                <p14:cNvContentPartPr/>
                <p14:nvPr/>
              </p14:nvContentPartPr>
              <p14:xfrm>
                <a:off x="5098832" y="4044611"/>
                <a:ext cx="590400" cy="75060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28FE7FC-5BAB-41F5-990F-8DF5AB9D61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89832" y="4035971"/>
                  <a:ext cx="60804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B3A1104-88BB-43D1-9EE4-47583C2510D9}"/>
                    </a:ext>
                  </a:extLst>
                </p14:cNvPr>
                <p14:cNvContentPartPr/>
                <p14:nvPr/>
              </p14:nvContentPartPr>
              <p14:xfrm>
                <a:off x="5075072" y="4982771"/>
                <a:ext cx="132120" cy="1584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B3A1104-88BB-43D1-9EE4-47583C2510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66072" y="4973771"/>
                  <a:ext cx="149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60E6190-702F-42C9-A7EC-C05F868A8807}"/>
                    </a:ext>
                  </a:extLst>
                </p14:cNvPr>
                <p14:cNvContentPartPr/>
                <p14:nvPr/>
              </p14:nvContentPartPr>
              <p14:xfrm>
                <a:off x="5527952" y="4980971"/>
                <a:ext cx="73080" cy="1782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60E6190-702F-42C9-A7EC-C05F868A88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9312" y="4972331"/>
                  <a:ext cx="90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3D548AAF-45C4-4E1F-A40B-6684CC2A67C2}"/>
                    </a:ext>
                  </a:extLst>
                </p14:cNvPr>
                <p14:cNvContentPartPr/>
                <p14:nvPr/>
              </p14:nvContentPartPr>
              <p14:xfrm>
                <a:off x="5284952" y="4950731"/>
                <a:ext cx="613800" cy="5821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3D548AAF-45C4-4E1F-A40B-6684CC2A67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76312" y="4941731"/>
                  <a:ext cx="631440" cy="59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F98B33D-DA12-4648-A03C-AE2FDD025EFF}"/>
              </a:ext>
            </a:extLst>
          </p:cNvPr>
          <p:cNvGrpSpPr/>
          <p:nvPr/>
        </p:nvGrpSpPr>
        <p:grpSpPr>
          <a:xfrm>
            <a:off x="7608422" y="4178565"/>
            <a:ext cx="903960" cy="1524240"/>
            <a:chOff x="7401032" y="3971171"/>
            <a:chExt cx="903960" cy="15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6C03B6C-7071-4580-9EC8-BB9046EF173E}"/>
                    </a:ext>
                  </a:extLst>
                </p14:cNvPr>
                <p14:cNvContentPartPr/>
                <p14:nvPr/>
              </p14:nvContentPartPr>
              <p14:xfrm>
                <a:off x="7498592" y="3971171"/>
                <a:ext cx="651960" cy="81612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6C03B6C-7071-4580-9EC8-BB9046EF17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89952" y="3962531"/>
                  <a:ext cx="66960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0FFE1DAB-6783-4CF3-9A42-C0E2D0F67E17}"/>
                    </a:ext>
                  </a:extLst>
                </p14:cNvPr>
                <p14:cNvContentPartPr/>
                <p14:nvPr/>
              </p14:nvContentPartPr>
              <p14:xfrm>
                <a:off x="7401032" y="4995011"/>
                <a:ext cx="80640" cy="356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0FFE1DAB-6783-4CF3-9A42-C0E2D0F67E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032" y="4986371"/>
                  <a:ext cx="98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9737CF70-8D19-4020-9E6F-8B732419D31C}"/>
                    </a:ext>
                  </a:extLst>
                </p14:cNvPr>
                <p14:cNvContentPartPr/>
                <p14:nvPr/>
              </p14:nvContentPartPr>
              <p14:xfrm>
                <a:off x="7673912" y="4905371"/>
                <a:ext cx="390960" cy="5014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9737CF70-8D19-4020-9E6F-8B732419D3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64912" y="4896731"/>
                  <a:ext cx="4086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1D40DAF1-36CC-487B-A1FE-BF338373EF9C}"/>
                    </a:ext>
                  </a:extLst>
                </p14:cNvPr>
                <p14:cNvContentPartPr/>
                <p14:nvPr/>
              </p14:nvContentPartPr>
              <p14:xfrm>
                <a:off x="7829072" y="5299931"/>
                <a:ext cx="475920" cy="1954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1D40DAF1-36CC-487B-A1FE-BF338373EF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20072" y="5291291"/>
                  <a:ext cx="493560" cy="21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61C5301-EF5E-4C27-95D2-4CCA5714F6AF}"/>
              </a:ext>
            </a:extLst>
          </p:cNvPr>
          <p:cNvSpPr txBox="1"/>
          <p:nvPr/>
        </p:nvSpPr>
        <p:spPr>
          <a:xfrm>
            <a:off x="8463303" y="6202839"/>
            <a:ext cx="338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几个小孩的卡通形象放在一起</a:t>
            </a:r>
            <a:endParaRPr lang="en-US" altLang="zh-CN" dirty="0"/>
          </a:p>
          <a:p>
            <a:r>
              <a:rPr lang="zh-CN" altLang="en-US" dirty="0"/>
              <a:t>这页可以简陋点，放图片就行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A85C055-5E24-4720-8ABF-6664DFE45658}"/>
              </a:ext>
            </a:extLst>
          </p:cNvPr>
          <p:cNvGrpSpPr/>
          <p:nvPr/>
        </p:nvGrpSpPr>
        <p:grpSpPr>
          <a:xfrm>
            <a:off x="9404462" y="4185045"/>
            <a:ext cx="1215000" cy="2066760"/>
            <a:chOff x="9197072" y="3977651"/>
            <a:chExt cx="1215000" cy="20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F170D09F-1D8F-41A8-A34D-932F45EBEB10}"/>
                    </a:ext>
                  </a:extLst>
                </p14:cNvPr>
                <p14:cNvContentPartPr/>
                <p14:nvPr/>
              </p14:nvContentPartPr>
              <p14:xfrm>
                <a:off x="9703592" y="3977651"/>
                <a:ext cx="560160" cy="7149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F170D09F-1D8F-41A8-A34D-932F45EBEB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4952" y="3969011"/>
                  <a:ext cx="57780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69BC7B2-2AEC-462B-B189-099A371E99A8}"/>
                    </a:ext>
                  </a:extLst>
                </p14:cNvPr>
                <p14:cNvContentPartPr/>
                <p14:nvPr/>
              </p14:nvContentPartPr>
              <p14:xfrm>
                <a:off x="9536192" y="4857491"/>
                <a:ext cx="754560" cy="22932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69BC7B2-2AEC-462B-B189-099A371E99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27192" y="4848491"/>
                  <a:ext cx="772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2B4E1567-5BBA-4DBC-9724-7DAED59B568C}"/>
                    </a:ext>
                  </a:extLst>
                </p14:cNvPr>
                <p14:cNvContentPartPr/>
                <p14:nvPr/>
              </p14:nvContentPartPr>
              <p14:xfrm>
                <a:off x="9768392" y="4836251"/>
                <a:ext cx="643680" cy="7146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2B4E1567-5BBA-4DBC-9724-7DAED59B56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59752" y="4827611"/>
                  <a:ext cx="66132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190DEC8-FE32-4EAC-911A-EEF553A5648F}"/>
                    </a:ext>
                  </a:extLst>
                </p14:cNvPr>
                <p14:cNvContentPartPr/>
                <p14:nvPr/>
              </p14:nvContentPartPr>
              <p14:xfrm>
                <a:off x="9358712" y="5734451"/>
                <a:ext cx="50760" cy="3099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190DEC8-FE32-4EAC-911A-EEF553A564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50072" y="5725811"/>
                  <a:ext cx="68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0B15A9F-E919-4D0E-BFE7-A4015CCF06E3}"/>
                    </a:ext>
                  </a:extLst>
                </p14:cNvPr>
                <p14:cNvContentPartPr/>
                <p14:nvPr/>
              </p14:nvContentPartPr>
              <p14:xfrm>
                <a:off x="9197072" y="5647331"/>
                <a:ext cx="141480" cy="2001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0B15A9F-E919-4D0E-BFE7-A4015CCF06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88432" y="5638331"/>
                  <a:ext cx="159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FFFC674-C2DD-4757-9FE3-2B95F80BA26F}"/>
                    </a:ext>
                  </a:extLst>
                </p14:cNvPr>
                <p14:cNvContentPartPr/>
                <p14:nvPr/>
              </p14:nvContentPartPr>
              <p14:xfrm>
                <a:off x="9278432" y="5715011"/>
                <a:ext cx="204840" cy="5652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FFFC674-C2DD-4757-9FE3-2B95F80BA2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69792" y="5706371"/>
                  <a:ext cx="222480" cy="7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660F4DF-0ECF-4C39-BC7F-21EA6CEAC8C4}"/>
              </a:ext>
            </a:extLst>
          </p:cNvPr>
          <p:cNvSpPr txBox="1"/>
          <p:nvPr/>
        </p:nvSpPr>
        <p:spPr>
          <a:xfrm>
            <a:off x="595411" y="2702515"/>
            <a:ext cx="3544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……………………………………………………………………………………………………………………………………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A9E03F2-1DA3-4A07-972F-E5F560268613}"/>
              </a:ext>
            </a:extLst>
          </p:cNvPr>
          <p:cNvSpPr txBox="1"/>
          <p:nvPr/>
        </p:nvSpPr>
        <p:spPr>
          <a:xfrm>
            <a:off x="542650" y="5032524"/>
            <a:ext cx="3544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……………………………………………………………………………………………………………………………………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A14A914-D599-401F-880C-48D9BE3C3590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D9E0CED-9784-423B-891D-794EBC14BE19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F3456EB-B97B-4581-9688-94DFEB8925F1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7DC54A9-3218-45F3-8937-5D9B4C1F1008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E0B0D5-A31B-44E0-BD84-645FE2900B4D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FD12115-9BBD-433B-9985-BE275E6ED448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1C6AAC1-530F-4968-B346-ECE2E75FE107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336125D-C5D5-44C8-A69D-4618F48CFCF1}"/>
              </a:ext>
            </a:extLst>
          </p:cNvPr>
          <p:cNvCxnSpPr>
            <a:cxnSpLocks/>
          </p:cNvCxnSpPr>
          <p:nvPr/>
        </p:nvCxnSpPr>
        <p:spPr>
          <a:xfrm>
            <a:off x="0" y="751793"/>
            <a:ext cx="1234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02EEB01-A6D3-4030-986C-01C4E12C5EF4}"/>
              </a:ext>
            </a:extLst>
          </p:cNvPr>
          <p:cNvSpPr/>
          <p:nvPr/>
        </p:nvSpPr>
        <p:spPr>
          <a:xfrm>
            <a:off x="0" y="751793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我国有约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万“星星的孩子”</a:t>
            </a:r>
          </a:p>
        </p:txBody>
      </p:sp>
    </p:spTree>
    <p:extLst>
      <p:ext uri="{BB962C8B-B14F-4D97-AF65-F5344CB8AC3E}">
        <p14:creationId xmlns:p14="http://schemas.microsoft.com/office/powerpoint/2010/main" val="61502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A2219EC2-F25B-4B74-A768-A7B251290BE5}"/>
                  </a:ext>
                </a:extLst>
              </p14:cNvPr>
              <p14:cNvContentPartPr/>
              <p14:nvPr/>
            </p14:nvContentPartPr>
            <p14:xfrm>
              <a:off x="947672" y="1531811"/>
              <a:ext cx="697680" cy="72540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A2219EC2-F25B-4B74-A768-A7B251290B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672" y="1522815"/>
                <a:ext cx="715320" cy="743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B5298DE8-A8AC-44D8-B902-99AA3F6CB4FF}"/>
                  </a:ext>
                </a:extLst>
              </p14:cNvPr>
              <p14:cNvContentPartPr/>
              <p14:nvPr/>
            </p14:nvContentPartPr>
            <p14:xfrm>
              <a:off x="716912" y="3137051"/>
              <a:ext cx="282960" cy="11232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B5298DE8-A8AC-44D8-B902-99AA3F6CB4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912" y="3128051"/>
                <a:ext cx="300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A79C31D6-907D-429C-BF1C-BCA37C48D702}"/>
                  </a:ext>
                </a:extLst>
              </p14:cNvPr>
              <p14:cNvContentPartPr/>
              <p14:nvPr/>
            </p14:nvContentPartPr>
            <p14:xfrm>
              <a:off x="1180952" y="2811251"/>
              <a:ext cx="357840" cy="60948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A79C31D6-907D-429C-BF1C-BCA37C48D7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1952" y="2802251"/>
                <a:ext cx="375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F24A2F70-2D0F-4CAC-9DB5-E8E476D3A1AE}"/>
                  </a:ext>
                </a:extLst>
              </p14:cNvPr>
              <p14:cNvContentPartPr/>
              <p14:nvPr/>
            </p14:nvContentPartPr>
            <p14:xfrm>
              <a:off x="814112" y="2663291"/>
              <a:ext cx="444600" cy="129492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F24A2F70-2D0F-4CAC-9DB5-E8E476D3A1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5119" y="2654291"/>
                <a:ext cx="462226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680CADF5-A335-473B-A0C4-35CFD8EDAA82}"/>
                  </a:ext>
                </a:extLst>
              </p14:cNvPr>
              <p14:cNvContentPartPr/>
              <p14:nvPr/>
            </p14:nvContentPartPr>
            <p14:xfrm>
              <a:off x="1199672" y="3643931"/>
              <a:ext cx="446040" cy="52596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680CADF5-A335-473B-A0C4-35CFD8EDAA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0665" y="3634937"/>
                <a:ext cx="463694" cy="543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638FF487-8E4D-4B17-B481-8CE6370F865F}"/>
                  </a:ext>
                </a:extLst>
              </p14:cNvPr>
              <p14:cNvContentPartPr/>
              <p14:nvPr/>
            </p14:nvContentPartPr>
            <p14:xfrm>
              <a:off x="9339978" y="1721130"/>
              <a:ext cx="713520" cy="87084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638FF487-8E4D-4B17-B481-8CE6370F86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0973" y="1712130"/>
                <a:ext cx="731169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FEDED163-CB5D-499F-B055-D33BA6805B9C}"/>
                  </a:ext>
                </a:extLst>
              </p14:cNvPr>
              <p14:cNvContentPartPr/>
              <p14:nvPr/>
            </p14:nvContentPartPr>
            <p14:xfrm>
              <a:off x="10887978" y="1697010"/>
              <a:ext cx="705960" cy="86184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FEDED163-CB5D-499F-B055-D33BA6805B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78978" y="1688010"/>
                <a:ext cx="72360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FCFA7DFC-2B2E-4729-9D30-B15E066CF627}"/>
                  </a:ext>
                </a:extLst>
              </p14:cNvPr>
              <p14:cNvContentPartPr/>
              <p14:nvPr/>
            </p14:nvContentPartPr>
            <p14:xfrm>
              <a:off x="9036138" y="2965650"/>
              <a:ext cx="809640" cy="30528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FCFA7DFC-2B2E-4729-9D30-B15E066CF6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7138" y="2956661"/>
                <a:ext cx="827280" cy="322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E9BCD079-910C-4FD5-BA56-27B73F817A7A}"/>
                  </a:ext>
                </a:extLst>
              </p14:cNvPr>
              <p14:cNvContentPartPr/>
              <p14:nvPr/>
            </p14:nvContentPartPr>
            <p14:xfrm>
              <a:off x="9240978" y="2860890"/>
              <a:ext cx="895680" cy="1009080"/>
            </p14:xfrm>
          </p:contentPart>
        </mc:Choice>
        <mc:Fallback xmlns=""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E9BCD079-910C-4FD5-BA56-27B73F817A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31978" y="2851890"/>
                <a:ext cx="91332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49ED1088-5BD6-4F70-B8DC-F95E38062B24}"/>
                  </a:ext>
                </a:extLst>
              </p14:cNvPr>
              <p14:cNvContentPartPr/>
              <p14:nvPr/>
            </p14:nvContentPartPr>
            <p14:xfrm>
              <a:off x="10434018" y="3211530"/>
              <a:ext cx="530640" cy="16200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49ED1088-5BD6-4F70-B8DC-F95E38062B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25018" y="3202510"/>
                <a:ext cx="548280" cy="179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60C269A0-52B8-420C-87FF-E8DB310B2F16}"/>
                  </a:ext>
                </a:extLst>
              </p14:cNvPr>
              <p14:cNvContentPartPr/>
              <p14:nvPr/>
            </p14:nvContentPartPr>
            <p14:xfrm>
              <a:off x="10853778" y="2847210"/>
              <a:ext cx="766080" cy="91728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60C269A0-52B8-420C-87FF-E8DB310B2F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44778" y="2838210"/>
                <a:ext cx="78372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CAC5C82A-0F4E-4101-9E9C-4C9132177AE0}"/>
                  </a:ext>
                </a:extLst>
              </p14:cNvPr>
              <p14:cNvContentPartPr/>
              <p14:nvPr/>
            </p14:nvContentPartPr>
            <p14:xfrm>
              <a:off x="11287578" y="3545250"/>
              <a:ext cx="533880" cy="36576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CAC5C82A-0F4E-4101-9E9C-4C9132177A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78572" y="3536250"/>
                <a:ext cx="551532" cy="38340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矩形 136">
            <a:extLst>
              <a:ext uri="{FF2B5EF4-FFF2-40B4-BE49-F238E27FC236}">
                <a16:creationId xmlns:a16="http://schemas.microsoft.com/office/drawing/2014/main" id="{3406C003-FEC0-479B-B449-16D3CBEC19A3}"/>
              </a:ext>
            </a:extLst>
          </p:cNvPr>
          <p:cNvSpPr/>
          <p:nvPr/>
        </p:nvSpPr>
        <p:spPr>
          <a:xfrm>
            <a:off x="495757" y="4419274"/>
            <a:ext cx="1149595" cy="52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昵称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9ABFCC0-A454-4E01-81FF-ADB35E4BC6B0}"/>
              </a:ext>
            </a:extLst>
          </p:cNvPr>
          <p:cNvSpPr/>
          <p:nvPr/>
        </p:nvSpPr>
        <p:spPr>
          <a:xfrm>
            <a:off x="495757" y="5090902"/>
            <a:ext cx="1149595" cy="52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职位</a:t>
            </a:r>
          </a:p>
        </p:txBody>
      </p: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2AEBA58-8C9E-426C-89F9-E0676D88AD71}"/>
              </a:ext>
            </a:extLst>
          </p:cNvPr>
          <p:cNvGrpSpPr/>
          <p:nvPr/>
        </p:nvGrpSpPr>
        <p:grpSpPr>
          <a:xfrm>
            <a:off x="3924512" y="4433771"/>
            <a:ext cx="5667120" cy="843120"/>
            <a:chOff x="3924512" y="4433771"/>
            <a:chExt cx="5667120" cy="84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01298695-2C01-4FAE-9330-E0E85E00A876}"/>
                    </a:ext>
                  </a:extLst>
                </p14:cNvPr>
                <p14:cNvContentPartPr/>
                <p14:nvPr/>
              </p14:nvContentPartPr>
              <p14:xfrm>
                <a:off x="3924512" y="4722851"/>
                <a:ext cx="19080" cy="39492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01298695-2C01-4FAE-9330-E0E85E00A8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15512" y="4714211"/>
                  <a:ext cx="367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2927098C-BE33-45F4-A5C5-0B3EA44B70AE}"/>
                    </a:ext>
                  </a:extLst>
                </p14:cNvPr>
                <p14:cNvContentPartPr/>
                <p14:nvPr/>
              </p14:nvContentPartPr>
              <p14:xfrm>
                <a:off x="3997592" y="4555091"/>
                <a:ext cx="356400" cy="641880"/>
              </p14:xfrm>
            </p:contentPart>
          </mc:Choice>
          <mc:Fallback xmlns=""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2927098C-BE33-45F4-A5C5-0B3EA44B70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8952" y="4546451"/>
                  <a:ext cx="3740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21AF42C0-301D-4A73-90F7-F2622568FDA0}"/>
                    </a:ext>
                  </a:extLst>
                </p14:cNvPr>
                <p14:cNvContentPartPr/>
                <p14:nvPr/>
              </p14:nvContentPartPr>
              <p14:xfrm>
                <a:off x="3990032" y="4811411"/>
                <a:ext cx="174240" cy="7416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21AF42C0-301D-4A73-90F7-F2622568FD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1392" y="4802411"/>
                  <a:ext cx="191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2094E364-B7DD-44E8-B3FA-535F17C34B0F}"/>
                    </a:ext>
                  </a:extLst>
                </p14:cNvPr>
                <p14:cNvContentPartPr/>
                <p14:nvPr/>
              </p14:nvContentPartPr>
              <p14:xfrm>
                <a:off x="3989312" y="4746971"/>
                <a:ext cx="223920" cy="40968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2094E364-B7DD-44E8-B3FA-535F17C34B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0672" y="4737971"/>
                  <a:ext cx="241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07BAE0C4-CBBB-4CB8-8B8A-02FAB2AA384A}"/>
                    </a:ext>
                  </a:extLst>
                </p14:cNvPr>
                <p14:cNvContentPartPr/>
                <p14:nvPr/>
              </p14:nvContentPartPr>
              <p14:xfrm>
                <a:off x="4501592" y="4632131"/>
                <a:ext cx="110160" cy="644760"/>
              </p14:xfrm>
            </p:contentPart>
          </mc:Choice>
          <mc:Fallback xmlns=""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07BAE0C4-CBBB-4CB8-8B8A-02FAB2AA38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2952" y="4623131"/>
                  <a:ext cx="1278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1D15004F-45C1-403B-A40E-6AF099133E1A}"/>
                    </a:ext>
                  </a:extLst>
                </p14:cNvPr>
                <p14:cNvContentPartPr/>
                <p14:nvPr/>
              </p14:nvContentPartPr>
              <p14:xfrm>
                <a:off x="4635152" y="4697291"/>
                <a:ext cx="182520" cy="442800"/>
              </p14:xfrm>
            </p:contentPart>
          </mc:Choice>
          <mc:Fallback xmlns=""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1D15004F-45C1-403B-A40E-6AF099133E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26512" y="4688291"/>
                  <a:ext cx="2001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28231127-2C72-4F83-88B2-222BC0C28411}"/>
                    </a:ext>
                  </a:extLst>
                </p14:cNvPr>
                <p14:cNvContentPartPr/>
                <p14:nvPr/>
              </p14:nvContentPartPr>
              <p14:xfrm>
                <a:off x="4795712" y="4903211"/>
                <a:ext cx="167040" cy="147240"/>
              </p14:xfrm>
            </p:contentPart>
          </mc:Choice>
          <mc:Fallback xmlns=""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28231127-2C72-4F83-88B2-222BC0C284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6712" y="4894211"/>
                  <a:ext cx="184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F2CD08A1-E30C-4F29-AD97-5D113A206ECF}"/>
                    </a:ext>
                  </a:extLst>
                </p14:cNvPr>
                <p14:cNvContentPartPr/>
                <p14:nvPr/>
              </p14:nvContentPartPr>
              <p14:xfrm>
                <a:off x="5047352" y="4566611"/>
                <a:ext cx="147960" cy="451080"/>
              </p14:xfrm>
            </p:contentPart>
          </mc:Choice>
          <mc:Fallback xmlns=""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F2CD08A1-E30C-4F29-AD97-5D113A206E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38712" y="4557611"/>
                  <a:ext cx="1656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C259ED4E-A657-43C0-B49C-8D4BD326A592}"/>
                    </a:ext>
                  </a:extLst>
                </p14:cNvPr>
                <p14:cNvContentPartPr/>
                <p14:nvPr/>
              </p14:nvContentPartPr>
              <p14:xfrm>
                <a:off x="5043752" y="4735811"/>
                <a:ext cx="213120" cy="390240"/>
              </p14:xfrm>
            </p:contentPart>
          </mc:Choice>
          <mc:Fallback xmlns=""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C259ED4E-A657-43C0-B49C-8D4BD326A5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35112" y="4726811"/>
                  <a:ext cx="230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01741F4A-B135-45B5-837A-AD94566CA308}"/>
                    </a:ext>
                  </a:extLst>
                </p14:cNvPr>
                <p14:cNvContentPartPr/>
                <p14:nvPr/>
              </p14:nvContentPartPr>
              <p14:xfrm>
                <a:off x="5075792" y="4846691"/>
                <a:ext cx="98280" cy="246960"/>
              </p14:xfrm>
            </p:contentPart>
          </mc:Choice>
          <mc:Fallback xmlns=""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01741F4A-B135-45B5-837A-AD94566CA3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66792" y="4838051"/>
                  <a:ext cx="115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612AB6B2-6465-40D1-A14A-BC8B7F4F4DD5}"/>
                    </a:ext>
                  </a:extLst>
                </p14:cNvPr>
                <p14:cNvContentPartPr/>
                <p14:nvPr/>
              </p14:nvContentPartPr>
              <p14:xfrm>
                <a:off x="5299712" y="4636811"/>
                <a:ext cx="232560" cy="436680"/>
              </p14:xfrm>
            </p:contentPart>
          </mc:Choice>
          <mc:Fallback xmlns=""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612AB6B2-6465-40D1-A14A-BC8B7F4F4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90712" y="4627811"/>
                  <a:ext cx="250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DDCBAD9F-6CC6-4066-9333-B16E17EC47DF}"/>
                    </a:ext>
                  </a:extLst>
                </p14:cNvPr>
                <p14:cNvContentPartPr/>
                <p14:nvPr/>
              </p14:nvContentPartPr>
              <p14:xfrm>
                <a:off x="5880032" y="4577771"/>
                <a:ext cx="24480" cy="199440"/>
              </p14:xfrm>
            </p:contentPart>
          </mc:Choice>
          <mc:Fallback xmlns=""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DDCBAD9F-6CC6-4066-9333-B16E17EC47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71032" y="4568771"/>
                  <a:ext cx="4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899D360A-51A9-42D6-8804-69DE1D429AA7}"/>
                    </a:ext>
                  </a:extLst>
                </p14:cNvPr>
                <p14:cNvContentPartPr/>
                <p14:nvPr/>
              </p14:nvContentPartPr>
              <p14:xfrm>
                <a:off x="5916392" y="4633931"/>
                <a:ext cx="92880" cy="17280"/>
              </p14:xfrm>
            </p:contentPart>
          </mc:Choice>
          <mc:Fallback xmlns=""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899D360A-51A9-42D6-8804-69DE1D429A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07392" y="4624931"/>
                  <a:ext cx="11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E267FF80-906E-42DC-AD23-6CA0B81609F8}"/>
                    </a:ext>
                  </a:extLst>
                </p14:cNvPr>
                <p14:cNvContentPartPr/>
                <p14:nvPr/>
              </p14:nvContentPartPr>
              <p14:xfrm>
                <a:off x="5739992" y="4817531"/>
                <a:ext cx="239400" cy="252000"/>
              </p14:xfrm>
            </p:contentPart>
          </mc:Choice>
          <mc:Fallback xmlns=""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E267FF80-906E-42DC-AD23-6CA0B81609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31352" y="4808891"/>
                  <a:ext cx="257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D46BB8FF-1084-412D-AA3F-ECB565BD432E}"/>
                    </a:ext>
                  </a:extLst>
                </p14:cNvPr>
                <p14:cNvContentPartPr/>
                <p14:nvPr/>
              </p14:nvContentPartPr>
              <p14:xfrm>
                <a:off x="5956712" y="5004371"/>
                <a:ext cx="56520" cy="53640"/>
              </p14:xfrm>
            </p:contentPart>
          </mc:Choice>
          <mc:Fallback xmlns=""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D46BB8FF-1084-412D-AA3F-ECB565BD43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7712" y="4995731"/>
                  <a:ext cx="74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23B28CDA-DF32-4F63-85A1-FBA1AC0D3ECC}"/>
                    </a:ext>
                  </a:extLst>
                </p14:cNvPr>
                <p14:cNvContentPartPr/>
                <p14:nvPr/>
              </p14:nvContentPartPr>
              <p14:xfrm>
                <a:off x="6220592" y="4474451"/>
                <a:ext cx="310320" cy="543240"/>
              </p14:xfrm>
            </p:contentPart>
          </mc:Choice>
          <mc:Fallback xmlns=""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23B28CDA-DF32-4F63-85A1-FBA1AC0D3E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1592" y="4465811"/>
                  <a:ext cx="327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9EAA5A0C-AFB9-499B-9AB8-22FC52545701}"/>
                    </a:ext>
                  </a:extLst>
                </p14:cNvPr>
                <p14:cNvContentPartPr/>
                <p14:nvPr/>
              </p14:nvContentPartPr>
              <p14:xfrm>
                <a:off x="6327152" y="4788011"/>
                <a:ext cx="134280" cy="219960"/>
              </p14:xfrm>
            </p:contentPart>
          </mc:Choice>
          <mc:Fallback xmlns=""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9EAA5A0C-AFB9-499B-9AB8-22FC525457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8512" y="4779011"/>
                  <a:ext cx="151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7BB17750-AD9C-42C0-8356-5C19CA517D32}"/>
                    </a:ext>
                  </a:extLst>
                </p14:cNvPr>
                <p14:cNvContentPartPr/>
                <p14:nvPr/>
              </p14:nvContentPartPr>
              <p14:xfrm>
                <a:off x="6047792" y="4731491"/>
                <a:ext cx="596520" cy="404280"/>
              </p14:xfrm>
            </p:contentPart>
          </mc:Choice>
          <mc:Fallback xmlns=""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7BB17750-AD9C-42C0-8356-5C19CA517D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39152" y="4722851"/>
                  <a:ext cx="614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AB673229-9422-4E33-A9A1-ED52D9BC5177}"/>
                    </a:ext>
                  </a:extLst>
                </p14:cNvPr>
                <p14:cNvContentPartPr/>
                <p14:nvPr/>
              </p14:nvContentPartPr>
              <p14:xfrm>
                <a:off x="6861752" y="4624931"/>
                <a:ext cx="97920" cy="11520"/>
              </p14:xfrm>
            </p:contentPart>
          </mc:Choice>
          <mc:Fallback xmlns=""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AB673229-9422-4E33-A9A1-ED52D9BC51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52752" y="4616291"/>
                  <a:ext cx="115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7A3601B0-FAAF-4A8E-B9CD-AB4BFA5D44B0}"/>
                    </a:ext>
                  </a:extLst>
                </p14:cNvPr>
                <p14:cNvContentPartPr/>
                <p14:nvPr/>
              </p14:nvContentPartPr>
              <p14:xfrm>
                <a:off x="6683192" y="4703411"/>
                <a:ext cx="304920" cy="248040"/>
              </p14:xfrm>
            </p:contentPart>
          </mc:Choice>
          <mc:Fallback xmlns=""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7A3601B0-FAAF-4A8E-B9CD-AB4BFA5D44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74552" y="4694771"/>
                  <a:ext cx="322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DD2A478A-1F2E-4BDD-A6F0-3B524F8DE4B4}"/>
                    </a:ext>
                  </a:extLst>
                </p14:cNvPr>
                <p14:cNvContentPartPr/>
                <p14:nvPr/>
              </p14:nvContentPartPr>
              <p14:xfrm>
                <a:off x="6879752" y="4735091"/>
                <a:ext cx="27000" cy="478080"/>
              </p14:xfrm>
            </p:contentPart>
          </mc:Choice>
          <mc:Fallback xmlns=""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DD2A478A-1F2E-4BDD-A6F0-3B524F8DE4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71112" y="4726091"/>
                  <a:ext cx="446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25851535-0524-4F36-885A-452717CC7BB3}"/>
                    </a:ext>
                  </a:extLst>
                </p14:cNvPr>
                <p14:cNvContentPartPr/>
                <p14:nvPr/>
              </p14:nvContentPartPr>
              <p14:xfrm>
                <a:off x="7017632" y="4547171"/>
                <a:ext cx="211680" cy="598680"/>
              </p14:xfrm>
            </p:contentPart>
          </mc:Choice>
          <mc:Fallback xmlns=""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25851535-0524-4F36-885A-452717CC7B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08632" y="4538531"/>
                  <a:ext cx="2293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EEE5B2DA-3D34-4FBA-9DD8-23F83898ECBF}"/>
                    </a:ext>
                  </a:extLst>
                </p14:cNvPr>
                <p14:cNvContentPartPr/>
                <p14:nvPr/>
              </p14:nvContentPartPr>
              <p14:xfrm>
                <a:off x="7450712" y="4433771"/>
                <a:ext cx="237600" cy="404640"/>
              </p14:xfrm>
            </p:contentPart>
          </mc:Choice>
          <mc:Fallback xmlns=""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EEE5B2DA-3D34-4FBA-9DD8-23F83898ECB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1712" y="4424771"/>
                  <a:ext cx="255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6E29B8E4-798E-494A-840A-A542374F6C7D}"/>
                    </a:ext>
                  </a:extLst>
                </p14:cNvPr>
                <p14:cNvContentPartPr/>
                <p14:nvPr/>
              </p14:nvContentPartPr>
              <p14:xfrm>
                <a:off x="7465832" y="4637531"/>
                <a:ext cx="197280" cy="452880"/>
              </p14:xfrm>
            </p:contentPart>
          </mc:Choice>
          <mc:Fallback xmlns=""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6E29B8E4-798E-494A-840A-A542374F6C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56832" y="4628531"/>
                  <a:ext cx="2149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BCB79E24-75DF-4C60-9F04-B7CC13E7AAD7}"/>
                    </a:ext>
                  </a:extLst>
                </p14:cNvPr>
                <p14:cNvContentPartPr/>
                <p14:nvPr/>
              </p14:nvContentPartPr>
              <p14:xfrm>
                <a:off x="7739792" y="4802411"/>
                <a:ext cx="118800" cy="19368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BCB79E24-75DF-4C60-9F04-B7CC13E7AA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31152" y="4793771"/>
                  <a:ext cx="136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FDBF4617-CF27-434E-BFB9-2F3915414C9B}"/>
                    </a:ext>
                  </a:extLst>
                </p14:cNvPr>
                <p14:cNvContentPartPr/>
                <p14:nvPr/>
              </p14:nvContentPartPr>
              <p14:xfrm>
                <a:off x="8047952" y="4519091"/>
                <a:ext cx="261000" cy="53820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FDBF4617-CF27-434E-BFB9-2F3915414C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38952" y="4510451"/>
                  <a:ext cx="2786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0E028C62-55B7-4863-B839-3C216F58798E}"/>
                    </a:ext>
                  </a:extLst>
                </p14:cNvPr>
                <p14:cNvContentPartPr/>
                <p14:nvPr/>
              </p14:nvContentPartPr>
              <p14:xfrm>
                <a:off x="8298512" y="4863251"/>
                <a:ext cx="15120" cy="7236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0E028C62-55B7-4863-B839-3C216F5879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89512" y="4854611"/>
                  <a:ext cx="32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FB60810B-3804-46D4-B400-A6A339BB7861}"/>
                    </a:ext>
                  </a:extLst>
                </p14:cNvPr>
                <p14:cNvContentPartPr/>
                <p14:nvPr/>
              </p14:nvContentPartPr>
              <p14:xfrm>
                <a:off x="8345312" y="4718531"/>
                <a:ext cx="123480" cy="12348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FB60810B-3804-46D4-B400-A6A339BB78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36312" y="4709531"/>
                  <a:ext cx="14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C5007C2E-0C21-4E83-903D-BA3B072887BF}"/>
                    </a:ext>
                  </a:extLst>
                </p14:cNvPr>
                <p14:cNvContentPartPr/>
                <p14:nvPr/>
              </p14:nvContentPartPr>
              <p14:xfrm>
                <a:off x="8591912" y="4494611"/>
                <a:ext cx="292680" cy="271800"/>
              </p14:xfrm>
            </p:contentPart>
          </mc:Choice>
          <mc:Fallback xmlns=""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C5007C2E-0C21-4E83-903D-BA3B072887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83272" y="4485611"/>
                  <a:ext cx="310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4BE2230C-98D4-4244-9C95-565EE94B21AD}"/>
                    </a:ext>
                  </a:extLst>
                </p14:cNvPr>
                <p14:cNvContentPartPr/>
                <p14:nvPr/>
              </p14:nvContentPartPr>
              <p14:xfrm>
                <a:off x="8741312" y="4777211"/>
                <a:ext cx="135720" cy="244080"/>
              </p14:xfrm>
            </p:contentPart>
          </mc:Choice>
          <mc:Fallback xmlns=""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4BE2230C-98D4-4244-9C95-565EE94B21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32672" y="4768571"/>
                  <a:ext cx="153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03C1B0B6-7ED1-4BB6-9E8E-C50F9122D3BD}"/>
                    </a:ext>
                  </a:extLst>
                </p14:cNvPr>
                <p14:cNvContentPartPr/>
                <p14:nvPr/>
              </p14:nvContentPartPr>
              <p14:xfrm>
                <a:off x="9066752" y="4583531"/>
                <a:ext cx="144000" cy="423360"/>
              </p14:xfrm>
            </p:contentPart>
          </mc:Choice>
          <mc:Fallback xmlns=""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03C1B0B6-7ED1-4BB6-9E8E-C50F9122D3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58112" y="4574531"/>
                  <a:ext cx="1616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D4F0D94D-0C32-4008-9417-081F095D080E}"/>
                    </a:ext>
                  </a:extLst>
                </p14:cNvPr>
                <p14:cNvContentPartPr/>
                <p14:nvPr/>
              </p14:nvContentPartPr>
              <p14:xfrm>
                <a:off x="9316952" y="4619171"/>
                <a:ext cx="149400" cy="307440"/>
              </p14:xfrm>
            </p:contentPart>
          </mc:Choice>
          <mc:Fallback xmlns=""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D4F0D94D-0C32-4008-9417-081F095D08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07952" y="4610171"/>
                  <a:ext cx="167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080D41AA-47CD-4A9C-A3EB-865D543426F5}"/>
                    </a:ext>
                  </a:extLst>
                </p14:cNvPr>
                <p14:cNvContentPartPr/>
                <p14:nvPr/>
              </p14:nvContentPartPr>
              <p14:xfrm>
                <a:off x="9548432" y="4896731"/>
                <a:ext cx="43200" cy="41760"/>
              </p14:xfrm>
            </p:contentPart>
          </mc:Choice>
          <mc:Fallback xmlns=""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080D41AA-47CD-4A9C-A3EB-865D543426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39432" y="4887731"/>
                  <a:ext cx="60840" cy="5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E2DF179-2AD8-4429-8DFD-4830CD11C32B}"/>
              </a:ext>
            </a:extLst>
          </p:cNvPr>
          <p:cNvSpPr txBox="1"/>
          <p:nvPr/>
        </p:nvSpPr>
        <p:spPr>
          <a:xfrm>
            <a:off x="8485287" y="1113319"/>
            <a:ext cx="338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这页也可以简陋点，放图片就行</a:t>
            </a:r>
          </a:p>
        </p:txBody>
      </p: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F98CA566-1319-437D-B003-B512085C8BE6}"/>
              </a:ext>
            </a:extLst>
          </p:cNvPr>
          <p:cNvGrpSpPr/>
          <p:nvPr/>
        </p:nvGrpSpPr>
        <p:grpSpPr>
          <a:xfrm>
            <a:off x="7168818" y="1707810"/>
            <a:ext cx="1422000" cy="2099520"/>
            <a:chOff x="7168818" y="1707810"/>
            <a:chExt cx="1422000" cy="20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69E88C71-2976-4368-BE20-D7FCE1CA7F5D}"/>
                    </a:ext>
                  </a:extLst>
                </p14:cNvPr>
                <p14:cNvContentPartPr/>
                <p14:nvPr/>
              </p14:nvContentPartPr>
              <p14:xfrm>
                <a:off x="7780098" y="1707810"/>
                <a:ext cx="686520" cy="77184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69E88C71-2976-4368-BE20-D7FCE1CA7F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71098" y="1699170"/>
                  <a:ext cx="70416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48965C52-52FB-411C-A4AB-9D2B51C4BFB2}"/>
                    </a:ext>
                  </a:extLst>
                </p14:cNvPr>
                <p14:cNvContentPartPr/>
                <p14:nvPr/>
              </p14:nvContentPartPr>
              <p14:xfrm>
                <a:off x="7168818" y="3098490"/>
                <a:ext cx="498600" cy="15840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48965C52-52FB-411C-A4AB-9D2B51C4BF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60178" y="3089850"/>
                  <a:ext cx="516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50C2679B-E86C-4B7B-A5D6-9C3DB1BD9579}"/>
                    </a:ext>
                  </a:extLst>
                </p14:cNvPr>
                <p14:cNvContentPartPr/>
                <p14:nvPr/>
              </p14:nvContentPartPr>
              <p14:xfrm>
                <a:off x="7638618" y="2904810"/>
                <a:ext cx="641160" cy="79200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50C2679B-E86C-4B7B-A5D6-9C3DB1BD95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9618" y="2895810"/>
                  <a:ext cx="6588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943813EA-56E8-43B7-8F03-463FAF9A4C22}"/>
                    </a:ext>
                  </a:extLst>
                </p14:cNvPr>
                <p14:cNvContentPartPr/>
                <p14:nvPr/>
              </p14:nvContentPartPr>
              <p14:xfrm>
                <a:off x="7804218" y="3592050"/>
                <a:ext cx="786600" cy="21528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943813EA-56E8-43B7-8F03-463FAF9A4C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5218" y="3583410"/>
                  <a:ext cx="804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9" name="墨迹 218">
                  <a:extLst>
                    <a:ext uri="{FF2B5EF4-FFF2-40B4-BE49-F238E27FC236}">
                      <a16:creationId xmlns:a16="http://schemas.microsoft.com/office/drawing/2014/main" id="{883BD2AA-C490-46C1-8C16-BBEF95193AFD}"/>
                    </a:ext>
                  </a:extLst>
                </p14:cNvPr>
                <p14:cNvContentPartPr/>
                <p14:nvPr/>
              </p14:nvContentPartPr>
              <p14:xfrm>
                <a:off x="7238672" y="2610011"/>
                <a:ext cx="43200" cy="368640"/>
              </p14:xfrm>
            </p:contentPart>
          </mc:Choice>
          <mc:Fallback xmlns="">
            <p:pic>
              <p:nvPicPr>
                <p:cNvPr id="219" name="墨迹 218">
                  <a:extLst>
                    <a:ext uri="{FF2B5EF4-FFF2-40B4-BE49-F238E27FC236}">
                      <a16:creationId xmlns:a16="http://schemas.microsoft.com/office/drawing/2014/main" id="{883BD2AA-C490-46C1-8C16-BBEF95193A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30032" y="2601011"/>
                  <a:ext cx="60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40421523-6D53-41B5-927E-97E611C3B87A}"/>
                    </a:ext>
                  </a:extLst>
                </p14:cNvPr>
                <p14:cNvContentPartPr/>
                <p14:nvPr/>
              </p14:nvContentPartPr>
              <p14:xfrm>
                <a:off x="7319672" y="2479331"/>
                <a:ext cx="1149120" cy="51912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40421523-6D53-41B5-927E-97E611C3B8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10672" y="2470331"/>
                  <a:ext cx="11667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6E7A0772-7429-4C71-A660-D8CCFB137A4B}"/>
                    </a:ext>
                  </a:extLst>
                </p14:cNvPr>
                <p14:cNvContentPartPr/>
                <p14:nvPr/>
              </p14:nvContentPartPr>
              <p14:xfrm>
                <a:off x="7241192" y="2946611"/>
                <a:ext cx="1276920" cy="168480"/>
              </p14:xfrm>
            </p:contentPart>
          </mc:Choice>
          <mc:Fallback xmlns=""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6E7A0772-7429-4C71-A660-D8CCFB137A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32192" y="2937611"/>
                  <a:ext cx="1294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566EFE64-BCFF-4670-898C-8EFA020DD61B}"/>
                    </a:ext>
                  </a:extLst>
                </p14:cNvPr>
                <p14:cNvContentPartPr/>
                <p14:nvPr/>
              </p14:nvContentPartPr>
              <p14:xfrm>
                <a:off x="7392392" y="2680211"/>
                <a:ext cx="267480" cy="217800"/>
              </p14:xfrm>
            </p:contentPart>
          </mc:Choice>
          <mc:Fallback xmlns=""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566EFE64-BCFF-4670-898C-8EFA020DD6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83752" y="2671211"/>
                  <a:ext cx="285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7C28D776-F9F5-451A-AED7-1089B177B6D2}"/>
                    </a:ext>
                  </a:extLst>
                </p14:cNvPr>
                <p14:cNvContentPartPr/>
                <p14:nvPr/>
              </p14:nvContentPartPr>
              <p14:xfrm>
                <a:off x="7649432" y="2734931"/>
                <a:ext cx="75600" cy="115200"/>
              </p14:xfrm>
            </p:contentPart>
          </mc:Choice>
          <mc:Fallback xmlns=""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7C28D776-F9F5-451A-AED7-1089B177B6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40792" y="2726291"/>
                  <a:ext cx="93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5" name="墨迹 224">
                  <a:extLst>
                    <a:ext uri="{FF2B5EF4-FFF2-40B4-BE49-F238E27FC236}">
                      <a16:creationId xmlns:a16="http://schemas.microsoft.com/office/drawing/2014/main" id="{2CDC54B3-4DC2-4F1D-A696-79D1DD947484}"/>
                    </a:ext>
                  </a:extLst>
                </p14:cNvPr>
                <p14:cNvContentPartPr/>
                <p14:nvPr/>
              </p14:nvContentPartPr>
              <p14:xfrm>
                <a:off x="7775792" y="2737091"/>
                <a:ext cx="90360" cy="104400"/>
              </p14:xfrm>
            </p:contentPart>
          </mc:Choice>
          <mc:Fallback xmlns="">
            <p:pic>
              <p:nvPicPr>
                <p:cNvPr id="225" name="墨迹 224">
                  <a:extLst>
                    <a:ext uri="{FF2B5EF4-FFF2-40B4-BE49-F238E27FC236}">
                      <a16:creationId xmlns:a16="http://schemas.microsoft.com/office/drawing/2014/main" id="{2CDC54B3-4DC2-4F1D-A696-79D1DD9474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66792" y="2728091"/>
                  <a:ext cx="108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6ABC7B91-B454-486B-BCF9-7BBB5F0B83EB}"/>
                    </a:ext>
                  </a:extLst>
                </p14:cNvPr>
                <p14:cNvContentPartPr/>
                <p14:nvPr/>
              </p14:nvContentPartPr>
              <p14:xfrm>
                <a:off x="7903952" y="2611091"/>
                <a:ext cx="91800" cy="241200"/>
              </p14:xfrm>
            </p:contentPart>
          </mc:Choice>
          <mc:Fallback xmlns=""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6ABC7B91-B454-486B-BCF9-7BBB5F0B83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94952" y="2602451"/>
                  <a:ext cx="109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1D844F24-FD2F-459F-B545-70AF708AFAA9}"/>
                    </a:ext>
                  </a:extLst>
                </p14:cNvPr>
                <p14:cNvContentPartPr/>
                <p14:nvPr/>
              </p14:nvContentPartPr>
              <p14:xfrm>
                <a:off x="8041112" y="2730611"/>
                <a:ext cx="133560" cy="110880"/>
              </p14:xfrm>
            </p:contentPart>
          </mc:Choice>
          <mc:Fallback xmlns=""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1D844F24-FD2F-459F-B545-70AF708AFA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32112" y="2721971"/>
                  <a:ext cx="151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93AF8030-E069-40EF-ABD5-5A3D93CABE22}"/>
                    </a:ext>
                  </a:extLst>
                </p14:cNvPr>
                <p14:cNvContentPartPr/>
                <p14:nvPr/>
              </p14:nvContentPartPr>
              <p14:xfrm>
                <a:off x="8214272" y="2639171"/>
                <a:ext cx="88200" cy="59400"/>
              </p14:xfrm>
            </p:contentPart>
          </mc:Choice>
          <mc:Fallback xmlns=""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93AF8030-E069-40EF-ABD5-5A3D93CABE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05272" y="2630531"/>
                  <a:ext cx="105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C6013B2A-4A92-4B0F-BB7F-42EA1045FAA6}"/>
                    </a:ext>
                  </a:extLst>
                </p14:cNvPr>
                <p14:cNvContentPartPr/>
                <p14:nvPr/>
              </p14:nvContentPartPr>
              <p14:xfrm>
                <a:off x="8268632" y="2562851"/>
                <a:ext cx="77040" cy="267840"/>
              </p14:xfrm>
            </p:contentPart>
          </mc:Choice>
          <mc:Fallback xmlns=""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C6013B2A-4A92-4B0F-BB7F-42EA1045FA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59992" y="2554211"/>
                  <a:ext cx="946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201DBED8-D32F-4319-8F14-080D63FF08F8}"/>
              </a:ext>
            </a:extLst>
          </p:cNvPr>
          <p:cNvGrpSpPr/>
          <p:nvPr/>
        </p:nvGrpSpPr>
        <p:grpSpPr>
          <a:xfrm>
            <a:off x="2084898" y="1495410"/>
            <a:ext cx="4669920" cy="2688840"/>
            <a:chOff x="2084898" y="1495410"/>
            <a:chExt cx="4669920" cy="268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389E1762-E676-4834-94FA-002FCC10E72D}"/>
                    </a:ext>
                  </a:extLst>
                </p14:cNvPr>
                <p14:cNvContentPartPr/>
                <p14:nvPr/>
              </p14:nvContentPartPr>
              <p14:xfrm>
                <a:off x="2347338" y="1495410"/>
                <a:ext cx="712080" cy="99036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389E1762-E676-4834-94FA-002FCC10E7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8698" y="1486410"/>
                  <a:ext cx="72972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80ACDEFD-B4EF-41F0-8846-B48335FF23D8}"/>
                    </a:ext>
                  </a:extLst>
                </p14:cNvPr>
                <p14:cNvContentPartPr/>
                <p14:nvPr/>
              </p14:nvContentPartPr>
              <p14:xfrm>
                <a:off x="2084898" y="3034770"/>
                <a:ext cx="324720" cy="15444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80ACDEFD-B4EF-41F0-8846-B48335FF23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75898" y="3025770"/>
                  <a:ext cx="342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8286A640-CD55-4F14-8949-9CAE0D7C845E}"/>
                    </a:ext>
                  </a:extLst>
                </p14:cNvPr>
                <p14:cNvContentPartPr/>
                <p14:nvPr/>
              </p14:nvContentPartPr>
              <p14:xfrm>
                <a:off x="2728218" y="2874210"/>
                <a:ext cx="246960" cy="34884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8286A640-CD55-4F14-8949-9CAE0D7C845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19578" y="2865570"/>
                  <a:ext cx="2646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C96A4FB3-5E69-4A70-A96F-71D339F302EF}"/>
                    </a:ext>
                  </a:extLst>
                </p14:cNvPr>
                <p14:cNvContentPartPr/>
                <p14:nvPr/>
              </p14:nvContentPartPr>
              <p14:xfrm>
                <a:off x="2343738" y="2684490"/>
                <a:ext cx="1163520" cy="149976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C96A4FB3-5E69-4A70-A96F-71D339F302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34738" y="2675850"/>
                  <a:ext cx="1181160" cy="15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C7076B42-1249-49EA-88E1-9D9EA6D77535}"/>
                    </a:ext>
                  </a:extLst>
                </p14:cNvPr>
                <p14:cNvContentPartPr/>
                <p14:nvPr/>
              </p14:nvContentPartPr>
              <p14:xfrm>
                <a:off x="3883818" y="1586130"/>
                <a:ext cx="754200" cy="99144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C7076B42-1249-49EA-88E1-9D9EA6D775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75178" y="1577490"/>
                  <a:ext cx="77184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81F6D293-3FA6-40B0-AEE5-2930ED685C5D}"/>
                    </a:ext>
                  </a:extLst>
                </p14:cNvPr>
                <p14:cNvContentPartPr/>
                <p14:nvPr/>
              </p14:nvContentPartPr>
              <p14:xfrm>
                <a:off x="3623898" y="3291810"/>
                <a:ext cx="267480" cy="12204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81F6D293-3FA6-40B0-AEE5-2930ED685C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15258" y="3282810"/>
                  <a:ext cx="285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B56EA92C-C636-42D8-8116-E1A5517A4C7A}"/>
                    </a:ext>
                  </a:extLst>
                </p14:cNvPr>
                <p14:cNvContentPartPr/>
                <p14:nvPr/>
              </p14:nvContentPartPr>
              <p14:xfrm>
                <a:off x="3886338" y="2932170"/>
                <a:ext cx="617400" cy="102852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B56EA92C-C636-42D8-8116-E1A5517A4C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77338" y="2923530"/>
                  <a:ext cx="63504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BFB3CB90-A611-4953-8AD7-0854C71BFE56}"/>
                    </a:ext>
                  </a:extLst>
                </p14:cNvPr>
                <p14:cNvContentPartPr/>
                <p14:nvPr/>
              </p14:nvContentPartPr>
              <p14:xfrm>
                <a:off x="4106298" y="3734970"/>
                <a:ext cx="560160" cy="29124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BFB3CB90-A611-4953-8AD7-0854C71BFE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7658" y="3725970"/>
                  <a:ext cx="577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6203EC70-C5AF-4CD9-953C-02DE7F0158FA}"/>
                    </a:ext>
                  </a:extLst>
                </p14:cNvPr>
                <p14:cNvContentPartPr/>
                <p14:nvPr/>
              </p14:nvContentPartPr>
              <p14:xfrm>
                <a:off x="5362698" y="1721130"/>
                <a:ext cx="866880" cy="98280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6203EC70-C5AF-4CD9-953C-02DE7F0158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54058" y="1712130"/>
                  <a:ext cx="88452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AF5646C5-B82B-4FB7-8560-496B58E74E4A}"/>
                    </a:ext>
                  </a:extLst>
                </p14:cNvPr>
                <p14:cNvContentPartPr/>
                <p14:nvPr/>
              </p14:nvContentPartPr>
              <p14:xfrm>
                <a:off x="4958778" y="3207570"/>
                <a:ext cx="262080" cy="8712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AF5646C5-B82B-4FB7-8560-496B58E74E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50138" y="3198570"/>
                  <a:ext cx="279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286DAE5D-684A-4DBC-9946-A39A9E0A2F88}"/>
                    </a:ext>
                  </a:extLst>
                </p14:cNvPr>
                <p14:cNvContentPartPr/>
                <p14:nvPr/>
              </p14:nvContentPartPr>
              <p14:xfrm>
                <a:off x="5488698" y="2958450"/>
                <a:ext cx="716400" cy="83916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286DAE5D-684A-4DBC-9946-A39A9E0A2F8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79698" y="2949810"/>
                  <a:ext cx="73404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C510FCEE-F2C1-4FC2-B308-7DDF542B2B8B}"/>
                    </a:ext>
                  </a:extLst>
                </p14:cNvPr>
                <p14:cNvContentPartPr/>
                <p14:nvPr/>
              </p14:nvContentPartPr>
              <p14:xfrm>
                <a:off x="5768058" y="3567930"/>
                <a:ext cx="986760" cy="48816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C510FCEE-F2C1-4FC2-B308-7DDF542B2B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59058" y="3559290"/>
                  <a:ext cx="1004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AC8FE6A7-CDB4-47DA-B665-8D037AA51939}"/>
                    </a:ext>
                  </a:extLst>
                </p14:cNvPr>
                <p14:cNvContentPartPr/>
                <p14:nvPr/>
              </p14:nvContentPartPr>
              <p14:xfrm>
                <a:off x="5031512" y="2841491"/>
                <a:ext cx="9360" cy="26172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AC8FE6A7-CDB4-47DA-B665-8D037AA519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22872" y="2832491"/>
                  <a:ext cx="27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F0885C99-0336-4EDE-9753-69B0B21A1BF0}"/>
                    </a:ext>
                  </a:extLst>
                </p14:cNvPr>
                <p14:cNvContentPartPr/>
                <p14:nvPr/>
              </p14:nvContentPartPr>
              <p14:xfrm>
                <a:off x="4978952" y="2611091"/>
                <a:ext cx="1227240" cy="52668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F0885C99-0336-4EDE-9753-69B0B21A1B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69952" y="2602451"/>
                  <a:ext cx="12448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D413107E-75AD-47DA-B1C2-408110F6DF2C}"/>
                    </a:ext>
                  </a:extLst>
                </p14:cNvPr>
                <p14:cNvContentPartPr/>
                <p14:nvPr/>
              </p14:nvContentPartPr>
              <p14:xfrm>
                <a:off x="4978232" y="2998451"/>
                <a:ext cx="1370160" cy="2185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D413107E-75AD-47DA-B1C2-408110F6DF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69592" y="2989811"/>
                  <a:ext cx="1387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86B83878-07D1-4933-87B7-18909D9931DB}"/>
                    </a:ext>
                  </a:extLst>
                </p14:cNvPr>
                <p14:cNvContentPartPr/>
                <p14:nvPr/>
              </p14:nvContentPartPr>
              <p14:xfrm>
                <a:off x="5157512" y="2832491"/>
                <a:ext cx="159480" cy="21996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86B83878-07D1-4933-87B7-18909D9931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8512" y="2823851"/>
                  <a:ext cx="177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910E62BC-1CD3-40EE-A0F7-893D40E8B455}"/>
                    </a:ext>
                  </a:extLst>
                </p14:cNvPr>
                <p14:cNvContentPartPr/>
                <p14:nvPr/>
              </p14:nvContentPartPr>
              <p14:xfrm>
                <a:off x="5158592" y="2976851"/>
                <a:ext cx="93960" cy="4536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910E62BC-1CD3-40EE-A0F7-893D40E8B4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49952" y="2968211"/>
                  <a:ext cx="111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8944CE4F-2CB8-4CB3-9816-585C9B646C3C}"/>
                    </a:ext>
                  </a:extLst>
                </p14:cNvPr>
                <p14:cNvContentPartPr/>
                <p14:nvPr/>
              </p14:nvContentPartPr>
              <p14:xfrm>
                <a:off x="5338952" y="2885051"/>
                <a:ext cx="192240" cy="14400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8944CE4F-2CB8-4CB3-9816-585C9B646C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30312" y="2876411"/>
                  <a:ext cx="209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46A8362C-2716-4CBF-8791-A2AC0C85B6EB}"/>
                    </a:ext>
                  </a:extLst>
                </p14:cNvPr>
                <p14:cNvContentPartPr/>
                <p14:nvPr/>
              </p14:nvContentPartPr>
              <p14:xfrm>
                <a:off x="5575832" y="2882531"/>
                <a:ext cx="85320" cy="11124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46A8362C-2716-4CBF-8791-A2AC0C85B6E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67192" y="2873531"/>
                  <a:ext cx="102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CDD8D212-992E-4712-AE36-7C92DE3EC147}"/>
                    </a:ext>
                  </a:extLst>
                </p14:cNvPr>
                <p14:cNvContentPartPr/>
                <p14:nvPr/>
              </p14:nvContentPartPr>
              <p14:xfrm>
                <a:off x="5747552" y="2922131"/>
                <a:ext cx="10440" cy="10044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CDD8D212-992E-4712-AE36-7C92DE3EC1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38912" y="2913131"/>
                  <a:ext cx="28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BEF8E6EF-68A6-430D-A7BB-FF2B32CBB638}"/>
                    </a:ext>
                  </a:extLst>
                </p14:cNvPr>
                <p14:cNvContentPartPr/>
                <p14:nvPr/>
              </p14:nvContentPartPr>
              <p14:xfrm>
                <a:off x="5757992" y="2667251"/>
                <a:ext cx="173160" cy="27684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BEF8E6EF-68A6-430D-A7BB-FF2B32CBB63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49352" y="2658611"/>
                  <a:ext cx="190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ED6A0F9A-95CC-49A3-9B4C-3019A625667F}"/>
                    </a:ext>
                  </a:extLst>
                </p14:cNvPr>
                <p14:cNvContentPartPr/>
                <p14:nvPr/>
              </p14:nvContentPartPr>
              <p14:xfrm>
                <a:off x="3479912" y="2724491"/>
                <a:ext cx="48600" cy="36936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ED6A0F9A-95CC-49A3-9B4C-3019A62566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70912" y="2715491"/>
                  <a:ext cx="66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71C84089-F049-4075-9A02-B1C68E4B40C5}"/>
                    </a:ext>
                  </a:extLst>
                </p14:cNvPr>
                <p14:cNvContentPartPr/>
                <p14:nvPr/>
              </p14:nvContentPartPr>
              <p14:xfrm>
                <a:off x="3508352" y="2577251"/>
                <a:ext cx="1065600" cy="460440"/>
              </p14:xfrm>
            </p:contentPart>
          </mc:Choice>
          <mc:Fallback xmlns=""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71C84089-F049-4075-9A02-B1C68E4B40C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99352" y="2568251"/>
                  <a:ext cx="10832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CC22A2B2-341A-4BA0-BC13-FF9BD828050B}"/>
                    </a:ext>
                  </a:extLst>
                </p14:cNvPr>
                <p14:cNvContentPartPr/>
                <p14:nvPr/>
              </p14:nvContentPartPr>
              <p14:xfrm>
                <a:off x="3495752" y="2923211"/>
                <a:ext cx="1018080" cy="218880"/>
              </p14:xfrm>
            </p:contentPart>
          </mc:Choice>
          <mc:Fallback xmlns=""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CC22A2B2-341A-4BA0-BC13-FF9BD82805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86752" y="2914211"/>
                  <a:ext cx="1035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3CFACAB6-B569-44D1-9ED1-FF92D4BF65BF}"/>
                    </a:ext>
                  </a:extLst>
                </p14:cNvPr>
                <p14:cNvContentPartPr/>
                <p14:nvPr/>
              </p14:nvContentPartPr>
              <p14:xfrm>
                <a:off x="3606272" y="2764091"/>
                <a:ext cx="16200" cy="230040"/>
              </p14:xfrm>
            </p:contentPart>
          </mc:Choice>
          <mc:Fallback xmlns=""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3CFACAB6-B569-44D1-9ED1-FF92D4BF65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97632" y="2755091"/>
                  <a:ext cx="33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E08ED4C7-3982-43E1-B922-81EE32D0DC26}"/>
                    </a:ext>
                  </a:extLst>
                </p14:cNvPr>
                <p14:cNvContentPartPr/>
                <p14:nvPr/>
              </p14:nvContentPartPr>
              <p14:xfrm>
                <a:off x="3589712" y="2707571"/>
                <a:ext cx="131040" cy="234000"/>
              </p14:xfrm>
            </p:contentPart>
          </mc:Choice>
          <mc:Fallback xmlns=""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E08ED4C7-3982-43E1-B922-81EE32D0DC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80712" y="2698931"/>
                  <a:ext cx="148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173E7B98-7CAD-4823-AEBF-12604C474D08}"/>
                    </a:ext>
                  </a:extLst>
                </p14:cNvPr>
                <p14:cNvContentPartPr/>
                <p14:nvPr/>
              </p14:nvContentPartPr>
              <p14:xfrm>
                <a:off x="3772232" y="2717651"/>
                <a:ext cx="30960" cy="211680"/>
              </p14:xfrm>
            </p:contentPart>
          </mc:Choice>
          <mc:Fallback xmlns=""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173E7B98-7CAD-4823-AEBF-12604C474D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63592" y="2709011"/>
                  <a:ext cx="48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B2B6B79D-0D1F-4046-8265-48AE11784912}"/>
                    </a:ext>
                  </a:extLst>
                </p14:cNvPr>
                <p14:cNvContentPartPr/>
                <p14:nvPr/>
              </p14:nvContentPartPr>
              <p14:xfrm>
                <a:off x="3836312" y="2749691"/>
                <a:ext cx="204480" cy="204840"/>
              </p14:xfrm>
            </p:contentPart>
          </mc:Choice>
          <mc:Fallback xmlns=""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B2B6B79D-0D1F-4046-8265-48AE117849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27312" y="2740691"/>
                  <a:ext cx="222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856F2DD9-E2A6-4F46-8CDA-B33959D50694}"/>
                    </a:ext>
                  </a:extLst>
                </p14:cNvPr>
                <p14:cNvContentPartPr/>
                <p14:nvPr/>
              </p14:nvContentPartPr>
              <p14:xfrm>
                <a:off x="4083272" y="2797931"/>
                <a:ext cx="92880" cy="114840"/>
              </p14:xfrm>
            </p:contentPart>
          </mc:Choice>
          <mc:Fallback xmlns=""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856F2DD9-E2A6-4F46-8CDA-B33959D506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74272" y="2788931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C2630ADF-7FD0-4BEF-8E9B-F75E9E4B2D93}"/>
                    </a:ext>
                  </a:extLst>
                </p14:cNvPr>
                <p14:cNvContentPartPr/>
                <p14:nvPr/>
              </p14:nvContentPartPr>
              <p14:xfrm>
                <a:off x="4217552" y="2629451"/>
                <a:ext cx="215640" cy="28440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C2630ADF-7FD0-4BEF-8E9B-F75E9E4B2D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08912" y="2620451"/>
                  <a:ext cx="233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579A29D9-354F-4498-B487-7C68852B62D4}"/>
                    </a:ext>
                  </a:extLst>
                </p14:cNvPr>
                <p14:cNvContentPartPr/>
                <p14:nvPr/>
              </p14:nvContentPartPr>
              <p14:xfrm>
                <a:off x="3767552" y="2779571"/>
                <a:ext cx="91800" cy="18468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579A29D9-354F-4498-B487-7C68852B62D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58912" y="2770931"/>
                  <a:ext cx="109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A8D9DA64-A1CC-4ED1-9305-8534E34955EB}"/>
                    </a:ext>
                  </a:extLst>
                </p14:cNvPr>
                <p14:cNvContentPartPr/>
                <p14:nvPr/>
              </p14:nvContentPartPr>
              <p14:xfrm>
                <a:off x="3740192" y="2850131"/>
                <a:ext cx="19080" cy="90360"/>
              </p14:xfrm>
            </p:contentPart>
          </mc:Choice>
          <mc:Fallback xmlns=""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A8D9DA64-A1CC-4ED1-9305-8534E34955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31192" y="2841131"/>
                  <a:ext cx="36720" cy="10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BE42652B-9946-4810-BBD1-037EF0893C11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5986FBE-099F-4417-A32F-BFB68553B615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ADF7DD6-5338-4AD3-B1F4-310DEB1E586A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3D46A86-CA68-4B96-ACD2-03ACEEE2BB53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7F36490-6319-4ECA-8E12-3E49315D4B1D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F35DEF8E-1A9A-4A17-9933-545D72441232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74701C93-813A-41E8-BF3D-8F2DA8CF560B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56026439-CD03-4E70-8047-F3218042298F}"/>
              </a:ext>
            </a:extLst>
          </p:cNvPr>
          <p:cNvCxnSpPr>
            <a:cxnSpLocks/>
          </p:cNvCxnSpPr>
          <p:nvPr/>
        </p:nvCxnSpPr>
        <p:spPr>
          <a:xfrm>
            <a:off x="0" y="751793"/>
            <a:ext cx="1234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32CD0ED0-6864-47CC-BD3C-A2142E30CF07}"/>
              </a:ext>
            </a:extLst>
          </p:cNvPr>
          <p:cNvSpPr/>
          <p:nvPr/>
        </p:nvSpPr>
        <p:spPr>
          <a:xfrm>
            <a:off x="-11412" y="5914452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27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E45B1A-2AE0-417B-91B5-62EB0B52C871}"/>
              </a:ext>
            </a:extLst>
          </p:cNvPr>
          <p:cNvSpPr/>
          <p:nvPr/>
        </p:nvSpPr>
        <p:spPr>
          <a:xfrm>
            <a:off x="1577707" y="1227864"/>
            <a:ext cx="9036585" cy="4906617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EE8D64-9C9E-4667-8F3E-FF4DF3E019BA}"/>
              </a:ext>
            </a:extLst>
          </p:cNvPr>
          <p:cNvSpPr/>
          <p:nvPr/>
        </p:nvSpPr>
        <p:spPr>
          <a:xfrm>
            <a:off x="6218302" y="2551078"/>
            <a:ext cx="160123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A67FE-FFB8-4447-9290-F69A329E2859}"/>
              </a:ext>
            </a:extLst>
          </p:cNvPr>
          <p:cNvSpPr/>
          <p:nvPr/>
        </p:nvSpPr>
        <p:spPr>
          <a:xfrm>
            <a:off x="8132098" y="2551078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64C911-042C-4D4B-A779-6645217B7AD4}"/>
              </a:ext>
            </a:extLst>
          </p:cNvPr>
          <p:cNvSpPr/>
          <p:nvPr/>
        </p:nvSpPr>
        <p:spPr>
          <a:xfrm>
            <a:off x="6242409" y="3537334"/>
            <a:ext cx="160123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7F9980-2AE7-411B-9940-7BB23359F455}"/>
              </a:ext>
            </a:extLst>
          </p:cNvPr>
          <p:cNvSpPr/>
          <p:nvPr/>
        </p:nvSpPr>
        <p:spPr>
          <a:xfrm>
            <a:off x="8156205" y="3532615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27F2EE-E754-4980-8EB1-90216E96E25B}"/>
              </a:ext>
            </a:extLst>
          </p:cNvPr>
          <p:cNvSpPr/>
          <p:nvPr/>
        </p:nvSpPr>
        <p:spPr>
          <a:xfrm>
            <a:off x="8502973" y="4458826"/>
            <a:ext cx="1821394" cy="77402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598E60-EE6F-4E2C-B361-B6BB08FB2926}"/>
              </a:ext>
            </a:extLst>
          </p:cNvPr>
          <p:cNvSpPr/>
          <p:nvPr/>
        </p:nvSpPr>
        <p:spPr>
          <a:xfrm>
            <a:off x="4931421" y="1549567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585C09-207A-41A6-AD4A-352F11FD66EB}"/>
              </a:ext>
            </a:extLst>
          </p:cNvPr>
          <p:cNvSpPr txBox="1"/>
          <p:nvPr/>
        </p:nvSpPr>
        <p:spPr>
          <a:xfrm>
            <a:off x="2337122" y="2170351"/>
            <a:ext cx="3165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加星星小助手微信，回复“加群”进入官方微信群，获取画廊最新资讯。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8A04EB-1E4F-489E-93F1-FC6CA6DE5FE5}"/>
              </a:ext>
            </a:extLst>
          </p:cNvPr>
          <p:cNvSpPr/>
          <p:nvPr/>
        </p:nvSpPr>
        <p:spPr>
          <a:xfrm>
            <a:off x="2660715" y="3805810"/>
            <a:ext cx="2234153" cy="19891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微信二维码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7B57F1-32DD-4D41-94A1-43022DBC9C77}"/>
              </a:ext>
            </a:extLst>
          </p:cNvPr>
          <p:cNvSpPr/>
          <p:nvPr/>
        </p:nvSpPr>
        <p:spPr>
          <a:xfrm>
            <a:off x="6274863" y="4458826"/>
            <a:ext cx="1821394" cy="77402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416986-DF61-40B9-BF57-1AA0B60C3F3F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FC3054-9ECB-4131-B7A7-9FD50A234F79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1E7B7B-CAEF-4C29-83CA-01D9EFCF5BF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9EEB37-32E1-4481-97E8-E8E0D276110D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F590F17-D17A-4DB8-A43E-4B6B693FD3DF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0B56BF5-DFCA-4234-ADDA-F62319203EAE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C085749-B248-455F-9302-70D7958B7006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6227F3-2873-4FDF-B67D-B16340919076}"/>
              </a:ext>
            </a:extLst>
          </p:cNvPr>
          <p:cNvCxnSpPr>
            <a:cxnSpLocks/>
          </p:cNvCxnSpPr>
          <p:nvPr/>
        </p:nvCxnSpPr>
        <p:spPr>
          <a:xfrm>
            <a:off x="0" y="751793"/>
            <a:ext cx="1234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DD0FDA5-F8DC-4ADD-BA76-63E562F0E173}"/>
              </a:ext>
            </a:extLst>
          </p:cNvPr>
          <p:cNvSpPr txBox="1"/>
          <p:nvPr/>
        </p:nvSpPr>
        <p:spPr>
          <a:xfrm>
            <a:off x="9249174" y="5485327"/>
            <a:ext cx="18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FFFFFF"/>
                </a:solidFill>
              </a:rPr>
              <a:t>找回密码</a:t>
            </a:r>
          </a:p>
        </p:txBody>
      </p:sp>
    </p:spTree>
    <p:extLst>
      <p:ext uri="{BB962C8B-B14F-4D97-AF65-F5344CB8AC3E}">
        <p14:creationId xmlns:p14="http://schemas.microsoft.com/office/powerpoint/2010/main" val="26944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E45B1A-2AE0-417B-91B5-62EB0B52C871}"/>
              </a:ext>
            </a:extLst>
          </p:cNvPr>
          <p:cNvSpPr/>
          <p:nvPr/>
        </p:nvSpPr>
        <p:spPr>
          <a:xfrm>
            <a:off x="1577707" y="1265571"/>
            <a:ext cx="9036585" cy="4906617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EE8D64-9C9E-4667-8F3E-FF4DF3E019BA}"/>
              </a:ext>
            </a:extLst>
          </p:cNvPr>
          <p:cNvSpPr/>
          <p:nvPr/>
        </p:nvSpPr>
        <p:spPr>
          <a:xfrm>
            <a:off x="6261760" y="2155263"/>
            <a:ext cx="160123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A67FE-FFB8-4447-9290-F69A329E2859}"/>
              </a:ext>
            </a:extLst>
          </p:cNvPr>
          <p:cNvSpPr/>
          <p:nvPr/>
        </p:nvSpPr>
        <p:spPr>
          <a:xfrm>
            <a:off x="8175556" y="2155263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64C911-042C-4D4B-A779-6645217B7AD4}"/>
              </a:ext>
            </a:extLst>
          </p:cNvPr>
          <p:cNvSpPr/>
          <p:nvPr/>
        </p:nvSpPr>
        <p:spPr>
          <a:xfrm>
            <a:off x="6261760" y="2750341"/>
            <a:ext cx="160123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设置密码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7F9980-2AE7-411B-9940-7BB23359F455}"/>
              </a:ext>
            </a:extLst>
          </p:cNvPr>
          <p:cNvSpPr/>
          <p:nvPr/>
        </p:nvSpPr>
        <p:spPr>
          <a:xfrm>
            <a:off x="8175556" y="2745622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27F2EE-E754-4980-8EB1-90216E96E25B}"/>
              </a:ext>
            </a:extLst>
          </p:cNvPr>
          <p:cNvSpPr/>
          <p:nvPr/>
        </p:nvSpPr>
        <p:spPr>
          <a:xfrm>
            <a:off x="7165574" y="5128059"/>
            <a:ext cx="2234153" cy="7541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598E60-EE6F-4E2C-B361-B6BB08FB2926}"/>
              </a:ext>
            </a:extLst>
          </p:cNvPr>
          <p:cNvSpPr/>
          <p:nvPr/>
        </p:nvSpPr>
        <p:spPr>
          <a:xfrm>
            <a:off x="4931421" y="1587274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C9BC90-8A9A-4D6B-834D-3959C29FC7FC}"/>
              </a:ext>
            </a:extLst>
          </p:cNvPr>
          <p:cNvSpPr/>
          <p:nvPr/>
        </p:nvSpPr>
        <p:spPr>
          <a:xfrm>
            <a:off x="6261760" y="3381789"/>
            <a:ext cx="160123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确认密码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0F8D0B6-AF01-4005-8EFB-C0677542FEEB}"/>
              </a:ext>
            </a:extLst>
          </p:cNvPr>
          <p:cNvSpPr/>
          <p:nvPr/>
        </p:nvSpPr>
        <p:spPr>
          <a:xfrm>
            <a:off x="8175556" y="3381788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67C518-421F-4FAB-ADD6-C7EC58B371A2}"/>
              </a:ext>
            </a:extLst>
          </p:cNvPr>
          <p:cNvSpPr/>
          <p:nvPr/>
        </p:nvSpPr>
        <p:spPr>
          <a:xfrm>
            <a:off x="6261759" y="3984955"/>
            <a:ext cx="160123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手机号码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F6D0F-E44A-4C40-81A4-06C002A68FB2}"/>
              </a:ext>
            </a:extLst>
          </p:cNvPr>
          <p:cNvSpPr/>
          <p:nvPr/>
        </p:nvSpPr>
        <p:spPr>
          <a:xfrm>
            <a:off x="8169359" y="3970804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585C09-207A-41A6-AD4A-352F11FD66EB}"/>
              </a:ext>
            </a:extLst>
          </p:cNvPr>
          <p:cNvSpPr txBox="1"/>
          <p:nvPr/>
        </p:nvSpPr>
        <p:spPr>
          <a:xfrm>
            <a:off x="2337122" y="2208058"/>
            <a:ext cx="3165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加星星小助手微信，回复“加群”进入官方微信群，获取画廊最新资讯。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8A04EB-1E4F-489E-93F1-FC6CA6DE5FE5}"/>
              </a:ext>
            </a:extLst>
          </p:cNvPr>
          <p:cNvSpPr/>
          <p:nvPr/>
        </p:nvSpPr>
        <p:spPr>
          <a:xfrm>
            <a:off x="2660715" y="3843517"/>
            <a:ext cx="2234153" cy="19891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微信二维码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2BEBC1-D47C-4B33-883B-7D4107AF94C1}"/>
              </a:ext>
            </a:extLst>
          </p:cNvPr>
          <p:cNvSpPr/>
          <p:nvPr/>
        </p:nvSpPr>
        <p:spPr>
          <a:xfrm>
            <a:off x="6261759" y="4583397"/>
            <a:ext cx="160123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26166A-B72C-4106-BF81-5CED9A14B32D}"/>
              </a:ext>
            </a:extLst>
          </p:cNvPr>
          <p:cNvSpPr/>
          <p:nvPr/>
        </p:nvSpPr>
        <p:spPr>
          <a:xfrm>
            <a:off x="8169359" y="4569246"/>
            <a:ext cx="223415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5F423C-5AB4-4925-B209-55E962DDE29C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013F305-EC08-4C67-9AD0-D58A595C10FC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74D7EB-6D45-46E2-8726-51DD81E52D43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E3176A-A6F7-4B74-A9AA-E9B7A029833F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B4D68E-6362-4443-9F87-6F8D9D3911D7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7C95180-0F44-41B4-8E6B-451E79C84296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AD644E3-0663-4E22-830C-213F6D515982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4E9BD31-38F5-4FBA-8E4C-E5EC10A1D9D9}"/>
              </a:ext>
            </a:extLst>
          </p:cNvPr>
          <p:cNvCxnSpPr>
            <a:cxnSpLocks/>
          </p:cNvCxnSpPr>
          <p:nvPr/>
        </p:nvCxnSpPr>
        <p:spPr>
          <a:xfrm>
            <a:off x="0" y="751793"/>
            <a:ext cx="1234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8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5AB6E332-2CB0-47CF-9CA6-D4FC55D9CB84}"/>
              </a:ext>
            </a:extLst>
          </p:cNvPr>
          <p:cNvSpPr/>
          <p:nvPr/>
        </p:nvSpPr>
        <p:spPr>
          <a:xfrm>
            <a:off x="490196" y="2480823"/>
            <a:ext cx="1489434" cy="537326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我的勋章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82B5E99-A454-4BC9-94D9-20750B82688E}"/>
              </a:ext>
            </a:extLst>
          </p:cNvPr>
          <p:cNvSpPr/>
          <p:nvPr/>
        </p:nvSpPr>
        <p:spPr>
          <a:xfrm>
            <a:off x="490196" y="3340233"/>
            <a:ext cx="1481578" cy="537326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我参加的游戏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0E83E4-D2E9-454A-85F7-CE5A9FF6D330}"/>
              </a:ext>
            </a:extLst>
          </p:cNvPr>
          <p:cNvSpPr/>
          <p:nvPr/>
        </p:nvSpPr>
        <p:spPr>
          <a:xfrm>
            <a:off x="490196" y="4218497"/>
            <a:ext cx="1489434" cy="537326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我的藏品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4856993-CEC5-469B-ABF4-C94E5BE06793}"/>
              </a:ext>
            </a:extLst>
          </p:cNvPr>
          <p:cNvSpPr/>
          <p:nvPr/>
        </p:nvSpPr>
        <p:spPr>
          <a:xfrm>
            <a:off x="563749" y="840714"/>
            <a:ext cx="1366886" cy="1282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4F0014-5954-436A-9026-A85EED357F9A}"/>
              </a:ext>
            </a:extLst>
          </p:cNvPr>
          <p:cNvSpPr/>
          <p:nvPr/>
        </p:nvSpPr>
        <p:spPr>
          <a:xfrm>
            <a:off x="4426055" y="1104513"/>
            <a:ext cx="1277161" cy="487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LV1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8CD648E-D70C-4A7C-8BD5-6190A0D7EA6C}"/>
              </a:ext>
            </a:extLst>
          </p:cNvPr>
          <p:cNvSpPr/>
          <p:nvPr/>
        </p:nvSpPr>
        <p:spPr>
          <a:xfrm>
            <a:off x="2243582" y="1104513"/>
            <a:ext cx="1859255" cy="487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47EDBDC-3EC9-4DA0-B0F2-8F971234668B}"/>
              </a:ext>
            </a:extLst>
          </p:cNvPr>
          <p:cNvSpPr/>
          <p:nvPr/>
        </p:nvSpPr>
        <p:spPr>
          <a:xfrm>
            <a:off x="482340" y="5087336"/>
            <a:ext cx="1489434" cy="537326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我的感谢信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A4DEB9F-7047-440C-BB5C-6CE4553C3B4E}"/>
              </a:ext>
            </a:extLst>
          </p:cNvPr>
          <p:cNvSpPr txBox="1"/>
          <p:nvPr/>
        </p:nvSpPr>
        <p:spPr>
          <a:xfrm>
            <a:off x="2724346" y="1715676"/>
            <a:ext cx="7560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尊敬的（用户名）：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自闭症孩子就像天上的星星，纯净又孤独，他们目光清澈，却不愿与别人对视；他们有正常的语言表达能力，却不和他人交流。中国约有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万自闭症儿童，超过半数的自闭症家庭难以支付治疗费用，您的参与给了他们美好人生的希望。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在过去的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天中，您共参加铸画游戏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次，共筹集善款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元。您帮助的自闭症孩子明明、康康、琳琳正在茁壮成长、努力生活，衷心感谢您对特殊儿童的守护和帮助！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赠人玫瑰，手有余香，再次感谢您的支持，祝您身体安康，幸福平安。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星画廊工作室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2440C2A-63BC-4E67-8792-99754B95C708}"/>
              </a:ext>
            </a:extLst>
          </p:cNvPr>
          <p:cNvSpPr/>
          <p:nvPr/>
        </p:nvSpPr>
        <p:spPr>
          <a:xfrm>
            <a:off x="8632608" y="4667711"/>
            <a:ext cx="1437418" cy="14077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EB5E5C6-5E81-42B6-9777-2685408507DF}"/>
              </a:ext>
            </a:extLst>
          </p:cNvPr>
          <p:cNvSpPr txBox="1"/>
          <p:nvPr/>
        </p:nvSpPr>
        <p:spPr>
          <a:xfrm rot="1426951">
            <a:off x="8724509" y="4927586"/>
            <a:ext cx="1192655" cy="1313926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0887800"/>
              </a:avLst>
            </a:prstTxWarp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星画廊工作室</a:t>
            </a:r>
          </a:p>
        </p:txBody>
      </p:sp>
      <p:sp>
        <p:nvSpPr>
          <p:cNvPr id="62" name="星形: 五角 61">
            <a:extLst>
              <a:ext uri="{FF2B5EF4-FFF2-40B4-BE49-F238E27FC236}">
                <a16:creationId xmlns:a16="http://schemas.microsoft.com/office/drawing/2014/main" id="{6B9A9EED-2B86-406A-B863-9D8DCF3EA1DA}"/>
              </a:ext>
            </a:extLst>
          </p:cNvPr>
          <p:cNvSpPr/>
          <p:nvPr/>
        </p:nvSpPr>
        <p:spPr>
          <a:xfrm>
            <a:off x="9082569" y="5082619"/>
            <a:ext cx="593889" cy="57503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3C1FAD-3EA6-40B3-B9FD-6CD01332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07" y="4882478"/>
            <a:ext cx="1234326" cy="15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F13CD5-5FAE-4EF8-845F-86D3B0320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4" b="10470"/>
          <a:stretch/>
        </p:blipFill>
        <p:spPr bwMode="auto">
          <a:xfrm>
            <a:off x="5269111" y="4882477"/>
            <a:ext cx="971459" cy="16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CC5666C9-7E82-46F6-922A-8AF1F9EB0662}"/>
              </a:ext>
            </a:extLst>
          </p:cNvPr>
          <p:cNvSpPr txBox="1"/>
          <p:nvPr/>
        </p:nvSpPr>
        <p:spPr>
          <a:xfrm>
            <a:off x="7202078" y="6075492"/>
            <a:ext cx="39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点击分享感谢信，让更多人加入我们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1AA6F46-DEFD-4A8E-AA99-CD49ED18B055}"/>
              </a:ext>
            </a:extLst>
          </p:cNvPr>
          <p:cNvGrpSpPr/>
          <p:nvPr/>
        </p:nvGrpSpPr>
        <p:grpSpPr>
          <a:xfrm>
            <a:off x="2891672" y="4629611"/>
            <a:ext cx="4042440" cy="2121480"/>
            <a:chOff x="2891672" y="4629611"/>
            <a:chExt cx="4042440" cy="21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19F82CDD-377B-4A52-9A24-284B8B4EFF7C}"/>
                    </a:ext>
                  </a:extLst>
                </p14:cNvPr>
                <p14:cNvContentPartPr/>
                <p14:nvPr/>
              </p14:nvContentPartPr>
              <p14:xfrm>
                <a:off x="3270392" y="5079971"/>
                <a:ext cx="43200" cy="4320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19F82CDD-377B-4A52-9A24-284B8B4EFF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1752" y="5070971"/>
                  <a:ext cx="60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9791B5F6-3337-4ED1-8350-E5A04E6945EA}"/>
                    </a:ext>
                  </a:extLst>
                </p14:cNvPr>
                <p14:cNvContentPartPr/>
                <p14:nvPr/>
              </p14:nvContentPartPr>
              <p14:xfrm>
                <a:off x="3217112" y="4799891"/>
                <a:ext cx="113040" cy="154332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9791B5F6-3337-4ED1-8350-E5A04E6945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8112" y="4791251"/>
                  <a:ext cx="130680" cy="15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E9A25925-8A24-461F-B781-60499D865B76}"/>
                    </a:ext>
                  </a:extLst>
                </p14:cNvPr>
                <p14:cNvContentPartPr/>
                <p14:nvPr/>
              </p14:nvContentPartPr>
              <p14:xfrm>
                <a:off x="2891672" y="4629611"/>
                <a:ext cx="3659040" cy="212148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E9A25925-8A24-461F-B781-60499D865B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3032" y="4620971"/>
                  <a:ext cx="3676680" cy="21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7117AE7A-E6BE-43C6-8965-526C1A5E6FF0}"/>
                    </a:ext>
                  </a:extLst>
                </p14:cNvPr>
                <p14:cNvContentPartPr/>
                <p14:nvPr/>
              </p14:nvContentPartPr>
              <p14:xfrm>
                <a:off x="6630632" y="6242051"/>
                <a:ext cx="303480" cy="3384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7117AE7A-E6BE-43C6-8965-526C1A5E6F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21992" y="6233411"/>
                  <a:ext cx="3211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D5F7473-D2F6-431A-9349-C2E21C1005B0}"/>
              </a:ext>
            </a:extLst>
          </p:cNvPr>
          <p:cNvGrpSpPr/>
          <p:nvPr/>
        </p:nvGrpSpPr>
        <p:grpSpPr>
          <a:xfrm>
            <a:off x="6638552" y="5028851"/>
            <a:ext cx="1434240" cy="889920"/>
            <a:chOff x="6638552" y="5028851"/>
            <a:chExt cx="1434240" cy="8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F8BB7CA9-AFC7-48F3-800F-A53C991A6B30}"/>
                    </a:ext>
                  </a:extLst>
                </p14:cNvPr>
                <p14:cNvContentPartPr/>
                <p14:nvPr/>
              </p14:nvContentPartPr>
              <p14:xfrm>
                <a:off x="6647912" y="5043971"/>
                <a:ext cx="144000" cy="17640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F8BB7CA9-AFC7-48F3-800F-A53C991A6B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39272" y="5035331"/>
                  <a:ext cx="161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E2747C4E-C7A9-4C04-B05D-BE98515D0543}"/>
                    </a:ext>
                  </a:extLst>
                </p14:cNvPr>
                <p14:cNvContentPartPr/>
                <p14:nvPr/>
              </p14:nvContentPartPr>
              <p14:xfrm>
                <a:off x="6638552" y="5028851"/>
                <a:ext cx="88200" cy="306720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E2747C4E-C7A9-4C04-B05D-BE98515D05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29912" y="5020211"/>
                  <a:ext cx="105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5D2BBC32-F8E8-4978-95A4-DEA830C4ADB0}"/>
                    </a:ext>
                  </a:extLst>
                </p14:cNvPr>
                <p14:cNvContentPartPr/>
                <p14:nvPr/>
              </p14:nvContentPartPr>
              <p14:xfrm>
                <a:off x="6742952" y="5252051"/>
                <a:ext cx="65880" cy="3312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5D2BBC32-F8E8-4978-95A4-DEA830C4AD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3952" y="5243411"/>
                  <a:ext cx="83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F2A62C87-EC72-44D4-8686-CB04B1D4F73F}"/>
                    </a:ext>
                  </a:extLst>
                </p14:cNvPr>
                <p14:cNvContentPartPr/>
                <p14:nvPr/>
              </p14:nvContentPartPr>
              <p14:xfrm>
                <a:off x="6648632" y="5375531"/>
                <a:ext cx="123480" cy="2952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F2A62C87-EC72-44D4-8686-CB04B1D4F7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9992" y="5366891"/>
                  <a:ext cx="141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6E7A6822-C853-4765-87EE-2281BAC9E741}"/>
                    </a:ext>
                  </a:extLst>
                </p14:cNvPr>
                <p14:cNvContentPartPr/>
                <p14:nvPr/>
              </p14:nvContentPartPr>
              <p14:xfrm>
                <a:off x="6645752" y="5333411"/>
                <a:ext cx="168840" cy="20124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6E7A6822-C853-4765-87EE-2281BAC9E7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36752" y="5324771"/>
                  <a:ext cx="186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C29AE2BF-4021-4EB5-A0AB-F88C0079B8E8}"/>
                    </a:ext>
                  </a:extLst>
                </p14:cNvPr>
                <p14:cNvContentPartPr/>
                <p14:nvPr/>
              </p14:nvContentPartPr>
              <p14:xfrm>
                <a:off x="6884432" y="5127491"/>
                <a:ext cx="124200" cy="35604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C29AE2BF-4021-4EB5-A0AB-F88C0079B8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75432" y="5118491"/>
                  <a:ext cx="1418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30113F21-9323-4CF3-9543-31AD8FBD2522}"/>
                    </a:ext>
                  </a:extLst>
                </p14:cNvPr>
                <p14:cNvContentPartPr/>
                <p14:nvPr/>
              </p14:nvContentPartPr>
              <p14:xfrm>
                <a:off x="6998912" y="5297051"/>
                <a:ext cx="168480" cy="10584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30113F21-9323-4CF3-9543-31AD8FBD25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89912" y="5288411"/>
                  <a:ext cx="186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BDE058F5-6238-4C2E-8431-4EAFD1D376B3}"/>
                    </a:ext>
                  </a:extLst>
                </p14:cNvPr>
                <p14:cNvContentPartPr/>
                <p14:nvPr/>
              </p14:nvContentPartPr>
              <p14:xfrm>
                <a:off x="7130672" y="5236571"/>
                <a:ext cx="159480" cy="20844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BDE058F5-6238-4C2E-8431-4EAFD1D376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1672" y="5227931"/>
                  <a:ext cx="177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F526F372-B76F-43DA-81E0-5596A1F7D65F}"/>
                    </a:ext>
                  </a:extLst>
                </p14:cNvPr>
                <p14:cNvContentPartPr/>
                <p14:nvPr/>
              </p14:nvContentPartPr>
              <p14:xfrm>
                <a:off x="7476992" y="5123171"/>
                <a:ext cx="129600" cy="25668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F526F372-B76F-43DA-81E0-5596A1F7D6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68352" y="5114531"/>
                  <a:ext cx="147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49660854-0423-423E-BBCA-2478F4AA2B54}"/>
                    </a:ext>
                  </a:extLst>
                </p14:cNvPr>
                <p14:cNvContentPartPr/>
                <p14:nvPr/>
              </p14:nvContentPartPr>
              <p14:xfrm>
                <a:off x="7500032" y="5307851"/>
                <a:ext cx="94320" cy="6876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49660854-0423-423E-BBCA-2478F4AA2B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032" y="5298851"/>
                  <a:ext cx="111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8DA7A066-A227-43B4-A3A3-7EA5B554D359}"/>
                    </a:ext>
                  </a:extLst>
                </p14:cNvPr>
                <p14:cNvContentPartPr/>
                <p14:nvPr/>
              </p14:nvContentPartPr>
              <p14:xfrm>
                <a:off x="7393472" y="5254931"/>
                <a:ext cx="301320" cy="16452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8DA7A066-A227-43B4-A3A3-7EA5B554D3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4472" y="5246291"/>
                  <a:ext cx="318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20646C2C-BD35-46CB-8897-C6079346A9F7}"/>
                    </a:ext>
                  </a:extLst>
                </p14:cNvPr>
                <p14:cNvContentPartPr/>
                <p14:nvPr/>
              </p14:nvContentPartPr>
              <p14:xfrm>
                <a:off x="7736552" y="5125331"/>
                <a:ext cx="122400" cy="18288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20646C2C-BD35-46CB-8897-C6079346A9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7912" y="5116691"/>
                  <a:ext cx="140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1C57F342-3E6F-463A-A2BE-884CD1F82180}"/>
                    </a:ext>
                  </a:extLst>
                </p14:cNvPr>
                <p14:cNvContentPartPr/>
                <p14:nvPr/>
              </p14:nvContentPartPr>
              <p14:xfrm>
                <a:off x="7759952" y="5263211"/>
                <a:ext cx="164160" cy="17388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1C57F342-3E6F-463A-A2BE-884CD1F821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50952" y="5254211"/>
                  <a:ext cx="181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EE855B98-7C9F-473A-AFD1-950A86346EBF}"/>
                    </a:ext>
                  </a:extLst>
                </p14:cNvPr>
                <p14:cNvContentPartPr/>
                <p14:nvPr/>
              </p14:nvContentPartPr>
              <p14:xfrm>
                <a:off x="7927712" y="5296691"/>
                <a:ext cx="8640" cy="1080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EE855B98-7C9F-473A-AFD1-950A86346E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19072" y="5287691"/>
                  <a:ext cx="26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9F74A04B-06A1-45F5-9CA5-530A56452AB0}"/>
                    </a:ext>
                  </a:extLst>
                </p14:cNvPr>
                <p14:cNvContentPartPr/>
                <p14:nvPr/>
              </p14:nvContentPartPr>
              <p14:xfrm>
                <a:off x="7944992" y="5228651"/>
                <a:ext cx="127800" cy="10872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9F74A04B-06A1-45F5-9CA5-530A56452A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36352" y="5219651"/>
                  <a:ext cx="145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8B417F9C-F7AA-4515-96F9-20DD1F885369}"/>
                    </a:ext>
                  </a:extLst>
                </p14:cNvPr>
                <p14:cNvContentPartPr/>
                <p14:nvPr/>
              </p14:nvContentPartPr>
              <p14:xfrm>
                <a:off x="8008712" y="5052971"/>
                <a:ext cx="23760" cy="48744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8B417F9C-F7AA-4515-96F9-20DD1F8853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00072" y="5043971"/>
                  <a:ext cx="414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B62B1AC6-D2E5-4EB2-8038-0EC04F60DC50}"/>
                    </a:ext>
                  </a:extLst>
                </p14:cNvPr>
                <p14:cNvContentPartPr/>
                <p14:nvPr/>
              </p14:nvContentPartPr>
              <p14:xfrm>
                <a:off x="7952552" y="5235131"/>
                <a:ext cx="87480" cy="3132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B62B1AC6-D2E5-4EB2-8038-0EC04F60DC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43552" y="5226131"/>
                  <a:ext cx="105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BCA9498E-AAC0-4E74-BF28-865833A2A4AC}"/>
                    </a:ext>
                  </a:extLst>
                </p14:cNvPr>
                <p14:cNvContentPartPr/>
                <p14:nvPr/>
              </p14:nvContentPartPr>
              <p14:xfrm>
                <a:off x="6753032" y="5546531"/>
                <a:ext cx="16920" cy="4428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BCA9498E-AAC0-4E74-BF28-865833A2A4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44032" y="5537891"/>
                  <a:ext cx="34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01B5089A-B1DC-4280-9D3F-199F93E0BA59}"/>
                    </a:ext>
                  </a:extLst>
                </p14:cNvPr>
                <p14:cNvContentPartPr/>
                <p14:nvPr/>
              </p14:nvContentPartPr>
              <p14:xfrm>
                <a:off x="6697952" y="5647331"/>
                <a:ext cx="12240" cy="6588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01B5089A-B1DC-4280-9D3F-199F93E0BA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8952" y="5638331"/>
                  <a:ext cx="29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A4F15176-64A8-4D9D-A538-DE4F60370D3F}"/>
                    </a:ext>
                  </a:extLst>
                </p14:cNvPr>
                <p14:cNvContentPartPr/>
                <p14:nvPr/>
              </p14:nvContentPartPr>
              <p14:xfrm>
                <a:off x="6741872" y="5593691"/>
                <a:ext cx="147960" cy="11196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A4F15176-64A8-4D9D-A538-DE4F60370D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32872" y="5584691"/>
                  <a:ext cx="165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44997303-4A88-47F6-A18A-B46CF4EE3BD8}"/>
                    </a:ext>
                  </a:extLst>
                </p14:cNvPr>
                <p14:cNvContentPartPr/>
                <p14:nvPr/>
              </p14:nvContentPartPr>
              <p14:xfrm>
                <a:off x="6756272" y="5660291"/>
                <a:ext cx="111600" cy="17532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44997303-4A88-47F6-A18A-B46CF4EE3B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7632" y="5651291"/>
                  <a:ext cx="129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99DA6249-99DD-4E19-A805-B50E46CF1BE2}"/>
                    </a:ext>
                  </a:extLst>
                </p14:cNvPr>
                <p14:cNvContentPartPr/>
                <p14:nvPr/>
              </p14:nvContentPartPr>
              <p14:xfrm>
                <a:off x="6771752" y="5736251"/>
                <a:ext cx="98640" cy="11376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99DA6249-99DD-4E19-A805-B50E46CF1B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2752" y="5727611"/>
                  <a:ext cx="116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D3447938-B4BA-4377-9F47-09C1F42053C5}"/>
                    </a:ext>
                  </a:extLst>
                </p14:cNvPr>
                <p14:cNvContentPartPr/>
                <p14:nvPr/>
              </p14:nvContentPartPr>
              <p14:xfrm>
                <a:off x="6730712" y="5797811"/>
                <a:ext cx="181080" cy="10332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D3447938-B4BA-4377-9F47-09C1F42053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2072" y="5788811"/>
                  <a:ext cx="198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D2C0C45-49F8-469D-9AB0-D265779E39C6}"/>
                    </a:ext>
                  </a:extLst>
                </p14:cNvPr>
                <p14:cNvContentPartPr/>
                <p14:nvPr/>
              </p14:nvContentPartPr>
              <p14:xfrm>
                <a:off x="6935552" y="5553731"/>
                <a:ext cx="124920" cy="31608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8D2C0C45-49F8-469D-9AB0-D265779E39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6912" y="5544731"/>
                  <a:ext cx="142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24" name="墨迹 1023">
                  <a:extLst>
                    <a:ext uri="{FF2B5EF4-FFF2-40B4-BE49-F238E27FC236}">
                      <a16:creationId xmlns:a16="http://schemas.microsoft.com/office/drawing/2014/main" id="{116EB044-A9CB-457D-AC40-BBA723CD3DC3}"/>
                    </a:ext>
                  </a:extLst>
                </p14:cNvPr>
                <p14:cNvContentPartPr/>
                <p14:nvPr/>
              </p14:nvContentPartPr>
              <p14:xfrm>
                <a:off x="7063352" y="5622131"/>
                <a:ext cx="115920" cy="139320"/>
              </p14:xfrm>
            </p:contentPart>
          </mc:Choice>
          <mc:Fallback xmlns="">
            <p:pic>
              <p:nvPicPr>
                <p:cNvPr id="1024" name="墨迹 1023">
                  <a:extLst>
                    <a:ext uri="{FF2B5EF4-FFF2-40B4-BE49-F238E27FC236}">
                      <a16:creationId xmlns:a16="http://schemas.microsoft.com/office/drawing/2014/main" id="{116EB044-A9CB-457D-AC40-BBA723CD3D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54712" y="5613131"/>
                  <a:ext cx="133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5" name="墨迹 1024">
                  <a:extLst>
                    <a:ext uri="{FF2B5EF4-FFF2-40B4-BE49-F238E27FC236}">
                      <a16:creationId xmlns:a16="http://schemas.microsoft.com/office/drawing/2014/main" id="{0EE822A4-2575-4283-9B73-79B6DB905250}"/>
                    </a:ext>
                  </a:extLst>
                </p14:cNvPr>
                <p14:cNvContentPartPr/>
                <p14:nvPr/>
              </p14:nvContentPartPr>
              <p14:xfrm>
                <a:off x="7078112" y="5580011"/>
                <a:ext cx="89280" cy="312120"/>
              </p14:xfrm>
            </p:contentPart>
          </mc:Choice>
          <mc:Fallback xmlns="">
            <p:pic>
              <p:nvPicPr>
                <p:cNvPr id="1025" name="墨迹 1024">
                  <a:extLst>
                    <a:ext uri="{FF2B5EF4-FFF2-40B4-BE49-F238E27FC236}">
                      <a16:creationId xmlns:a16="http://schemas.microsoft.com/office/drawing/2014/main" id="{0EE822A4-2575-4283-9B73-79B6DB9052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69472" y="5571011"/>
                  <a:ext cx="106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27" name="墨迹 1026">
                  <a:extLst>
                    <a:ext uri="{FF2B5EF4-FFF2-40B4-BE49-F238E27FC236}">
                      <a16:creationId xmlns:a16="http://schemas.microsoft.com/office/drawing/2014/main" id="{C13F395E-82BB-4759-9A55-AD82A28AE93F}"/>
                    </a:ext>
                  </a:extLst>
                </p14:cNvPr>
                <p14:cNvContentPartPr/>
                <p14:nvPr/>
              </p14:nvContentPartPr>
              <p14:xfrm>
                <a:off x="7263512" y="5550491"/>
                <a:ext cx="146520" cy="117360"/>
              </p14:xfrm>
            </p:contentPart>
          </mc:Choice>
          <mc:Fallback xmlns="">
            <p:pic>
              <p:nvPicPr>
                <p:cNvPr id="1027" name="墨迹 1026">
                  <a:extLst>
                    <a:ext uri="{FF2B5EF4-FFF2-40B4-BE49-F238E27FC236}">
                      <a16:creationId xmlns:a16="http://schemas.microsoft.com/office/drawing/2014/main" id="{C13F395E-82BB-4759-9A55-AD82A28AE9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54512" y="5541851"/>
                  <a:ext cx="164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9" name="墨迹 1028">
                  <a:extLst>
                    <a:ext uri="{FF2B5EF4-FFF2-40B4-BE49-F238E27FC236}">
                      <a16:creationId xmlns:a16="http://schemas.microsoft.com/office/drawing/2014/main" id="{563024A9-7D45-4AA1-B3F5-B2A84344487A}"/>
                    </a:ext>
                  </a:extLst>
                </p14:cNvPr>
                <p14:cNvContentPartPr/>
                <p14:nvPr/>
              </p14:nvContentPartPr>
              <p14:xfrm>
                <a:off x="7261712" y="5691251"/>
                <a:ext cx="157680" cy="108720"/>
              </p14:xfrm>
            </p:contentPart>
          </mc:Choice>
          <mc:Fallback xmlns="">
            <p:pic>
              <p:nvPicPr>
                <p:cNvPr id="1029" name="墨迹 1028">
                  <a:extLst>
                    <a:ext uri="{FF2B5EF4-FFF2-40B4-BE49-F238E27FC236}">
                      <a16:creationId xmlns:a16="http://schemas.microsoft.com/office/drawing/2014/main" id="{563024A9-7D45-4AA1-B3F5-B2A8434448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53072" y="5682251"/>
                  <a:ext cx="175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0" name="墨迹 1029">
                  <a:extLst>
                    <a:ext uri="{FF2B5EF4-FFF2-40B4-BE49-F238E27FC236}">
                      <a16:creationId xmlns:a16="http://schemas.microsoft.com/office/drawing/2014/main" id="{5277520C-E9B7-497E-887E-12EABC7131B0}"/>
                    </a:ext>
                  </a:extLst>
                </p14:cNvPr>
                <p14:cNvContentPartPr/>
                <p14:nvPr/>
              </p14:nvContentPartPr>
              <p14:xfrm>
                <a:off x="7260992" y="5733371"/>
                <a:ext cx="151920" cy="166320"/>
              </p14:xfrm>
            </p:contentPart>
          </mc:Choice>
          <mc:Fallback xmlns="">
            <p:pic>
              <p:nvPicPr>
                <p:cNvPr id="1030" name="墨迹 1029">
                  <a:extLst>
                    <a:ext uri="{FF2B5EF4-FFF2-40B4-BE49-F238E27FC236}">
                      <a16:creationId xmlns:a16="http://schemas.microsoft.com/office/drawing/2014/main" id="{5277520C-E9B7-497E-887E-12EABC7131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52352" y="5724371"/>
                  <a:ext cx="169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1" name="墨迹 1030">
                  <a:extLst>
                    <a:ext uri="{FF2B5EF4-FFF2-40B4-BE49-F238E27FC236}">
                      <a16:creationId xmlns:a16="http://schemas.microsoft.com/office/drawing/2014/main" id="{2CBB0016-7356-47A0-8CF3-1808241DB262}"/>
                    </a:ext>
                  </a:extLst>
                </p14:cNvPr>
                <p14:cNvContentPartPr/>
                <p14:nvPr/>
              </p14:nvContentPartPr>
              <p14:xfrm>
                <a:off x="7297352" y="5830571"/>
                <a:ext cx="124920" cy="24480"/>
              </p14:xfrm>
            </p:contentPart>
          </mc:Choice>
          <mc:Fallback xmlns="">
            <p:pic>
              <p:nvPicPr>
                <p:cNvPr id="1031" name="墨迹 1030">
                  <a:extLst>
                    <a:ext uri="{FF2B5EF4-FFF2-40B4-BE49-F238E27FC236}">
                      <a16:creationId xmlns:a16="http://schemas.microsoft.com/office/drawing/2014/main" id="{2CBB0016-7356-47A0-8CF3-1808241DB2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88352" y="5821571"/>
                  <a:ext cx="142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32" name="墨迹 1031">
                  <a:extLst>
                    <a:ext uri="{FF2B5EF4-FFF2-40B4-BE49-F238E27FC236}">
                      <a16:creationId xmlns:a16="http://schemas.microsoft.com/office/drawing/2014/main" id="{87903313-A1DC-4812-B983-6E0DC32E78BB}"/>
                    </a:ext>
                  </a:extLst>
                </p14:cNvPr>
                <p14:cNvContentPartPr/>
                <p14:nvPr/>
              </p14:nvContentPartPr>
              <p14:xfrm>
                <a:off x="7398512" y="5602691"/>
                <a:ext cx="197640" cy="262800"/>
              </p14:xfrm>
            </p:contentPart>
          </mc:Choice>
          <mc:Fallback xmlns="">
            <p:pic>
              <p:nvPicPr>
                <p:cNvPr id="1032" name="墨迹 1031">
                  <a:extLst>
                    <a:ext uri="{FF2B5EF4-FFF2-40B4-BE49-F238E27FC236}">
                      <a16:creationId xmlns:a16="http://schemas.microsoft.com/office/drawing/2014/main" id="{87903313-A1DC-4812-B983-6E0DC32E78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89872" y="5594051"/>
                  <a:ext cx="215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33" name="墨迹 1032">
                  <a:extLst>
                    <a:ext uri="{FF2B5EF4-FFF2-40B4-BE49-F238E27FC236}">
                      <a16:creationId xmlns:a16="http://schemas.microsoft.com/office/drawing/2014/main" id="{E9D07BD5-9C58-42ED-AE03-A022D6F54332}"/>
                    </a:ext>
                  </a:extLst>
                </p14:cNvPr>
                <p14:cNvContentPartPr/>
                <p14:nvPr/>
              </p14:nvContentPartPr>
              <p14:xfrm>
                <a:off x="7717832" y="5575691"/>
                <a:ext cx="20880" cy="132120"/>
              </p14:xfrm>
            </p:contentPart>
          </mc:Choice>
          <mc:Fallback xmlns="">
            <p:pic>
              <p:nvPicPr>
                <p:cNvPr id="1033" name="墨迹 1032">
                  <a:extLst>
                    <a:ext uri="{FF2B5EF4-FFF2-40B4-BE49-F238E27FC236}">
                      <a16:creationId xmlns:a16="http://schemas.microsoft.com/office/drawing/2014/main" id="{E9D07BD5-9C58-42ED-AE03-A022D6F543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8832" y="5567051"/>
                  <a:ext cx="38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34" name="墨迹 1033">
                  <a:extLst>
                    <a:ext uri="{FF2B5EF4-FFF2-40B4-BE49-F238E27FC236}">
                      <a16:creationId xmlns:a16="http://schemas.microsoft.com/office/drawing/2014/main" id="{79E5A7BC-13D9-4B9B-A3C3-901D8A2E07EF}"/>
                    </a:ext>
                  </a:extLst>
                </p14:cNvPr>
                <p14:cNvContentPartPr/>
                <p14:nvPr/>
              </p14:nvContentPartPr>
              <p14:xfrm>
                <a:off x="7703072" y="5540771"/>
                <a:ext cx="152280" cy="136440"/>
              </p14:xfrm>
            </p:contentPart>
          </mc:Choice>
          <mc:Fallback xmlns="">
            <p:pic>
              <p:nvPicPr>
                <p:cNvPr id="1034" name="墨迹 1033">
                  <a:extLst>
                    <a:ext uri="{FF2B5EF4-FFF2-40B4-BE49-F238E27FC236}">
                      <a16:creationId xmlns:a16="http://schemas.microsoft.com/office/drawing/2014/main" id="{79E5A7BC-13D9-4B9B-A3C3-901D8A2E07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94072" y="5532131"/>
                  <a:ext cx="16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35" name="墨迹 1034">
                  <a:extLst>
                    <a:ext uri="{FF2B5EF4-FFF2-40B4-BE49-F238E27FC236}">
                      <a16:creationId xmlns:a16="http://schemas.microsoft.com/office/drawing/2014/main" id="{434AEEE7-5DE4-4763-B26E-90569102F751}"/>
                    </a:ext>
                  </a:extLst>
                </p14:cNvPr>
                <p14:cNvContentPartPr/>
                <p14:nvPr/>
              </p14:nvContentPartPr>
              <p14:xfrm>
                <a:off x="7584992" y="5633651"/>
                <a:ext cx="283320" cy="171360"/>
              </p14:xfrm>
            </p:contentPart>
          </mc:Choice>
          <mc:Fallback xmlns="">
            <p:pic>
              <p:nvPicPr>
                <p:cNvPr id="1035" name="墨迹 1034">
                  <a:extLst>
                    <a:ext uri="{FF2B5EF4-FFF2-40B4-BE49-F238E27FC236}">
                      <a16:creationId xmlns:a16="http://schemas.microsoft.com/office/drawing/2014/main" id="{434AEEE7-5DE4-4763-B26E-90569102F7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76352" y="5624651"/>
                  <a:ext cx="300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6" name="墨迹 1035">
                  <a:extLst>
                    <a:ext uri="{FF2B5EF4-FFF2-40B4-BE49-F238E27FC236}">
                      <a16:creationId xmlns:a16="http://schemas.microsoft.com/office/drawing/2014/main" id="{0BEF247F-04D6-41F3-993C-15DF6220B45D}"/>
                    </a:ext>
                  </a:extLst>
                </p14:cNvPr>
                <p14:cNvContentPartPr/>
                <p14:nvPr/>
              </p14:nvContentPartPr>
              <p14:xfrm>
                <a:off x="7771112" y="5573531"/>
                <a:ext cx="33120" cy="284040"/>
              </p14:xfrm>
            </p:contentPart>
          </mc:Choice>
          <mc:Fallback xmlns="">
            <p:pic>
              <p:nvPicPr>
                <p:cNvPr id="1036" name="墨迹 1035">
                  <a:extLst>
                    <a:ext uri="{FF2B5EF4-FFF2-40B4-BE49-F238E27FC236}">
                      <a16:creationId xmlns:a16="http://schemas.microsoft.com/office/drawing/2014/main" id="{0BEF247F-04D6-41F3-993C-15DF6220B4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62112" y="5564531"/>
                  <a:ext cx="50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37" name="墨迹 1036">
                  <a:extLst>
                    <a:ext uri="{FF2B5EF4-FFF2-40B4-BE49-F238E27FC236}">
                      <a16:creationId xmlns:a16="http://schemas.microsoft.com/office/drawing/2014/main" id="{5564C2F8-BF74-484B-8447-2E69CEC4E99C}"/>
                    </a:ext>
                  </a:extLst>
                </p14:cNvPr>
                <p14:cNvContentPartPr/>
                <p14:nvPr/>
              </p14:nvContentPartPr>
              <p14:xfrm>
                <a:off x="7643312" y="5757491"/>
                <a:ext cx="384840" cy="161280"/>
              </p14:xfrm>
            </p:contentPart>
          </mc:Choice>
          <mc:Fallback xmlns="">
            <p:pic>
              <p:nvPicPr>
                <p:cNvPr id="1037" name="墨迹 1036">
                  <a:extLst>
                    <a:ext uri="{FF2B5EF4-FFF2-40B4-BE49-F238E27FC236}">
                      <a16:creationId xmlns:a16="http://schemas.microsoft.com/office/drawing/2014/main" id="{5564C2F8-BF74-484B-8447-2E69CEC4E9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34672" y="5748491"/>
                  <a:ext cx="402480" cy="17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AF3F22EB-6A40-4003-BD60-0DC2EFA725D6}"/>
              </a:ext>
            </a:extLst>
          </p:cNvPr>
          <p:cNvSpPr txBox="1"/>
          <p:nvPr/>
        </p:nvSpPr>
        <p:spPr>
          <a:xfrm>
            <a:off x="8352148" y="1178351"/>
            <a:ext cx="37707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账号这三页可以找个成熟的模板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5A14E451-27FC-40D9-8CF1-6DC50342A6DE}"/>
              </a:ext>
            </a:extLst>
          </p:cNvPr>
          <p:cNvGrpSpPr/>
          <p:nvPr/>
        </p:nvGrpSpPr>
        <p:grpSpPr>
          <a:xfrm>
            <a:off x="621512" y="6169331"/>
            <a:ext cx="158400" cy="568080"/>
            <a:chOff x="621512" y="6169331"/>
            <a:chExt cx="15840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43" name="墨迹 1042">
                  <a:extLst>
                    <a:ext uri="{FF2B5EF4-FFF2-40B4-BE49-F238E27FC236}">
                      <a16:creationId xmlns:a16="http://schemas.microsoft.com/office/drawing/2014/main" id="{3E59AF87-C76E-40F8-9633-904A70B4E675}"/>
                    </a:ext>
                  </a:extLst>
                </p14:cNvPr>
                <p14:cNvContentPartPr/>
                <p14:nvPr/>
              </p14:nvContentPartPr>
              <p14:xfrm>
                <a:off x="622232" y="6169331"/>
                <a:ext cx="149040" cy="157680"/>
              </p14:xfrm>
            </p:contentPart>
          </mc:Choice>
          <mc:Fallback xmlns="">
            <p:pic>
              <p:nvPicPr>
                <p:cNvPr id="1043" name="墨迹 1042">
                  <a:extLst>
                    <a:ext uri="{FF2B5EF4-FFF2-40B4-BE49-F238E27FC236}">
                      <a16:creationId xmlns:a16="http://schemas.microsoft.com/office/drawing/2014/main" id="{3E59AF87-C76E-40F8-9633-904A70B4E6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3592" y="6160691"/>
                  <a:ext cx="166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44" name="墨迹 1043">
                  <a:extLst>
                    <a:ext uri="{FF2B5EF4-FFF2-40B4-BE49-F238E27FC236}">
                      <a16:creationId xmlns:a16="http://schemas.microsoft.com/office/drawing/2014/main" id="{1E86B9A8-553C-448F-B959-62DAB1BD6670}"/>
                    </a:ext>
                  </a:extLst>
                </p14:cNvPr>
                <p14:cNvContentPartPr/>
                <p14:nvPr/>
              </p14:nvContentPartPr>
              <p14:xfrm>
                <a:off x="621512" y="6460571"/>
                <a:ext cx="15120" cy="157680"/>
              </p14:xfrm>
            </p:contentPart>
          </mc:Choice>
          <mc:Fallback xmlns="">
            <p:pic>
              <p:nvPicPr>
                <p:cNvPr id="1044" name="墨迹 1043">
                  <a:extLst>
                    <a:ext uri="{FF2B5EF4-FFF2-40B4-BE49-F238E27FC236}">
                      <a16:creationId xmlns:a16="http://schemas.microsoft.com/office/drawing/2014/main" id="{1E86B9A8-553C-448F-B959-62DAB1BD66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2512" y="6451571"/>
                  <a:ext cx="32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5" name="墨迹 1044">
                  <a:extLst>
                    <a:ext uri="{FF2B5EF4-FFF2-40B4-BE49-F238E27FC236}">
                      <a16:creationId xmlns:a16="http://schemas.microsoft.com/office/drawing/2014/main" id="{CF14FF3A-EFCD-46A3-B624-A8DD67F739B8}"/>
                    </a:ext>
                  </a:extLst>
                </p14:cNvPr>
                <p14:cNvContentPartPr/>
                <p14:nvPr/>
              </p14:nvContentPartPr>
              <p14:xfrm>
                <a:off x="661112" y="6379571"/>
                <a:ext cx="118800" cy="357840"/>
              </p14:xfrm>
            </p:contentPart>
          </mc:Choice>
          <mc:Fallback xmlns="">
            <p:pic>
              <p:nvPicPr>
                <p:cNvPr id="1045" name="墨迹 1044">
                  <a:extLst>
                    <a:ext uri="{FF2B5EF4-FFF2-40B4-BE49-F238E27FC236}">
                      <a16:creationId xmlns:a16="http://schemas.microsoft.com/office/drawing/2014/main" id="{CF14FF3A-EFCD-46A3-B624-A8DD67F739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2472" y="6370571"/>
                  <a:ext cx="13644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0" name="组合 1069">
            <a:extLst>
              <a:ext uri="{FF2B5EF4-FFF2-40B4-BE49-F238E27FC236}">
                <a16:creationId xmlns:a16="http://schemas.microsoft.com/office/drawing/2014/main" id="{1A7EEEE0-F1E9-4D0B-A526-8BFFF09A9CEC}"/>
              </a:ext>
            </a:extLst>
          </p:cNvPr>
          <p:cNvGrpSpPr/>
          <p:nvPr/>
        </p:nvGrpSpPr>
        <p:grpSpPr>
          <a:xfrm>
            <a:off x="951992" y="5714651"/>
            <a:ext cx="1407960" cy="1017360"/>
            <a:chOff x="951992" y="5714651"/>
            <a:chExt cx="1407960" cy="10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40" name="墨迹 1039">
                  <a:extLst>
                    <a:ext uri="{FF2B5EF4-FFF2-40B4-BE49-F238E27FC236}">
                      <a16:creationId xmlns:a16="http://schemas.microsoft.com/office/drawing/2014/main" id="{21401C75-02C9-49D6-90FF-E962DE552573}"/>
                    </a:ext>
                  </a:extLst>
                </p14:cNvPr>
                <p14:cNvContentPartPr/>
                <p14:nvPr/>
              </p14:nvContentPartPr>
              <p14:xfrm>
                <a:off x="1172312" y="5740211"/>
                <a:ext cx="18360" cy="324720"/>
              </p14:xfrm>
            </p:contentPart>
          </mc:Choice>
          <mc:Fallback xmlns="">
            <p:pic>
              <p:nvPicPr>
                <p:cNvPr id="1040" name="墨迹 1039">
                  <a:extLst>
                    <a:ext uri="{FF2B5EF4-FFF2-40B4-BE49-F238E27FC236}">
                      <a16:creationId xmlns:a16="http://schemas.microsoft.com/office/drawing/2014/main" id="{21401C75-02C9-49D6-90FF-E962DE5525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3312" y="5731571"/>
                  <a:ext cx="36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41" name="墨迹 1040">
                  <a:extLst>
                    <a:ext uri="{FF2B5EF4-FFF2-40B4-BE49-F238E27FC236}">
                      <a16:creationId xmlns:a16="http://schemas.microsoft.com/office/drawing/2014/main" id="{BAD8BF76-6F0B-4A40-8227-E8F682A34E10}"/>
                    </a:ext>
                  </a:extLst>
                </p14:cNvPr>
                <p14:cNvContentPartPr/>
                <p14:nvPr/>
              </p14:nvContentPartPr>
              <p14:xfrm>
                <a:off x="1067552" y="5742731"/>
                <a:ext cx="112320" cy="159120"/>
              </p14:xfrm>
            </p:contentPart>
          </mc:Choice>
          <mc:Fallback xmlns="">
            <p:pic>
              <p:nvPicPr>
                <p:cNvPr id="1041" name="墨迹 1040">
                  <a:extLst>
                    <a:ext uri="{FF2B5EF4-FFF2-40B4-BE49-F238E27FC236}">
                      <a16:creationId xmlns:a16="http://schemas.microsoft.com/office/drawing/2014/main" id="{BAD8BF76-6F0B-4A40-8227-E8F682A34E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8552" y="5733731"/>
                  <a:ext cx="12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42" name="墨迹 1041">
                  <a:extLst>
                    <a:ext uri="{FF2B5EF4-FFF2-40B4-BE49-F238E27FC236}">
                      <a16:creationId xmlns:a16="http://schemas.microsoft.com/office/drawing/2014/main" id="{2AA593EB-29FA-41F3-AA07-3A9429AE25E9}"/>
                    </a:ext>
                  </a:extLst>
                </p14:cNvPr>
                <p14:cNvContentPartPr/>
                <p14:nvPr/>
              </p14:nvContentPartPr>
              <p14:xfrm>
                <a:off x="1214432" y="5714651"/>
                <a:ext cx="49680" cy="101520"/>
              </p14:xfrm>
            </p:contentPart>
          </mc:Choice>
          <mc:Fallback xmlns="">
            <p:pic>
              <p:nvPicPr>
                <p:cNvPr id="1042" name="墨迹 1041">
                  <a:extLst>
                    <a:ext uri="{FF2B5EF4-FFF2-40B4-BE49-F238E27FC236}">
                      <a16:creationId xmlns:a16="http://schemas.microsoft.com/office/drawing/2014/main" id="{2AA593EB-29FA-41F3-AA07-3A9429AE25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05432" y="5705651"/>
                  <a:ext cx="67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6" name="墨迹 1045">
                  <a:extLst>
                    <a:ext uri="{FF2B5EF4-FFF2-40B4-BE49-F238E27FC236}">
                      <a16:creationId xmlns:a16="http://schemas.microsoft.com/office/drawing/2014/main" id="{40AE47D4-0666-4139-B3DC-96C2D9AC0F68}"/>
                    </a:ext>
                  </a:extLst>
                </p14:cNvPr>
                <p14:cNvContentPartPr/>
                <p14:nvPr/>
              </p14:nvContentPartPr>
              <p14:xfrm>
                <a:off x="1009592" y="6347531"/>
                <a:ext cx="34920" cy="5040"/>
              </p14:xfrm>
            </p:contentPart>
          </mc:Choice>
          <mc:Fallback xmlns="">
            <p:pic>
              <p:nvPicPr>
                <p:cNvPr id="1046" name="墨迹 1045">
                  <a:extLst>
                    <a:ext uri="{FF2B5EF4-FFF2-40B4-BE49-F238E27FC236}">
                      <a16:creationId xmlns:a16="http://schemas.microsoft.com/office/drawing/2014/main" id="{40AE47D4-0666-4139-B3DC-96C2D9AC0F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0592" y="6338531"/>
                  <a:ext cx="52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49" name="墨迹 1048">
                  <a:extLst>
                    <a:ext uri="{FF2B5EF4-FFF2-40B4-BE49-F238E27FC236}">
                      <a16:creationId xmlns:a16="http://schemas.microsoft.com/office/drawing/2014/main" id="{706DAB9D-8A9E-4707-AA33-7B9EC1BF0367}"/>
                    </a:ext>
                  </a:extLst>
                </p14:cNvPr>
                <p14:cNvContentPartPr/>
                <p14:nvPr/>
              </p14:nvContentPartPr>
              <p14:xfrm>
                <a:off x="1000592" y="6441491"/>
                <a:ext cx="41040" cy="11520"/>
              </p14:xfrm>
            </p:contentPart>
          </mc:Choice>
          <mc:Fallback xmlns="">
            <p:pic>
              <p:nvPicPr>
                <p:cNvPr id="1049" name="墨迹 1048">
                  <a:extLst>
                    <a:ext uri="{FF2B5EF4-FFF2-40B4-BE49-F238E27FC236}">
                      <a16:creationId xmlns:a16="http://schemas.microsoft.com/office/drawing/2014/main" id="{706DAB9D-8A9E-4707-AA33-7B9EC1BF03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1952" y="6432851"/>
                  <a:ext cx="5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50" name="墨迹 1049">
                  <a:extLst>
                    <a:ext uri="{FF2B5EF4-FFF2-40B4-BE49-F238E27FC236}">
                      <a16:creationId xmlns:a16="http://schemas.microsoft.com/office/drawing/2014/main" id="{BD660A53-0464-4241-8784-2499452920A3}"/>
                    </a:ext>
                  </a:extLst>
                </p14:cNvPr>
                <p14:cNvContentPartPr/>
                <p14:nvPr/>
              </p14:nvContentPartPr>
              <p14:xfrm>
                <a:off x="951992" y="6537611"/>
                <a:ext cx="137880" cy="33840"/>
              </p14:xfrm>
            </p:contentPart>
          </mc:Choice>
          <mc:Fallback xmlns="">
            <p:pic>
              <p:nvPicPr>
                <p:cNvPr id="1050" name="墨迹 1049">
                  <a:extLst>
                    <a:ext uri="{FF2B5EF4-FFF2-40B4-BE49-F238E27FC236}">
                      <a16:creationId xmlns:a16="http://schemas.microsoft.com/office/drawing/2014/main" id="{BD660A53-0464-4241-8784-2499452920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52" y="6528971"/>
                  <a:ext cx="155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51" name="墨迹 1050">
                  <a:extLst>
                    <a:ext uri="{FF2B5EF4-FFF2-40B4-BE49-F238E27FC236}">
                      <a16:creationId xmlns:a16="http://schemas.microsoft.com/office/drawing/2014/main" id="{C66AD9D2-5A96-4D43-8C69-985C8AA100F4}"/>
                    </a:ext>
                  </a:extLst>
                </p14:cNvPr>
                <p14:cNvContentPartPr/>
                <p14:nvPr/>
              </p14:nvContentPartPr>
              <p14:xfrm>
                <a:off x="1128032" y="6242051"/>
                <a:ext cx="125280" cy="136440"/>
              </p14:xfrm>
            </p:contentPart>
          </mc:Choice>
          <mc:Fallback xmlns="">
            <p:pic>
              <p:nvPicPr>
                <p:cNvPr id="1051" name="墨迹 1050">
                  <a:extLst>
                    <a:ext uri="{FF2B5EF4-FFF2-40B4-BE49-F238E27FC236}">
                      <a16:creationId xmlns:a16="http://schemas.microsoft.com/office/drawing/2014/main" id="{C66AD9D2-5A96-4D43-8C69-985C8AA100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19392" y="6233411"/>
                  <a:ext cx="142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2" name="墨迹 1051">
                  <a:extLst>
                    <a:ext uri="{FF2B5EF4-FFF2-40B4-BE49-F238E27FC236}">
                      <a16:creationId xmlns:a16="http://schemas.microsoft.com/office/drawing/2014/main" id="{6245769B-46B7-4B9C-9ACC-685A9209DA1A}"/>
                    </a:ext>
                  </a:extLst>
                </p14:cNvPr>
                <p14:cNvContentPartPr/>
                <p14:nvPr/>
              </p14:nvContentPartPr>
              <p14:xfrm>
                <a:off x="1219112" y="6401171"/>
                <a:ext cx="28080" cy="251640"/>
              </p14:xfrm>
            </p:contentPart>
          </mc:Choice>
          <mc:Fallback xmlns="">
            <p:pic>
              <p:nvPicPr>
                <p:cNvPr id="1052" name="墨迹 1051">
                  <a:extLst>
                    <a:ext uri="{FF2B5EF4-FFF2-40B4-BE49-F238E27FC236}">
                      <a16:creationId xmlns:a16="http://schemas.microsoft.com/office/drawing/2014/main" id="{6245769B-46B7-4B9C-9ACC-685A9209DA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0112" y="6392531"/>
                  <a:ext cx="45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3" name="墨迹 1052">
                  <a:extLst>
                    <a:ext uri="{FF2B5EF4-FFF2-40B4-BE49-F238E27FC236}">
                      <a16:creationId xmlns:a16="http://schemas.microsoft.com/office/drawing/2014/main" id="{DBCFA184-55DC-4461-BAE0-71DF8953D6F5}"/>
                    </a:ext>
                  </a:extLst>
                </p14:cNvPr>
                <p14:cNvContentPartPr/>
                <p14:nvPr/>
              </p14:nvContentPartPr>
              <p14:xfrm>
                <a:off x="1405952" y="6274811"/>
                <a:ext cx="146160" cy="420840"/>
              </p14:xfrm>
            </p:contentPart>
          </mc:Choice>
          <mc:Fallback xmlns="">
            <p:pic>
              <p:nvPicPr>
                <p:cNvPr id="1053" name="墨迹 1052">
                  <a:extLst>
                    <a:ext uri="{FF2B5EF4-FFF2-40B4-BE49-F238E27FC236}">
                      <a16:creationId xmlns:a16="http://schemas.microsoft.com/office/drawing/2014/main" id="{DBCFA184-55DC-4461-BAE0-71DF8953D6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96952" y="6266171"/>
                  <a:ext cx="1638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54" name="墨迹 1053">
                  <a:extLst>
                    <a:ext uri="{FF2B5EF4-FFF2-40B4-BE49-F238E27FC236}">
                      <a16:creationId xmlns:a16="http://schemas.microsoft.com/office/drawing/2014/main" id="{BF6B5FB8-A5F4-4F72-B84C-0CA780057EA2}"/>
                    </a:ext>
                  </a:extLst>
                </p14:cNvPr>
                <p14:cNvContentPartPr/>
                <p14:nvPr/>
              </p14:nvContentPartPr>
              <p14:xfrm>
                <a:off x="1324592" y="6456971"/>
                <a:ext cx="19800" cy="76320"/>
              </p14:xfrm>
            </p:contentPart>
          </mc:Choice>
          <mc:Fallback xmlns="">
            <p:pic>
              <p:nvPicPr>
                <p:cNvPr id="1054" name="墨迹 1053">
                  <a:extLst>
                    <a:ext uri="{FF2B5EF4-FFF2-40B4-BE49-F238E27FC236}">
                      <a16:creationId xmlns:a16="http://schemas.microsoft.com/office/drawing/2014/main" id="{BF6B5FB8-A5F4-4F72-B84C-0CA780057E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15592" y="6447971"/>
                  <a:ext cx="37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55" name="墨迹 1054">
                  <a:extLst>
                    <a:ext uri="{FF2B5EF4-FFF2-40B4-BE49-F238E27FC236}">
                      <a16:creationId xmlns:a16="http://schemas.microsoft.com/office/drawing/2014/main" id="{8944CD2A-8250-4BF6-82C8-6018D77A57EE}"/>
                    </a:ext>
                  </a:extLst>
                </p14:cNvPr>
                <p14:cNvContentPartPr/>
                <p14:nvPr/>
              </p14:nvContentPartPr>
              <p14:xfrm>
                <a:off x="1319552" y="6401531"/>
                <a:ext cx="81000" cy="144360"/>
              </p14:xfrm>
            </p:contentPart>
          </mc:Choice>
          <mc:Fallback xmlns="">
            <p:pic>
              <p:nvPicPr>
                <p:cNvPr id="1055" name="墨迹 1054">
                  <a:extLst>
                    <a:ext uri="{FF2B5EF4-FFF2-40B4-BE49-F238E27FC236}">
                      <a16:creationId xmlns:a16="http://schemas.microsoft.com/office/drawing/2014/main" id="{8944CD2A-8250-4BF6-82C8-6018D77A57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10552" y="6392531"/>
                  <a:ext cx="9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6" name="墨迹 1055">
                  <a:extLst>
                    <a:ext uri="{FF2B5EF4-FFF2-40B4-BE49-F238E27FC236}">
                      <a16:creationId xmlns:a16="http://schemas.microsoft.com/office/drawing/2014/main" id="{BE38BDB0-3936-48A5-BE7C-C756405F920F}"/>
                    </a:ext>
                  </a:extLst>
                </p14:cNvPr>
                <p14:cNvContentPartPr/>
                <p14:nvPr/>
              </p14:nvContentPartPr>
              <p14:xfrm>
                <a:off x="1606832" y="6379211"/>
                <a:ext cx="22680" cy="165600"/>
              </p14:xfrm>
            </p:contentPart>
          </mc:Choice>
          <mc:Fallback xmlns="">
            <p:pic>
              <p:nvPicPr>
                <p:cNvPr id="1056" name="墨迹 1055">
                  <a:extLst>
                    <a:ext uri="{FF2B5EF4-FFF2-40B4-BE49-F238E27FC236}">
                      <a16:creationId xmlns:a16="http://schemas.microsoft.com/office/drawing/2014/main" id="{BE38BDB0-3936-48A5-BE7C-C756405F92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97832" y="6370211"/>
                  <a:ext cx="40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57" name="墨迹 1056">
                  <a:extLst>
                    <a:ext uri="{FF2B5EF4-FFF2-40B4-BE49-F238E27FC236}">
                      <a16:creationId xmlns:a16="http://schemas.microsoft.com/office/drawing/2014/main" id="{8960F315-B520-4A6D-AEF4-DC16E835C9A2}"/>
                    </a:ext>
                  </a:extLst>
                </p14:cNvPr>
                <p14:cNvContentPartPr/>
                <p14:nvPr/>
              </p14:nvContentPartPr>
              <p14:xfrm>
                <a:off x="1674152" y="6309371"/>
                <a:ext cx="50760" cy="254520"/>
              </p14:xfrm>
            </p:contentPart>
          </mc:Choice>
          <mc:Fallback xmlns="">
            <p:pic>
              <p:nvPicPr>
                <p:cNvPr id="1057" name="墨迹 1056">
                  <a:extLst>
                    <a:ext uri="{FF2B5EF4-FFF2-40B4-BE49-F238E27FC236}">
                      <a16:creationId xmlns:a16="http://schemas.microsoft.com/office/drawing/2014/main" id="{8960F315-B520-4A6D-AEF4-DC16E835C9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65152" y="6300371"/>
                  <a:ext cx="68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58" name="墨迹 1057">
                  <a:extLst>
                    <a:ext uri="{FF2B5EF4-FFF2-40B4-BE49-F238E27FC236}">
                      <a16:creationId xmlns:a16="http://schemas.microsoft.com/office/drawing/2014/main" id="{3925F888-30DF-45B5-A7C1-BE38AC518070}"/>
                    </a:ext>
                  </a:extLst>
                </p14:cNvPr>
                <p14:cNvContentPartPr/>
                <p14:nvPr/>
              </p14:nvContentPartPr>
              <p14:xfrm>
                <a:off x="1755512" y="6324491"/>
                <a:ext cx="72720" cy="246600"/>
              </p14:xfrm>
            </p:contentPart>
          </mc:Choice>
          <mc:Fallback xmlns="">
            <p:pic>
              <p:nvPicPr>
                <p:cNvPr id="1058" name="墨迹 1057">
                  <a:extLst>
                    <a:ext uri="{FF2B5EF4-FFF2-40B4-BE49-F238E27FC236}">
                      <a16:creationId xmlns:a16="http://schemas.microsoft.com/office/drawing/2014/main" id="{3925F888-30DF-45B5-A7C1-BE38AC5180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46512" y="6315851"/>
                  <a:ext cx="90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59" name="墨迹 1058">
                  <a:extLst>
                    <a:ext uri="{FF2B5EF4-FFF2-40B4-BE49-F238E27FC236}">
                      <a16:creationId xmlns:a16="http://schemas.microsoft.com/office/drawing/2014/main" id="{34563DBD-4EAC-4BF4-B8EB-05460EE581E2}"/>
                    </a:ext>
                  </a:extLst>
                </p14:cNvPr>
                <p14:cNvContentPartPr/>
                <p14:nvPr/>
              </p14:nvContentPartPr>
              <p14:xfrm>
                <a:off x="1579832" y="6417731"/>
                <a:ext cx="326520" cy="118800"/>
              </p14:xfrm>
            </p:contentPart>
          </mc:Choice>
          <mc:Fallback xmlns="">
            <p:pic>
              <p:nvPicPr>
                <p:cNvPr id="1059" name="墨迹 1058">
                  <a:extLst>
                    <a:ext uri="{FF2B5EF4-FFF2-40B4-BE49-F238E27FC236}">
                      <a16:creationId xmlns:a16="http://schemas.microsoft.com/office/drawing/2014/main" id="{34563DBD-4EAC-4BF4-B8EB-05460EE581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70832" y="6408731"/>
                  <a:ext cx="344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60" name="墨迹 1059">
                  <a:extLst>
                    <a:ext uri="{FF2B5EF4-FFF2-40B4-BE49-F238E27FC236}">
                      <a16:creationId xmlns:a16="http://schemas.microsoft.com/office/drawing/2014/main" id="{0B64D5A0-5478-4E2C-B28C-A8716E8B73CF}"/>
                    </a:ext>
                  </a:extLst>
                </p14:cNvPr>
                <p14:cNvContentPartPr/>
                <p14:nvPr/>
              </p14:nvContentPartPr>
              <p14:xfrm>
                <a:off x="1892312" y="6264371"/>
                <a:ext cx="50040" cy="417960"/>
              </p14:xfrm>
            </p:contentPart>
          </mc:Choice>
          <mc:Fallback xmlns="">
            <p:pic>
              <p:nvPicPr>
                <p:cNvPr id="1060" name="墨迹 1059">
                  <a:extLst>
                    <a:ext uri="{FF2B5EF4-FFF2-40B4-BE49-F238E27FC236}">
                      <a16:creationId xmlns:a16="http://schemas.microsoft.com/office/drawing/2014/main" id="{0B64D5A0-5478-4E2C-B28C-A8716E8B73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83672" y="6255371"/>
                  <a:ext cx="676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1" name="墨迹 1060">
                  <a:extLst>
                    <a:ext uri="{FF2B5EF4-FFF2-40B4-BE49-F238E27FC236}">
                      <a16:creationId xmlns:a16="http://schemas.microsoft.com/office/drawing/2014/main" id="{6316166F-A33D-461B-AE11-4C7FF0FE59F7}"/>
                    </a:ext>
                  </a:extLst>
                </p14:cNvPr>
                <p14:cNvContentPartPr/>
                <p14:nvPr/>
              </p14:nvContentPartPr>
              <p14:xfrm>
                <a:off x="2048552" y="6404771"/>
                <a:ext cx="10440" cy="78120"/>
              </p14:xfrm>
            </p:contentPart>
          </mc:Choice>
          <mc:Fallback xmlns="">
            <p:pic>
              <p:nvPicPr>
                <p:cNvPr id="1061" name="墨迹 1060">
                  <a:extLst>
                    <a:ext uri="{FF2B5EF4-FFF2-40B4-BE49-F238E27FC236}">
                      <a16:creationId xmlns:a16="http://schemas.microsoft.com/office/drawing/2014/main" id="{6316166F-A33D-461B-AE11-4C7FF0FE59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39912" y="6396131"/>
                  <a:ext cx="28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62" name="墨迹 1061">
                  <a:extLst>
                    <a:ext uri="{FF2B5EF4-FFF2-40B4-BE49-F238E27FC236}">
                      <a16:creationId xmlns:a16="http://schemas.microsoft.com/office/drawing/2014/main" id="{E06EAE52-E6EC-4DBA-881B-2A8AD62FD593}"/>
                    </a:ext>
                  </a:extLst>
                </p14:cNvPr>
                <p14:cNvContentPartPr/>
                <p14:nvPr/>
              </p14:nvContentPartPr>
              <p14:xfrm>
                <a:off x="2047472" y="6322331"/>
                <a:ext cx="224640" cy="261000"/>
              </p14:xfrm>
            </p:contentPart>
          </mc:Choice>
          <mc:Fallback xmlns="">
            <p:pic>
              <p:nvPicPr>
                <p:cNvPr id="1062" name="墨迹 1061">
                  <a:extLst>
                    <a:ext uri="{FF2B5EF4-FFF2-40B4-BE49-F238E27FC236}">
                      <a16:creationId xmlns:a16="http://schemas.microsoft.com/office/drawing/2014/main" id="{E06EAE52-E6EC-4DBA-881B-2A8AD62FD59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38832" y="6313331"/>
                  <a:ext cx="242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3" name="墨迹 1062">
                  <a:extLst>
                    <a:ext uri="{FF2B5EF4-FFF2-40B4-BE49-F238E27FC236}">
                      <a16:creationId xmlns:a16="http://schemas.microsoft.com/office/drawing/2014/main" id="{C441FBB3-6362-4D20-81AB-C28506555719}"/>
                    </a:ext>
                  </a:extLst>
                </p14:cNvPr>
                <p14:cNvContentPartPr/>
                <p14:nvPr/>
              </p14:nvContentPartPr>
              <p14:xfrm>
                <a:off x="2085632" y="6383891"/>
                <a:ext cx="94680" cy="348120"/>
              </p14:xfrm>
            </p:contentPart>
          </mc:Choice>
          <mc:Fallback xmlns="">
            <p:pic>
              <p:nvPicPr>
                <p:cNvPr id="1063" name="墨迹 1062">
                  <a:extLst>
                    <a:ext uri="{FF2B5EF4-FFF2-40B4-BE49-F238E27FC236}">
                      <a16:creationId xmlns:a16="http://schemas.microsoft.com/office/drawing/2014/main" id="{C441FBB3-6362-4D20-81AB-C285065557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6632" y="6374891"/>
                  <a:ext cx="112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64" name="墨迹 1063">
                  <a:extLst>
                    <a:ext uri="{FF2B5EF4-FFF2-40B4-BE49-F238E27FC236}">
                      <a16:creationId xmlns:a16="http://schemas.microsoft.com/office/drawing/2014/main" id="{EF92828C-E37D-4D87-9811-15CC69AB8257}"/>
                    </a:ext>
                  </a:extLst>
                </p14:cNvPr>
                <p14:cNvContentPartPr/>
                <p14:nvPr/>
              </p14:nvContentPartPr>
              <p14:xfrm>
                <a:off x="2183192" y="6443651"/>
                <a:ext cx="59400" cy="13320"/>
              </p14:xfrm>
            </p:contentPart>
          </mc:Choice>
          <mc:Fallback xmlns="">
            <p:pic>
              <p:nvPicPr>
                <p:cNvPr id="1064" name="墨迹 1063">
                  <a:extLst>
                    <a:ext uri="{FF2B5EF4-FFF2-40B4-BE49-F238E27FC236}">
                      <a16:creationId xmlns:a16="http://schemas.microsoft.com/office/drawing/2014/main" id="{EF92828C-E37D-4D87-9811-15CC69AB82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74552" y="6435011"/>
                  <a:ext cx="77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5" name="墨迹 1064">
                  <a:extLst>
                    <a:ext uri="{FF2B5EF4-FFF2-40B4-BE49-F238E27FC236}">
                      <a16:creationId xmlns:a16="http://schemas.microsoft.com/office/drawing/2014/main" id="{C84411EE-8033-47D7-A83A-3F2CD9097884}"/>
                    </a:ext>
                  </a:extLst>
                </p14:cNvPr>
                <p14:cNvContentPartPr/>
                <p14:nvPr/>
              </p14:nvContentPartPr>
              <p14:xfrm>
                <a:off x="2167712" y="6528251"/>
                <a:ext cx="56880" cy="116280"/>
              </p14:xfrm>
            </p:contentPart>
          </mc:Choice>
          <mc:Fallback xmlns="">
            <p:pic>
              <p:nvPicPr>
                <p:cNvPr id="1065" name="墨迹 1064">
                  <a:extLst>
                    <a:ext uri="{FF2B5EF4-FFF2-40B4-BE49-F238E27FC236}">
                      <a16:creationId xmlns:a16="http://schemas.microsoft.com/office/drawing/2014/main" id="{C84411EE-8033-47D7-A83A-3F2CD909788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58712" y="6519611"/>
                  <a:ext cx="74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6" name="墨迹 1065">
                  <a:extLst>
                    <a:ext uri="{FF2B5EF4-FFF2-40B4-BE49-F238E27FC236}">
                      <a16:creationId xmlns:a16="http://schemas.microsoft.com/office/drawing/2014/main" id="{C71DBAF8-51A8-483E-890D-B3C765427560}"/>
                    </a:ext>
                  </a:extLst>
                </p14:cNvPr>
                <p14:cNvContentPartPr/>
                <p14:nvPr/>
              </p14:nvContentPartPr>
              <p14:xfrm>
                <a:off x="2230712" y="6253211"/>
                <a:ext cx="129240" cy="298440"/>
              </p14:xfrm>
            </p:contentPart>
          </mc:Choice>
          <mc:Fallback xmlns="">
            <p:pic>
              <p:nvPicPr>
                <p:cNvPr id="1066" name="墨迹 1065">
                  <a:extLst>
                    <a:ext uri="{FF2B5EF4-FFF2-40B4-BE49-F238E27FC236}">
                      <a16:creationId xmlns:a16="http://schemas.microsoft.com/office/drawing/2014/main" id="{C71DBAF8-51A8-483E-890D-B3C7654275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21712" y="6244211"/>
                  <a:ext cx="146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7" name="墨迹 1066">
                  <a:extLst>
                    <a:ext uri="{FF2B5EF4-FFF2-40B4-BE49-F238E27FC236}">
                      <a16:creationId xmlns:a16="http://schemas.microsoft.com/office/drawing/2014/main" id="{394BE237-4277-4468-981B-5562E5330E7D}"/>
                    </a:ext>
                  </a:extLst>
                </p14:cNvPr>
                <p14:cNvContentPartPr/>
                <p14:nvPr/>
              </p14:nvContentPartPr>
              <p14:xfrm>
                <a:off x="2232512" y="6144131"/>
                <a:ext cx="123840" cy="512640"/>
              </p14:xfrm>
            </p:contentPart>
          </mc:Choice>
          <mc:Fallback xmlns="">
            <p:pic>
              <p:nvPicPr>
                <p:cNvPr id="1067" name="墨迹 1066">
                  <a:extLst>
                    <a:ext uri="{FF2B5EF4-FFF2-40B4-BE49-F238E27FC236}">
                      <a16:creationId xmlns:a16="http://schemas.microsoft.com/office/drawing/2014/main" id="{394BE237-4277-4468-981B-5562E5330E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23872" y="6135491"/>
                  <a:ext cx="1414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9" name="墨迹 1068">
                  <a:extLst>
                    <a:ext uri="{FF2B5EF4-FFF2-40B4-BE49-F238E27FC236}">
                      <a16:creationId xmlns:a16="http://schemas.microsoft.com/office/drawing/2014/main" id="{83DE38AE-9630-4FE9-9FF9-7E2B41685526}"/>
                    </a:ext>
                  </a:extLst>
                </p14:cNvPr>
                <p14:cNvContentPartPr/>
                <p14:nvPr/>
              </p14:nvContentPartPr>
              <p14:xfrm>
                <a:off x="1343672" y="6303251"/>
                <a:ext cx="240480" cy="34200"/>
              </p14:xfrm>
            </p:contentPart>
          </mc:Choice>
          <mc:Fallback xmlns="">
            <p:pic>
              <p:nvPicPr>
                <p:cNvPr id="1069" name="墨迹 1068">
                  <a:extLst>
                    <a:ext uri="{FF2B5EF4-FFF2-40B4-BE49-F238E27FC236}">
                      <a16:creationId xmlns:a16="http://schemas.microsoft.com/office/drawing/2014/main" id="{83DE38AE-9630-4FE9-9FF9-7E2B416855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35032" y="6294611"/>
                  <a:ext cx="258120" cy="5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749E8254-B2C7-46D0-9F81-757154E7AEA6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08C8254-0BC1-4671-83F6-114ADF336466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40E05F0-E618-4E35-8513-A84BA9B2AA5A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C49B4A4-29D9-4CD4-A058-7136CDC6BBC6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051A1E3-169A-40FC-A138-800490E93365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15395EE6-8154-4397-A8CF-7372062F5668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BB98E922-7C8A-4210-9249-6F1A48C434CE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89722A6-0713-4187-967A-7072E8743297}"/>
              </a:ext>
            </a:extLst>
          </p:cNvPr>
          <p:cNvCxnSpPr>
            <a:cxnSpLocks/>
          </p:cNvCxnSpPr>
          <p:nvPr/>
        </p:nvCxnSpPr>
        <p:spPr>
          <a:xfrm>
            <a:off x="0" y="751793"/>
            <a:ext cx="12349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6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EA1B9F-2256-4BB5-AB51-103B86AA7E38}"/>
              </a:ext>
            </a:extLst>
          </p:cNvPr>
          <p:cNvSpPr/>
          <p:nvPr/>
        </p:nvSpPr>
        <p:spPr>
          <a:xfrm>
            <a:off x="292232" y="131967"/>
            <a:ext cx="805289" cy="461916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396D4A7-5531-4613-AD2D-E44D82E7C095}"/>
              </a:ext>
            </a:extLst>
          </p:cNvPr>
          <p:cNvSpPr/>
          <p:nvPr/>
        </p:nvSpPr>
        <p:spPr>
          <a:xfrm>
            <a:off x="0" y="735292"/>
            <a:ext cx="12192000" cy="6122708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0373AB-06F8-4BF5-AA18-54D9C7960303}"/>
              </a:ext>
            </a:extLst>
          </p:cNvPr>
          <p:cNvSpPr txBox="1"/>
          <p:nvPr/>
        </p:nvSpPr>
        <p:spPr>
          <a:xfrm>
            <a:off x="2084895" y="1385739"/>
            <a:ext cx="8022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StarGame</a:t>
            </a:r>
            <a:endParaRPr lang="en-US" altLang="zh-CN" sz="6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铸画游戏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F6C5BF-270B-4271-82E3-25AB897BA819}"/>
              </a:ext>
            </a:extLst>
          </p:cNvPr>
          <p:cNvSpPr txBox="1"/>
          <p:nvPr/>
        </p:nvSpPr>
        <p:spPr>
          <a:xfrm>
            <a:off x="1791094" y="3480300"/>
            <a:ext cx="86632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algn="ju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游戏将以自闭症孩子的画作为基础，通过人工智能加工和玩家选择进行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轮迭代，最后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轮共铸造出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幅极富想象力、童真、美感和收藏价值的数字藏品。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游戏开始后玩家需要在每轮生成的两幅画中选择认为更好看的一幅，一轮限时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秒，时间截止后投票更多的画将进入下一轮迭代，选对的玩家将获得加分，选错或不选皆不扣分。游戏共进行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论，最后分数最高（包括同分）的玩家为一等奖，可免费获得最后一轮迭代出的数字藏品，此藏品发布量与一等奖人数相同。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D58513-6722-4D88-8542-64E4C2BD7259}"/>
              </a:ext>
            </a:extLst>
          </p:cNvPr>
          <p:cNvSpPr/>
          <p:nvPr/>
        </p:nvSpPr>
        <p:spPr>
          <a:xfrm>
            <a:off x="1455272" y="5618374"/>
            <a:ext cx="2158738" cy="68815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4D64F1-7E4D-45A2-86BC-B94F32E067BA}"/>
              </a:ext>
            </a:extLst>
          </p:cNvPr>
          <p:cNvSpPr/>
          <p:nvPr/>
        </p:nvSpPr>
        <p:spPr>
          <a:xfrm>
            <a:off x="5022137" y="5618374"/>
            <a:ext cx="2158738" cy="68815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370E93-CF90-4DE8-B3A0-6285FB3D4138}"/>
              </a:ext>
            </a:extLst>
          </p:cNvPr>
          <p:cNvSpPr/>
          <p:nvPr/>
        </p:nvSpPr>
        <p:spPr>
          <a:xfrm>
            <a:off x="8674933" y="5618374"/>
            <a:ext cx="2158738" cy="68815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42051-8B63-4612-8189-F114F4F7DD6D}"/>
              </a:ext>
            </a:extLst>
          </p:cNvPr>
          <p:cNvSpPr/>
          <p:nvPr/>
        </p:nvSpPr>
        <p:spPr>
          <a:xfrm>
            <a:off x="292232" y="113119"/>
            <a:ext cx="782958" cy="4619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C47515-D72E-44BB-941E-47BBEF86BE7D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E23FE3-C20E-49A2-9D77-EE6E6F39C1A7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FEE404-7E84-4079-8921-8D8B502847A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2BFD31-FF18-4466-B385-29D1A0CA6B61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412076-A00A-4507-85C6-E6D881C0752C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A315B2-BE11-4BFE-9834-A17FA4F38F03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</p:spTree>
    <p:extLst>
      <p:ext uri="{BB962C8B-B14F-4D97-AF65-F5344CB8AC3E}">
        <p14:creationId xmlns:p14="http://schemas.microsoft.com/office/powerpoint/2010/main" val="100458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42051-8B63-4612-8189-F114F4F7DD6D}"/>
              </a:ext>
            </a:extLst>
          </p:cNvPr>
          <p:cNvSpPr/>
          <p:nvPr/>
        </p:nvSpPr>
        <p:spPr>
          <a:xfrm>
            <a:off x="292232" y="113119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396D4A7-5531-4613-AD2D-E44D82E7C095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C47515-D72E-44BB-941E-47BBEF86BE7D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E23FE3-C20E-49A2-9D77-EE6E6F39C1A7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FEE404-7E84-4079-8921-8D8B502847A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2BFD31-FF18-4466-B385-29D1A0CA6B61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412076-A00A-4507-85C6-E6D881C0752C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0AE50E-0303-4524-8B4E-85664FC1EFBC}"/>
              </a:ext>
            </a:extLst>
          </p:cNvPr>
          <p:cNvSpPr/>
          <p:nvPr/>
        </p:nvSpPr>
        <p:spPr>
          <a:xfrm>
            <a:off x="318322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康康的作品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83B0FC-DA1A-4F53-B85C-E4E3F87C200A}"/>
              </a:ext>
            </a:extLst>
          </p:cNvPr>
          <p:cNvSpPr/>
          <p:nvPr/>
        </p:nvSpPr>
        <p:spPr>
          <a:xfrm>
            <a:off x="5366425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明明的作品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21FD4E-844D-4CC5-B216-5E3D6499675F}"/>
              </a:ext>
            </a:extLst>
          </p:cNvPr>
          <p:cNvSpPr/>
          <p:nvPr/>
        </p:nvSpPr>
        <p:spPr>
          <a:xfrm>
            <a:off x="7693167" y="914401"/>
            <a:ext cx="1637406" cy="68815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琳琳的作品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6A296D1-2CF4-4DC8-9092-2F22DDFC9020}"/>
              </a:ext>
            </a:extLst>
          </p:cNvPr>
          <p:cNvSpPr/>
          <p:nvPr/>
        </p:nvSpPr>
        <p:spPr>
          <a:xfrm>
            <a:off x="1001990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实体商品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4599309-2B18-436C-BB3C-9527D45469BE}"/>
              </a:ext>
            </a:extLst>
          </p:cNvPr>
          <p:cNvSpPr/>
          <p:nvPr/>
        </p:nvSpPr>
        <p:spPr>
          <a:xfrm>
            <a:off x="390040" y="914401"/>
            <a:ext cx="1796979" cy="68815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D8415-F79B-4C08-A830-5672E37AC658}"/>
              </a:ext>
            </a:extLst>
          </p:cNvPr>
          <p:cNvSpPr/>
          <p:nvPr/>
        </p:nvSpPr>
        <p:spPr>
          <a:xfrm>
            <a:off x="828738" y="2045627"/>
            <a:ext cx="4119514" cy="427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7CC4D-E0BA-45CF-B84C-104A3CFDE96D}"/>
              </a:ext>
            </a:extLst>
          </p:cNvPr>
          <p:cNvSpPr/>
          <p:nvPr/>
        </p:nvSpPr>
        <p:spPr>
          <a:xfrm>
            <a:off x="985247" y="2222378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83F405D-FE00-4049-836D-063314B46DB9}"/>
              </a:ext>
            </a:extLst>
          </p:cNvPr>
          <p:cNvSpPr/>
          <p:nvPr/>
        </p:nvSpPr>
        <p:spPr>
          <a:xfrm>
            <a:off x="985247" y="3466717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作者介绍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C275F92-930B-4BA1-A8C4-6EE878502D87}"/>
              </a:ext>
            </a:extLst>
          </p:cNvPr>
          <p:cNvSpPr/>
          <p:nvPr/>
        </p:nvSpPr>
        <p:spPr>
          <a:xfrm>
            <a:off x="985247" y="5522549"/>
            <a:ext cx="1302071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了解更多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9BC538A-78D8-4A96-8ACB-A20F7B627E70}"/>
              </a:ext>
            </a:extLst>
          </p:cNvPr>
          <p:cNvSpPr/>
          <p:nvPr/>
        </p:nvSpPr>
        <p:spPr>
          <a:xfrm>
            <a:off x="2569231" y="5522549"/>
            <a:ext cx="1302071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加入游戏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C491508-773F-4513-84DA-AEB0588EADE0}"/>
              </a:ext>
            </a:extLst>
          </p:cNvPr>
          <p:cNvGrpSpPr/>
          <p:nvPr/>
        </p:nvGrpSpPr>
        <p:grpSpPr>
          <a:xfrm>
            <a:off x="6292967" y="3045675"/>
            <a:ext cx="1671840" cy="2383920"/>
            <a:chOff x="6475472" y="2885411"/>
            <a:chExt cx="1671840" cy="23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B958AEBA-B4FE-4BD2-8A12-57DE3F503DE9}"/>
                    </a:ext>
                  </a:extLst>
                </p14:cNvPr>
                <p14:cNvContentPartPr/>
                <p14:nvPr/>
              </p14:nvContentPartPr>
              <p14:xfrm>
                <a:off x="6490592" y="3281411"/>
                <a:ext cx="32040" cy="887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CF688C8-BAE3-4072-8BBE-7FB1138FE0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1592" y="3272771"/>
                  <a:ext cx="4968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A82FF5B6-EE91-43F6-9BCC-7F4C22381F48}"/>
                    </a:ext>
                  </a:extLst>
                </p14:cNvPr>
                <p14:cNvContentPartPr/>
                <p14:nvPr/>
              </p14:nvContentPartPr>
              <p14:xfrm>
                <a:off x="6695072" y="2885411"/>
                <a:ext cx="1452240" cy="14738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6808301-3B96-49AC-B35F-AA3DFF3DBA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6072" y="2876411"/>
                  <a:ext cx="146988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43FA99ED-538B-4C60-AC11-9165A95599BF}"/>
                    </a:ext>
                  </a:extLst>
                </p14:cNvPr>
                <p14:cNvContentPartPr/>
                <p14:nvPr/>
              </p14:nvContentPartPr>
              <p14:xfrm>
                <a:off x="6570872" y="4202651"/>
                <a:ext cx="1562040" cy="30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061A43C-82AB-4325-8DB8-96CF82386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1872" y="4194011"/>
                  <a:ext cx="1579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70D001D0-DEE6-4FEF-86D6-FD3F72351D5D}"/>
                    </a:ext>
                  </a:extLst>
                </p14:cNvPr>
                <p14:cNvContentPartPr/>
                <p14:nvPr/>
              </p14:nvContentPartPr>
              <p14:xfrm>
                <a:off x="7106912" y="3215171"/>
                <a:ext cx="406080" cy="57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D94477F-79E6-4B21-9E01-E4A4705D28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8272" y="3206531"/>
                  <a:ext cx="423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1A1B917C-F6FF-4502-8624-6250FA96FAE9}"/>
                    </a:ext>
                  </a:extLst>
                </p14:cNvPr>
                <p14:cNvContentPartPr/>
                <p14:nvPr/>
              </p14:nvContentPartPr>
              <p14:xfrm>
                <a:off x="7118792" y="3495251"/>
                <a:ext cx="63720" cy="3117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CA3EA75-7FD9-4F4F-A288-42BFDF020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9792" y="3486251"/>
                  <a:ext cx="81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3D079B5A-2AF8-4ED6-8D88-414BE4DAD266}"/>
                    </a:ext>
                  </a:extLst>
                </p14:cNvPr>
                <p14:cNvContentPartPr/>
                <p14:nvPr/>
              </p14:nvContentPartPr>
              <p14:xfrm>
                <a:off x="7187912" y="3390131"/>
                <a:ext cx="362880" cy="366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2B03225-9D46-4931-9978-A189C5764F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8912" y="3381491"/>
                  <a:ext cx="38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CAA0D74E-BB7F-48F2-969C-FA5E520F2901}"/>
                    </a:ext>
                  </a:extLst>
                </p14:cNvPr>
                <p14:cNvContentPartPr/>
                <p14:nvPr/>
              </p14:nvContentPartPr>
              <p14:xfrm>
                <a:off x="7167392" y="3447011"/>
                <a:ext cx="228240" cy="2498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0570C97-DA1C-4D1C-88A1-B0FEED7C8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8392" y="3438371"/>
                  <a:ext cx="245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F6F93ED1-9688-4D02-8927-3B9BECFA9C5B}"/>
                    </a:ext>
                  </a:extLst>
                </p14:cNvPr>
                <p14:cNvContentPartPr/>
                <p14:nvPr/>
              </p14:nvContentPartPr>
              <p14:xfrm>
                <a:off x="7213832" y="3722771"/>
                <a:ext cx="201960" cy="396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A96888C-3E28-4BD6-B075-3351359FF5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5192" y="3714131"/>
                  <a:ext cx="219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AFEF552F-C862-461F-A91B-D936A787701A}"/>
                    </a:ext>
                  </a:extLst>
                </p14:cNvPr>
                <p14:cNvContentPartPr/>
                <p14:nvPr/>
              </p14:nvContentPartPr>
              <p14:xfrm>
                <a:off x="6961832" y="3752291"/>
                <a:ext cx="635760" cy="2217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4B8D469-7E27-4978-81BA-BF983170B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3192" y="3743291"/>
                  <a:ext cx="653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398734AB-0E67-4C4D-AE30-A1AF6BE19712}"/>
                    </a:ext>
                  </a:extLst>
                </p14:cNvPr>
                <p14:cNvContentPartPr/>
                <p14:nvPr/>
              </p14:nvContentPartPr>
              <p14:xfrm>
                <a:off x="7679672" y="3685331"/>
                <a:ext cx="25200" cy="3387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DE5F376-987F-43D2-90A3-69F6005254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0672" y="3676691"/>
                  <a:ext cx="42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FDC95FDE-A9E4-4A6D-8B28-5504EB3322FA}"/>
                    </a:ext>
                  </a:extLst>
                </p14:cNvPr>
                <p14:cNvContentPartPr/>
                <p14:nvPr/>
              </p14:nvContentPartPr>
              <p14:xfrm>
                <a:off x="6475472" y="4812851"/>
                <a:ext cx="1251000" cy="712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489810B-3BDC-4FC6-B8D4-2639CA84DC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6472" y="4804211"/>
                  <a:ext cx="1268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49639EF5-5BC0-4FA9-A6E4-8D0EAE17ED44}"/>
                    </a:ext>
                  </a:extLst>
                </p14:cNvPr>
                <p14:cNvContentPartPr/>
                <p14:nvPr/>
              </p14:nvContentPartPr>
              <p14:xfrm>
                <a:off x="7127072" y="4352771"/>
                <a:ext cx="240840" cy="9165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3002093-243D-4280-A4FD-740E3A264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8072" y="4344131"/>
                  <a:ext cx="25848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CCE73A37-D6D8-4C72-8E86-C2E0417E61DC}"/>
                    </a:ext>
                  </a:extLst>
                </p14:cNvPr>
                <p14:cNvContentPartPr/>
                <p14:nvPr/>
              </p14:nvContentPartPr>
              <p14:xfrm>
                <a:off x="7412192" y="4924091"/>
                <a:ext cx="466920" cy="3124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ECBF5EA-D7F1-43F7-90BC-8E8B600811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3192" y="4915451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F55A39E4-A8EC-4880-BB54-440969C83401}"/>
                    </a:ext>
                  </a:extLst>
                </p14:cNvPr>
                <p14:cNvContentPartPr/>
                <p14:nvPr/>
              </p14:nvContentPartPr>
              <p14:xfrm>
                <a:off x="6677792" y="4596491"/>
                <a:ext cx="947880" cy="33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D801478-F216-42C9-A4D9-0AA09131E3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152" y="4587491"/>
                  <a:ext cx="965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471130AE-119D-4474-AC5D-A52A643CAEDF}"/>
                  </a:ext>
                </a:extLst>
              </p14:cNvPr>
              <p14:cNvContentPartPr/>
              <p14:nvPr/>
            </p14:nvContentPartPr>
            <p14:xfrm>
              <a:off x="9398687" y="3000675"/>
              <a:ext cx="848160" cy="93312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471130AE-119D-4474-AC5D-A52A643CAE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89691" y="2991678"/>
                <a:ext cx="865793" cy="950753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23DEE52F-CF45-46E3-86FE-635800C5ECA8}"/>
              </a:ext>
            </a:extLst>
          </p:cNvPr>
          <p:cNvGrpSpPr/>
          <p:nvPr/>
        </p:nvGrpSpPr>
        <p:grpSpPr>
          <a:xfrm>
            <a:off x="9083687" y="4133595"/>
            <a:ext cx="1312560" cy="1254240"/>
            <a:chOff x="9266192" y="3973331"/>
            <a:chExt cx="131256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8C186850-4676-4EA2-A866-638274C31540}"/>
                    </a:ext>
                  </a:extLst>
                </p14:cNvPr>
                <p14:cNvContentPartPr/>
                <p14:nvPr/>
              </p14:nvContentPartPr>
              <p14:xfrm>
                <a:off x="9266192" y="4035611"/>
                <a:ext cx="474840" cy="2988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309E2BC-7D8B-4442-9342-9DE08A602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7192" y="4026611"/>
                  <a:ext cx="492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1154FFBA-21DF-4F42-AD51-3387E06CCB76}"/>
                    </a:ext>
                  </a:extLst>
                </p14:cNvPr>
                <p14:cNvContentPartPr/>
                <p14:nvPr/>
              </p14:nvContentPartPr>
              <p14:xfrm>
                <a:off x="10163672" y="4203731"/>
                <a:ext cx="153360" cy="2635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CA47E99-E160-45E3-8C60-F5AD034A85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5032" y="4194731"/>
                  <a:ext cx="171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523079C4-FCA1-4428-B357-ADCEDAECE9BC}"/>
                    </a:ext>
                  </a:extLst>
                </p14:cNvPr>
                <p14:cNvContentPartPr/>
                <p14:nvPr/>
              </p14:nvContentPartPr>
              <p14:xfrm>
                <a:off x="9526112" y="3973331"/>
                <a:ext cx="410760" cy="1076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E472071-3BEF-4114-9C7F-CCF68C1DF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17472" y="3964331"/>
                  <a:ext cx="4284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78EFBA43-100C-470D-A714-A0C1F6729F8A}"/>
                    </a:ext>
                  </a:extLst>
                </p14:cNvPr>
                <p14:cNvContentPartPr/>
                <p14:nvPr/>
              </p14:nvContentPartPr>
              <p14:xfrm>
                <a:off x="9655712" y="4745171"/>
                <a:ext cx="923040" cy="482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EDAA7DA-C9CB-427C-9B06-0F28EF04B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6712" y="4736531"/>
                  <a:ext cx="9406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221FD8A-531E-4A11-B39E-67F8D0247CFA}"/>
              </a:ext>
            </a:extLst>
          </p:cNvPr>
          <p:cNvGrpSpPr/>
          <p:nvPr/>
        </p:nvGrpSpPr>
        <p:grpSpPr>
          <a:xfrm>
            <a:off x="9758327" y="3364995"/>
            <a:ext cx="254160" cy="348120"/>
            <a:chOff x="9940832" y="3204731"/>
            <a:chExt cx="2541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91F96A55-3858-49B2-8893-CE06709ED9BE}"/>
                    </a:ext>
                  </a:extLst>
                </p14:cNvPr>
                <p14:cNvContentPartPr/>
                <p14:nvPr/>
              </p14:nvContentPartPr>
              <p14:xfrm>
                <a:off x="9940832" y="3204731"/>
                <a:ext cx="36000" cy="349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20EFE99-E10B-4ADE-96DB-23010D049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1832" y="3196091"/>
                  <a:ext cx="5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1291F577-0492-4F7A-938C-CAFFA0AFC952}"/>
                    </a:ext>
                  </a:extLst>
                </p14:cNvPr>
                <p14:cNvContentPartPr/>
                <p14:nvPr/>
              </p14:nvContentPartPr>
              <p14:xfrm>
                <a:off x="10153952" y="3289691"/>
                <a:ext cx="28440" cy="13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D9F6D8D-51BD-45EE-A608-944B75C8DD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4952" y="3280691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F9DC25DE-B91D-4374-867F-D3C32DD87EFB}"/>
                    </a:ext>
                  </a:extLst>
                </p14:cNvPr>
                <p14:cNvContentPartPr/>
                <p14:nvPr/>
              </p14:nvContentPartPr>
              <p14:xfrm>
                <a:off x="9948752" y="3485171"/>
                <a:ext cx="246240" cy="676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85BE5B3-6364-47DC-AB93-17AE0E4F5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40112" y="3476531"/>
                  <a:ext cx="2638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2041936-AE66-4397-9554-27B5FF9BF50C}"/>
              </a:ext>
            </a:extLst>
          </p:cNvPr>
          <p:cNvGrpSpPr/>
          <p:nvPr/>
        </p:nvGrpSpPr>
        <p:grpSpPr>
          <a:xfrm>
            <a:off x="6471527" y="5575035"/>
            <a:ext cx="935280" cy="1167480"/>
            <a:chOff x="6654032" y="5414771"/>
            <a:chExt cx="935280" cy="11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25DBA51F-DDDD-4ACD-B850-AEB70FAF3269}"/>
                    </a:ext>
                  </a:extLst>
                </p14:cNvPr>
                <p14:cNvContentPartPr/>
                <p14:nvPr/>
              </p14:nvContentPartPr>
              <p14:xfrm>
                <a:off x="7212032" y="5414771"/>
                <a:ext cx="25560" cy="356400"/>
              </p14:xfrm>
            </p:contentPart>
          </mc:Choice>
          <mc:Fallback xmlns=""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ED0EAF96-00B4-4905-A6EA-0A03E9877B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03032" y="5406131"/>
                  <a:ext cx="43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3024CF7C-1429-4E71-8A0D-EACD2D0A9CFD}"/>
                    </a:ext>
                  </a:extLst>
                </p14:cNvPr>
                <p14:cNvContentPartPr/>
                <p14:nvPr/>
              </p14:nvContentPartPr>
              <p14:xfrm>
                <a:off x="7117712" y="5455811"/>
                <a:ext cx="254520" cy="13428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A1420C0F-8260-43E1-9204-E9F52BB821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8712" y="5446811"/>
                  <a:ext cx="272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5ADC7D5E-ABD9-49DD-AF28-7A9FD6F98345}"/>
                    </a:ext>
                  </a:extLst>
                </p14:cNvPr>
                <p14:cNvContentPartPr/>
                <p14:nvPr/>
              </p14:nvContentPartPr>
              <p14:xfrm>
                <a:off x="6758072" y="5949371"/>
                <a:ext cx="218880" cy="5832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2CD214EE-88A3-44D0-ABF3-01298425B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49432" y="5940371"/>
                  <a:ext cx="236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FC707C13-5D78-4B95-BFDD-8A008FB00D7D}"/>
                    </a:ext>
                  </a:extLst>
                </p14:cNvPr>
                <p14:cNvContentPartPr/>
                <p14:nvPr/>
              </p14:nvContentPartPr>
              <p14:xfrm>
                <a:off x="6730712" y="6088691"/>
                <a:ext cx="33120" cy="14832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E46D6EFC-0126-434A-9176-4917D84F56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21712" y="6079691"/>
                  <a:ext cx="50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DC2AD6AE-DB98-4656-824D-9206222EF3EF}"/>
                    </a:ext>
                  </a:extLst>
                </p14:cNvPr>
                <p14:cNvContentPartPr/>
                <p14:nvPr/>
              </p14:nvContentPartPr>
              <p14:xfrm>
                <a:off x="6765632" y="6022451"/>
                <a:ext cx="214920" cy="22752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0737D502-CB29-4D09-A32B-25D6CC34F3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6992" y="6013811"/>
                  <a:ext cx="232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FA34F278-9518-434E-B4FF-8AFEEBB613C6}"/>
                    </a:ext>
                  </a:extLst>
                </p14:cNvPr>
                <p14:cNvContentPartPr/>
                <p14:nvPr/>
              </p14:nvContentPartPr>
              <p14:xfrm>
                <a:off x="6825752" y="6051971"/>
                <a:ext cx="144360" cy="21708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8AF5FB09-2449-4F2D-80FA-070807B53E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16752" y="6042971"/>
                  <a:ext cx="162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84A2F85B-A40D-4FF2-9DB3-929EB731F48B}"/>
                    </a:ext>
                  </a:extLst>
                </p14:cNvPr>
                <p14:cNvContentPartPr/>
                <p14:nvPr/>
              </p14:nvContentPartPr>
              <p14:xfrm>
                <a:off x="6654032" y="6252491"/>
                <a:ext cx="343800" cy="15372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50E82260-A1FA-404B-8001-7FDB07FB85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5392" y="6243851"/>
                  <a:ext cx="361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F6A53353-A96F-4442-B7AC-C979FEBFEEBD}"/>
                    </a:ext>
                  </a:extLst>
                </p14:cNvPr>
                <p14:cNvContentPartPr/>
                <p14:nvPr/>
              </p14:nvContentPartPr>
              <p14:xfrm>
                <a:off x="7046792" y="6238451"/>
                <a:ext cx="7920" cy="34380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58BA8758-4C91-4ED7-93EE-B656892EA5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38152" y="6229811"/>
                  <a:ext cx="25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410F2D40-D1A7-4CBD-9557-72E5573C58F1}"/>
                    </a:ext>
                  </a:extLst>
                </p14:cNvPr>
                <p14:cNvContentPartPr/>
                <p14:nvPr/>
              </p14:nvContentPartPr>
              <p14:xfrm>
                <a:off x="7232192" y="5951531"/>
                <a:ext cx="101880" cy="15984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EEB89476-637C-4C4F-ADA5-FEAE68641F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23552" y="5942891"/>
                  <a:ext cx="119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3555D574-8A7A-4084-B53A-A42840E053E2}"/>
                    </a:ext>
                  </a:extLst>
                </p14:cNvPr>
                <p14:cNvContentPartPr/>
                <p14:nvPr/>
              </p14:nvContentPartPr>
              <p14:xfrm>
                <a:off x="7215992" y="5900771"/>
                <a:ext cx="196920" cy="33876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E208DAEF-DA11-4536-9AB6-45CE512CD5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06992" y="5891771"/>
                  <a:ext cx="214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47603E60-B557-4708-98AA-6EF07F24C128}"/>
                    </a:ext>
                  </a:extLst>
                </p14:cNvPr>
                <p14:cNvContentPartPr/>
                <p14:nvPr/>
              </p14:nvContentPartPr>
              <p14:xfrm>
                <a:off x="7437752" y="5986811"/>
                <a:ext cx="47160" cy="13428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361F6177-7EAA-4997-A312-5F3CF043D9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29112" y="5978171"/>
                  <a:ext cx="64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01CF6CCE-750A-4720-86C0-A31CC371B94F}"/>
                    </a:ext>
                  </a:extLst>
                </p14:cNvPr>
                <p14:cNvContentPartPr/>
                <p14:nvPr/>
              </p14:nvContentPartPr>
              <p14:xfrm>
                <a:off x="7215272" y="6246011"/>
                <a:ext cx="297360" cy="95760"/>
              </p14:xfrm>
            </p:contentPart>
          </mc:Choice>
          <mc:Fallback xmlns=""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E2E3E2F8-0F64-4744-90BA-645A2235B0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06632" y="6237371"/>
                  <a:ext cx="315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5F459744-35A6-4F15-893C-8544802EB7BE}"/>
                    </a:ext>
                  </a:extLst>
                </p14:cNvPr>
                <p14:cNvContentPartPr/>
                <p14:nvPr/>
              </p14:nvContentPartPr>
              <p14:xfrm>
                <a:off x="7222472" y="6177251"/>
                <a:ext cx="156960" cy="327240"/>
              </p14:xfrm>
            </p:contentPart>
          </mc:Choice>
          <mc:Fallback xmlns=""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DD208C78-8A3C-4089-9A4C-2291786FE7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3472" y="6168251"/>
                  <a:ext cx="174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AEE8EF5E-79EE-408C-9940-23AA17ECC650}"/>
                    </a:ext>
                  </a:extLst>
                </p14:cNvPr>
                <p14:cNvContentPartPr/>
                <p14:nvPr/>
              </p14:nvContentPartPr>
              <p14:xfrm>
                <a:off x="7423352" y="6356891"/>
                <a:ext cx="165960" cy="10332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78213484-CA56-45F4-81B1-3689BEFF91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4352" y="6347891"/>
                  <a:ext cx="1836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326B6730-4B1E-4D70-B1C9-B4636EACC556}"/>
              </a:ext>
            </a:extLst>
          </p:cNvPr>
          <p:cNvGrpSpPr/>
          <p:nvPr/>
        </p:nvGrpSpPr>
        <p:grpSpPr>
          <a:xfrm>
            <a:off x="8232647" y="5514495"/>
            <a:ext cx="1367280" cy="526320"/>
            <a:chOff x="8415152" y="5769011"/>
            <a:chExt cx="136728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EBEE5D85-A77B-4058-937C-AB1012E22BC5}"/>
                    </a:ext>
                  </a:extLst>
                </p14:cNvPr>
                <p14:cNvContentPartPr/>
                <p14:nvPr/>
              </p14:nvContentPartPr>
              <p14:xfrm>
                <a:off x="8415152" y="5852891"/>
                <a:ext cx="123120" cy="43668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2FE3B325-8EA3-47EA-ADC7-D26BD292BC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06512" y="5843891"/>
                  <a:ext cx="140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AF57B7B0-18D8-4ABD-AD43-7D937B99D2D3}"/>
                    </a:ext>
                  </a:extLst>
                </p14:cNvPr>
                <p14:cNvContentPartPr/>
                <p14:nvPr/>
              </p14:nvContentPartPr>
              <p14:xfrm>
                <a:off x="8746352" y="5892131"/>
                <a:ext cx="163800" cy="38520"/>
              </p14:xfrm>
            </p:contentPart>
          </mc:Choice>
          <mc:Fallback xmlns=""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C678C383-6ED9-446B-8AEF-98205B2FD1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7352" y="5883131"/>
                  <a:ext cx="181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65FDFCAB-F3EB-4DF3-9A3E-B37D7D55D4D6}"/>
                    </a:ext>
                  </a:extLst>
                </p14:cNvPr>
                <p14:cNvContentPartPr/>
                <p14:nvPr/>
              </p14:nvContentPartPr>
              <p14:xfrm>
                <a:off x="8663192" y="6040091"/>
                <a:ext cx="11520" cy="4320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6358CB77-46AF-4770-B2ED-6939D2DF9A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54552" y="6031091"/>
                  <a:ext cx="29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40D57CE4-E95A-41CF-8DA3-350E42AE37DE}"/>
                    </a:ext>
                  </a:extLst>
                </p14:cNvPr>
                <p14:cNvContentPartPr/>
                <p14:nvPr/>
              </p14:nvContentPartPr>
              <p14:xfrm>
                <a:off x="8649872" y="6018131"/>
                <a:ext cx="172800" cy="17928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F4A93A2F-068A-49A8-8FB2-2B4596E26D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1232" y="6009131"/>
                  <a:ext cx="190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4070A032-F70A-46F1-88D9-6422EF160793}"/>
                    </a:ext>
                  </a:extLst>
                </p14:cNvPr>
                <p14:cNvContentPartPr/>
                <p14:nvPr/>
              </p14:nvContentPartPr>
              <p14:xfrm>
                <a:off x="8799632" y="5788451"/>
                <a:ext cx="168840" cy="42588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336D7EF6-27F9-4CC4-B35D-A77A2A73F6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90632" y="5779451"/>
                  <a:ext cx="186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69DEAEBB-A335-4FDF-BB81-C0D5C5142BD4}"/>
                    </a:ext>
                  </a:extLst>
                </p14:cNvPr>
                <p14:cNvContentPartPr/>
                <p14:nvPr/>
              </p14:nvContentPartPr>
              <p14:xfrm>
                <a:off x="8873432" y="5810051"/>
                <a:ext cx="77760" cy="5580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1976DC8F-4F47-4A6C-AECB-EF5FCCC70A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64432" y="5801051"/>
                  <a:ext cx="95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11F8746A-2B68-4211-B36C-FC2ACBB279B8}"/>
                    </a:ext>
                  </a:extLst>
                </p14:cNvPr>
                <p14:cNvContentPartPr/>
                <p14:nvPr/>
              </p14:nvContentPartPr>
              <p14:xfrm>
                <a:off x="9013472" y="5853971"/>
                <a:ext cx="176040" cy="35460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B3CEAF40-A742-4FA4-9EA8-48006824A70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04472" y="5844971"/>
                  <a:ext cx="193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C948E082-936C-4ED1-AACD-934711C8263C}"/>
                    </a:ext>
                  </a:extLst>
                </p14:cNvPr>
                <p14:cNvContentPartPr/>
                <p14:nvPr/>
              </p14:nvContentPartPr>
              <p14:xfrm>
                <a:off x="9328832" y="6076811"/>
                <a:ext cx="27360" cy="4788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12363836-031B-4AC6-A3C5-A7683359B1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20192" y="6068171"/>
                  <a:ext cx="45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7CD801E6-9AA9-4911-9DFA-EB68673A04BC}"/>
                    </a:ext>
                  </a:extLst>
                </p14:cNvPr>
                <p14:cNvContentPartPr/>
                <p14:nvPr/>
              </p14:nvContentPartPr>
              <p14:xfrm>
                <a:off x="9413792" y="5900051"/>
                <a:ext cx="161640" cy="31032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C0684230-A01E-4A28-8399-8D0A3B2040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05152" y="5891051"/>
                  <a:ext cx="179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2EA5D844-FF12-4953-8E1D-67212EC4979D}"/>
                    </a:ext>
                  </a:extLst>
                </p14:cNvPr>
                <p14:cNvContentPartPr/>
                <p14:nvPr/>
              </p14:nvContentPartPr>
              <p14:xfrm>
                <a:off x="9609992" y="5769011"/>
                <a:ext cx="172440" cy="52632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920145D1-7287-4230-ADC2-925F2C32AC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01352" y="5760371"/>
                  <a:ext cx="190080" cy="54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4F7BAC7-581F-4CB6-B4D3-6570A3B4762D}"/>
              </a:ext>
            </a:extLst>
          </p:cNvPr>
          <p:cNvGrpSpPr/>
          <p:nvPr/>
        </p:nvGrpSpPr>
        <p:grpSpPr>
          <a:xfrm>
            <a:off x="9644567" y="5527455"/>
            <a:ext cx="1933920" cy="557640"/>
            <a:chOff x="9827072" y="5781971"/>
            <a:chExt cx="193392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F892FE69-1CCD-4986-8549-DFF0E0CF0C1C}"/>
                    </a:ext>
                  </a:extLst>
                </p14:cNvPr>
                <p14:cNvContentPartPr/>
                <p14:nvPr/>
              </p14:nvContentPartPr>
              <p14:xfrm>
                <a:off x="9827072" y="5781971"/>
                <a:ext cx="269640" cy="20412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8CD9E669-C508-4ECC-98D1-5AEDC9603A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18432" y="5773331"/>
                  <a:ext cx="287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DACA7A88-247C-4E62-85EE-C98AE6D1F9FB}"/>
                    </a:ext>
                  </a:extLst>
                </p14:cNvPr>
                <p14:cNvContentPartPr/>
                <p14:nvPr/>
              </p14:nvContentPartPr>
              <p14:xfrm>
                <a:off x="9951632" y="5868011"/>
                <a:ext cx="162360" cy="4644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84389030-966F-481B-B5D3-8725763D32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42992" y="5859011"/>
                  <a:ext cx="180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2D94C4ED-311A-42BE-A589-E29AE4879933}"/>
                    </a:ext>
                  </a:extLst>
                </p14:cNvPr>
                <p14:cNvContentPartPr/>
                <p14:nvPr/>
              </p14:nvContentPartPr>
              <p14:xfrm>
                <a:off x="9928952" y="5989331"/>
                <a:ext cx="120960" cy="12348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F4C4B849-3A90-4641-AE69-7E52EAE156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20312" y="5980331"/>
                  <a:ext cx="138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659467B6-935E-4011-9DC6-3E4F268E317C}"/>
                    </a:ext>
                  </a:extLst>
                </p14:cNvPr>
                <p14:cNvContentPartPr/>
                <p14:nvPr/>
              </p14:nvContentPartPr>
              <p14:xfrm>
                <a:off x="9853712" y="6039011"/>
                <a:ext cx="207360" cy="25812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4C601C9B-C4BA-47A0-86DA-EB2A6F9E55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45072" y="6030371"/>
                  <a:ext cx="225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16536A96-A08D-4115-8CE7-3F7DF4B347D2}"/>
                    </a:ext>
                  </a:extLst>
                </p14:cNvPr>
                <p14:cNvContentPartPr/>
                <p14:nvPr/>
              </p14:nvContentPartPr>
              <p14:xfrm>
                <a:off x="9899072" y="6126131"/>
                <a:ext cx="105120" cy="201240"/>
              </p14:xfrm>
            </p:contentPart>
          </mc:Choice>
          <mc:Fallback xmlns=""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6CA1DF7A-B51B-4953-ACBF-F88E9AD445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90432" y="6117491"/>
                  <a:ext cx="122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A9FBF37F-7F72-4997-BFD6-6AA8DE867D04}"/>
                    </a:ext>
                  </a:extLst>
                </p14:cNvPr>
                <p14:cNvContentPartPr/>
                <p14:nvPr/>
              </p14:nvContentPartPr>
              <p14:xfrm>
                <a:off x="10093472" y="5802851"/>
                <a:ext cx="297000" cy="33156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B853AAC5-9711-4560-90FE-C7406342F9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84832" y="5793851"/>
                  <a:ext cx="3146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4B66ED38-1137-4A65-8A59-CEE957E23441}"/>
                    </a:ext>
                  </a:extLst>
                </p14:cNvPr>
                <p14:cNvContentPartPr/>
                <p14:nvPr/>
              </p14:nvContentPartPr>
              <p14:xfrm>
                <a:off x="10142072" y="5974571"/>
                <a:ext cx="162000" cy="26784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43CD41EC-A08C-4297-8636-1C39875332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33432" y="5965571"/>
                  <a:ext cx="179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789D17C7-6940-4681-873B-DFAC154069AC}"/>
                    </a:ext>
                  </a:extLst>
                </p14:cNvPr>
                <p14:cNvContentPartPr/>
                <p14:nvPr/>
              </p14:nvContentPartPr>
              <p14:xfrm>
                <a:off x="10252232" y="6084011"/>
                <a:ext cx="175320" cy="20484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54BF2357-41EC-4D06-8FCB-1752A5C908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3232" y="6075371"/>
                  <a:ext cx="192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84EF0B20-9E74-47D4-93DE-6D09B0C64696}"/>
                    </a:ext>
                  </a:extLst>
                </p14:cNvPr>
                <p14:cNvContentPartPr/>
                <p14:nvPr/>
              </p14:nvContentPartPr>
              <p14:xfrm>
                <a:off x="10297232" y="6151691"/>
                <a:ext cx="115560" cy="15228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FDECCD9D-86FF-483A-98B4-04614EB09E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88232" y="6143051"/>
                  <a:ext cx="133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E4AF8C8C-78B8-4817-8983-D715EA7250DC}"/>
                    </a:ext>
                  </a:extLst>
                </p14:cNvPr>
                <p14:cNvContentPartPr/>
                <p14:nvPr/>
              </p14:nvContentPartPr>
              <p14:xfrm>
                <a:off x="10243232" y="6037571"/>
                <a:ext cx="162360" cy="1836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598B346E-21DA-4093-AC9F-94A4465D20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34592" y="6028931"/>
                  <a:ext cx="18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27235D5A-B5EF-435C-9316-3C4A8150E18E}"/>
                    </a:ext>
                  </a:extLst>
                </p14:cNvPr>
                <p14:cNvContentPartPr/>
                <p14:nvPr/>
              </p14:nvContentPartPr>
              <p14:xfrm>
                <a:off x="10536632" y="5910851"/>
                <a:ext cx="180720" cy="2484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7DA2ECCC-54A4-4E94-A9D5-228C3D3BC5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27992" y="5901851"/>
                  <a:ext cx="19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E38C1512-73D7-45E5-8D62-68ECDC1A0D58}"/>
                    </a:ext>
                  </a:extLst>
                </p14:cNvPr>
                <p14:cNvContentPartPr/>
                <p14:nvPr/>
              </p14:nvContentPartPr>
              <p14:xfrm>
                <a:off x="10545992" y="6023171"/>
                <a:ext cx="23040" cy="22608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C004F1D2-954A-41F5-9C18-5BAD526551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37352" y="6014171"/>
                  <a:ext cx="40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D0660C04-1AF3-427A-9A43-E6C6BAD5C40D}"/>
                    </a:ext>
                  </a:extLst>
                </p14:cNvPr>
                <p14:cNvContentPartPr/>
                <p14:nvPr/>
              </p14:nvContentPartPr>
              <p14:xfrm>
                <a:off x="10563632" y="6009851"/>
                <a:ext cx="186480" cy="16236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78F4CAB0-8B9D-4191-8FA1-55B9AFEB75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54632" y="6000851"/>
                  <a:ext cx="204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126015A2-0806-40DF-9BD4-78D13D183D25}"/>
                    </a:ext>
                  </a:extLst>
                </p14:cNvPr>
                <p14:cNvContentPartPr/>
                <p14:nvPr/>
              </p14:nvContentPartPr>
              <p14:xfrm>
                <a:off x="10558952" y="6044051"/>
                <a:ext cx="140040" cy="20448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437698F7-A544-4722-879E-C4814F88B0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50312" y="6035411"/>
                  <a:ext cx="157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E9B7F317-6FF7-40FC-AA33-8F1AB2FD5B79}"/>
                    </a:ext>
                  </a:extLst>
                </p14:cNvPr>
                <p14:cNvContentPartPr/>
                <p14:nvPr/>
              </p14:nvContentPartPr>
              <p14:xfrm>
                <a:off x="10483352" y="6152051"/>
                <a:ext cx="307080" cy="12744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5C694DBD-FC5F-4A33-8836-202F239F45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74712" y="6143051"/>
                  <a:ext cx="324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EEE8E9DB-0479-47BD-AC00-0804A7D5D10E}"/>
                    </a:ext>
                  </a:extLst>
                </p14:cNvPr>
                <p14:cNvContentPartPr/>
                <p14:nvPr/>
              </p14:nvContentPartPr>
              <p14:xfrm>
                <a:off x="10815632" y="6159611"/>
                <a:ext cx="12960" cy="178200"/>
              </p14:xfrm>
            </p:contentPart>
          </mc:Choice>
          <mc:Fallback xmlns=""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4146203B-37A2-46E1-B6A9-D7974B6E899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06992" y="6150611"/>
                  <a:ext cx="30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1F2F0277-E145-40FC-A5E1-41E58C91CE0D}"/>
                    </a:ext>
                  </a:extLst>
                </p14:cNvPr>
                <p14:cNvContentPartPr/>
                <p14:nvPr/>
              </p14:nvContentPartPr>
              <p14:xfrm>
                <a:off x="11010752" y="5829851"/>
                <a:ext cx="148320" cy="181080"/>
              </p14:xfrm>
            </p:contentPart>
          </mc:Choice>
          <mc:Fallback xmlns=""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66E03018-B505-4BF1-9217-C83C1924B7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01752" y="5821211"/>
                  <a:ext cx="165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ADC79D48-01F4-4D35-9722-BC462A047359}"/>
                    </a:ext>
                  </a:extLst>
                </p14:cNvPr>
                <p14:cNvContentPartPr/>
                <p14:nvPr/>
              </p14:nvContentPartPr>
              <p14:xfrm>
                <a:off x="10953152" y="5898251"/>
                <a:ext cx="61560" cy="434160"/>
              </p14:xfrm>
            </p:contentPart>
          </mc:Choice>
          <mc:Fallback xmlns=""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975211BD-AB2E-4200-99E1-912F491AD5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44152" y="5889251"/>
                  <a:ext cx="792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8C927BDE-6307-4012-853E-522BCE87CA67}"/>
                    </a:ext>
                  </a:extLst>
                </p14:cNvPr>
                <p14:cNvContentPartPr/>
                <p14:nvPr/>
              </p14:nvContentPartPr>
              <p14:xfrm>
                <a:off x="10982672" y="6034691"/>
                <a:ext cx="146160" cy="115560"/>
              </p14:xfrm>
            </p:contentPart>
          </mc:Choice>
          <mc:Fallback xmlns=""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E710C642-8FAB-40F3-BE67-2681C38C43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74032" y="6026051"/>
                  <a:ext cx="163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3EBF48CD-0D48-40DE-82C5-6497BB145CD0}"/>
                    </a:ext>
                  </a:extLst>
                </p14:cNvPr>
                <p14:cNvContentPartPr/>
                <p14:nvPr/>
              </p14:nvContentPartPr>
              <p14:xfrm>
                <a:off x="11037392" y="6078251"/>
                <a:ext cx="184320" cy="227880"/>
              </p14:xfrm>
            </p:contentPart>
          </mc:Choice>
          <mc:Fallback xmlns=""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4E086139-2BDF-480B-B99B-703C500E7E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28392" y="6069251"/>
                  <a:ext cx="201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EA3184DC-EA33-4B11-BB98-56BD96AD6C13}"/>
                    </a:ext>
                  </a:extLst>
                </p14:cNvPr>
                <p14:cNvContentPartPr/>
                <p14:nvPr/>
              </p14:nvContentPartPr>
              <p14:xfrm>
                <a:off x="11298392" y="5913011"/>
                <a:ext cx="163080" cy="39996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46A6C4E4-5AB8-4AA0-A380-6BCB711252D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89392" y="5904011"/>
                  <a:ext cx="180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2CB701C3-3617-40B6-A1B9-FB7ECD99DF5B}"/>
                    </a:ext>
                  </a:extLst>
                </p14:cNvPr>
                <p14:cNvContentPartPr/>
                <p14:nvPr/>
              </p14:nvContentPartPr>
              <p14:xfrm>
                <a:off x="11499632" y="5994011"/>
                <a:ext cx="261360" cy="34560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334EAA64-0FAD-46F4-92D2-F28438ADE0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90992" y="5985011"/>
                  <a:ext cx="279000" cy="36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51B3084-5675-4AB2-9621-4483BCE1FEEB}"/>
              </a:ext>
            </a:extLst>
          </p:cNvPr>
          <p:cNvSpPr txBox="1"/>
          <p:nvPr/>
        </p:nvSpPr>
        <p:spPr>
          <a:xfrm>
            <a:off x="8108157" y="6198075"/>
            <a:ext cx="370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（参考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138"/>
              </a:rPr>
              <a:t>KILLABEARS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brands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页面）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77EDE3F-0BF0-4A12-AECF-02D56D6498D2}"/>
              </a:ext>
            </a:extLst>
          </p:cNvPr>
          <p:cNvSpPr txBox="1"/>
          <p:nvPr/>
        </p:nvSpPr>
        <p:spPr>
          <a:xfrm>
            <a:off x="1476454" y="5955325"/>
            <a:ext cx="34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游戏预计将于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点开始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886C07-A38D-43C1-8FC8-ACD1CEB946B8}"/>
              </a:ext>
            </a:extLst>
          </p:cNvPr>
          <p:cNvSpPr txBox="1"/>
          <p:nvPr/>
        </p:nvSpPr>
        <p:spPr>
          <a:xfrm>
            <a:off x="8358178" y="1875942"/>
            <a:ext cx="331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小孩的卡通形象，最好能眨眼、扭头之类的动一下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368315EB-A162-4AE6-9D6D-3EAA07ABDEE9}"/>
                  </a:ext>
                </a:extLst>
              </p14:cNvPr>
              <p14:cNvContentPartPr/>
              <p14:nvPr/>
            </p14:nvContentPartPr>
            <p14:xfrm>
              <a:off x="11012927" y="3954675"/>
              <a:ext cx="7920" cy="396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368315EB-A162-4AE6-9D6D-3EAA07ABDEE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003927" y="3945675"/>
                <a:ext cx="255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314B9FD3-C454-4E56-ABBF-8AE5A9B75180}"/>
              </a:ext>
            </a:extLst>
          </p:cNvPr>
          <p:cNvGrpSpPr/>
          <p:nvPr/>
        </p:nvGrpSpPr>
        <p:grpSpPr>
          <a:xfrm>
            <a:off x="9079007" y="2576235"/>
            <a:ext cx="394920" cy="368280"/>
            <a:chOff x="9261512" y="2415971"/>
            <a:chExt cx="39492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D217F8C7-13C8-4825-91D4-34471A16D0D1}"/>
                    </a:ext>
                  </a:extLst>
                </p14:cNvPr>
                <p14:cNvContentPartPr/>
                <p14:nvPr/>
              </p14:nvContentPartPr>
              <p14:xfrm>
                <a:off x="9261512" y="2415971"/>
                <a:ext cx="262800" cy="32652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4F2F6A3-7DA9-4040-B337-58CF65C85E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52512" y="2406971"/>
                  <a:ext cx="280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1BFFA19F-4C52-4103-A150-36822B87504A}"/>
                    </a:ext>
                  </a:extLst>
                </p14:cNvPr>
                <p14:cNvContentPartPr/>
                <p14:nvPr/>
              </p14:nvContentPartPr>
              <p14:xfrm>
                <a:off x="9415592" y="2630531"/>
                <a:ext cx="240840" cy="15372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D23D10F-78A6-4AAC-B36E-E90E88BCAA9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406592" y="2621531"/>
                  <a:ext cx="258480" cy="171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99634001-DB1C-4535-A5BD-2184490124E0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</p:spTree>
    <p:extLst>
      <p:ext uri="{BB962C8B-B14F-4D97-AF65-F5344CB8AC3E}">
        <p14:creationId xmlns:p14="http://schemas.microsoft.com/office/powerpoint/2010/main" val="330008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42051-8B63-4612-8189-F114F4F7DD6D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396D4A7-5531-4613-AD2D-E44D82E7C095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C47515-D72E-44BB-941E-47BBEF86BE7D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E23FE3-C20E-49A2-9D77-EE6E6F39C1A7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FEE404-7E84-4079-8921-8D8B502847A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2BFD31-FF18-4466-B385-29D1A0CA6B61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412076-A00A-4507-85C6-E6D881C0752C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0AE50E-0303-4524-8B4E-85664FC1EFBC}"/>
              </a:ext>
            </a:extLst>
          </p:cNvPr>
          <p:cNvSpPr/>
          <p:nvPr/>
        </p:nvSpPr>
        <p:spPr>
          <a:xfrm>
            <a:off x="318322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康康的作品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83B0FC-DA1A-4F53-B85C-E4E3F87C200A}"/>
              </a:ext>
            </a:extLst>
          </p:cNvPr>
          <p:cNvSpPr/>
          <p:nvPr/>
        </p:nvSpPr>
        <p:spPr>
          <a:xfrm>
            <a:off x="5366425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明明的作品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21FD4E-844D-4CC5-B216-5E3D6499675F}"/>
              </a:ext>
            </a:extLst>
          </p:cNvPr>
          <p:cNvSpPr/>
          <p:nvPr/>
        </p:nvSpPr>
        <p:spPr>
          <a:xfrm>
            <a:off x="7693167" y="914401"/>
            <a:ext cx="1637406" cy="68815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琳琳的作品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6A296D1-2CF4-4DC8-9092-2F22DDFC9020}"/>
              </a:ext>
            </a:extLst>
          </p:cNvPr>
          <p:cNvSpPr/>
          <p:nvPr/>
        </p:nvSpPr>
        <p:spPr>
          <a:xfrm>
            <a:off x="1001990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实体商品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4599309-2B18-436C-BB3C-9527D45469BE}"/>
              </a:ext>
            </a:extLst>
          </p:cNvPr>
          <p:cNvSpPr/>
          <p:nvPr/>
        </p:nvSpPr>
        <p:spPr>
          <a:xfrm>
            <a:off x="390040" y="914401"/>
            <a:ext cx="1796979" cy="68815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D8415-F79B-4C08-A830-5672E37AC658}"/>
              </a:ext>
            </a:extLst>
          </p:cNvPr>
          <p:cNvSpPr/>
          <p:nvPr/>
        </p:nvSpPr>
        <p:spPr>
          <a:xfrm>
            <a:off x="828738" y="2045627"/>
            <a:ext cx="4119514" cy="427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7CC4D-E0BA-45CF-B84C-104A3CFDE96D}"/>
              </a:ext>
            </a:extLst>
          </p:cNvPr>
          <p:cNvSpPr/>
          <p:nvPr/>
        </p:nvSpPr>
        <p:spPr>
          <a:xfrm>
            <a:off x="985247" y="2222378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83F405D-FE00-4049-836D-063314B46DB9}"/>
              </a:ext>
            </a:extLst>
          </p:cNvPr>
          <p:cNvSpPr/>
          <p:nvPr/>
        </p:nvSpPr>
        <p:spPr>
          <a:xfrm>
            <a:off x="985247" y="3466717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作者介绍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C275F92-930B-4BA1-A8C4-6EE878502D87}"/>
              </a:ext>
            </a:extLst>
          </p:cNvPr>
          <p:cNvSpPr/>
          <p:nvPr/>
        </p:nvSpPr>
        <p:spPr>
          <a:xfrm>
            <a:off x="985247" y="5522549"/>
            <a:ext cx="1302071" cy="37707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了解更多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9BC538A-78D8-4A96-8ACB-A20F7B627E70}"/>
              </a:ext>
            </a:extLst>
          </p:cNvPr>
          <p:cNvSpPr/>
          <p:nvPr/>
        </p:nvSpPr>
        <p:spPr>
          <a:xfrm>
            <a:off x="2569231" y="5522549"/>
            <a:ext cx="1302071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加入游戏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77EDE3F-0BF0-4A12-AECF-02D56D6498D2}"/>
              </a:ext>
            </a:extLst>
          </p:cNvPr>
          <p:cNvSpPr txBox="1"/>
          <p:nvPr/>
        </p:nvSpPr>
        <p:spPr>
          <a:xfrm>
            <a:off x="1476454" y="5955325"/>
            <a:ext cx="34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游戏预计将于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点开始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BC214A47-384C-4D20-AE0C-3B822D61D44E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BF42C8C8-593E-466A-A0C5-17973D41EDE4}"/>
              </a:ext>
            </a:extLst>
          </p:cNvPr>
          <p:cNvGrpSpPr/>
          <p:nvPr/>
        </p:nvGrpSpPr>
        <p:grpSpPr>
          <a:xfrm>
            <a:off x="6041839" y="2951400"/>
            <a:ext cx="1671840" cy="2383920"/>
            <a:chOff x="6475472" y="2885411"/>
            <a:chExt cx="1671840" cy="23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DFEDC9DB-3A30-4CFB-9E71-4BA88BF133E7}"/>
                    </a:ext>
                  </a:extLst>
                </p14:cNvPr>
                <p14:cNvContentPartPr/>
                <p14:nvPr/>
              </p14:nvContentPartPr>
              <p14:xfrm>
                <a:off x="6490592" y="3281411"/>
                <a:ext cx="32040" cy="887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CF688C8-BAE3-4072-8BBE-7FB1138FE0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1592" y="3272771"/>
                  <a:ext cx="4968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311F562B-1431-4E73-97C7-E2972D8D230C}"/>
                    </a:ext>
                  </a:extLst>
                </p14:cNvPr>
                <p14:cNvContentPartPr/>
                <p14:nvPr/>
              </p14:nvContentPartPr>
              <p14:xfrm>
                <a:off x="6695072" y="2885411"/>
                <a:ext cx="1452240" cy="14738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6808301-3B96-49AC-B35F-AA3DFF3DBA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6072" y="2876411"/>
                  <a:ext cx="146988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35526A20-7D1D-44BE-B559-D84063EE0564}"/>
                    </a:ext>
                  </a:extLst>
                </p14:cNvPr>
                <p14:cNvContentPartPr/>
                <p14:nvPr/>
              </p14:nvContentPartPr>
              <p14:xfrm>
                <a:off x="6570872" y="4202651"/>
                <a:ext cx="1562040" cy="30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061A43C-82AB-4325-8DB8-96CF82386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1872" y="4194011"/>
                  <a:ext cx="1579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007C9CC5-3802-4EC0-B126-3AB6170D7144}"/>
                    </a:ext>
                  </a:extLst>
                </p14:cNvPr>
                <p14:cNvContentPartPr/>
                <p14:nvPr/>
              </p14:nvContentPartPr>
              <p14:xfrm>
                <a:off x="7106912" y="3215171"/>
                <a:ext cx="406080" cy="57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D94477F-79E6-4B21-9E01-E4A4705D28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8272" y="3206531"/>
                  <a:ext cx="423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46892302-B0AD-4FC4-A396-5A8E876EFC80}"/>
                    </a:ext>
                  </a:extLst>
                </p14:cNvPr>
                <p14:cNvContentPartPr/>
                <p14:nvPr/>
              </p14:nvContentPartPr>
              <p14:xfrm>
                <a:off x="7118792" y="3495251"/>
                <a:ext cx="63720" cy="3117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CA3EA75-7FD9-4F4F-A288-42BFDF020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9792" y="3486251"/>
                  <a:ext cx="81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56B5D43B-53DC-4F42-AB69-AD771E8E17FA}"/>
                    </a:ext>
                  </a:extLst>
                </p14:cNvPr>
                <p14:cNvContentPartPr/>
                <p14:nvPr/>
              </p14:nvContentPartPr>
              <p14:xfrm>
                <a:off x="7187912" y="3390131"/>
                <a:ext cx="362880" cy="366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2B03225-9D46-4931-9978-A189C5764F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8912" y="3381491"/>
                  <a:ext cx="38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34B3877E-1B10-4FEA-9C39-1D4157B8F24A}"/>
                    </a:ext>
                  </a:extLst>
                </p14:cNvPr>
                <p14:cNvContentPartPr/>
                <p14:nvPr/>
              </p14:nvContentPartPr>
              <p14:xfrm>
                <a:off x="7167392" y="3447011"/>
                <a:ext cx="228240" cy="2498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0570C97-DA1C-4D1C-88A1-B0FEED7C8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8392" y="3438371"/>
                  <a:ext cx="245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C0A20137-605B-4FE6-82AA-09C3B29BBF44}"/>
                    </a:ext>
                  </a:extLst>
                </p14:cNvPr>
                <p14:cNvContentPartPr/>
                <p14:nvPr/>
              </p14:nvContentPartPr>
              <p14:xfrm>
                <a:off x="7213832" y="3722771"/>
                <a:ext cx="201960" cy="396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A96888C-3E28-4BD6-B075-3351359FF5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5192" y="3714131"/>
                  <a:ext cx="219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16925F6B-7C28-4E88-BD4A-3F890788BDDB}"/>
                    </a:ext>
                  </a:extLst>
                </p14:cNvPr>
                <p14:cNvContentPartPr/>
                <p14:nvPr/>
              </p14:nvContentPartPr>
              <p14:xfrm>
                <a:off x="6961832" y="3752291"/>
                <a:ext cx="635760" cy="2217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4B8D469-7E27-4978-81BA-BF983170B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3192" y="3743291"/>
                  <a:ext cx="653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AED39879-C4EC-442C-AF2D-907A2E34A66D}"/>
                    </a:ext>
                  </a:extLst>
                </p14:cNvPr>
                <p14:cNvContentPartPr/>
                <p14:nvPr/>
              </p14:nvContentPartPr>
              <p14:xfrm>
                <a:off x="7679672" y="3685331"/>
                <a:ext cx="25200" cy="3387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DE5F376-987F-43D2-90A3-69F6005254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0672" y="3676691"/>
                  <a:ext cx="42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F4F58723-6F59-465E-B85C-C5C3F31CD87B}"/>
                    </a:ext>
                  </a:extLst>
                </p14:cNvPr>
                <p14:cNvContentPartPr/>
                <p14:nvPr/>
              </p14:nvContentPartPr>
              <p14:xfrm>
                <a:off x="6475472" y="4812851"/>
                <a:ext cx="1251000" cy="712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489810B-3BDC-4FC6-B8D4-2639CA84DC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6472" y="4804211"/>
                  <a:ext cx="1268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C4468DC9-FCAE-470E-B904-28C422E9638A}"/>
                    </a:ext>
                  </a:extLst>
                </p14:cNvPr>
                <p14:cNvContentPartPr/>
                <p14:nvPr/>
              </p14:nvContentPartPr>
              <p14:xfrm>
                <a:off x="7127072" y="4352771"/>
                <a:ext cx="240840" cy="9165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3002093-243D-4280-A4FD-740E3A264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8072" y="4344131"/>
                  <a:ext cx="25848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865D4B2D-E9D3-4030-8DE0-E59B5D471947}"/>
                    </a:ext>
                  </a:extLst>
                </p14:cNvPr>
                <p14:cNvContentPartPr/>
                <p14:nvPr/>
              </p14:nvContentPartPr>
              <p14:xfrm>
                <a:off x="7412192" y="4924091"/>
                <a:ext cx="466920" cy="3124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ECBF5EA-D7F1-43F7-90BC-8E8B600811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3192" y="4915451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42362B99-943A-4EF7-8B1A-334A83B061A1}"/>
                    </a:ext>
                  </a:extLst>
                </p14:cNvPr>
                <p14:cNvContentPartPr/>
                <p14:nvPr/>
              </p14:nvContentPartPr>
              <p14:xfrm>
                <a:off x="6677792" y="4596491"/>
                <a:ext cx="947880" cy="33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D801478-F216-42C9-A4D9-0AA09131E3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152" y="4587491"/>
                  <a:ext cx="965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734ABDEA-B177-426F-8AED-562FB682EDC1}"/>
                  </a:ext>
                </a:extLst>
              </p14:cNvPr>
              <p14:cNvContentPartPr/>
              <p14:nvPr/>
            </p14:nvContentPartPr>
            <p14:xfrm>
              <a:off x="8751633" y="2906400"/>
              <a:ext cx="848160" cy="933120"/>
            </p14:xfrm>
          </p:contentPart>
        </mc:Choice>
        <mc:Fallback xmlns=""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734ABDEA-B177-426F-8AED-562FB682ED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42637" y="2897403"/>
                <a:ext cx="865793" cy="950753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B13BA07-3DC0-44AB-ABC9-A10DFE7BB493}"/>
              </a:ext>
            </a:extLst>
          </p:cNvPr>
          <p:cNvGrpSpPr/>
          <p:nvPr/>
        </p:nvGrpSpPr>
        <p:grpSpPr>
          <a:xfrm>
            <a:off x="8436633" y="4039320"/>
            <a:ext cx="1312560" cy="1254240"/>
            <a:chOff x="9266192" y="3973331"/>
            <a:chExt cx="131256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40545B6F-8285-41AE-A9C1-FF738E73AD70}"/>
                    </a:ext>
                  </a:extLst>
                </p14:cNvPr>
                <p14:cNvContentPartPr/>
                <p14:nvPr/>
              </p14:nvContentPartPr>
              <p14:xfrm>
                <a:off x="9266192" y="4035611"/>
                <a:ext cx="474840" cy="2988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309E2BC-7D8B-4442-9342-9DE08A602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7192" y="4026611"/>
                  <a:ext cx="492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37FE0746-0D71-4DF4-9498-3BCD772F8130}"/>
                    </a:ext>
                  </a:extLst>
                </p14:cNvPr>
                <p14:cNvContentPartPr/>
                <p14:nvPr/>
              </p14:nvContentPartPr>
              <p14:xfrm>
                <a:off x="10163672" y="4203731"/>
                <a:ext cx="153360" cy="2635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CA47E99-E160-45E3-8C60-F5AD034A85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5032" y="4194731"/>
                  <a:ext cx="171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81B7C8FF-22ED-4656-965F-84A1DC6E7575}"/>
                    </a:ext>
                  </a:extLst>
                </p14:cNvPr>
                <p14:cNvContentPartPr/>
                <p14:nvPr/>
              </p14:nvContentPartPr>
              <p14:xfrm>
                <a:off x="9526112" y="3973331"/>
                <a:ext cx="410760" cy="1076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E472071-3BEF-4114-9C7F-CCF68C1DF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17472" y="3964331"/>
                  <a:ext cx="4284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8A1C202B-20DB-4BBB-9DED-A5D3E58339CE}"/>
                    </a:ext>
                  </a:extLst>
                </p14:cNvPr>
                <p14:cNvContentPartPr/>
                <p14:nvPr/>
              </p14:nvContentPartPr>
              <p14:xfrm>
                <a:off x="9655712" y="4745171"/>
                <a:ext cx="923040" cy="482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EDAA7DA-C9CB-427C-9B06-0F28EF04B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6712" y="4736531"/>
                  <a:ext cx="9406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6CCB2C5-1870-4406-9FCF-E03FAEC09012}"/>
              </a:ext>
            </a:extLst>
          </p:cNvPr>
          <p:cNvGrpSpPr/>
          <p:nvPr/>
        </p:nvGrpSpPr>
        <p:grpSpPr>
          <a:xfrm>
            <a:off x="9111273" y="3270720"/>
            <a:ext cx="254160" cy="348120"/>
            <a:chOff x="9940832" y="3204731"/>
            <a:chExt cx="2541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79C23DFA-1B41-4753-9FB2-08221FA87BB5}"/>
                    </a:ext>
                  </a:extLst>
                </p14:cNvPr>
                <p14:cNvContentPartPr/>
                <p14:nvPr/>
              </p14:nvContentPartPr>
              <p14:xfrm>
                <a:off x="9940832" y="3204731"/>
                <a:ext cx="36000" cy="349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20EFE99-E10B-4ADE-96DB-23010D049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1832" y="3196091"/>
                  <a:ext cx="5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893BF31F-7933-483D-822F-DE0489112004}"/>
                    </a:ext>
                  </a:extLst>
                </p14:cNvPr>
                <p14:cNvContentPartPr/>
                <p14:nvPr/>
              </p14:nvContentPartPr>
              <p14:xfrm>
                <a:off x="10153952" y="3289691"/>
                <a:ext cx="28440" cy="13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D9F6D8D-51BD-45EE-A608-944B75C8DD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4952" y="3280691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A01F8618-9989-4D81-853C-41245F9C68DD}"/>
                    </a:ext>
                  </a:extLst>
                </p14:cNvPr>
                <p14:cNvContentPartPr/>
                <p14:nvPr/>
              </p14:nvContentPartPr>
              <p14:xfrm>
                <a:off x="9948752" y="3485171"/>
                <a:ext cx="246240" cy="676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85BE5B3-6364-47DC-AB93-17AE0E4F5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40112" y="3476531"/>
                  <a:ext cx="263880" cy="8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7072085-AB91-4A5C-8E9A-1FE6F384A199}"/>
              </a:ext>
            </a:extLst>
          </p:cNvPr>
          <p:cNvSpPr txBox="1"/>
          <p:nvPr/>
        </p:nvSpPr>
        <p:spPr>
          <a:xfrm>
            <a:off x="10067827" y="2584744"/>
            <a:ext cx="17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你喜欢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4526695-FB3F-4982-B7F4-C54280E22177}"/>
              </a:ext>
            </a:extLst>
          </p:cNvPr>
          <p:cNvSpPr txBox="1"/>
          <p:nvPr/>
        </p:nvSpPr>
        <p:spPr>
          <a:xfrm>
            <a:off x="10067827" y="2986348"/>
            <a:ext cx="17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为什么喜欢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0586B5B-E3C7-4689-9799-7B55BFFB9438}"/>
              </a:ext>
            </a:extLst>
          </p:cNvPr>
          <p:cNvSpPr txBox="1"/>
          <p:nvPr/>
        </p:nvSpPr>
        <p:spPr>
          <a:xfrm>
            <a:off x="10067827" y="3393508"/>
            <a:ext cx="174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这幅画的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部分为什么是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样的？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C9C6EE6-B2B2-46FB-AEB5-6306AF8FC411}"/>
              </a:ext>
            </a:extLst>
          </p:cNvPr>
          <p:cNvSpPr txBox="1"/>
          <p:nvPr/>
        </p:nvSpPr>
        <p:spPr>
          <a:xfrm>
            <a:off x="10090187" y="4078582"/>
            <a:ext cx="17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0018656F-8A81-4F32-BE18-07997A29B3E1}"/>
              </a:ext>
            </a:extLst>
          </p:cNvPr>
          <p:cNvGrpSpPr/>
          <p:nvPr/>
        </p:nvGrpSpPr>
        <p:grpSpPr>
          <a:xfrm>
            <a:off x="10092752" y="4465200"/>
            <a:ext cx="1334160" cy="1342800"/>
            <a:chOff x="10092752" y="4399211"/>
            <a:chExt cx="1334160" cy="13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6DE98832-EE92-4ABD-B13B-E0A0DBC7E961}"/>
                    </a:ext>
                  </a:extLst>
                </p14:cNvPr>
                <p14:cNvContentPartPr/>
                <p14:nvPr/>
              </p14:nvContentPartPr>
              <p14:xfrm>
                <a:off x="10621592" y="4399211"/>
                <a:ext cx="64800" cy="59940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B7F2A018-AD34-466A-B2AB-7DD3164B81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12592" y="4390211"/>
                  <a:ext cx="824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4C91B158-1BCF-469F-ADE1-6704515197A4}"/>
                    </a:ext>
                  </a:extLst>
                </p14:cNvPr>
                <p14:cNvContentPartPr/>
                <p14:nvPr/>
              </p14:nvContentPartPr>
              <p14:xfrm>
                <a:off x="10505672" y="4407851"/>
                <a:ext cx="370440" cy="161280"/>
              </p14:xfrm>
            </p:contentPart>
          </mc:Choice>
          <mc:Fallback xmlns=""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CAE835C7-3C67-4AE6-9E6F-BC10E7131C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96672" y="4399211"/>
                  <a:ext cx="388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2669E89E-D7CF-4E50-ACC2-B62198A71304}"/>
                    </a:ext>
                  </a:extLst>
                </p14:cNvPr>
                <p14:cNvContentPartPr/>
                <p14:nvPr/>
              </p14:nvContentPartPr>
              <p14:xfrm>
                <a:off x="10129832" y="5191931"/>
                <a:ext cx="378000" cy="550080"/>
              </p14:xfrm>
            </p:contentPart>
          </mc:Choice>
          <mc:Fallback xmlns=""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563CE3CA-1035-4115-8700-57A999DBCB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0832" y="5182931"/>
                  <a:ext cx="3956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DD8283AE-4FE4-4999-AAD5-4714200B3AD5}"/>
                    </a:ext>
                  </a:extLst>
                </p14:cNvPr>
                <p14:cNvContentPartPr/>
                <p14:nvPr/>
              </p14:nvContentPartPr>
              <p14:xfrm>
                <a:off x="10092752" y="5450051"/>
                <a:ext cx="28440" cy="82440"/>
              </p14:xfrm>
            </p:contentPart>
          </mc:Choice>
          <mc:Fallback xmlns=""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035E68F5-22EF-4430-864A-DA685B8420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84112" y="5441051"/>
                  <a:ext cx="46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7971C252-A0E7-4134-B85F-A55B2CD1D0E5}"/>
                    </a:ext>
                  </a:extLst>
                </p14:cNvPr>
                <p14:cNvContentPartPr/>
                <p14:nvPr/>
              </p14:nvContentPartPr>
              <p14:xfrm>
                <a:off x="10150352" y="5385611"/>
                <a:ext cx="114480" cy="155520"/>
              </p14:xfrm>
            </p:contentPart>
          </mc:Choice>
          <mc:Fallback xmlns=""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BBDF45EA-4D23-4404-86F1-091C81C66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41352" y="5376971"/>
                  <a:ext cx="132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1CE2E129-6BF3-47F1-8D24-E1B5906707CD}"/>
                    </a:ext>
                  </a:extLst>
                </p14:cNvPr>
                <p14:cNvContentPartPr/>
                <p14:nvPr/>
              </p14:nvContentPartPr>
              <p14:xfrm>
                <a:off x="10686392" y="5212091"/>
                <a:ext cx="160200" cy="131040"/>
              </p14:xfrm>
            </p:contentPart>
          </mc:Choice>
          <mc:Fallback xmlns=""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3E9DA0E4-582A-425E-A5D3-5D1BB796D7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77752" y="5203451"/>
                  <a:ext cx="177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9715B713-8205-4A4A-913C-F2D717F90B7D}"/>
                    </a:ext>
                  </a:extLst>
                </p14:cNvPr>
                <p14:cNvContentPartPr/>
                <p14:nvPr/>
              </p14:nvContentPartPr>
              <p14:xfrm>
                <a:off x="10628072" y="5414411"/>
                <a:ext cx="6840" cy="10044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8961CBE0-F264-4FB2-BC6B-89674F5A93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19072" y="5405411"/>
                  <a:ext cx="24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B692412A-D9D7-4BCC-9F77-E39C660B7075}"/>
                    </a:ext>
                  </a:extLst>
                </p14:cNvPr>
                <p14:cNvContentPartPr/>
                <p14:nvPr/>
              </p14:nvContentPartPr>
              <p14:xfrm>
                <a:off x="10666592" y="5355371"/>
                <a:ext cx="178920" cy="154800"/>
              </p14:xfrm>
            </p:contentPart>
          </mc:Choice>
          <mc:Fallback xmlns=""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54301AB8-99B5-4E5A-81CC-C3B127FDB33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57952" y="5346731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E1C2923A-577A-4B13-A31E-636EEB8CC408}"/>
                    </a:ext>
                  </a:extLst>
                </p14:cNvPr>
                <p14:cNvContentPartPr/>
                <p14:nvPr/>
              </p14:nvContentPartPr>
              <p14:xfrm>
                <a:off x="10597112" y="5596211"/>
                <a:ext cx="357840" cy="8244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3706470C-9247-4983-9CE3-C00161E138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8472" y="5587211"/>
                  <a:ext cx="375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68403D30-D083-469F-A5F0-85902A1ABFF4}"/>
                    </a:ext>
                  </a:extLst>
                </p14:cNvPr>
                <p14:cNvContentPartPr/>
                <p14:nvPr/>
              </p14:nvContentPartPr>
              <p14:xfrm>
                <a:off x="11172032" y="5242691"/>
                <a:ext cx="212400" cy="24480"/>
              </p14:xfrm>
            </p:contentPart>
          </mc:Choice>
          <mc:Fallback xmlns=""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AB78DECC-0A15-42F4-A71B-164544B0F8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63032" y="5234051"/>
                  <a:ext cx="230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1590D9D1-D633-43DC-B099-67534DB89DDC}"/>
                    </a:ext>
                  </a:extLst>
                </p14:cNvPr>
                <p14:cNvContentPartPr/>
                <p14:nvPr/>
              </p14:nvContentPartPr>
              <p14:xfrm>
                <a:off x="11102912" y="5400371"/>
                <a:ext cx="307080" cy="28908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C0BA321E-65C5-4F91-9B88-29BB62A5A4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94272" y="5391371"/>
                  <a:ext cx="3247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EDE33DE3-20D3-4703-98CA-F1144E939FAD}"/>
                    </a:ext>
                  </a:extLst>
                </p14:cNvPr>
                <p14:cNvContentPartPr/>
                <p14:nvPr/>
              </p14:nvContentPartPr>
              <p14:xfrm>
                <a:off x="11327552" y="5018411"/>
                <a:ext cx="45360" cy="51156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DE25F3EF-D887-4366-822C-31DC6A6D0F3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18912" y="5009771"/>
                  <a:ext cx="630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5C473950-C7AB-4A70-9CCB-2278C49269D5}"/>
                    </a:ext>
                  </a:extLst>
                </p14:cNvPr>
                <p14:cNvContentPartPr/>
                <p14:nvPr/>
              </p14:nvContentPartPr>
              <p14:xfrm>
                <a:off x="11208032" y="5451851"/>
                <a:ext cx="218880" cy="792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D800CAAD-3ABA-496C-A71B-D4C1BC2896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99392" y="5443211"/>
                  <a:ext cx="23652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7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D396D4A7-5531-4613-AD2D-E44D82E7C095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C47515-D72E-44BB-941E-47BBEF86BE7D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E23FE3-C20E-49A2-9D77-EE6E6F39C1A7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FEE404-7E84-4079-8921-8D8B502847A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2BFD31-FF18-4466-B385-29D1A0CA6B61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412076-A00A-4507-85C6-E6D881C0752C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0AE50E-0303-4524-8B4E-85664FC1EFBC}"/>
              </a:ext>
            </a:extLst>
          </p:cNvPr>
          <p:cNvSpPr/>
          <p:nvPr/>
        </p:nvSpPr>
        <p:spPr>
          <a:xfrm>
            <a:off x="318322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康康的作品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83B0FC-DA1A-4F53-B85C-E4E3F87C200A}"/>
              </a:ext>
            </a:extLst>
          </p:cNvPr>
          <p:cNvSpPr/>
          <p:nvPr/>
        </p:nvSpPr>
        <p:spPr>
          <a:xfrm>
            <a:off x="5366425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明明的作品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21FD4E-844D-4CC5-B216-5E3D6499675F}"/>
              </a:ext>
            </a:extLst>
          </p:cNvPr>
          <p:cNvSpPr/>
          <p:nvPr/>
        </p:nvSpPr>
        <p:spPr>
          <a:xfrm>
            <a:off x="7693167" y="914401"/>
            <a:ext cx="1637406" cy="68815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琳琳的作品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6A296D1-2CF4-4DC8-9092-2F22DDFC9020}"/>
              </a:ext>
            </a:extLst>
          </p:cNvPr>
          <p:cNvSpPr/>
          <p:nvPr/>
        </p:nvSpPr>
        <p:spPr>
          <a:xfrm>
            <a:off x="1001990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实体商品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4599309-2B18-436C-BB3C-9527D45469BE}"/>
              </a:ext>
            </a:extLst>
          </p:cNvPr>
          <p:cNvSpPr/>
          <p:nvPr/>
        </p:nvSpPr>
        <p:spPr>
          <a:xfrm>
            <a:off x="390040" y="914401"/>
            <a:ext cx="1796979" cy="68815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D8415-F79B-4C08-A830-5672E37AC658}"/>
              </a:ext>
            </a:extLst>
          </p:cNvPr>
          <p:cNvSpPr/>
          <p:nvPr/>
        </p:nvSpPr>
        <p:spPr>
          <a:xfrm>
            <a:off x="828738" y="2045627"/>
            <a:ext cx="4119514" cy="427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7CC4D-E0BA-45CF-B84C-104A3CFDE96D}"/>
              </a:ext>
            </a:extLst>
          </p:cNvPr>
          <p:cNvSpPr/>
          <p:nvPr/>
        </p:nvSpPr>
        <p:spPr>
          <a:xfrm>
            <a:off x="985247" y="2222378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83F405D-FE00-4049-836D-063314B46DB9}"/>
              </a:ext>
            </a:extLst>
          </p:cNvPr>
          <p:cNvSpPr/>
          <p:nvPr/>
        </p:nvSpPr>
        <p:spPr>
          <a:xfrm>
            <a:off x="985247" y="3466717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作者介绍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C275F92-930B-4BA1-A8C4-6EE878502D87}"/>
              </a:ext>
            </a:extLst>
          </p:cNvPr>
          <p:cNvSpPr/>
          <p:nvPr/>
        </p:nvSpPr>
        <p:spPr>
          <a:xfrm>
            <a:off x="985247" y="5522549"/>
            <a:ext cx="1302071" cy="37707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了解更多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9BC538A-78D8-4A96-8ACB-A20F7B627E70}"/>
              </a:ext>
            </a:extLst>
          </p:cNvPr>
          <p:cNvSpPr/>
          <p:nvPr/>
        </p:nvSpPr>
        <p:spPr>
          <a:xfrm>
            <a:off x="2569231" y="5522549"/>
            <a:ext cx="1302071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加入游戏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77EDE3F-0BF0-4A12-AECF-02D56D6498D2}"/>
              </a:ext>
            </a:extLst>
          </p:cNvPr>
          <p:cNvSpPr txBox="1"/>
          <p:nvPr/>
        </p:nvSpPr>
        <p:spPr>
          <a:xfrm>
            <a:off x="1476454" y="5955325"/>
            <a:ext cx="34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游戏预计将于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点开始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BC214A47-384C-4D20-AE0C-3B822D61D44E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0336581-858B-4344-BCCD-B47BBC5E1AED}"/>
              </a:ext>
            </a:extLst>
          </p:cNvPr>
          <p:cNvGrpSpPr/>
          <p:nvPr/>
        </p:nvGrpSpPr>
        <p:grpSpPr>
          <a:xfrm>
            <a:off x="5938450" y="3571405"/>
            <a:ext cx="1671840" cy="2383920"/>
            <a:chOff x="6475472" y="2885411"/>
            <a:chExt cx="1671840" cy="23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8692ACA4-2D2A-4C4B-82E6-AC2E14EEB087}"/>
                    </a:ext>
                  </a:extLst>
                </p14:cNvPr>
                <p14:cNvContentPartPr/>
                <p14:nvPr/>
              </p14:nvContentPartPr>
              <p14:xfrm>
                <a:off x="6490592" y="3281411"/>
                <a:ext cx="32040" cy="887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CF688C8-BAE3-4072-8BBE-7FB1138FE0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1592" y="3272771"/>
                  <a:ext cx="4968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853CDB08-A014-40B0-8415-8399EF05C324}"/>
                    </a:ext>
                  </a:extLst>
                </p14:cNvPr>
                <p14:cNvContentPartPr/>
                <p14:nvPr/>
              </p14:nvContentPartPr>
              <p14:xfrm>
                <a:off x="6695072" y="2885411"/>
                <a:ext cx="1452240" cy="14738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6808301-3B96-49AC-B35F-AA3DFF3DBA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6072" y="2876411"/>
                  <a:ext cx="146988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BB7B08D5-3280-4C38-803C-2FBA22FC9CE7}"/>
                    </a:ext>
                  </a:extLst>
                </p14:cNvPr>
                <p14:cNvContentPartPr/>
                <p14:nvPr/>
              </p14:nvContentPartPr>
              <p14:xfrm>
                <a:off x="6570872" y="4202651"/>
                <a:ext cx="1562040" cy="30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061A43C-82AB-4325-8DB8-96CF82386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1872" y="4194011"/>
                  <a:ext cx="1579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300C10FC-8741-4EAB-9E3F-F0BE476B85FE}"/>
                    </a:ext>
                  </a:extLst>
                </p14:cNvPr>
                <p14:cNvContentPartPr/>
                <p14:nvPr/>
              </p14:nvContentPartPr>
              <p14:xfrm>
                <a:off x="7106912" y="3215171"/>
                <a:ext cx="406080" cy="57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D94477F-79E6-4B21-9E01-E4A4705D28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8272" y="3206531"/>
                  <a:ext cx="423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9837AB96-CD35-4740-B683-C72A66C757D2}"/>
                    </a:ext>
                  </a:extLst>
                </p14:cNvPr>
                <p14:cNvContentPartPr/>
                <p14:nvPr/>
              </p14:nvContentPartPr>
              <p14:xfrm>
                <a:off x="7118792" y="3495251"/>
                <a:ext cx="63720" cy="3117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CA3EA75-7FD9-4F4F-A288-42BFDF020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9792" y="3486251"/>
                  <a:ext cx="81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DCF42754-A967-478A-A039-565D7D345322}"/>
                    </a:ext>
                  </a:extLst>
                </p14:cNvPr>
                <p14:cNvContentPartPr/>
                <p14:nvPr/>
              </p14:nvContentPartPr>
              <p14:xfrm>
                <a:off x="7187912" y="3390131"/>
                <a:ext cx="362880" cy="366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2B03225-9D46-4931-9978-A189C5764F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8912" y="3381491"/>
                  <a:ext cx="38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52BC8789-665D-4E45-8167-45E803B992DE}"/>
                    </a:ext>
                  </a:extLst>
                </p14:cNvPr>
                <p14:cNvContentPartPr/>
                <p14:nvPr/>
              </p14:nvContentPartPr>
              <p14:xfrm>
                <a:off x="7167392" y="3447011"/>
                <a:ext cx="228240" cy="2498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0570C97-DA1C-4D1C-88A1-B0FEED7C8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8392" y="3438371"/>
                  <a:ext cx="245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F34C72B9-0004-4F1F-A3B6-608A9000360B}"/>
                    </a:ext>
                  </a:extLst>
                </p14:cNvPr>
                <p14:cNvContentPartPr/>
                <p14:nvPr/>
              </p14:nvContentPartPr>
              <p14:xfrm>
                <a:off x="7213832" y="3722771"/>
                <a:ext cx="201960" cy="396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A96888C-3E28-4BD6-B075-3351359FF5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5192" y="3714131"/>
                  <a:ext cx="219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C39BCEC6-B72D-4044-8BE5-1152FCFA96E9}"/>
                    </a:ext>
                  </a:extLst>
                </p14:cNvPr>
                <p14:cNvContentPartPr/>
                <p14:nvPr/>
              </p14:nvContentPartPr>
              <p14:xfrm>
                <a:off x="6961832" y="3752291"/>
                <a:ext cx="635760" cy="2217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4B8D469-7E27-4978-81BA-BF983170B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3192" y="3743291"/>
                  <a:ext cx="653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F3A4D6DF-0A11-4D72-A845-B6208B55C784}"/>
                    </a:ext>
                  </a:extLst>
                </p14:cNvPr>
                <p14:cNvContentPartPr/>
                <p14:nvPr/>
              </p14:nvContentPartPr>
              <p14:xfrm>
                <a:off x="7679672" y="3685331"/>
                <a:ext cx="25200" cy="3387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DE5F376-987F-43D2-90A3-69F6005254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0672" y="3676691"/>
                  <a:ext cx="42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203004A-5A9B-42A3-9313-DF265820C8CF}"/>
                    </a:ext>
                  </a:extLst>
                </p14:cNvPr>
                <p14:cNvContentPartPr/>
                <p14:nvPr/>
              </p14:nvContentPartPr>
              <p14:xfrm>
                <a:off x="6475472" y="4812851"/>
                <a:ext cx="1251000" cy="712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489810B-3BDC-4FC6-B8D4-2639CA84DC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6472" y="4804211"/>
                  <a:ext cx="1268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91A44204-6C2B-4369-9335-F614D3A13364}"/>
                    </a:ext>
                  </a:extLst>
                </p14:cNvPr>
                <p14:cNvContentPartPr/>
                <p14:nvPr/>
              </p14:nvContentPartPr>
              <p14:xfrm>
                <a:off x="7127072" y="4352771"/>
                <a:ext cx="240840" cy="9165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3002093-243D-4280-A4FD-740E3A264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8072" y="4344131"/>
                  <a:ext cx="25848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31DE30F7-1324-4B45-B695-766B6DDA2AC1}"/>
                    </a:ext>
                  </a:extLst>
                </p14:cNvPr>
                <p14:cNvContentPartPr/>
                <p14:nvPr/>
              </p14:nvContentPartPr>
              <p14:xfrm>
                <a:off x="7412192" y="4924091"/>
                <a:ext cx="466920" cy="3124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ECBF5EA-D7F1-43F7-90BC-8E8B600811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3192" y="4915451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92B0CEC7-9327-47EF-B53C-81DDA04D62B8}"/>
                    </a:ext>
                  </a:extLst>
                </p14:cNvPr>
                <p14:cNvContentPartPr/>
                <p14:nvPr/>
              </p14:nvContentPartPr>
              <p14:xfrm>
                <a:off x="6677792" y="4596491"/>
                <a:ext cx="947880" cy="33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D801478-F216-42C9-A4D9-0AA09131E3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152" y="4587491"/>
                  <a:ext cx="965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DF9A968F-4B3B-4CC4-B652-8223FB5101FD}"/>
                  </a:ext>
                </a:extLst>
              </p14:cNvPr>
              <p14:cNvContentPartPr/>
              <p14:nvPr/>
            </p14:nvContentPartPr>
            <p14:xfrm>
              <a:off x="8648244" y="3526405"/>
              <a:ext cx="848160" cy="9331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DF9A968F-4B3B-4CC4-B652-8223FB5101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39248" y="3517408"/>
                <a:ext cx="865793" cy="950753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927C84AA-A325-4CEE-98E2-5B2C47ABEB89}"/>
              </a:ext>
            </a:extLst>
          </p:cNvPr>
          <p:cNvGrpSpPr/>
          <p:nvPr/>
        </p:nvGrpSpPr>
        <p:grpSpPr>
          <a:xfrm>
            <a:off x="8333244" y="4659325"/>
            <a:ext cx="1312560" cy="1254240"/>
            <a:chOff x="9266192" y="3973331"/>
            <a:chExt cx="131256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15E3AC82-09F9-4D46-955F-BA807FBF47A9}"/>
                    </a:ext>
                  </a:extLst>
                </p14:cNvPr>
                <p14:cNvContentPartPr/>
                <p14:nvPr/>
              </p14:nvContentPartPr>
              <p14:xfrm>
                <a:off x="9266192" y="4035611"/>
                <a:ext cx="474840" cy="2988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309E2BC-7D8B-4442-9342-9DE08A602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7192" y="4026611"/>
                  <a:ext cx="492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D025AB45-45D0-481D-98DE-85021955B1C2}"/>
                    </a:ext>
                  </a:extLst>
                </p14:cNvPr>
                <p14:cNvContentPartPr/>
                <p14:nvPr/>
              </p14:nvContentPartPr>
              <p14:xfrm>
                <a:off x="10163672" y="4203731"/>
                <a:ext cx="153360" cy="2635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CA47E99-E160-45E3-8C60-F5AD034A85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5032" y="4194731"/>
                  <a:ext cx="171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DE5767D4-469B-4B08-8D17-5AA3DB6A99C9}"/>
                    </a:ext>
                  </a:extLst>
                </p14:cNvPr>
                <p14:cNvContentPartPr/>
                <p14:nvPr/>
              </p14:nvContentPartPr>
              <p14:xfrm>
                <a:off x="9526112" y="3973331"/>
                <a:ext cx="410760" cy="1076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E472071-3BEF-4114-9C7F-CCF68C1DF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17472" y="3964331"/>
                  <a:ext cx="4284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94B362DC-953D-4D27-B4C2-C78B05A5D925}"/>
                    </a:ext>
                  </a:extLst>
                </p14:cNvPr>
                <p14:cNvContentPartPr/>
                <p14:nvPr/>
              </p14:nvContentPartPr>
              <p14:xfrm>
                <a:off x="9655712" y="4745171"/>
                <a:ext cx="923040" cy="482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EDAA7DA-C9CB-427C-9B06-0F28EF04B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6712" y="4736531"/>
                  <a:ext cx="9406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A4767D8-6FA9-443E-A7C4-CCF87E4AB493}"/>
              </a:ext>
            </a:extLst>
          </p:cNvPr>
          <p:cNvGrpSpPr/>
          <p:nvPr/>
        </p:nvGrpSpPr>
        <p:grpSpPr>
          <a:xfrm>
            <a:off x="9007884" y="3890725"/>
            <a:ext cx="254160" cy="348120"/>
            <a:chOff x="9940832" y="3204731"/>
            <a:chExt cx="2541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92E5AC8B-ADEC-40C1-B6AB-6B5EA15D9E2E}"/>
                    </a:ext>
                  </a:extLst>
                </p14:cNvPr>
                <p14:cNvContentPartPr/>
                <p14:nvPr/>
              </p14:nvContentPartPr>
              <p14:xfrm>
                <a:off x="9940832" y="3204731"/>
                <a:ext cx="36000" cy="349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20EFE99-E10B-4ADE-96DB-23010D049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1832" y="3196091"/>
                  <a:ext cx="5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8218FFF9-275B-4BA4-8CF1-438C8951D8D4}"/>
                    </a:ext>
                  </a:extLst>
                </p14:cNvPr>
                <p14:cNvContentPartPr/>
                <p14:nvPr/>
              </p14:nvContentPartPr>
              <p14:xfrm>
                <a:off x="10153952" y="3289691"/>
                <a:ext cx="28440" cy="13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D9F6D8D-51BD-45EE-A608-944B75C8DD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4952" y="3280691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6B237AEA-1EFF-4487-B262-1160B71D223C}"/>
                    </a:ext>
                  </a:extLst>
                </p14:cNvPr>
                <p14:cNvContentPartPr/>
                <p14:nvPr/>
              </p14:nvContentPartPr>
              <p14:xfrm>
                <a:off x="9948752" y="3485171"/>
                <a:ext cx="246240" cy="676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85BE5B3-6364-47DC-AB93-17AE0E4F5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40112" y="3476531"/>
                  <a:ext cx="263880" cy="8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F561B345-2E44-45C8-B2F1-4797781CA168}"/>
              </a:ext>
            </a:extLst>
          </p:cNvPr>
          <p:cNvSpPr txBox="1"/>
          <p:nvPr/>
        </p:nvSpPr>
        <p:spPr>
          <a:xfrm>
            <a:off x="9964438" y="4076125"/>
            <a:ext cx="1856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7C0433E-C82A-4D12-8D15-8BDB801B284A}"/>
              </a:ext>
            </a:extLst>
          </p:cNvPr>
          <p:cNvSpPr txBox="1"/>
          <p:nvPr/>
        </p:nvSpPr>
        <p:spPr>
          <a:xfrm>
            <a:off x="7088995" y="2431557"/>
            <a:ext cx="1743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点击后播放音频和文字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8E8B77F-7129-4C29-87B3-982F4F94356F}"/>
              </a:ext>
            </a:extLst>
          </p:cNvPr>
          <p:cNvGrpSpPr/>
          <p:nvPr/>
        </p:nvGrpSpPr>
        <p:grpSpPr>
          <a:xfrm rot="7027350">
            <a:off x="9128903" y="2567656"/>
            <a:ext cx="389520" cy="959040"/>
            <a:chOff x="10416752" y="4849931"/>
            <a:chExt cx="389520" cy="9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0318673F-EECE-4773-904C-07F2DD1DF9AD}"/>
                    </a:ext>
                  </a:extLst>
                </p14:cNvPr>
                <p14:cNvContentPartPr/>
                <p14:nvPr/>
              </p14:nvContentPartPr>
              <p14:xfrm>
                <a:off x="10416752" y="4849931"/>
                <a:ext cx="264600" cy="95904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74E52A4B-77E5-4E75-A5D9-89849BBBDC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07752" y="4840931"/>
                  <a:ext cx="28224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1517D81C-1F28-467C-A864-A77B700C45D5}"/>
                    </a:ext>
                  </a:extLst>
                </p14:cNvPr>
                <p14:cNvContentPartPr/>
                <p14:nvPr/>
              </p14:nvContentPartPr>
              <p14:xfrm>
                <a:off x="10585952" y="4867571"/>
                <a:ext cx="220320" cy="16020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1A33510D-7A49-448E-90E6-82B30669FB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76952" y="4858571"/>
                  <a:ext cx="237960" cy="17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A03B5875-FBBB-43BA-B6A3-0F118B6A549A}"/>
              </a:ext>
            </a:extLst>
          </p:cNvPr>
          <p:cNvSpPr txBox="1"/>
          <p:nvPr/>
        </p:nvSpPr>
        <p:spPr>
          <a:xfrm>
            <a:off x="9871323" y="3296524"/>
            <a:ext cx="1743958" cy="7488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 b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这幅画的</a:t>
            </a:r>
            <a:r>
              <a:rPr lang="en-US" altLang="zh-CN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部分为什么是</a:t>
            </a:r>
            <a:r>
              <a:rPr lang="en-US" altLang="zh-CN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样的？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AB73F92-974A-4FC0-BACB-D5D860DAFC22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3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D396D4A7-5531-4613-AD2D-E44D82E7C095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C47515-D72E-44BB-941E-47BBEF86BE7D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E23FE3-C20E-49A2-9D77-EE6E6F39C1A7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FEE404-7E84-4079-8921-8D8B502847A6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2BFD31-FF18-4466-B385-29D1A0CA6B61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412076-A00A-4507-85C6-E6D881C0752C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10AE50E-0303-4524-8B4E-85664FC1EFBC}"/>
              </a:ext>
            </a:extLst>
          </p:cNvPr>
          <p:cNvSpPr/>
          <p:nvPr/>
        </p:nvSpPr>
        <p:spPr>
          <a:xfrm>
            <a:off x="318322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康康的作品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83B0FC-DA1A-4F53-B85C-E4E3F87C200A}"/>
              </a:ext>
            </a:extLst>
          </p:cNvPr>
          <p:cNvSpPr/>
          <p:nvPr/>
        </p:nvSpPr>
        <p:spPr>
          <a:xfrm>
            <a:off x="5366425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明明的作品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21FD4E-844D-4CC5-B216-5E3D6499675F}"/>
              </a:ext>
            </a:extLst>
          </p:cNvPr>
          <p:cNvSpPr/>
          <p:nvPr/>
        </p:nvSpPr>
        <p:spPr>
          <a:xfrm>
            <a:off x="7693167" y="914401"/>
            <a:ext cx="1637406" cy="688156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琳琳的作品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6A296D1-2CF4-4DC8-9092-2F22DDFC9020}"/>
              </a:ext>
            </a:extLst>
          </p:cNvPr>
          <p:cNvSpPr/>
          <p:nvPr/>
        </p:nvSpPr>
        <p:spPr>
          <a:xfrm>
            <a:off x="10019909" y="914401"/>
            <a:ext cx="1482755" cy="688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实体商品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4599309-2B18-436C-BB3C-9527D45469BE}"/>
              </a:ext>
            </a:extLst>
          </p:cNvPr>
          <p:cNvSpPr/>
          <p:nvPr/>
        </p:nvSpPr>
        <p:spPr>
          <a:xfrm>
            <a:off x="390040" y="914401"/>
            <a:ext cx="1796979" cy="688156"/>
          </a:xfrm>
          <a:prstGeom prst="round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BD8415-F79B-4C08-A830-5672E37AC658}"/>
              </a:ext>
            </a:extLst>
          </p:cNvPr>
          <p:cNvSpPr/>
          <p:nvPr/>
        </p:nvSpPr>
        <p:spPr>
          <a:xfrm>
            <a:off x="828738" y="2045627"/>
            <a:ext cx="4119514" cy="427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87CC4D-E0BA-45CF-B84C-104A3CFDE96D}"/>
              </a:ext>
            </a:extLst>
          </p:cNvPr>
          <p:cNvSpPr/>
          <p:nvPr/>
        </p:nvSpPr>
        <p:spPr>
          <a:xfrm>
            <a:off x="985247" y="2222378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83F405D-FE00-4049-836D-063314B46DB9}"/>
              </a:ext>
            </a:extLst>
          </p:cNvPr>
          <p:cNvSpPr/>
          <p:nvPr/>
        </p:nvSpPr>
        <p:spPr>
          <a:xfrm>
            <a:off x="985247" y="3466717"/>
            <a:ext cx="1302071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作者介绍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C275F92-930B-4BA1-A8C4-6EE878502D87}"/>
              </a:ext>
            </a:extLst>
          </p:cNvPr>
          <p:cNvSpPr/>
          <p:nvPr/>
        </p:nvSpPr>
        <p:spPr>
          <a:xfrm>
            <a:off x="985247" y="5522549"/>
            <a:ext cx="1302071" cy="37707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了解更多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9BC538A-78D8-4A96-8ACB-A20F7B627E70}"/>
              </a:ext>
            </a:extLst>
          </p:cNvPr>
          <p:cNvSpPr/>
          <p:nvPr/>
        </p:nvSpPr>
        <p:spPr>
          <a:xfrm>
            <a:off x="2569231" y="5522549"/>
            <a:ext cx="1302071" cy="37707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加入游戏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77EDE3F-0BF0-4A12-AECF-02D56D6498D2}"/>
              </a:ext>
            </a:extLst>
          </p:cNvPr>
          <p:cNvSpPr txBox="1"/>
          <p:nvPr/>
        </p:nvSpPr>
        <p:spPr>
          <a:xfrm>
            <a:off x="1476454" y="5955325"/>
            <a:ext cx="34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游戏预计将于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点开始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BC214A47-384C-4D20-AE0C-3B822D61D44E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0336581-858B-4344-BCCD-B47BBC5E1AED}"/>
              </a:ext>
            </a:extLst>
          </p:cNvPr>
          <p:cNvGrpSpPr/>
          <p:nvPr/>
        </p:nvGrpSpPr>
        <p:grpSpPr>
          <a:xfrm>
            <a:off x="5938450" y="3571405"/>
            <a:ext cx="1671840" cy="2383920"/>
            <a:chOff x="6475472" y="2885411"/>
            <a:chExt cx="1671840" cy="23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8692ACA4-2D2A-4C4B-82E6-AC2E14EEB087}"/>
                    </a:ext>
                  </a:extLst>
                </p14:cNvPr>
                <p14:cNvContentPartPr/>
                <p14:nvPr/>
              </p14:nvContentPartPr>
              <p14:xfrm>
                <a:off x="6490592" y="3281411"/>
                <a:ext cx="32040" cy="887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ACF688C8-BAE3-4072-8BBE-7FB1138FE0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1592" y="3272771"/>
                  <a:ext cx="4968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853CDB08-A014-40B0-8415-8399EF05C324}"/>
                    </a:ext>
                  </a:extLst>
                </p14:cNvPr>
                <p14:cNvContentPartPr/>
                <p14:nvPr/>
              </p14:nvContentPartPr>
              <p14:xfrm>
                <a:off x="6695072" y="2885411"/>
                <a:ext cx="1452240" cy="14738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6808301-3B96-49AC-B35F-AA3DFF3DBA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86072" y="2876411"/>
                  <a:ext cx="146988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BB7B08D5-3280-4C38-803C-2FBA22FC9CE7}"/>
                    </a:ext>
                  </a:extLst>
                </p14:cNvPr>
                <p14:cNvContentPartPr/>
                <p14:nvPr/>
              </p14:nvContentPartPr>
              <p14:xfrm>
                <a:off x="6570872" y="4202651"/>
                <a:ext cx="1562040" cy="30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061A43C-82AB-4325-8DB8-96CF823868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61872" y="4194011"/>
                  <a:ext cx="1579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300C10FC-8741-4EAB-9E3F-F0BE476B85FE}"/>
                    </a:ext>
                  </a:extLst>
                </p14:cNvPr>
                <p14:cNvContentPartPr/>
                <p14:nvPr/>
              </p14:nvContentPartPr>
              <p14:xfrm>
                <a:off x="7106912" y="3215171"/>
                <a:ext cx="406080" cy="576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5D94477F-79E6-4B21-9E01-E4A4705D28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8272" y="3206531"/>
                  <a:ext cx="423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9837AB96-CD35-4740-B683-C72A66C757D2}"/>
                    </a:ext>
                  </a:extLst>
                </p14:cNvPr>
                <p14:cNvContentPartPr/>
                <p14:nvPr/>
              </p14:nvContentPartPr>
              <p14:xfrm>
                <a:off x="7118792" y="3495251"/>
                <a:ext cx="63720" cy="3117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3CA3EA75-7FD9-4F4F-A288-42BFDF020E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9792" y="3486251"/>
                  <a:ext cx="81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DCF42754-A967-478A-A039-565D7D345322}"/>
                    </a:ext>
                  </a:extLst>
                </p14:cNvPr>
                <p14:cNvContentPartPr/>
                <p14:nvPr/>
              </p14:nvContentPartPr>
              <p14:xfrm>
                <a:off x="7187912" y="3390131"/>
                <a:ext cx="362880" cy="3664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2B03225-9D46-4931-9978-A189C5764F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8912" y="3381491"/>
                  <a:ext cx="38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52BC8789-665D-4E45-8167-45E803B992DE}"/>
                    </a:ext>
                  </a:extLst>
                </p14:cNvPr>
                <p14:cNvContentPartPr/>
                <p14:nvPr/>
              </p14:nvContentPartPr>
              <p14:xfrm>
                <a:off x="7167392" y="3447011"/>
                <a:ext cx="228240" cy="2498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0570C97-DA1C-4D1C-88A1-B0FEED7C8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8392" y="3438371"/>
                  <a:ext cx="245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F34C72B9-0004-4F1F-A3B6-608A9000360B}"/>
                    </a:ext>
                  </a:extLst>
                </p14:cNvPr>
                <p14:cNvContentPartPr/>
                <p14:nvPr/>
              </p14:nvContentPartPr>
              <p14:xfrm>
                <a:off x="7213832" y="3722771"/>
                <a:ext cx="201960" cy="396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5A96888C-3E28-4BD6-B075-3351359FF5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05192" y="3714131"/>
                  <a:ext cx="219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C39BCEC6-B72D-4044-8BE5-1152FCFA96E9}"/>
                    </a:ext>
                  </a:extLst>
                </p14:cNvPr>
                <p14:cNvContentPartPr/>
                <p14:nvPr/>
              </p14:nvContentPartPr>
              <p14:xfrm>
                <a:off x="6961832" y="3752291"/>
                <a:ext cx="635760" cy="2217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4B8D469-7E27-4978-81BA-BF983170B1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3192" y="3743291"/>
                  <a:ext cx="653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F3A4D6DF-0A11-4D72-A845-B6208B55C784}"/>
                    </a:ext>
                  </a:extLst>
                </p14:cNvPr>
                <p14:cNvContentPartPr/>
                <p14:nvPr/>
              </p14:nvContentPartPr>
              <p14:xfrm>
                <a:off x="7679672" y="3685331"/>
                <a:ext cx="25200" cy="3387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DE5F376-987F-43D2-90A3-69F6005254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0672" y="3676691"/>
                  <a:ext cx="428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203004A-5A9B-42A3-9313-DF265820C8CF}"/>
                    </a:ext>
                  </a:extLst>
                </p14:cNvPr>
                <p14:cNvContentPartPr/>
                <p14:nvPr/>
              </p14:nvContentPartPr>
              <p14:xfrm>
                <a:off x="6475472" y="4812851"/>
                <a:ext cx="1251000" cy="712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1489810B-3BDC-4FC6-B8D4-2639CA84DC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6472" y="4804211"/>
                  <a:ext cx="1268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91A44204-6C2B-4369-9335-F614D3A13364}"/>
                    </a:ext>
                  </a:extLst>
                </p14:cNvPr>
                <p14:cNvContentPartPr/>
                <p14:nvPr/>
              </p14:nvContentPartPr>
              <p14:xfrm>
                <a:off x="7127072" y="4352771"/>
                <a:ext cx="240840" cy="9165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3002093-243D-4280-A4FD-740E3A2642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8072" y="4344131"/>
                  <a:ext cx="25848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31DE30F7-1324-4B45-B695-766B6DDA2AC1}"/>
                    </a:ext>
                  </a:extLst>
                </p14:cNvPr>
                <p14:cNvContentPartPr/>
                <p14:nvPr/>
              </p14:nvContentPartPr>
              <p14:xfrm>
                <a:off x="7412192" y="4924091"/>
                <a:ext cx="466920" cy="31248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ECBF5EA-D7F1-43F7-90BC-8E8B600811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3192" y="4915451"/>
                  <a:ext cx="484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92B0CEC7-9327-47EF-B53C-81DDA04D62B8}"/>
                    </a:ext>
                  </a:extLst>
                </p14:cNvPr>
                <p14:cNvContentPartPr/>
                <p14:nvPr/>
              </p14:nvContentPartPr>
              <p14:xfrm>
                <a:off x="6677792" y="4596491"/>
                <a:ext cx="947880" cy="3348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5D801478-F216-42C9-A4D9-0AA09131E3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152" y="4587491"/>
                  <a:ext cx="9655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DF9A968F-4B3B-4CC4-B652-8223FB5101FD}"/>
                  </a:ext>
                </a:extLst>
              </p14:cNvPr>
              <p14:cNvContentPartPr/>
              <p14:nvPr/>
            </p14:nvContentPartPr>
            <p14:xfrm>
              <a:off x="8648244" y="3526405"/>
              <a:ext cx="848160" cy="9331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DF9A968F-4B3B-4CC4-B652-8223FB5101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39248" y="3517408"/>
                <a:ext cx="865793" cy="950753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927C84AA-A325-4CEE-98E2-5B2C47ABEB89}"/>
              </a:ext>
            </a:extLst>
          </p:cNvPr>
          <p:cNvGrpSpPr/>
          <p:nvPr/>
        </p:nvGrpSpPr>
        <p:grpSpPr>
          <a:xfrm>
            <a:off x="8333244" y="4659325"/>
            <a:ext cx="1312560" cy="1254240"/>
            <a:chOff x="9266192" y="3973331"/>
            <a:chExt cx="131256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15E3AC82-09F9-4D46-955F-BA807FBF47A9}"/>
                    </a:ext>
                  </a:extLst>
                </p14:cNvPr>
                <p14:cNvContentPartPr/>
                <p14:nvPr/>
              </p14:nvContentPartPr>
              <p14:xfrm>
                <a:off x="9266192" y="4035611"/>
                <a:ext cx="474840" cy="29880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C309E2BC-7D8B-4442-9342-9DE08A602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57192" y="4026611"/>
                  <a:ext cx="492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D025AB45-45D0-481D-98DE-85021955B1C2}"/>
                    </a:ext>
                  </a:extLst>
                </p14:cNvPr>
                <p14:cNvContentPartPr/>
                <p14:nvPr/>
              </p14:nvContentPartPr>
              <p14:xfrm>
                <a:off x="10163672" y="4203731"/>
                <a:ext cx="153360" cy="26352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CA47E99-E160-45E3-8C60-F5AD034A85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55032" y="4194731"/>
                  <a:ext cx="171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DE5767D4-469B-4B08-8D17-5AA3DB6A99C9}"/>
                    </a:ext>
                  </a:extLst>
                </p14:cNvPr>
                <p14:cNvContentPartPr/>
                <p14:nvPr/>
              </p14:nvContentPartPr>
              <p14:xfrm>
                <a:off x="9526112" y="3973331"/>
                <a:ext cx="410760" cy="1076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E472071-3BEF-4114-9C7F-CCF68C1DFA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17472" y="3964331"/>
                  <a:ext cx="4284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94B362DC-953D-4D27-B4C2-C78B05A5D925}"/>
                    </a:ext>
                  </a:extLst>
                </p14:cNvPr>
                <p14:cNvContentPartPr/>
                <p14:nvPr/>
              </p14:nvContentPartPr>
              <p14:xfrm>
                <a:off x="9655712" y="4745171"/>
                <a:ext cx="923040" cy="48240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EDAA7DA-C9CB-427C-9B06-0F28EF04B7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6712" y="4736531"/>
                  <a:ext cx="94068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A4767D8-6FA9-443E-A7C4-CCF87E4AB493}"/>
              </a:ext>
            </a:extLst>
          </p:cNvPr>
          <p:cNvGrpSpPr/>
          <p:nvPr/>
        </p:nvGrpSpPr>
        <p:grpSpPr>
          <a:xfrm>
            <a:off x="9007884" y="3890725"/>
            <a:ext cx="254160" cy="348120"/>
            <a:chOff x="9940832" y="3204731"/>
            <a:chExt cx="2541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92E5AC8B-ADEC-40C1-B6AB-6B5EA15D9E2E}"/>
                    </a:ext>
                  </a:extLst>
                </p14:cNvPr>
                <p14:cNvContentPartPr/>
                <p14:nvPr/>
              </p14:nvContentPartPr>
              <p14:xfrm>
                <a:off x="9940832" y="3204731"/>
                <a:ext cx="36000" cy="3492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820EFE99-E10B-4ADE-96DB-23010D049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1832" y="3196091"/>
                  <a:ext cx="5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8218FFF9-275B-4BA4-8CF1-438C8951D8D4}"/>
                    </a:ext>
                  </a:extLst>
                </p14:cNvPr>
                <p14:cNvContentPartPr/>
                <p14:nvPr/>
              </p14:nvContentPartPr>
              <p14:xfrm>
                <a:off x="10153952" y="3289691"/>
                <a:ext cx="28440" cy="1332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0D9F6D8D-51BD-45EE-A608-944B75C8DD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4952" y="3280691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6B237AEA-1EFF-4487-B262-1160B71D223C}"/>
                    </a:ext>
                  </a:extLst>
                </p14:cNvPr>
                <p14:cNvContentPartPr/>
                <p14:nvPr/>
              </p14:nvContentPartPr>
              <p14:xfrm>
                <a:off x="9948752" y="3485171"/>
                <a:ext cx="246240" cy="676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85BE5B3-6364-47DC-AB93-17AE0E4F5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40112" y="3476531"/>
                  <a:ext cx="263880" cy="8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AEB5FD35-5E14-4BA3-8D39-9654994493D3}"/>
              </a:ext>
            </a:extLst>
          </p:cNvPr>
          <p:cNvSpPr txBox="1"/>
          <p:nvPr/>
        </p:nvSpPr>
        <p:spPr>
          <a:xfrm>
            <a:off x="9871323" y="3296524"/>
            <a:ext cx="1743958" cy="7488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2000" b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这幅画的</a:t>
            </a:r>
            <a:r>
              <a:rPr lang="en-US" altLang="zh-CN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部分为什么是</a:t>
            </a:r>
            <a:r>
              <a:rPr lang="en-US" altLang="zh-CN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u="sng" dirty="0">
                <a:solidFill>
                  <a:srgbClr val="4F5E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样的？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561B345-2E44-45C8-B2F1-4797781CA168}"/>
              </a:ext>
            </a:extLst>
          </p:cNvPr>
          <p:cNvSpPr txBox="1"/>
          <p:nvPr/>
        </p:nvSpPr>
        <p:spPr>
          <a:xfrm>
            <a:off x="9964438" y="4076125"/>
            <a:ext cx="187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7C0433E-C82A-4D12-8D15-8BDB801B284A}"/>
              </a:ext>
            </a:extLst>
          </p:cNvPr>
          <p:cNvSpPr txBox="1"/>
          <p:nvPr/>
        </p:nvSpPr>
        <p:spPr>
          <a:xfrm>
            <a:off x="7088995" y="2431557"/>
            <a:ext cx="1743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点击后播放音频和文字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8E8B77F-7129-4C29-87B3-982F4F94356F}"/>
              </a:ext>
            </a:extLst>
          </p:cNvPr>
          <p:cNvGrpSpPr/>
          <p:nvPr/>
        </p:nvGrpSpPr>
        <p:grpSpPr>
          <a:xfrm rot="7027350">
            <a:off x="9128903" y="2567656"/>
            <a:ext cx="389520" cy="959040"/>
            <a:chOff x="10416752" y="4849931"/>
            <a:chExt cx="389520" cy="9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0318673F-EECE-4773-904C-07F2DD1DF9AD}"/>
                    </a:ext>
                  </a:extLst>
                </p14:cNvPr>
                <p14:cNvContentPartPr/>
                <p14:nvPr/>
              </p14:nvContentPartPr>
              <p14:xfrm>
                <a:off x="10416752" y="4849931"/>
                <a:ext cx="264600" cy="95904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74E52A4B-77E5-4E75-A5D9-89849BBBDC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07752" y="4840931"/>
                  <a:ext cx="28224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1517D81C-1F28-467C-A864-A77B700C45D5}"/>
                    </a:ext>
                  </a:extLst>
                </p14:cNvPr>
                <p14:cNvContentPartPr/>
                <p14:nvPr/>
              </p14:nvContentPartPr>
              <p14:xfrm>
                <a:off x="10585952" y="4867571"/>
                <a:ext cx="220320" cy="160200"/>
              </p14:xfrm>
            </p:contentPart>
          </mc:Choice>
          <mc:Fallback xmlns=""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1A33510D-7A49-448E-90E6-82B30669FB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76952" y="4858571"/>
                  <a:ext cx="237960" cy="17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C8920338-5F21-4122-A4A6-149CE460F285}"/>
              </a:ext>
            </a:extLst>
          </p:cNvPr>
          <p:cNvSpPr/>
          <p:nvPr/>
        </p:nvSpPr>
        <p:spPr>
          <a:xfrm>
            <a:off x="4430316" y="2840411"/>
            <a:ext cx="2327756" cy="157320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（弹窗）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是否确认支付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     支付宝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AC60C7A-2FA6-478A-8060-8A5857577C1F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0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AD200FE7-842D-4AF2-B2FA-88BDFA7CC6C0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70D714-C07B-4837-834E-448AEA0CC836}"/>
              </a:ext>
            </a:extLst>
          </p:cNvPr>
          <p:cNvSpPr txBox="1"/>
          <p:nvPr/>
        </p:nvSpPr>
        <p:spPr>
          <a:xfrm>
            <a:off x="3640318" y="1904219"/>
            <a:ext cx="49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请选择您更喜欢的一幅画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081465-0627-4F14-9D37-668734E8AD3E}"/>
              </a:ext>
            </a:extLst>
          </p:cNvPr>
          <p:cNvSpPr txBox="1"/>
          <p:nvPr/>
        </p:nvSpPr>
        <p:spPr>
          <a:xfrm>
            <a:off x="9736318" y="1008793"/>
            <a:ext cx="491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我的得分：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9F3CCB-2C37-4417-AB97-D76372ED6449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F79B40-2438-40E1-9164-8FD26073B8DA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F046B6-0749-4742-9C80-C3456BC3EA6A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45B5C9-C87B-4308-A974-F43B85744575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195FC-303D-47D8-89FC-9D839AE4CD22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D836EA-C05E-4799-ABE0-5E77EEE91A72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FA5FC7-D57B-47B8-8ECC-A1D1BE330426}"/>
              </a:ext>
            </a:extLst>
          </p:cNvPr>
          <p:cNvSpPr txBox="1"/>
          <p:nvPr/>
        </p:nvSpPr>
        <p:spPr>
          <a:xfrm>
            <a:off x="311086" y="1008792"/>
            <a:ext cx="491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本轮结束剩余时间：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2B18282-ABD6-4C67-AEDF-8B21C0458A8A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3D763DF-8C23-4734-BA91-CBD67C51A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"/>
          <a:stretch/>
        </p:blipFill>
        <p:spPr bwMode="auto">
          <a:xfrm>
            <a:off x="1190868" y="2748417"/>
            <a:ext cx="3598857" cy="339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11C2BD8-72EC-4244-9D93-DF66FBB58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 bwMode="auto">
          <a:xfrm>
            <a:off x="7304526" y="2748417"/>
            <a:ext cx="3592356" cy="339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3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06055B-97BA-4B94-A232-7B6488DF4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"/>
          <a:stretch/>
        </p:blipFill>
        <p:spPr bwMode="auto">
          <a:xfrm>
            <a:off x="1190868" y="2748417"/>
            <a:ext cx="3598857" cy="3393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AD200FE7-842D-4AF2-B2FA-88BDFA7CC6C0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081465-0627-4F14-9D37-668734E8AD3E}"/>
              </a:ext>
            </a:extLst>
          </p:cNvPr>
          <p:cNvSpPr txBox="1"/>
          <p:nvPr/>
        </p:nvSpPr>
        <p:spPr>
          <a:xfrm>
            <a:off x="9510496" y="1008792"/>
            <a:ext cx="491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我的得分：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XX+1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9F3CCB-2C37-4417-AB97-D76372ED6449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F79B40-2438-40E1-9164-8FD26073B8DA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F046B6-0749-4742-9C80-C3456BC3EA6A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45B5C9-C87B-4308-A974-F43B85744575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195FC-303D-47D8-89FC-9D839AE4CD22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D836EA-C05E-4799-ABE0-5E77EEE91A72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FA5FC7-D57B-47B8-8ECC-A1D1BE330426}"/>
              </a:ext>
            </a:extLst>
          </p:cNvPr>
          <p:cNvSpPr txBox="1"/>
          <p:nvPr/>
        </p:nvSpPr>
        <p:spPr>
          <a:xfrm>
            <a:off x="311086" y="1008792"/>
            <a:ext cx="491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下轮开始剩余时间：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2BBDF4-8380-4691-B1ED-B70BBFC246CD}"/>
              </a:ext>
            </a:extLst>
          </p:cNvPr>
          <p:cNvSpPr txBox="1"/>
          <p:nvPr/>
        </p:nvSpPr>
        <p:spPr>
          <a:xfrm>
            <a:off x="3139125" y="1873419"/>
            <a:ext cx="618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恭喜，您的品味得到了大众认可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05DAFE-4AC5-4D01-A77D-C0BC8FFC69E9}"/>
              </a:ext>
            </a:extLst>
          </p:cNvPr>
          <p:cNvSpPr txBox="1"/>
          <p:nvPr/>
        </p:nvSpPr>
        <p:spPr>
          <a:xfrm>
            <a:off x="2077896" y="6318992"/>
            <a:ext cx="182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投票人数：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B419CF-DE53-4106-B254-D28D9BA9F295}"/>
              </a:ext>
            </a:extLst>
          </p:cNvPr>
          <p:cNvSpPr txBox="1"/>
          <p:nvPr/>
        </p:nvSpPr>
        <p:spPr>
          <a:xfrm>
            <a:off x="8256041" y="6347273"/>
            <a:ext cx="182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投票人数：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FE9010-E3A1-4A6E-B8A0-208E25764AB2}"/>
              </a:ext>
            </a:extLst>
          </p:cNvPr>
          <p:cNvSpPr txBox="1"/>
          <p:nvPr/>
        </p:nvSpPr>
        <p:spPr>
          <a:xfrm>
            <a:off x="122549" y="1842640"/>
            <a:ext cx="12820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一轮结束后选对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91478D8A-39B9-4D18-AF37-0B63F873EEFF}"/>
              </a:ext>
            </a:extLst>
          </p:cNvPr>
          <p:cNvSpPr/>
          <p:nvPr/>
        </p:nvSpPr>
        <p:spPr>
          <a:xfrm>
            <a:off x="2610132" y="2279085"/>
            <a:ext cx="772998" cy="7824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CB1C11-1A8F-412E-9D31-B66ECDA9F7C3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9A4E191-CAA7-40BD-BCCC-71D2E5DF4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 bwMode="auto">
          <a:xfrm>
            <a:off x="7304526" y="2748417"/>
            <a:ext cx="3592356" cy="339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ABD25AA5-A5E6-4CFB-8BA2-0CDA6E4D3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2"/>
          <a:stretch/>
        </p:blipFill>
        <p:spPr bwMode="auto">
          <a:xfrm>
            <a:off x="7304526" y="2748417"/>
            <a:ext cx="3592356" cy="339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AD200FE7-842D-4AF2-B2FA-88BDFA7CC6C0}"/>
              </a:ext>
            </a:extLst>
          </p:cNvPr>
          <p:cNvSpPr/>
          <p:nvPr/>
        </p:nvSpPr>
        <p:spPr>
          <a:xfrm>
            <a:off x="0" y="754146"/>
            <a:ext cx="12192000" cy="970960"/>
          </a:xfrm>
          <a:prstGeom prst="rect">
            <a:avLst/>
          </a:prstGeom>
          <a:gradFill>
            <a:gsLst>
              <a:gs pos="60000">
                <a:srgbClr val="33405B"/>
              </a:gs>
              <a:gs pos="44000">
                <a:srgbClr val="4F5E7E">
                  <a:shade val="30000"/>
                  <a:satMod val="115000"/>
                </a:srgbClr>
              </a:gs>
              <a:gs pos="73000">
                <a:srgbClr val="4F5E7E">
                  <a:shade val="67500"/>
                  <a:satMod val="115000"/>
                </a:srgbClr>
              </a:gs>
              <a:gs pos="94000">
                <a:srgbClr val="4F5E7E">
                  <a:shade val="100000"/>
                  <a:satMod val="1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081465-0627-4F14-9D37-668734E8AD3E}"/>
              </a:ext>
            </a:extLst>
          </p:cNvPr>
          <p:cNvSpPr txBox="1"/>
          <p:nvPr/>
        </p:nvSpPr>
        <p:spPr>
          <a:xfrm>
            <a:off x="9736318" y="1008793"/>
            <a:ext cx="491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我的得分：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9F3CCB-2C37-4417-AB97-D76372ED6449}"/>
              </a:ext>
            </a:extLst>
          </p:cNvPr>
          <p:cNvSpPr/>
          <p:nvPr/>
        </p:nvSpPr>
        <p:spPr>
          <a:xfrm>
            <a:off x="2773055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F79B40-2438-40E1-9164-8FD26073B8DA}"/>
              </a:ext>
            </a:extLst>
          </p:cNvPr>
          <p:cNvSpPr/>
          <p:nvPr/>
        </p:nvSpPr>
        <p:spPr>
          <a:xfrm>
            <a:off x="5418230" y="141395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F046B6-0749-4742-9C80-C3456BC3EA6A}"/>
              </a:ext>
            </a:extLst>
          </p:cNvPr>
          <p:cNvSpPr/>
          <p:nvPr/>
        </p:nvSpPr>
        <p:spPr>
          <a:xfrm>
            <a:off x="8290874" y="131970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45B5C9-C87B-4308-A974-F43B85744575}"/>
              </a:ext>
            </a:extLst>
          </p:cNvPr>
          <p:cNvSpPr/>
          <p:nvPr/>
        </p:nvSpPr>
        <p:spPr>
          <a:xfrm>
            <a:off x="6799874" y="131969"/>
            <a:ext cx="1495714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自闭症科普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195FC-303D-47D8-89FC-9D839AE4CD22}"/>
              </a:ext>
            </a:extLst>
          </p:cNvPr>
          <p:cNvSpPr/>
          <p:nvPr/>
        </p:nvSpPr>
        <p:spPr>
          <a:xfrm>
            <a:off x="4090929" y="141394"/>
            <a:ext cx="1356140" cy="461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2D836EA-C05E-4799-ABE0-5E77EEE91A72}"/>
              </a:ext>
            </a:extLst>
          </p:cNvPr>
          <p:cNvSpPr/>
          <p:nvPr/>
        </p:nvSpPr>
        <p:spPr>
          <a:xfrm>
            <a:off x="10610037" y="122545"/>
            <a:ext cx="1356141" cy="461915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我的账号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FA5FC7-D57B-47B8-8ECC-A1D1BE330426}"/>
              </a:ext>
            </a:extLst>
          </p:cNvPr>
          <p:cNvSpPr txBox="1"/>
          <p:nvPr/>
        </p:nvSpPr>
        <p:spPr>
          <a:xfrm>
            <a:off x="311086" y="1008792"/>
            <a:ext cx="491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下轮开始剩余时间：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4B1ED7-644D-499A-96AC-A868ED5CBA19}"/>
              </a:ext>
            </a:extLst>
          </p:cNvPr>
          <p:cNvSpPr txBox="1"/>
          <p:nvPr/>
        </p:nvSpPr>
        <p:spPr>
          <a:xfrm>
            <a:off x="3054284" y="1892273"/>
            <a:ext cx="618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您的品味独到，别气馁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5117AE-7B9B-4CCA-ABE4-FE845ADE6570}"/>
              </a:ext>
            </a:extLst>
          </p:cNvPr>
          <p:cNvSpPr txBox="1"/>
          <p:nvPr/>
        </p:nvSpPr>
        <p:spPr>
          <a:xfrm>
            <a:off x="2068471" y="6334811"/>
            <a:ext cx="182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投票人数：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DB6F82-DC1B-44F2-94BE-B230E3014A75}"/>
              </a:ext>
            </a:extLst>
          </p:cNvPr>
          <p:cNvSpPr txBox="1"/>
          <p:nvPr/>
        </p:nvSpPr>
        <p:spPr>
          <a:xfrm>
            <a:off x="8284322" y="6334811"/>
            <a:ext cx="182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投票人数：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41D46D4-E7D9-4247-B70E-ADECAF6F8518}"/>
              </a:ext>
            </a:extLst>
          </p:cNvPr>
          <p:cNvSpPr txBox="1"/>
          <p:nvPr/>
        </p:nvSpPr>
        <p:spPr>
          <a:xfrm>
            <a:off x="157548" y="1804650"/>
            <a:ext cx="128204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一轮结束后选错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星形: 五角 36">
            <a:extLst>
              <a:ext uri="{FF2B5EF4-FFF2-40B4-BE49-F238E27FC236}">
                <a16:creationId xmlns:a16="http://schemas.microsoft.com/office/drawing/2014/main" id="{86FB3842-BB09-42A5-962A-66C3B4A8311A}"/>
              </a:ext>
            </a:extLst>
          </p:cNvPr>
          <p:cNvSpPr/>
          <p:nvPr/>
        </p:nvSpPr>
        <p:spPr>
          <a:xfrm>
            <a:off x="8715956" y="2253003"/>
            <a:ext cx="772998" cy="78242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5600BC-C11F-4F2A-8645-9AFA3BB42D22}"/>
              </a:ext>
            </a:extLst>
          </p:cNvPr>
          <p:cNvSpPr/>
          <p:nvPr/>
        </p:nvSpPr>
        <p:spPr>
          <a:xfrm>
            <a:off x="314563" y="122531"/>
            <a:ext cx="782958" cy="461921"/>
          </a:xfrm>
          <a:prstGeom prst="roundRect">
            <a:avLst/>
          </a:prstGeom>
          <a:gradFill flip="none" rotWithShape="1">
            <a:gsLst>
              <a:gs pos="70000">
                <a:srgbClr val="4F5E7E">
                  <a:shade val="30000"/>
                  <a:satMod val="115000"/>
                </a:srgbClr>
              </a:gs>
              <a:gs pos="93000">
                <a:srgbClr val="4F5E7E">
                  <a:shade val="67500"/>
                  <a:satMod val="115000"/>
                </a:srgbClr>
              </a:gs>
              <a:gs pos="100000">
                <a:srgbClr val="4F5E7E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3284448-D111-4868-AF73-2187C194A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"/>
          <a:stretch/>
        </p:blipFill>
        <p:spPr bwMode="auto">
          <a:xfrm>
            <a:off x="1190868" y="2748417"/>
            <a:ext cx="3598857" cy="3393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820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1123</Words>
  <Application>Microsoft Office PowerPoint</Application>
  <PresentationFormat>宽屏</PresentationFormat>
  <Paragraphs>267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YiLin</dc:creator>
  <cp:lastModifiedBy>俞 靓文</cp:lastModifiedBy>
  <cp:revision>236</cp:revision>
  <dcterms:created xsi:type="dcterms:W3CDTF">2023-01-24T05:52:17Z</dcterms:created>
  <dcterms:modified xsi:type="dcterms:W3CDTF">2023-01-31T18:06:21Z</dcterms:modified>
</cp:coreProperties>
</file>