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70510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50185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9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B833CB-EECC-A1C3-A3BF-CA4CD0A64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001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889461"/>
            <a:ext cx="2628900" cy="5287501"/>
          </a:xfrm>
          <a:prstGeom prst="rect">
            <a:avLst/>
          </a:prstGeom>
        </p:spPr>
        <p:txBody>
          <a:bodyPr vert="eaVert"/>
          <a:lstStyle>
            <a:lvl1pPr>
              <a:defRPr sz="36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889461"/>
            <a:ext cx="7734300" cy="52875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73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2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159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CF454-E0EC-4E56-856F-C8813B9BF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40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0C600E-B7CF-9828-3DDF-D560B8A7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2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EFF34C-77E0-7BCC-2DA0-D9D262E2B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4647"/>
            <a:ext cx="10515600" cy="876041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36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27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0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6BFE3-06BD-487C-8463-26BD5706B5DE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23D5B7-47E3-46AF-8621-ADDBD24FD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7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47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54E3-7EA0-9F54-3DB0-560A01A6D4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RefleXGen</a:t>
            </a:r>
            <a:r>
              <a:rPr lang="en-US" dirty="0"/>
              <a:t>: The unexamined code is not worth using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144F7-1C54-9083-2C55-5D2E91194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Bin Wang, Hui Li, </a:t>
            </a:r>
            <a:r>
              <a:rPr lang="en-IN" dirty="0" err="1"/>
              <a:t>AoFan</a:t>
            </a:r>
            <a:r>
              <a:rPr lang="en-IN" dirty="0"/>
              <a:t> Liu, </a:t>
            </a:r>
            <a:r>
              <a:rPr lang="en-IN" dirty="0" err="1"/>
              <a:t>BoTao</a:t>
            </a:r>
            <a:r>
              <a:rPr lang="en-IN" dirty="0"/>
              <a:t> Yang, Ao Yang, </a:t>
            </a:r>
            <a:r>
              <a:rPr lang="en-IN" dirty="0" err="1"/>
              <a:t>YiLu</a:t>
            </a:r>
            <a:r>
              <a:rPr lang="en-IN" dirty="0"/>
              <a:t> Zhong, </a:t>
            </a:r>
            <a:r>
              <a:rPr lang="en-IN" dirty="0" err="1"/>
              <a:t>Weixiang</a:t>
            </a:r>
            <a:r>
              <a:rPr lang="en-IN" dirty="0"/>
              <a:t> Huang, </a:t>
            </a:r>
            <a:r>
              <a:rPr lang="en-IN" dirty="0" err="1"/>
              <a:t>Runhuai</a:t>
            </a:r>
            <a:r>
              <a:rPr lang="en-IN" dirty="0"/>
              <a:t> Huang, </a:t>
            </a:r>
            <a:r>
              <a:rPr lang="en-IN" dirty="0" err="1"/>
              <a:t>Weimin</a:t>
            </a:r>
            <a:r>
              <a:rPr lang="en-IN" dirty="0"/>
              <a:t> Zeng, </a:t>
            </a:r>
            <a:r>
              <a:rPr lang="en-IN" dirty="0" err="1"/>
              <a:t>Yanping</a:t>
            </a:r>
            <a:r>
              <a:rPr lang="en-IN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251730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FAE3-D23C-A0EE-CE16-1E9752E3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268D2-2F9A-236C-D798-CB577E90F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6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38</Words>
  <Application>Microsoft Office PowerPoint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RefleXGen: The unexamined code is not worth using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Elysian-Desginer</dc:creator>
  <cp:lastModifiedBy>墨 许</cp:lastModifiedBy>
  <cp:revision>5</cp:revision>
  <dcterms:created xsi:type="dcterms:W3CDTF">2024-06-27T06:09:32Z</dcterms:created>
  <dcterms:modified xsi:type="dcterms:W3CDTF">2025-03-13T17:24:51Z</dcterms:modified>
</cp:coreProperties>
</file>