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40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BC512-96E2-4000-9A9A-F0C699189585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B342D-716C-4519-A2BD-36DA40FE3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22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BC2EC-A9C0-4A9C-8BFE-A1C0806497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F4913-E463-F237-078E-489F94719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013192-FF69-0C69-2CEA-20CD65A15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B89A6-6058-DD6E-05AD-54B805E5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CCA6-FD9F-491B-AE74-B79F9764CB13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F962F-DDAB-E0C7-3282-5C0C92AF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6D615-7225-540D-7AD5-44211172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AEAE-78FD-4A1D-BAAC-5DD7C4718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96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68926-6184-7E69-D3AD-86D1395E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A08BE0-1D9E-D823-8EA7-F11FE86FF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CE47D6-B451-9ECC-E940-07A16B77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CCA6-FD9F-491B-AE74-B79F9764CB13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FDBEDC-662C-8F2B-33E5-0DE880AF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9786C-35A0-7F6E-86DB-D7B41DE5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AEAE-78FD-4A1D-BAAC-5DD7C4718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31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D20AFC-916A-C230-9079-E3326BBE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71AA38-3AC9-9C58-4C71-655D2B495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6C605-FF30-8DFE-907F-44EB5AC4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CCA6-FD9F-491B-AE74-B79F9764CB13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B5146-F532-8CF7-D30D-868DE668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49882-37F6-54C0-0BD2-9A3FFFB7A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AEAE-78FD-4A1D-BAAC-5DD7C4718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12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42B0F-D3E4-ACD0-91FB-D1B8DAB1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7E7D9-32D2-7EA2-7A21-955F31F43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DCAE4F-9A26-55D1-BD8F-A8DCD14A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CCA6-FD9F-491B-AE74-B79F9764CB13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BBF25-4434-7380-12E1-5E5135F5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2C7F3-7BD6-43C0-7A3B-649EB6E4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AEAE-78FD-4A1D-BAAC-5DD7C4718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19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AF27E-C96B-6C10-BCAE-1A5E3927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0C685D-CDF9-34C3-2F99-6ADF4959A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264D0-0DEF-E807-D082-5CBD529B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CCA6-FD9F-491B-AE74-B79F9764CB13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0DF21-0E9C-C015-FCE8-528EAA44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47DA8C-6396-3EEE-BD6B-B288A5DE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AEAE-78FD-4A1D-BAAC-5DD7C4718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92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6A795-725B-9588-389D-14D2F0B5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58FEF-E5B6-A3E7-B69C-BBDD02D24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C92753-B6B8-CE33-84D5-BCBA74ECA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0B0C2-C9E9-223E-5C27-4029F38E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CCA6-FD9F-491B-AE74-B79F9764CB13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FF4165-8BC7-B64B-9335-5D707DE3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5037B8-E950-54D9-DC4D-90F59920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AEAE-78FD-4A1D-BAAC-5DD7C4718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76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218B1-6A8A-CDDF-70F0-18F4CFD33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37CFA-D56E-C4DC-AE51-92A065E8A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295FBA-8EBF-D307-88F9-83E1DD51A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4D74A4-AE31-9AF6-85CD-17F8C0C72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845921-E4C9-2DE7-1512-18364B51A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2D614B-BF43-DFA4-DC2C-7763CEFE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CCA6-FD9F-491B-AE74-B79F9764CB13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E690D6-8405-F1B9-023E-BBEEF064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16AEF5-71F2-4B05-3BE5-91B3AFFC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AEAE-78FD-4A1D-BAAC-5DD7C4718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53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C91D9-9194-E7C4-821B-8E3F51A7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4AFC73-1A15-2B9A-592D-FF19F768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CCA6-FD9F-491B-AE74-B79F9764CB13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193613-F919-241A-4D4F-6FCEFF0F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0716BC-AAF6-FF6F-543B-AB94EC31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AEAE-78FD-4A1D-BAAC-5DD7C4718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09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9D49EA-C57C-B95C-0CC7-FBADA595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CCA6-FD9F-491B-AE74-B79F9764CB13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DC61BB-456B-EAFE-F0FA-EE2D2C37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53FE01-67A3-C2D1-2AFB-B0FF46FB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AEAE-78FD-4A1D-BAAC-5DD7C4718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2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BBAE4-F364-E0D1-93DC-57D94FEA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482D7-78E5-DF12-091A-C09AD6278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0A6F07-A4F0-0FB5-7795-2E7F01340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7BD77D-3DBC-DB79-64BB-D53D2A00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CCA6-FD9F-491B-AE74-B79F9764CB13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E12A25-E048-E969-E37C-14A104AB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819CF5-D6D8-C179-9C6D-02CF075A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AEAE-78FD-4A1D-BAAC-5DD7C4718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23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D1485-38B4-8E33-FC72-E8567E66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11987A-E9BC-38F6-4FBD-9E2C918B4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68B76C-EBF8-7A24-72E7-F1C9E4F9C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22BA72-4771-D549-CCBB-7BB555FA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9CCA6-FD9F-491B-AE74-B79F9764CB13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144C45-73F2-F20F-E779-7413DB15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3BF912-4AC0-EDB6-915B-58E46258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AEAE-78FD-4A1D-BAAC-5DD7C4718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65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45D4A7-71E3-1D81-7C2A-BC16B52D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4F5C7-5E66-35B0-3119-21781F2DD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9B6F7-1168-9EB4-ACBA-60A589341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9CCA6-FD9F-491B-AE74-B79F9764CB13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9C50F-09B0-4E4E-7917-32ED4C7F2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BAF9-A05D-2E7B-C053-BBD9F6F8A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AEAE-78FD-4A1D-BAAC-5DD7C4718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72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68B45-0A19-CDFE-8586-92745A556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文本框 190">
            <a:extLst>
              <a:ext uri="{FF2B5EF4-FFF2-40B4-BE49-F238E27FC236}">
                <a16:creationId xmlns:a16="http://schemas.microsoft.com/office/drawing/2014/main" id="{2D48B30B-1EE8-4D25-10C1-F00D27BDF984}"/>
              </a:ext>
            </a:extLst>
          </p:cNvPr>
          <p:cNvSpPr txBox="1"/>
          <p:nvPr/>
        </p:nvSpPr>
        <p:spPr>
          <a:xfrm>
            <a:off x="2598371" y="3108234"/>
            <a:ext cx="2331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Provide Feedback Information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AA8ABF85-43C8-B4B5-27B5-8301A2EB97E8}"/>
              </a:ext>
            </a:extLst>
          </p:cNvPr>
          <p:cNvGrpSpPr/>
          <p:nvPr/>
        </p:nvGrpSpPr>
        <p:grpSpPr>
          <a:xfrm>
            <a:off x="1956769" y="1835778"/>
            <a:ext cx="1328514" cy="866484"/>
            <a:chOff x="6544358" y="12090094"/>
            <a:chExt cx="1328514" cy="866484"/>
          </a:xfrm>
        </p:grpSpPr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790184F5-1638-FDB5-F8E6-8B86575B15D4}"/>
                </a:ext>
              </a:extLst>
            </p:cNvPr>
            <p:cNvSpPr/>
            <p:nvPr/>
          </p:nvSpPr>
          <p:spPr>
            <a:xfrm>
              <a:off x="6544358" y="12090094"/>
              <a:ext cx="1328514" cy="8664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Planner Agent</a:t>
              </a:r>
              <a:endParaRPr lang="zh-CN" alt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矩形: 圆角 196">
              <a:extLst>
                <a:ext uri="{FF2B5EF4-FFF2-40B4-BE49-F238E27FC236}">
                  <a16:creationId xmlns:a16="http://schemas.microsoft.com/office/drawing/2014/main" id="{203B81F1-8DBD-AFAC-2651-43C00763F2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9610" y="12303919"/>
              <a:ext cx="720000" cy="44053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: 圆角 197">
              <a:extLst>
                <a:ext uri="{FF2B5EF4-FFF2-40B4-BE49-F238E27FC236}">
                  <a16:creationId xmlns:a16="http://schemas.microsoft.com/office/drawing/2014/main" id="{A851AAFB-4AE3-A549-83EE-25608747E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8957" y="12357724"/>
              <a:ext cx="585783" cy="208132"/>
            </a:xfrm>
            <a:prstGeom prst="roundRect">
              <a:avLst/>
            </a:prstGeom>
            <a:solidFill>
              <a:srgbClr val="E7E8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: 圆角 198">
              <a:extLst>
                <a:ext uri="{FF2B5EF4-FFF2-40B4-BE49-F238E27FC236}">
                  <a16:creationId xmlns:a16="http://schemas.microsoft.com/office/drawing/2014/main" id="{DC144AD5-A103-9284-AE41-ED376146FDB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472110" y="12535454"/>
              <a:ext cx="180000" cy="45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: 圆角 200">
              <a:extLst>
                <a:ext uri="{FF2B5EF4-FFF2-40B4-BE49-F238E27FC236}">
                  <a16:creationId xmlns:a16="http://schemas.microsoft.com/office/drawing/2014/main" id="{103DF4C0-BFB2-4CD3-36FC-D1CF63A861F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707110" y="12535455"/>
              <a:ext cx="180000" cy="45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93AAFB4C-1783-492E-9CA3-BCA3DCFC4C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25610" y="12139343"/>
              <a:ext cx="108000" cy="108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1FC1D330-8245-D9A1-DFC9-8651BB85D937}"/>
                </a:ext>
              </a:extLst>
            </p:cNvPr>
            <p:cNvCxnSpPr>
              <a:cxnSpLocks/>
              <a:stCxn id="203" idx="4"/>
              <a:endCxn id="197" idx="0"/>
            </p:cNvCxnSpPr>
            <p:nvPr/>
          </p:nvCxnSpPr>
          <p:spPr>
            <a:xfrm>
              <a:off x="7179610" y="12247343"/>
              <a:ext cx="0" cy="5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6358FF1F-7FC7-889D-48C4-AE0DC3CC75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7692" y="12403186"/>
              <a:ext cx="108000" cy="108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3D1237E3-4ECE-8E8B-3B1D-996DAA3FD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7128" y="12403186"/>
              <a:ext cx="108000" cy="108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弧形 210">
              <a:extLst>
                <a:ext uri="{FF2B5EF4-FFF2-40B4-BE49-F238E27FC236}">
                  <a16:creationId xmlns:a16="http://schemas.microsoft.com/office/drawing/2014/main" id="{8787E47C-EA52-64AC-840B-652E5D64D044}"/>
                </a:ext>
              </a:extLst>
            </p:cNvPr>
            <p:cNvSpPr>
              <a:spLocks noChangeAspect="1"/>
            </p:cNvSpPr>
            <p:nvPr/>
          </p:nvSpPr>
          <p:spPr>
            <a:xfrm rot="7915626">
              <a:off x="6999610" y="12349823"/>
              <a:ext cx="360000" cy="360000"/>
            </a:xfrm>
            <a:prstGeom prst="arc">
              <a:avLst>
                <a:gd name="adj1" fmla="val 15857509"/>
                <a:gd name="adj2" fmla="val 496337"/>
              </a:avLst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F03B1978-0E06-C2C2-CAAF-50A594A4FD8A}"/>
              </a:ext>
            </a:extLst>
          </p:cNvPr>
          <p:cNvGrpSpPr/>
          <p:nvPr/>
        </p:nvGrpSpPr>
        <p:grpSpPr>
          <a:xfrm>
            <a:off x="525637" y="4014646"/>
            <a:ext cx="1184815" cy="1019294"/>
            <a:chOff x="3165865" y="9519424"/>
            <a:chExt cx="1184815" cy="1019294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90973CCC-F62F-13EB-7D76-2D6067D9B356}"/>
                </a:ext>
              </a:extLst>
            </p:cNvPr>
            <p:cNvSpPr/>
            <p:nvPr/>
          </p:nvSpPr>
          <p:spPr>
            <a:xfrm>
              <a:off x="3165865" y="9519424"/>
              <a:ext cx="1184815" cy="974724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File</a:t>
              </a:r>
              <a:endParaRPr lang="zh-CN" alt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矩形: 圆角 213">
              <a:extLst>
                <a:ext uri="{FF2B5EF4-FFF2-40B4-BE49-F238E27FC236}">
                  <a16:creationId xmlns:a16="http://schemas.microsoft.com/office/drawing/2014/main" id="{466893EA-37CE-F0E5-7F92-C3EE99B85033}"/>
                </a:ext>
              </a:extLst>
            </p:cNvPr>
            <p:cNvSpPr>
              <a:spLocks/>
            </p:cNvSpPr>
            <p:nvPr/>
          </p:nvSpPr>
          <p:spPr>
            <a:xfrm>
              <a:off x="3393426" y="9638718"/>
              <a:ext cx="720000" cy="900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5" name="直接连接符 214">
              <a:extLst>
                <a:ext uri="{FF2B5EF4-FFF2-40B4-BE49-F238E27FC236}">
                  <a16:creationId xmlns:a16="http://schemas.microsoft.com/office/drawing/2014/main" id="{25198408-5C4C-9598-02EA-F1CC4134FE3A}"/>
                </a:ext>
              </a:extLst>
            </p:cNvPr>
            <p:cNvCxnSpPr/>
            <p:nvPr/>
          </p:nvCxnSpPr>
          <p:spPr>
            <a:xfrm>
              <a:off x="3530779" y="9953042"/>
              <a:ext cx="450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65302261-E057-F775-D82B-54CE7FFED0FD}"/>
                </a:ext>
              </a:extLst>
            </p:cNvPr>
            <p:cNvCxnSpPr/>
            <p:nvPr/>
          </p:nvCxnSpPr>
          <p:spPr>
            <a:xfrm>
              <a:off x="3530779" y="10100680"/>
              <a:ext cx="450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C8684A68-FA2F-6778-FFC6-BB68CE1B0230}"/>
                </a:ext>
              </a:extLst>
            </p:cNvPr>
            <p:cNvCxnSpPr/>
            <p:nvPr/>
          </p:nvCxnSpPr>
          <p:spPr>
            <a:xfrm>
              <a:off x="3530779" y="10257842"/>
              <a:ext cx="450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>
              <a:extLst>
                <a:ext uri="{FF2B5EF4-FFF2-40B4-BE49-F238E27FC236}">
                  <a16:creationId xmlns:a16="http://schemas.microsoft.com/office/drawing/2014/main" id="{CE3E54C2-7070-DC59-36E8-5DE9FA8AA943}"/>
                </a:ext>
              </a:extLst>
            </p:cNvPr>
            <p:cNvCxnSpPr/>
            <p:nvPr/>
          </p:nvCxnSpPr>
          <p:spPr>
            <a:xfrm>
              <a:off x="3530779" y="10407861"/>
              <a:ext cx="450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F09031F9-7386-FCCF-88B7-73B6A2FAA4CF}"/>
                </a:ext>
              </a:extLst>
            </p:cNvPr>
            <p:cNvSpPr txBox="1"/>
            <p:nvPr/>
          </p:nvSpPr>
          <p:spPr>
            <a:xfrm>
              <a:off x="3371497" y="9658665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File</a:t>
              </a:r>
              <a:endPara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41E009FD-F1DA-2744-DDA1-734295B8DBFF}"/>
              </a:ext>
            </a:extLst>
          </p:cNvPr>
          <p:cNvGrpSpPr/>
          <p:nvPr/>
        </p:nvGrpSpPr>
        <p:grpSpPr>
          <a:xfrm>
            <a:off x="568848" y="1733135"/>
            <a:ext cx="1031784" cy="1019294"/>
            <a:chOff x="3252274" y="9519424"/>
            <a:chExt cx="1031784" cy="1019294"/>
          </a:xfrm>
        </p:grpSpPr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BBCC2FB2-ADD1-C8E7-FB60-6F7DF337A2C3}"/>
                </a:ext>
              </a:extLst>
            </p:cNvPr>
            <p:cNvSpPr/>
            <p:nvPr/>
          </p:nvSpPr>
          <p:spPr>
            <a:xfrm>
              <a:off x="3252274" y="9519424"/>
              <a:ext cx="1031784" cy="922421"/>
            </a:xfrm>
            <a:prstGeom prst="rect">
              <a:avLst/>
            </a:prstGeom>
            <a:solidFill>
              <a:schemeClr val="bg1"/>
            </a:solidFill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File</a:t>
              </a:r>
              <a:endParaRPr lang="zh-CN" alt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矩形: 圆角 222">
              <a:extLst>
                <a:ext uri="{FF2B5EF4-FFF2-40B4-BE49-F238E27FC236}">
                  <a16:creationId xmlns:a16="http://schemas.microsoft.com/office/drawing/2014/main" id="{577CC7FF-3915-0A57-F716-56425FA7DA85}"/>
                </a:ext>
              </a:extLst>
            </p:cNvPr>
            <p:cNvSpPr>
              <a:spLocks/>
            </p:cNvSpPr>
            <p:nvPr/>
          </p:nvSpPr>
          <p:spPr>
            <a:xfrm>
              <a:off x="3393426" y="9638718"/>
              <a:ext cx="720000" cy="900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09709ECD-BB3D-5A3D-A546-3169A11D38E1}"/>
                </a:ext>
              </a:extLst>
            </p:cNvPr>
            <p:cNvCxnSpPr/>
            <p:nvPr/>
          </p:nvCxnSpPr>
          <p:spPr>
            <a:xfrm>
              <a:off x="3530779" y="9953042"/>
              <a:ext cx="450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>
              <a:extLst>
                <a:ext uri="{FF2B5EF4-FFF2-40B4-BE49-F238E27FC236}">
                  <a16:creationId xmlns:a16="http://schemas.microsoft.com/office/drawing/2014/main" id="{3BFC5FF5-B803-6CC1-3DEF-CBA635D33183}"/>
                </a:ext>
              </a:extLst>
            </p:cNvPr>
            <p:cNvCxnSpPr/>
            <p:nvPr/>
          </p:nvCxnSpPr>
          <p:spPr>
            <a:xfrm>
              <a:off x="3530779" y="10100680"/>
              <a:ext cx="450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ED246E38-2861-31AD-E7B9-602A50BAD0FA}"/>
                </a:ext>
              </a:extLst>
            </p:cNvPr>
            <p:cNvCxnSpPr/>
            <p:nvPr/>
          </p:nvCxnSpPr>
          <p:spPr>
            <a:xfrm>
              <a:off x="3530779" y="10257842"/>
              <a:ext cx="450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>
              <a:extLst>
                <a:ext uri="{FF2B5EF4-FFF2-40B4-BE49-F238E27FC236}">
                  <a16:creationId xmlns:a16="http://schemas.microsoft.com/office/drawing/2014/main" id="{2DCF205E-80DE-AFAE-C36C-205FC6BF3951}"/>
                </a:ext>
              </a:extLst>
            </p:cNvPr>
            <p:cNvCxnSpPr/>
            <p:nvPr/>
          </p:nvCxnSpPr>
          <p:spPr>
            <a:xfrm>
              <a:off x="3530779" y="10407861"/>
              <a:ext cx="450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5BC0B0E2-9B2A-54C6-74E3-94E13E646696}"/>
                </a:ext>
              </a:extLst>
            </p:cNvPr>
            <p:cNvSpPr txBox="1"/>
            <p:nvPr/>
          </p:nvSpPr>
          <p:spPr>
            <a:xfrm>
              <a:off x="3371497" y="9658665"/>
              <a:ext cx="404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File</a:t>
              </a:r>
              <a:endParaRPr lang="zh-CN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58D8F534-2889-5359-2C15-0ADDFC38E368}"/>
              </a:ext>
            </a:extLst>
          </p:cNvPr>
          <p:cNvSpPr>
            <a:spLocks/>
          </p:cNvSpPr>
          <p:nvPr/>
        </p:nvSpPr>
        <p:spPr>
          <a:xfrm>
            <a:off x="3578750" y="2038567"/>
            <a:ext cx="1440000" cy="540000"/>
          </a:xfrm>
          <a:prstGeom prst="roundRect">
            <a:avLst/>
          </a:prstGeom>
          <a:solidFill>
            <a:srgbClr val="DDEC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questions and topics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94740EDA-F6BC-99BA-9F6F-46C61ACD9271}"/>
              </a:ext>
            </a:extLst>
          </p:cNvPr>
          <p:cNvSpPr>
            <a:spLocks/>
          </p:cNvSpPr>
          <p:nvPr/>
        </p:nvSpPr>
        <p:spPr>
          <a:xfrm>
            <a:off x="5451519" y="2038567"/>
            <a:ext cx="1440000" cy="540000"/>
          </a:xfrm>
          <a:prstGeom prst="roundRect">
            <a:avLst/>
          </a:prstGeom>
          <a:solidFill>
            <a:srgbClr val="DDEC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initial inference traces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B673A842-B8C1-057B-22E8-857A03196AED}"/>
              </a:ext>
            </a:extLst>
          </p:cNvPr>
          <p:cNvGrpSpPr/>
          <p:nvPr/>
        </p:nvGrpSpPr>
        <p:grpSpPr>
          <a:xfrm>
            <a:off x="7119319" y="1836294"/>
            <a:ext cx="1398279" cy="866484"/>
            <a:chOff x="6474593" y="12090094"/>
            <a:chExt cx="1398279" cy="866484"/>
          </a:xfrm>
        </p:grpSpPr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18946643-D771-2620-FA78-84F267D242A1}"/>
                </a:ext>
              </a:extLst>
            </p:cNvPr>
            <p:cNvSpPr/>
            <p:nvPr/>
          </p:nvSpPr>
          <p:spPr>
            <a:xfrm>
              <a:off x="6474593" y="12090094"/>
              <a:ext cx="1398279" cy="8664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Searcher Agent</a:t>
              </a:r>
              <a:endParaRPr lang="zh-CN" alt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4" name="矩形: 圆角 233">
              <a:extLst>
                <a:ext uri="{FF2B5EF4-FFF2-40B4-BE49-F238E27FC236}">
                  <a16:creationId xmlns:a16="http://schemas.microsoft.com/office/drawing/2014/main" id="{F9CC22BF-8ADA-5BEF-B946-32A5FC3CE5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9610" y="12303919"/>
              <a:ext cx="720000" cy="4405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: 圆角 236">
              <a:extLst>
                <a:ext uri="{FF2B5EF4-FFF2-40B4-BE49-F238E27FC236}">
                  <a16:creationId xmlns:a16="http://schemas.microsoft.com/office/drawing/2014/main" id="{509D9A58-1ADC-D509-891C-193E7305C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8957" y="12357724"/>
              <a:ext cx="585783" cy="208132"/>
            </a:xfrm>
            <a:prstGeom prst="roundRect">
              <a:avLst/>
            </a:prstGeom>
            <a:solidFill>
              <a:srgbClr val="E7E8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8" name="矩形: 圆角 237">
              <a:extLst>
                <a:ext uri="{FF2B5EF4-FFF2-40B4-BE49-F238E27FC236}">
                  <a16:creationId xmlns:a16="http://schemas.microsoft.com/office/drawing/2014/main" id="{E2706DE0-D901-A45A-D9AF-94356DF9C8C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472110" y="12535454"/>
              <a:ext cx="180000" cy="4500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: 圆角 238">
              <a:extLst>
                <a:ext uri="{FF2B5EF4-FFF2-40B4-BE49-F238E27FC236}">
                  <a16:creationId xmlns:a16="http://schemas.microsoft.com/office/drawing/2014/main" id="{69687774-8610-7205-4FED-5C10C096C26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707110" y="12535455"/>
              <a:ext cx="180000" cy="4500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>
              <a:extLst>
                <a:ext uri="{FF2B5EF4-FFF2-40B4-BE49-F238E27FC236}">
                  <a16:creationId xmlns:a16="http://schemas.microsoft.com/office/drawing/2014/main" id="{4AD1FC0B-763B-6F58-A939-392239F7C3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25610" y="12139343"/>
              <a:ext cx="108000" cy="108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F655BD52-AC96-AF4C-10FE-447D55597600}"/>
                </a:ext>
              </a:extLst>
            </p:cNvPr>
            <p:cNvCxnSpPr>
              <a:cxnSpLocks/>
              <a:stCxn id="242" idx="4"/>
              <a:endCxn id="234" idx="0"/>
            </p:cNvCxnSpPr>
            <p:nvPr/>
          </p:nvCxnSpPr>
          <p:spPr>
            <a:xfrm>
              <a:off x="7179610" y="12247343"/>
              <a:ext cx="0" cy="5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5E47E7F1-FB27-3B4E-9179-9DBA3DB26F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7692" y="12403186"/>
              <a:ext cx="108000" cy="108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D6E58310-2248-3918-6FF9-F31F8F8BBE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7128" y="12403186"/>
              <a:ext cx="108000" cy="108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弧形 249">
              <a:extLst>
                <a:ext uri="{FF2B5EF4-FFF2-40B4-BE49-F238E27FC236}">
                  <a16:creationId xmlns:a16="http://schemas.microsoft.com/office/drawing/2014/main" id="{9F407241-4F92-2D72-FC9F-62BF7CBD2DAF}"/>
                </a:ext>
              </a:extLst>
            </p:cNvPr>
            <p:cNvSpPr>
              <a:spLocks noChangeAspect="1"/>
            </p:cNvSpPr>
            <p:nvPr/>
          </p:nvSpPr>
          <p:spPr>
            <a:xfrm rot="7915626">
              <a:off x="6999610" y="12349823"/>
              <a:ext cx="360000" cy="360000"/>
            </a:xfrm>
            <a:prstGeom prst="arc">
              <a:avLst>
                <a:gd name="adj1" fmla="val 15857509"/>
                <a:gd name="adj2" fmla="val 496337"/>
              </a:avLst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1" name="菱形 250">
            <a:extLst>
              <a:ext uri="{FF2B5EF4-FFF2-40B4-BE49-F238E27FC236}">
                <a16:creationId xmlns:a16="http://schemas.microsoft.com/office/drawing/2014/main" id="{B47D1AA5-A64A-3C9D-289F-16D7AF35464B}"/>
              </a:ext>
            </a:extLst>
          </p:cNvPr>
          <p:cNvSpPr>
            <a:spLocks noChangeAspect="1"/>
          </p:cNvSpPr>
          <p:nvPr/>
        </p:nvSpPr>
        <p:spPr>
          <a:xfrm>
            <a:off x="8665512" y="1674621"/>
            <a:ext cx="1260000" cy="1260000"/>
          </a:xfrm>
          <a:prstGeom prst="diamond">
            <a:avLst/>
          </a:prstGeom>
          <a:solidFill>
            <a:srgbClr val="CCEC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EB2156E7-9C00-75A5-8250-40D7E66633B2}"/>
              </a:ext>
            </a:extLst>
          </p:cNvPr>
          <p:cNvSpPr txBox="1"/>
          <p:nvPr/>
        </p:nvSpPr>
        <p:spPr>
          <a:xfrm>
            <a:off x="8775899" y="1995364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</a:t>
            </a: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Required?</a:t>
            </a:r>
            <a:endParaRPr lang="zh-CN" alt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5" name="矩形: 圆角 254">
            <a:extLst>
              <a:ext uri="{FF2B5EF4-FFF2-40B4-BE49-F238E27FC236}">
                <a16:creationId xmlns:a16="http://schemas.microsoft.com/office/drawing/2014/main" id="{BDC3F3A3-86F6-E929-DF71-170E067E8212}"/>
              </a:ext>
            </a:extLst>
          </p:cNvPr>
          <p:cNvSpPr>
            <a:spLocks/>
          </p:cNvSpPr>
          <p:nvPr/>
        </p:nvSpPr>
        <p:spPr>
          <a:xfrm>
            <a:off x="10340088" y="2033487"/>
            <a:ext cx="1440000" cy="540000"/>
          </a:xfrm>
          <a:prstGeom prst="roundRect">
            <a:avLst/>
          </a:prstGeom>
          <a:solidFill>
            <a:srgbClr val="CCEC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search reasoning traces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矩形: 圆角 255">
            <a:extLst>
              <a:ext uri="{FF2B5EF4-FFF2-40B4-BE49-F238E27FC236}">
                <a16:creationId xmlns:a16="http://schemas.microsoft.com/office/drawing/2014/main" id="{1FF8CE90-D9EC-BE05-D431-D83CC2AFA302}"/>
              </a:ext>
            </a:extLst>
          </p:cNvPr>
          <p:cNvSpPr>
            <a:spLocks/>
          </p:cNvSpPr>
          <p:nvPr/>
        </p:nvSpPr>
        <p:spPr>
          <a:xfrm>
            <a:off x="10339260" y="2752488"/>
            <a:ext cx="1440000" cy="540000"/>
          </a:xfrm>
          <a:prstGeom prst="roundRect">
            <a:avLst/>
          </a:prstGeom>
          <a:solidFill>
            <a:srgbClr val="CCEC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external tools for search results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矩形: 圆角 256">
            <a:extLst>
              <a:ext uri="{FF2B5EF4-FFF2-40B4-BE49-F238E27FC236}">
                <a16:creationId xmlns:a16="http://schemas.microsoft.com/office/drawing/2014/main" id="{7C78838E-A4B1-18B6-5191-1E62ADF4F716}"/>
              </a:ext>
            </a:extLst>
          </p:cNvPr>
          <p:cNvSpPr>
            <a:spLocks/>
          </p:cNvSpPr>
          <p:nvPr/>
        </p:nvSpPr>
        <p:spPr>
          <a:xfrm>
            <a:off x="10339260" y="3433984"/>
            <a:ext cx="1440000" cy="540000"/>
          </a:xfrm>
          <a:prstGeom prst="roundRect">
            <a:avLst/>
          </a:prstGeom>
          <a:solidFill>
            <a:srgbClr val="CCEC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reasoning traces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B4B83308-6C63-1E5F-9CDA-1AD132F33F80}"/>
              </a:ext>
            </a:extLst>
          </p:cNvPr>
          <p:cNvGrpSpPr/>
          <p:nvPr/>
        </p:nvGrpSpPr>
        <p:grpSpPr>
          <a:xfrm>
            <a:off x="10376940" y="4095119"/>
            <a:ext cx="1315496" cy="866484"/>
            <a:chOff x="6502223" y="12090094"/>
            <a:chExt cx="1315496" cy="866484"/>
          </a:xfrm>
        </p:grpSpPr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0194ADC4-1F33-6BCD-23B6-26BA73EDFD14}"/>
                </a:ext>
              </a:extLst>
            </p:cNvPr>
            <p:cNvSpPr/>
            <p:nvPr/>
          </p:nvSpPr>
          <p:spPr>
            <a:xfrm>
              <a:off x="6502223" y="12090094"/>
              <a:ext cx="1315496" cy="8664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CodeGen Agent</a:t>
              </a:r>
              <a:endParaRPr lang="zh-CN" alt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矩形: 圆角 259">
              <a:extLst>
                <a:ext uri="{FF2B5EF4-FFF2-40B4-BE49-F238E27FC236}">
                  <a16:creationId xmlns:a16="http://schemas.microsoft.com/office/drawing/2014/main" id="{7576D948-9BF3-D394-E5D9-C0C7EA4CEF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9610" y="12303919"/>
              <a:ext cx="720000" cy="44053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: 圆角 260">
              <a:extLst>
                <a:ext uri="{FF2B5EF4-FFF2-40B4-BE49-F238E27FC236}">
                  <a16:creationId xmlns:a16="http://schemas.microsoft.com/office/drawing/2014/main" id="{134D7E5D-8F8B-ED6E-79CE-4758C9B719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8957" y="12357724"/>
              <a:ext cx="585783" cy="208132"/>
            </a:xfrm>
            <a:prstGeom prst="roundRect">
              <a:avLst/>
            </a:prstGeom>
            <a:solidFill>
              <a:srgbClr val="E7E8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2" name="矩形: 圆角 261">
              <a:extLst>
                <a:ext uri="{FF2B5EF4-FFF2-40B4-BE49-F238E27FC236}">
                  <a16:creationId xmlns:a16="http://schemas.microsoft.com/office/drawing/2014/main" id="{7EC6A716-48C5-5FB4-74ED-4C1408D271E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472110" y="12535454"/>
              <a:ext cx="180000" cy="45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: 圆角 262">
              <a:extLst>
                <a:ext uri="{FF2B5EF4-FFF2-40B4-BE49-F238E27FC236}">
                  <a16:creationId xmlns:a16="http://schemas.microsoft.com/office/drawing/2014/main" id="{2279C2DB-2F54-5935-C7B6-093C8A0E425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707110" y="12535455"/>
              <a:ext cx="180000" cy="45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>
              <a:extLst>
                <a:ext uri="{FF2B5EF4-FFF2-40B4-BE49-F238E27FC236}">
                  <a16:creationId xmlns:a16="http://schemas.microsoft.com/office/drawing/2014/main" id="{ECEE9860-B817-84AC-E119-263928E1F7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25610" y="12139343"/>
              <a:ext cx="108000" cy="1080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3BFF24FE-24B3-CBAC-9FD0-6C39BDF1D375}"/>
                </a:ext>
              </a:extLst>
            </p:cNvPr>
            <p:cNvCxnSpPr>
              <a:cxnSpLocks/>
              <a:stCxn id="264" idx="4"/>
              <a:endCxn id="260" idx="0"/>
            </p:cNvCxnSpPr>
            <p:nvPr/>
          </p:nvCxnSpPr>
          <p:spPr>
            <a:xfrm>
              <a:off x="7179610" y="12247343"/>
              <a:ext cx="0" cy="5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椭圆 265">
              <a:extLst>
                <a:ext uri="{FF2B5EF4-FFF2-40B4-BE49-F238E27FC236}">
                  <a16:creationId xmlns:a16="http://schemas.microsoft.com/office/drawing/2014/main" id="{325442E0-CCB4-48C8-EBF4-841BFECD35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7692" y="12403186"/>
              <a:ext cx="108000" cy="108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>
              <a:extLst>
                <a:ext uri="{FF2B5EF4-FFF2-40B4-BE49-F238E27FC236}">
                  <a16:creationId xmlns:a16="http://schemas.microsoft.com/office/drawing/2014/main" id="{852A9035-7922-8543-10A7-0ABD5AE09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7128" y="12403186"/>
              <a:ext cx="108000" cy="108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弧形 267">
              <a:extLst>
                <a:ext uri="{FF2B5EF4-FFF2-40B4-BE49-F238E27FC236}">
                  <a16:creationId xmlns:a16="http://schemas.microsoft.com/office/drawing/2014/main" id="{B2A05C0F-F3D5-3A52-5135-0BD26CC0C112}"/>
                </a:ext>
              </a:extLst>
            </p:cNvPr>
            <p:cNvSpPr>
              <a:spLocks noChangeAspect="1"/>
            </p:cNvSpPr>
            <p:nvPr/>
          </p:nvSpPr>
          <p:spPr>
            <a:xfrm rot="7915626">
              <a:off x="6999610" y="12349823"/>
              <a:ext cx="360000" cy="360000"/>
            </a:xfrm>
            <a:prstGeom prst="arc">
              <a:avLst>
                <a:gd name="adj1" fmla="val 15857509"/>
                <a:gd name="adj2" fmla="val 496337"/>
              </a:avLst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9" name="矩形: 圆角 268">
            <a:extLst>
              <a:ext uri="{FF2B5EF4-FFF2-40B4-BE49-F238E27FC236}">
                <a16:creationId xmlns:a16="http://schemas.microsoft.com/office/drawing/2014/main" id="{FDB49DF0-A20D-0665-BF96-8D428DF99769}"/>
              </a:ext>
            </a:extLst>
          </p:cNvPr>
          <p:cNvSpPr>
            <a:spLocks/>
          </p:cNvSpPr>
          <p:nvPr/>
        </p:nvSpPr>
        <p:spPr>
          <a:xfrm>
            <a:off x="8620370" y="4297744"/>
            <a:ext cx="1440000" cy="54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code reasoning traces 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矩形: 圆角 269">
            <a:extLst>
              <a:ext uri="{FF2B5EF4-FFF2-40B4-BE49-F238E27FC236}">
                <a16:creationId xmlns:a16="http://schemas.microsoft.com/office/drawing/2014/main" id="{D8FE6BCA-81B3-688C-7EF5-F9FDE3E806D6}"/>
              </a:ext>
            </a:extLst>
          </p:cNvPr>
          <p:cNvSpPr>
            <a:spLocks/>
          </p:cNvSpPr>
          <p:nvPr/>
        </p:nvSpPr>
        <p:spPr>
          <a:xfrm>
            <a:off x="6725316" y="4297743"/>
            <a:ext cx="1440000" cy="54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final code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1" name="矩形: 圆角 270">
            <a:extLst>
              <a:ext uri="{FF2B5EF4-FFF2-40B4-BE49-F238E27FC236}">
                <a16:creationId xmlns:a16="http://schemas.microsoft.com/office/drawing/2014/main" id="{4EE731F2-A974-0D55-336B-01EBF800D6F7}"/>
              </a:ext>
            </a:extLst>
          </p:cNvPr>
          <p:cNvSpPr>
            <a:spLocks/>
          </p:cNvSpPr>
          <p:nvPr/>
        </p:nvSpPr>
        <p:spPr>
          <a:xfrm>
            <a:off x="6610179" y="1207293"/>
            <a:ext cx="2160000" cy="540000"/>
          </a:xfrm>
          <a:prstGeom prst="roundRect">
            <a:avLst/>
          </a:prstGeom>
          <a:solidFill>
            <a:srgbClr val="BCA6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global reasoning traces of Planner Agent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60EFB436-A183-1B3E-742E-A1CA49B6F6A7}"/>
              </a:ext>
            </a:extLst>
          </p:cNvPr>
          <p:cNvGrpSpPr/>
          <p:nvPr/>
        </p:nvGrpSpPr>
        <p:grpSpPr>
          <a:xfrm>
            <a:off x="3736421" y="3947590"/>
            <a:ext cx="1275979" cy="1260000"/>
            <a:chOff x="5926884" y="15888630"/>
            <a:chExt cx="1275979" cy="1260000"/>
          </a:xfrm>
        </p:grpSpPr>
        <p:sp>
          <p:nvSpPr>
            <p:cNvPr id="273" name="菱形 272">
              <a:extLst>
                <a:ext uri="{FF2B5EF4-FFF2-40B4-BE49-F238E27FC236}">
                  <a16:creationId xmlns:a16="http://schemas.microsoft.com/office/drawing/2014/main" id="{FE60DAE6-9AB0-AD40-A4E4-2A59CA51A1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884" y="15888630"/>
              <a:ext cx="1260000" cy="1260000"/>
            </a:xfrm>
            <a:prstGeom prst="diamond">
              <a:avLst/>
            </a:prstGeom>
            <a:solidFill>
              <a:srgbClr val="FADBC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4" name="文本框 273">
              <a:extLst>
                <a:ext uri="{FF2B5EF4-FFF2-40B4-BE49-F238E27FC236}">
                  <a16:creationId xmlns:a16="http://schemas.microsoft.com/office/drawing/2014/main" id="{BB1FA3D4-D4D2-FC34-AD63-B0F42ABBA5D7}"/>
                </a:ext>
              </a:extLst>
            </p:cNvPr>
            <p:cNvSpPr txBox="1"/>
            <p:nvPr/>
          </p:nvSpPr>
          <p:spPr>
            <a:xfrm>
              <a:off x="5963869" y="16380130"/>
              <a:ext cx="1238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Is Code Valid?</a:t>
              </a:r>
              <a:endParaRPr lang="zh-CN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5" name="组合 274">
            <a:extLst>
              <a:ext uri="{FF2B5EF4-FFF2-40B4-BE49-F238E27FC236}">
                <a16:creationId xmlns:a16="http://schemas.microsoft.com/office/drawing/2014/main" id="{99A3675B-613C-DD81-5F09-93585F9530FC}"/>
              </a:ext>
            </a:extLst>
          </p:cNvPr>
          <p:cNvGrpSpPr/>
          <p:nvPr/>
        </p:nvGrpSpPr>
        <p:grpSpPr>
          <a:xfrm>
            <a:off x="5259005" y="4104192"/>
            <a:ext cx="1263767" cy="914401"/>
            <a:chOff x="6559767" y="12090093"/>
            <a:chExt cx="1263767" cy="914401"/>
          </a:xfrm>
        </p:grpSpPr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3489CB07-9304-B99E-6202-25A97FB1A3C5}"/>
                </a:ext>
              </a:extLst>
            </p:cNvPr>
            <p:cNvSpPr/>
            <p:nvPr/>
          </p:nvSpPr>
          <p:spPr>
            <a:xfrm>
              <a:off x="6559767" y="12090093"/>
              <a:ext cx="1263767" cy="914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Extractor Agent</a:t>
              </a:r>
              <a:endParaRPr lang="zh-CN" alt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" name="矩形: 圆角 276">
              <a:extLst>
                <a:ext uri="{FF2B5EF4-FFF2-40B4-BE49-F238E27FC236}">
                  <a16:creationId xmlns:a16="http://schemas.microsoft.com/office/drawing/2014/main" id="{4C3E5AD3-1304-C8D9-245A-2A0583AB05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9610" y="12303919"/>
              <a:ext cx="720000" cy="44053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矩形: 圆角 277">
              <a:extLst>
                <a:ext uri="{FF2B5EF4-FFF2-40B4-BE49-F238E27FC236}">
                  <a16:creationId xmlns:a16="http://schemas.microsoft.com/office/drawing/2014/main" id="{A9FFDA53-5167-632B-20C0-1863504D5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88957" y="12357724"/>
              <a:ext cx="585783" cy="208132"/>
            </a:xfrm>
            <a:prstGeom prst="roundRect">
              <a:avLst/>
            </a:prstGeom>
            <a:solidFill>
              <a:srgbClr val="E7E8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9" name="矩形: 圆角 278">
              <a:extLst>
                <a:ext uri="{FF2B5EF4-FFF2-40B4-BE49-F238E27FC236}">
                  <a16:creationId xmlns:a16="http://schemas.microsoft.com/office/drawing/2014/main" id="{81D94B68-8D12-49FC-D3CE-573BD9B5ECD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472110" y="12535454"/>
              <a:ext cx="180000" cy="450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0" name="矩形: 圆角 279">
              <a:extLst>
                <a:ext uri="{FF2B5EF4-FFF2-40B4-BE49-F238E27FC236}">
                  <a16:creationId xmlns:a16="http://schemas.microsoft.com/office/drawing/2014/main" id="{7B9F948E-5FE7-A1A8-FF97-9DC132FAF94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707110" y="12535455"/>
              <a:ext cx="180000" cy="450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>
              <a:extLst>
                <a:ext uri="{FF2B5EF4-FFF2-40B4-BE49-F238E27FC236}">
                  <a16:creationId xmlns:a16="http://schemas.microsoft.com/office/drawing/2014/main" id="{A8686126-2E01-5EDE-1264-1AACAAFA9B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25610" y="12139343"/>
              <a:ext cx="108000" cy="10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2" name="直接连接符 281">
              <a:extLst>
                <a:ext uri="{FF2B5EF4-FFF2-40B4-BE49-F238E27FC236}">
                  <a16:creationId xmlns:a16="http://schemas.microsoft.com/office/drawing/2014/main" id="{AE9F9D03-3278-D83D-54BF-23A4E280CEB6}"/>
                </a:ext>
              </a:extLst>
            </p:cNvPr>
            <p:cNvCxnSpPr>
              <a:cxnSpLocks/>
              <a:stCxn id="281" idx="4"/>
              <a:endCxn id="277" idx="0"/>
            </p:cNvCxnSpPr>
            <p:nvPr/>
          </p:nvCxnSpPr>
          <p:spPr>
            <a:xfrm>
              <a:off x="7179610" y="12247343"/>
              <a:ext cx="0" cy="56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椭圆 282">
              <a:extLst>
                <a:ext uri="{FF2B5EF4-FFF2-40B4-BE49-F238E27FC236}">
                  <a16:creationId xmlns:a16="http://schemas.microsoft.com/office/drawing/2014/main" id="{FFD55050-95AD-A0CA-F66A-5914193752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7692" y="12403186"/>
              <a:ext cx="108000" cy="108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>
              <a:extLst>
                <a:ext uri="{FF2B5EF4-FFF2-40B4-BE49-F238E27FC236}">
                  <a16:creationId xmlns:a16="http://schemas.microsoft.com/office/drawing/2014/main" id="{F574C250-85DA-923E-D236-35078C9732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7128" y="12403186"/>
              <a:ext cx="108000" cy="108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弧形 284">
              <a:extLst>
                <a:ext uri="{FF2B5EF4-FFF2-40B4-BE49-F238E27FC236}">
                  <a16:creationId xmlns:a16="http://schemas.microsoft.com/office/drawing/2014/main" id="{6F3A6914-9E21-24E9-C732-4A717620F7E9}"/>
                </a:ext>
              </a:extLst>
            </p:cNvPr>
            <p:cNvSpPr>
              <a:spLocks noChangeAspect="1"/>
            </p:cNvSpPr>
            <p:nvPr/>
          </p:nvSpPr>
          <p:spPr>
            <a:xfrm rot="7915626">
              <a:off x="6999610" y="12349823"/>
              <a:ext cx="360000" cy="360000"/>
            </a:xfrm>
            <a:prstGeom prst="arc">
              <a:avLst>
                <a:gd name="adj1" fmla="val 15857509"/>
                <a:gd name="adj2" fmla="val 496337"/>
              </a:avLst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6" name="矩形: 圆角 285">
            <a:extLst>
              <a:ext uri="{FF2B5EF4-FFF2-40B4-BE49-F238E27FC236}">
                <a16:creationId xmlns:a16="http://schemas.microsoft.com/office/drawing/2014/main" id="{5BDE1EE3-53FB-AD30-02AC-4C9517519A76}"/>
              </a:ext>
            </a:extLst>
          </p:cNvPr>
          <p:cNvSpPr>
            <a:spLocks/>
          </p:cNvSpPr>
          <p:nvPr/>
        </p:nvSpPr>
        <p:spPr>
          <a:xfrm>
            <a:off x="1878371" y="4307997"/>
            <a:ext cx="1440000" cy="540000"/>
          </a:xfrm>
          <a:prstGeom prst="roundRect">
            <a:avLst/>
          </a:prstGeom>
          <a:solidFill>
            <a:srgbClr val="FADBC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valid code segments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矩形: 圆角 286">
            <a:extLst>
              <a:ext uri="{FF2B5EF4-FFF2-40B4-BE49-F238E27FC236}">
                <a16:creationId xmlns:a16="http://schemas.microsoft.com/office/drawing/2014/main" id="{2DA3A3FA-5C28-C7DD-949A-2F7CA2001DE4}"/>
              </a:ext>
            </a:extLst>
          </p:cNvPr>
          <p:cNvSpPr>
            <a:spLocks/>
          </p:cNvSpPr>
          <p:nvPr/>
        </p:nvSpPr>
        <p:spPr>
          <a:xfrm>
            <a:off x="6738459" y="2958216"/>
            <a:ext cx="2160000" cy="540000"/>
          </a:xfrm>
          <a:prstGeom prst="roundRect">
            <a:avLst/>
          </a:prstGeom>
          <a:solidFill>
            <a:srgbClr val="BCA6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Communication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8" name="连接符: 肘形 287">
            <a:extLst>
              <a:ext uri="{FF2B5EF4-FFF2-40B4-BE49-F238E27FC236}">
                <a16:creationId xmlns:a16="http://schemas.microsoft.com/office/drawing/2014/main" id="{84638A7D-7440-8D79-F22E-43B844AEF1D8}"/>
              </a:ext>
            </a:extLst>
          </p:cNvPr>
          <p:cNvCxnSpPr>
            <a:stCxn id="255" idx="0"/>
            <a:endCxn id="271" idx="3"/>
          </p:cNvCxnSpPr>
          <p:nvPr/>
        </p:nvCxnSpPr>
        <p:spPr>
          <a:xfrm rot="16200000" flipV="1">
            <a:off x="9637037" y="610435"/>
            <a:ext cx="556194" cy="228990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63721FDE-6F1C-22B7-B24D-3A741C0EE520}"/>
              </a:ext>
            </a:extLst>
          </p:cNvPr>
          <p:cNvCxnSpPr>
            <a:stCxn id="271" idx="1"/>
            <a:endCxn id="203" idx="0"/>
          </p:cNvCxnSpPr>
          <p:nvPr/>
        </p:nvCxnSpPr>
        <p:spPr>
          <a:xfrm rot="10800000" flipV="1">
            <a:off x="2592021" y="1477293"/>
            <a:ext cx="4018158" cy="40773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2CCD9E20-EDE3-0B42-B201-610AEE13ABFA}"/>
              </a:ext>
            </a:extLst>
          </p:cNvPr>
          <p:cNvCxnSpPr>
            <a:stCxn id="287" idx="0"/>
            <a:endCxn id="232" idx="2"/>
          </p:cNvCxnSpPr>
          <p:nvPr/>
        </p:nvCxnSpPr>
        <p:spPr>
          <a:xfrm flipV="1">
            <a:off x="7818459" y="2702778"/>
            <a:ext cx="0" cy="25543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2C455CA5-CA8D-C242-588A-CBE06F44239F}"/>
              </a:ext>
            </a:extLst>
          </p:cNvPr>
          <p:cNvCxnSpPr>
            <a:stCxn id="223" idx="3"/>
            <a:endCxn id="201" idx="0"/>
          </p:cNvCxnSpPr>
          <p:nvPr/>
        </p:nvCxnSpPr>
        <p:spPr>
          <a:xfrm>
            <a:off x="1430000" y="2302429"/>
            <a:ext cx="757021" cy="12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DED75C06-CE1E-B3DB-1360-1D5F3B88387A}"/>
              </a:ext>
            </a:extLst>
          </p:cNvPr>
          <p:cNvCxnSpPr>
            <a:stCxn id="199" idx="2"/>
            <a:endCxn id="229" idx="1"/>
          </p:cNvCxnSpPr>
          <p:nvPr/>
        </p:nvCxnSpPr>
        <p:spPr>
          <a:xfrm>
            <a:off x="2997021" y="2303638"/>
            <a:ext cx="581729" cy="49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99AB59D4-2C60-944E-BDAB-E4CF594175D4}"/>
              </a:ext>
            </a:extLst>
          </p:cNvPr>
          <p:cNvCxnSpPr>
            <a:stCxn id="229" idx="3"/>
            <a:endCxn id="230" idx="1"/>
          </p:cNvCxnSpPr>
          <p:nvPr/>
        </p:nvCxnSpPr>
        <p:spPr>
          <a:xfrm>
            <a:off x="5018750" y="2308567"/>
            <a:ext cx="4327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F8B1DE6A-C142-538D-0641-9F3D354A54AB}"/>
              </a:ext>
            </a:extLst>
          </p:cNvPr>
          <p:cNvCxnSpPr>
            <a:stCxn id="230" idx="3"/>
            <a:endCxn id="239" idx="0"/>
          </p:cNvCxnSpPr>
          <p:nvPr/>
        </p:nvCxnSpPr>
        <p:spPr>
          <a:xfrm flipV="1">
            <a:off x="6891519" y="2304155"/>
            <a:ext cx="527817" cy="4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A718569F-7709-E4D9-A9FF-0B69D28AC8D5}"/>
              </a:ext>
            </a:extLst>
          </p:cNvPr>
          <p:cNvCxnSpPr>
            <a:stCxn id="238" idx="2"/>
            <a:endCxn id="251" idx="1"/>
          </p:cNvCxnSpPr>
          <p:nvPr/>
        </p:nvCxnSpPr>
        <p:spPr>
          <a:xfrm>
            <a:off x="8229336" y="2304154"/>
            <a:ext cx="436176" cy="4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9CEBA3CC-3CB3-BB65-333B-15395A233290}"/>
              </a:ext>
            </a:extLst>
          </p:cNvPr>
          <p:cNvCxnSpPr>
            <a:stCxn id="251" idx="3"/>
            <a:endCxn id="255" idx="1"/>
          </p:cNvCxnSpPr>
          <p:nvPr/>
        </p:nvCxnSpPr>
        <p:spPr>
          <a:xfrm flipV="1">
            <a:off x="9925512" y="2303487"/>
            <a:ext cx="414576" cy="1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>
            <a:extLst>
              <a:ext uri="{FF2B5EF4-FFF2-40B4-BE49-F238E27FC236}">
                <a16:creationId xmlns:a16="http://schemas.microsoft.com/office/drawing/2014/main" id="{DEEF70F4-2023-604A-40F2-BB910A8B862F}"/>
              </a:ext>
            </a:extLst>
          </p:cNvPr>
          <p:cNvCxnSpPr>
            <a:stCxn id="255" idx="2"/>
            <a:endCxn id="256" idx="0"/>
          </p:cNvCxnSpPr>
          <p:nvPr/>
        </p:nvCxnSpPr>
        <p:spPr>
          <a:xfrm flipH="1">
            <a:off x="11059260" y="2573487"/>
            <a:ext cx="828" cy="179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F81208FE-48CB-6A50-CA4D-25CE08C055B6}"/>
              </a:ext>
            </a:extLst>
          </p:cNvPr>
          <p:cNvCxnSpPr>
            <a:cxnSpLocks/>
            <a:endCxn id="257" idx="0"/>
          </p:cNvCxnSpPr>
          <p:nvPr/>
        </p:nvCxnSpPr>
        <p:spPr>
          <a:xfrm>
            <a:off x="11059260" y="3000662"/>
            <a:ext cx="0" cy="433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693C7633-D5FD-025C-BF2E-844FE573AB1A}"/>
              </a:ext>
            </a:extLst>
          </p:cNvPr>
          <p:cNvCxnSpPr>
            <a:cxnSpLocks/>
            <a:endCxn id="264" idx="0"/>
          </p:cNvCxnSpPr>
          <p:nvPr/>
        </p:nvCxnSpPr>
        <p:spPr>
          <a:xfrm flipH="1">
            <a:off x="11054327" y="3805374"/>
            <a:ext cx="4933" cy="338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3DDF0E92-12EA-BEA4-FEA1-65B964F1ABD5}"/>
              </a:ext>
            </a:extLst>
          </p:cNvPr>
          <p:cNvCxnSpPr>
            <a:stCxn id="263" idx="0"/>
            <a:endCxn id="269" idx="3"/>
          </p:cNvCxnSpPr>
          <p:nvPr/>
        </p:nvCxnSpPr>
        <p:spPr>
          <a:xfrm flipH="1">
            <a:off x="10060370" y="4562980"/>
            <a:ext cx="588957" cy="476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>
            <a:extLst>
              <a:ext uri="{FF2B5EF4-FFF2-40B4-BE49-F238E27FC236}">
                <a16:creationId xmlns:a16="http://schemas.microsoft.com/office/drawing/2014/main" id="{7A16C6D7-9B5E-C5DE-5ACA-FF18632E37F0}"/>
              </a:ext>
            </a:extLst>
          </p:cNvPr>
          <p:cNvCxnSpPr>
            <a:cxnSpLocks/>
            <a:stCxn id="269" idx="1"/>
            <a:endCxn id="270" idx="3"/>
          </p:cNvCxnSpPr>
          <p:nvPr/>
        </p:nvCxnSpPr>
        <p:spPr>
          <a:xfrm flipH="1" flipV="1">
            <a:off x="8165316" y="4567743"/>
            <a:ext cx="45505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>
            <a:extLst>
              <a:ext uri="{FF2B5EF4-FFF2-40B4-BE49-F238E27FC236}">
                <a16:creationId xmlns:a16="http://schemas.microsoft.com/office/drawing/2014/main" id="{3D5B2A9C-07A0-01FB-9CCB-B91793504A41}"/>
              </a:ext>
            </a:extLst>
          </p:cNvPr>
          <p:cNvCxnSpPr>
            <a:cxnSpLocks/>
            <a:stCxn id="270" idx="1"/>
            <a:endCxn id="279" idx="2"/>
          </p:cNvCxnSpPr>
          <p:nvPr/>
        </p:nvCxnSpPr>
        <p:spPr>
          <a:xfrm flipH="1">
            <a:off x="6283848" y="4567743"/>
            <a:ext cx="441468" cy="43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>
            <a:extLst>
              <a:ext uri="{FF2B5EF4-FFF2-40B4-BE49-F238E27FC236}">
                <a16:creationId xmlns:a16="http://schemas.microsoft.com/office/drawing/2014/main" id="{2DBC3849-D74C-7C88-9C19-DC09C917405E}"/>
              </a:ext>
            </a:extLst>
          </p:cNvPr>
          <p:cNvCxnSpPr>
            <a:cxnSpLocks/>
            <a:stCxn id="280" idx="0"/>
            <a:endCxn id="274" idx="3"/>
          </p:cNvCxnSpPr>
          <p:nvPr/>
        </p:nvCxnSpPr>
        <p:spPr>
          <a:xfrm flipH="1">
            <a:off x="5012400" y="4572054"/>
            <a:ext cx="461448" cy="55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箭头连接符 303">
            <a:extLst>
              <a:ext uri="{FF2B5EF4-FFF2-40B4-BE49-F238E27FC236}">
                <a16:creationId xmlns:a16="http://schemas.microsoft.com/office/drawing/2014/main" id="{939E5936-234C-A4F1-391E-1FCA66CC875C}"/>
              </a:ext>
            </a:extLst>
          </p:cNvPr>
          <p:cNvCxnSpPr>
            <a:stCxn id="273" idx="1"/>
            <a:endCxn id="286" idx="3"/>
          </p:cNvCxnSpPr>
          <p:nvPr/>
        </p:nvCxnSpPr>
        <p:spPr>
          <a:xfrm flipH="1">
            <a:off x="3318371" y="4577590"/>
            <a:ext cx="418050" cy="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箭头连接符 304">
            <a:extLst>
              <a:ext uri="{FF2B5EF4-FFF2-40B4-BE49-F238E27FC236}">
                <a16:creationId xmlns:a16="http://schemas.microsoft.com/office/drawing/2014/main" id="{D3F65E3A-0B27-AA8C-04DC-486D7068D5B4}"/>
              </a:ext>
            </a:extLst>
          </p:cNvPr>
          <p:cNvCxnSpPr>
            <a:stCxn id="286" idx="1"/>
            <a:endCxn id="214" idx="3"/>
          </p:cNvCxnSpPr>
          <p:nvPr/>
        </p:nvCxnSpPr>
        <p:spPr>
          <a:xfrm flipH="1">
            <a:off x="1473198" y="4577997"/>
            <a:ext cx="405173" cy="59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8BAB76CE-17B3-2610-F829-90FDABD091A6}"/>
              </a:ext>
            </a:extLst>
          </p:cNvPr>
          <p:cNvCxnSpPr>
            <a:stCxn id="273" idx="0"/>
            <a:endCxn id="195" idx="2"/>
          </p:cNvCxnSpPr>
          <p:nvPr/>
        </p:nvCxnSpPr>
        <p:spPr>
          <a:xfrm rot="16200000" flipV="1">
            <a:off x="2871060" y="2452228"/>
            <a:ext cx="1245328" cy="17453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文本框 306">
            <a:extLst>
              <a:ext uri="{FF2B5EF4-FFF2-40B4-BE49-F238E27FC236}">
                <a16:creationId xmlns:a16="http://schemas.microsoft.com/office/drawing/2014/main" id="{7CCED6B8-16B5-6D3B-B166-00B7A4012B67}"/>
              </a:ext>
            </a:extLst>
          </p:cNvPr>
          <p:cNvSpPr txBox="1"/>
          <p:nvPr/>
        </p:nvSpPr>
        <p:spPr>
          <a:xfrm>
            <a:off x="3363493" y="4307997"/>
            <a:ext cx="558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8E6C9F05-AE44-58F9-AFBE-FF8DD6874642}"/>
              </a:ext>
            </a:extLst>
          </p:cNvPr>
          <p:cNvSpPr txBox="1"/>
          <p:nvPr/>
        </p:nvSpPr>
        <p:spPr>
          <a:xfrm>
            <a:off x="4346663" y="3793243"/>
            <a:ext cx="558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35D93E80-BA76-DC24-7CCF-8C3D71981D65}"/>
              </a:ext>
            </a:extLst>
          </p:cNvPr>
          <p:cNvSpPr txBox="1"/>
          <p:nvPr/>
        </p:nvSpPr>
        <p:spPr>
          <a:xfrm>
            <a:off x="9290378" y="2995100"/>
            <a:ext cx="558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421CE9B5-F28F-6E66-2421-D5F3BCA7247D}"/>
              </a:ext>
            </a:extLst>
          </p:cNvPr>
          <p:cNvSpPr txBox="1"/>
          <p:nvPr/>
        </p:nvSpPr>
        <p:spPr>
          <a:xfrm>
            <a:off x="9881301" y="2021049"/>
            <a:ext cx="558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1" name="弧形 310">
            <a:extLst>
              <a:ext uri="{FF2B5EF4-FFF2-40B4-BE49-F238E27FC236}">
                <a16:creationId xmlns:a16="http://schemas.microsoft.com/office/drawing/2014/main" id="{8221A72C-9DD5-F455-0833-E0BFCFF3B89F}"/>
              </a:ext>
            </a:extLst>
          </p:cNvPr>
          <p:cNvSpPr>
            <a:spLocks noChangeAspect="1"/>
          </p:cNvSpPr>
          <p:nvPr/>
        </p:nvSpPr>
        <p:spPr>
          <a:xfrm>
            <a:off x="10089836" y="4018369"/>
            <a:ext cx="360000" cy="360000"/>
          </a:xfrm>
          <a:prstGeom prst="arc">
            <a:avLst>
              <a:gd name="adj1" fmla="val 16200000"/>
              <a:gd name="adj2" fmla="val 53045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弧形 311">
            <a:extLst>
              <a:ext uri="{FF2B5EF4-FFF2-40B4-BE49-F238E27FC236}">
                <a16:creationId xmlns:a16="http://schemas.microsoft.com/office/drawing/2014/main" id="{FCB1047B-6399-55E7-2250-E2344D967C62}"/>
              </a:ext>
            </a:extLst>
          </p:cNvPr>
          <p:cNvSpPr>
            <a:spLocks noChangeAspect="1"/>
          </p:cNvSpPr>
          <p:nvPr/>
        </p:nvSpPr>
        <p:spPr>
          <a:xfrm rot="10800000">
            <a:off x="9110377" y="3047742"/>
            <a:ext cx="360000" cy="360000"/>
          </a:xfrm>
          <a:prstGeom prst="arc">
            <a:avLst>
              <a:gd name="adj1" fmla="val 16200000"/>
              <a:gd name="adj2" fmla="val 53045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3" name="直接连接符 312">
            <a:extLst>
              <a:ext uri="{FF2B5EF4-FFF2-40B4-BE49-F238E27FC236}">
                <a16:creationId xmlns:a16="http://schemas.microsoft.com/office/drawing/2014/main" id="{58CAC19C-232F-505F-29D5-8240FD9466F7}"/>
              </a:ext>
            </a:extLst>
          </p:cNvPr>
          <p:cNvCxnSpPr>
            <a:stCxn id="251" idx="2"/>
            <a:endCxn id="312" idx="2"/>
          </p:cNvCxnSpPr>
          <p:nvPr/>
        </p:nvCxnSpPr>
        <p:spPr>
          <a:xfrm flipH="1">
            <a:off x="9285379" y="2934621"/>
            <a:ext cx="10133" cy="1131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连接符: 肘形 313">
            <a:extLst>
              <a:ext uri="{FF2B5EF4-FFF2-40B4-BE49-F238E27FC236}">
                <a16:creationId xmlns:a16="http://schemas.microsoft.com/office/drawing/2014/main" id="{5D0BF655-11C8-F06F-32B0-E90962B3AA4B}"/>
              </a:ext>
            </a:extLst>
          </p:cNvPr>
          <p:cNvCxnSpPr>
            <a:stCxn id="312" idx="0"/>
            <a:endCxn id="264" idx="2"/>
          </p:cNvCxnSpPr>
          <p:nvPr/>
        </p:nvCxnSpPr>
        <p:spPr>
          <a:xfrm>
            <a:off x="9290377" y="3407742"/>
            <a:ext cx="1709950" cy="7906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>
            <a:extLst>
              <a:ext uri="{FF2B5EF4-FFF2-40B4-BE49-F238E27FC236}">
                <a16:creationId xmlns:a16="http://schemas.microsoft.com/office/drawing/2014/main" id="{974068EF-43D8-E5CF-5BA4-855BE9609B37}"/>
              </a:ext>
            </a:extLst>
          </p:cNvPr>
          <p:cNvCxnSpPr>
            <a:stCxn id="311" idx="2"/>
          </p:cNvCxnSpPr>
          <p:nvPr/>
        </p:nvCxnSpPr>
        <p:spPr>
          <a:xfrm flipH="1">
            <a:off x="10269836" y="4378300"/>
            <a:ext cx="4998" cy="1915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连接符: 肘形 315">
            <a:extLst>
              <a:ext uri="{FF2B5EF4-FFF2-40B4-BE49-F238E27FC236}">
                <a16:creationId xmlns:a16="http://schemas.microsoft.com/office/drawing/2014/main" id="{05AD742D-CC8A-DCEF-159D-902DB011D93E}"/>
              </a:ext>
            </a:extLst>
          </p:cNvPr>
          <p:cNvCxnSpPr>
            <a:stCxn id="311" idx="0"/>
            <a:endCxn id="287" idx="3"/>
          </p:cNvCxnSpPr>
          <p:nvPr/>
        </p:nvCxnSpPr>
        <p:spPr>
          <a:xfrm rot="10800000">
            <a:off x="8898460" y="3228217"/>
            <a:ext cx="1371377" cy="7901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32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宽屏</PresentationFormat>
  <Paragraphs>60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明 李</dc:creator>
  <cp:lastModifiedBy>LogicLynx</cp:lastModifiedBy>
  <cp:revision>2</cp:revision>
  <dcterms:created xsi:type="dcterms:W3CDTF">2025-01-11T15:48:58Z</dcterms:created>
  <dcterms:modified xsi:type="dcterms:W3CDTF">2025-01-21T10:09:25Z</dcterms:modified>
</cp:coreProperties>
</file>