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墨 许" initials="墨" lastIdx="1" clrIdx="0">
    <p:extLst>
      <p:ext uri="{19B8F6BF-5375-455C-9EA6-DF929625EA0E}">
        <p15:presenceInfo xmlns:p15="http://schemas.microsoft.com/office/powerpoint/2012/main" userId="aea6933c09fce4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BD046-4510-46DF-B4E9-97532350A08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F068F-D457-497A-A7C9-65F045F2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5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0" name="Google Shape;4990;gc88160a497_35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1" name="Google Shape;4991;gc88160a497_35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 hidden layer neural 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83382-1565-4215-A78A-890E85673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8676B5-834F-4847-BE39-2561925DD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A31C4-A8CA-4998-A962-76289379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C942-4ED6-4033-A8E8-C70CE68E569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BD684-E2E5-44CF-A10B-5BA0CAA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0462D-705C-48D0-B7FC-E4C862C3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330-E227-4567-8B8D-2C0C96BF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2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17381-ABB6-47A1-9133-B10153B4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40A426-A8E0-41B3-9DE3-250223FB2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21FFC-B28C-4BAD-B7AD-90116AB5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C942-4ED6-4033-A8E8-C70CE68E569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38A4D-B40B-4A6A-B2E7-8120F826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04FE5-615B-4FC6-8F0F-9228A67D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330-E227-4567-8B8D-2C0C96BF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F67BCA-E548-42C0-8C97-EF6958111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1F4AE7-4C35-47C6-BF81-97227F148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F82AA-83B9-45A1-9A35-B24ECB8D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C942-4ED6-4033-A8E8-C70CE68E569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0220B-D101-4764-9786-A169093B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DC77E-60C5-458D-B4BD-BEA04F20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330-E227-4567-8B8D-2C0C96BF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660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BF05C-F8F3-4CEE-838D-3744FCC7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161DB-C222-4286-872D-B867FA04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903C4-B09D-4734-93CB-18E770E0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C942-4ED6-4033-A8E8-C70CE68E569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87314-CF68-4E3B-84BE-B6FDEDB9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62C5B-3350-4DEC-9C79-70C1582B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330-E227-4567-8B8D-2C0C96BF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051B7-CAEA-47C2-A1DA-BA11E36A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A894E-DF53-4193-BEDD-FF0E98465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105DA-0358-4904-8F86-96F351AE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C942-4ED6-4033-A8E8-C70CE68E569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3BD9D-AD84-4C7C-914E-A34BF432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13218-0493-47A1-A779-51DBD189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330-E227-4567-8B8D-2C0C96BF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7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A9D5-0062-41F9-9B24-4DE0D3F3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582CD-912E-49F7-9166-C51E183B7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D4C04-13A0-47CA-A4E2-5A58083B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59BFC-670D-48BF-978F-3A6AF945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C942-4ED6-4033-A8E8-C70CE68E569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02134-4BDD-4684-85C0-EDACD392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3AB21-C8B7-4D64-BC45-3DC94362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330-E227-4567-8B8D-2C0C96BF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DCDEE-8FE6-4D2A-8482-003B31E0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C0AF0-96E5-4166-991D-81F33D8AF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A2E4A-D3B2-4B0F-88D0-6FA857647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36E0C2-2151-449E-BCED-1BA23EB6D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26D1CF-AE73-41D9-A29A-45B69681A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C19E6-527D-4760-A62D-E453001F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C942-4ED6-4033-A8E8-C70CE68E569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A20A33-E065-4C00-8BF4-D4728657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83F5A6-6B4A-45E7-93DF-E638FFB6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330-E227-4567-8B8D-2C0C96BF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58D1D-974B-4507-A3FE-0DB8BED2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5E566A-AD27-4B5B-AB66-34FB485C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C942-4ED6-4033-A8E8-C70CE68E569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1CF5E-48C3-475B-AA90-506EC1C8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9FE985-B698-4DA7-BA4D-6F79E0C9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330-E227-4567-8B8D-2C0C96BF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FAA90A-24FD-4B15-A107-05A94779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C942-4ED6-4033-A8E8-C70CE68E569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8BC014-ECB9-4882-BE69-E5184EBA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3310FD-85DF-4325-93EA-09FD6667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330-E227-4567-8B8D-2C0C96BF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AA0BC-0203-4402-AAE2-AFCB27D0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94B4B-D9F1-4EE9-9568-2B3847EF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0970F7-17E2-4AE0-AFE4-DAE6B4344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8150C3-F92A-43C3-BC1D-FA020365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C942-4ED6-4033-A8E8-C70CE68E569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E3BC4-10F6-4B51-B6B3-205F1C0F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9FAE3-F3D6-4738-A264-144A24C0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330-E227-4567-8B8D-2C0C96BF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82216-6E3A-4E5F-A218-6AF16CAA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8D8974-1380-466E-8730-E05FD9D9B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8B7B7-A633-4F68-9B7A-6A0B2AD0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49935-37B7-4378-9691-C089ED8D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C942-4ED6-4033-A8E8-C70CE68E569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35F4C1-C7A8-45D3-856A-6CECD2F9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168B9-674F-415D-9A3C-51145987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A330-E227-4567-8B8D-2C0C96BF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9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A5679-37CE-4CC6-95CB-19AD7090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76EE9-B9B2-46C7-8A40-CBA4B196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F7787-ED27-4816-A046-C2DDD7540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C942-4ED6-4033-A8E8-C70CE68E569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6E5D1-E981-4E33-BC5D-87002CE27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A3463-7105-409D-AE0C-D8EDB4540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2A330-E227-4567-8B8D-2C0C96BF4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4FC2D1-B073-4361-814D-8BC42F7720B0}"/>
              </a:ext>
            </a:extLst>
          </p:cNvPr>
          <p:cNvSpPr/>
          <p:nvPr/>
        </p:nvSpPr>
        <p:spPr>
          <a:xfrm>
            <a:off x="490331" y="1093303"/>
            <a:ext cx="4174434" cy="489005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418033F-3F7B-47DE-83EC-0D00B86F0F38}"/>
              </a:ext>
            </a:extLst>
          </p:cNvPr>
          <p:cNvSpPr/>
          <p:nvPr/>
        </p:nvSpPr>
        <p:spPr>
          <a:xfrm>
            <a:off x="5234609" y="1093302"/>
            <a:ext cx="6698974" cy="489005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8E1B431-C292-4AC0-B69A-10BFFEEB282F}"/>
              </a:ext>
            </a:extLst>
          </p:cNvPr>
          <p:cNvSpPr/>
          <p:nvPr/>
        </p:nvSpPr>
        <p:spPr>
          <a:xfrm>
            <a:off x="4664765" y="2941982"/>
            <a:ext cx="569844" cy="503583"/>
          </a:xfrm>
          <a:prstGeom prst="righ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B31B786-2114-4478-A9F6-CC1D10753EAA}"/>
              </a:ext>
            </a:extLst>
          </p:cNvPr>
          <p:cNvSpPr/>
          <p:nvPr/>
        </p:nvSpPr>
        <p:spPr>
          <a:xfrm rot="16200000">
            <a:off x="8315744" y="2405268"/>
            <a:ext cx="569844" cy="503583"/>
          </a:xfrm>
          <a:prstGeom prst="righ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82F85C23-E4D1-4EB1-B564-EC11A546ACCC}"/>
              </a:ext>
            </a:extLst>
          </p:cNvPr>
          <p:cNvSpPr/>
          <p:nvPr/>
        </p:nvSpPr>
        <p:spPr>
          <a:xfrm rot="16200000">
            <a:off x="8143472" y="4736982"/>
            <a:ext cx="569844" cy="503583"/>
          </a:xfrm>
          <a:prstGeom prst="righ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E13F54-8800-4BDD-8E36-BE3A9BF7B99F}"/>
              </a:ext>
            </a:extLst>
          </p:cNvPr>
          <p:cNvSpPr txBox="1"/>
          <p:nvPr/>
        </p:nvSpPr>
        <p:spPr>
          <a:xfrm>
            <a:off x="7308574" y="1252451"/>
            <a:ext cx="312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Almost correct!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7C8766-A97F-4AAC-B722-09E5C785CAE9}"/>
              </a:ext>
            </a:extLst>
          </p:cNvPr>
          <p:cNvSpPr txBox="1"/>
          <p:nvPr/>
        </p:nvSpPr>
        <p:spPr>
          <a:xfrm>
            <a:off x="1610139" y="1252451"/>
            <a:ext cx="177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Incorrect!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0C01AE-C795-4A8F-9DC2-6F020BBEACC4}"/>
              </a:ext>
            </a:extLst>
          </p:cNvPr>
          <p:cNvSpPr txBox="1"/>
          <p:nvPr/>
        </p:nvSpPr>
        <p:spPr>
          <a:xfrm>
            <a:off x="7904927" y="1788803"/>
            <a:ext cx="139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days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45647F-0289-4487-91BA-A43FD88794F1}"/>
              </a:ext>
            </a:extLst>
          </p:cNvPr>
          <p:cNvSpPr/>
          <p:nvPr/>
        </p:nvSpPr>
        <p:spPr>
          <a:xfrm>
            <a:off x="5372718" y="3167000"/>
            <a:ext cx="6328951" cy="149803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600" dirty="0">
              <a:effectLst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07C89D8-D2FF-4118-A832-CC025D8C1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05" y="1864818"/>
            <a:ext cx="800000" cy="76946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F90A045-85BB-475F-8883-C558FF6DB73B}"/>
              </a:ext>
            </a:extLst>
          </p:cNvPr>
          <p:cNvSpPr txBox="1"/>
          <p:nvPr/>
        </p:nvSpPr>
        <p:spPr>
          <a:xfrm>
            <a:off x="5590777" y="5395366"/>
            <a:ext cx="61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Half Life of DTXSID70790800: FC(F)(</a:t>
            </a:r>
            <a:r>
              <a:rPr lang="en-US" altLang="zh-CN" dirty="0"/>
              <a:t>F</a:t>
            </a:r>
            <a:r>
              <a:rPr lang="en-US" dirty="0"/>
              <a:t>)C(Br)(C(Br) =O)C(F)(F)F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842637-C258-4AD8-826A-94B85EA33EB2}"/>
              </a:ext>
            </a:extLst>
          </p:cNvPr>
          <p:cNvSpPr txBox="1"/>
          <p:nvPr/>
        </p:nvSpPr>
        <p:spPr>
          <a:xfrm>
            <a:off x="1706427" y="1788803"/>
            <a:ext cx="139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month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52BC1D-E448-4A2E-850F-C7A743A2E87D}"/>
              </a:ext>
            </a:extLst>
          </p:cNvPr>
          <p:cNvSpPr txBox="1"/>
          <p:nvPr/>
        </p:nvSpPr>
        <p:spPr>
          <a:xfrm>
            <a:off x="1063495" y="5072200"/>
            <a:ext cx="303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Half Life of DTXSID70790800: FC(F)(</a:t>
            </a:r>
            <a:r>
              <a:rPr lang="en-US" altLang="zh-CN" dirty="0"/>
              <a:t>F</a:t>
            </a:r>
            <a:r>
              <a:rPr lang="en-US" dirty="0"/>
              <a:t>)C(Br)(C(Br) =O)C(F)(F)F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28F9CA94-01A6-4EB2-882B-300A98A9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09" y="2441225"/>
            <a:ext cx="3853301" cy="2273146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38172412-9A15-486C-A352-D1079999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938" y="3193773"/>
            <a:ext cx="2268161" cy="1412647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644534A2-1E73-4168-9749-C7F2C669DD58}"/>
              </a:ext>
            </a:extLst>
          </p:cNvPr>
          <p:cNvSpPr txBox="1"/>
          <p:nvPr/>
        </p:nvSpPr>
        <p:spPr>
          <a:xfrm>
            <a:off x="5590777" y="3167000"/>
            <a:ext cx="342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Halogens and a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dicarbonyl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group increase reactivity. In the absence of strong electron donors or acceptors, a high energy radical mechanism is probable.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722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BF527BD-EA94-401F-99BD-176B6254D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9D5025-BB63-47EE-89FD-C73DFBBD6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00" y="1233532"/>
            <a:ext cx="9852395" cy="42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2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6" name="Google Shape;4996;p47"/>
          <p:cNvSpPr/>
          <p:nvPr/>
        </p:nvSpPr>
        <p:spPr>
          <a:xfrm rot="-5400000">
            <a:off x="2744967" y="2972533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sp>
        <p:nvSpPr>
          <p:cNvPr id="4997" name="Google Shape;4997;p47"/>
          <p:cNvSpPr/>
          <p:nvPr/>
        </p:nvSpPr>
        <p:spPr>
          <a:xfrm rot="-5400000">
            <a:off x="4048151" y="2972533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sp>
        <p:nvSpPr>
          <p:cNvPr id="4998" name="Google Shape;4998;p47"/>
          <p:cNvSpPr/>
          <p:nvPr/>
        </p:nvSpPr>
        <p:spPr>
          <a:xfrm rot="-5400000">
            <a:off x="1746584" y="2972533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cxnSp>
        <p:nvCxnSpPr>
          <p:cNvPr id="4999" name="Google Shape;4999;p47"/>
          <p:cNvCxnSpPr>
            <a:cxnSpLocks/>
            <a:endCxn id="4996" idx="2"/>
          </p:cNvCxnSpPr>
          <p:nvPr/>
        </p:nvCxnSpPr>
        <p:spPr>
          <a:xfrm rot="10800000" flipH="1">
            <a:off x="2437767" y="3928067"/>
            <a:ext cx="7952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0" name="Google Shape;5000;p47"/>
          <p:cNvCxnSpPr>
            <a:cxnSpLocks/>
            <a:endCxn id="4998" idx="2"/>
          </p:cNvCxnSpPr>
          <p:nvPr/>
        </p:nvCxnSpPr>
        <p:spPr>
          <a:xfrm rot="10800000">
            <a:off x="2234567" y="3928067"/>
            <a:ext cx="2032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1" name="Google Shape;5001;p47"/>
          <p:cNvCxnSpPr>
            <a:cxnSpLocks/>
            <a:endCxn id="4997" idx="2"/>
          </p:cNvCxnSpPr>
          <p:nvPr/>
        </p:nvCxnSpPr>
        <p:spPr>
          <a:xfrm rot="10800000" flipH="1">
            <a:off x="2437767" y="3928067"/>
            <a:ext cx="2098400" cy="90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2" name="Google Shape;5002;p47"/>
          <p:cNvCxnSpPr>
            <a:cxnSpLocks/>
            <a:endCxn id="4998" idx="2"/>
          </p:cNvCxnSpPr>
          <p:nvPr/>
        </p:nvCxnSpPr>
        <p:spPr>
          <a:xfrm rot="10800000">
            <a:off x="2234551" y="3928067"/>
            <a:ext cx="12016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3" name="Google Shape;5003;p47"/>
          <p:cNvCxnSpPr>
            <a:cxnSpLocks/>
            <a:endCxn id="4996" idx="2"/>
          </p:cNvCxnSpPr>
          <p:nvPr/>
        </p:nvCxnSpPr>
        <p:spPr>
          <a:xfrm rot="10800000">
            <a:off x="3232951" y="3928067"/>
            <a:ext cx="2032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4" name="Google Shape;5004;p47"/>
          <p:cNvCxnSpPr>
            <a:cxnSpLocks/>
            <a:endCxn id="4997" idx="2"/>
          </p:cNvCxnSpPr>
          <p:nvPr/>
        </p:nvCxnSpPr>
        <p:spPr>
          <a:xfrm rot="10800000" flipH="1">
            <a:off x="3436151" y="3928067"/>
            <a:ext cx="1100000" cy="90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5" name="Google Shape;5005;p47"/>
          <p:cNvCxnSpPr>
            <a:cxnSpLocks/>
            <a:endCxn id="4998" idx="2"/>
          </p:cNvCxnSpPr>
          <p:nvPr/>
        </p:nvCxnSpPr>
        <p:spPr>
          <a:xfrm rot="10800000">
            <a:off x="2234533" y="3928067"/>
            <a:ext cx="22000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6" name="Google Shape;5006;p47"/>
          <p:cNvCxnSpPr>
            <a:cxnSpLocks/>
            <a:endCxn id="4996" idx="2"/>
          </p:cNvCxnSpPr>
          <p:nvPr/>
        </p:nvCxnSpPr>
        <p:spPr>
          <a:xfrm rot="10800000">
            <a:off x="3232933" y="3928067"/>
            <a:ext cx="12016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7" name="Google Shape;5007;p47"/>
          <p:cNvCxnSpPr>
            <a:cxnSpLocks/>
            <a:endCxn id="4997" idx="2"/>
          </p:cNvCxnSpPr>
          <p:nvPr/>
        </p:nvCxnSpPr>
        <p:spPr>
          <a:xfrm rot="10800000" flipH="1">
            <a:off x="4434533" y="3928067"/>
            <a:ext cx="101600" cy="90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0" name="Google Shape;5010;p47"/>
          <p:cNvCxnSpPr>
            <a:cxnSpLocks/>
            <a:stCxn id="4998" idx="6"/>
          </p:cNvCxnSpPr>
          <p:nvPr/>
        </p:nvCxnSpPr>
        <p:spPr>
          <a:xfrm rot="10800000" flipH="1">
            <a:off x="2234584" y="2091133"/>
            <a:ext cx="716800" cy="8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1" name="Google Shape;5011;p47"/>
          <p:cNvCxnSpPr>
            <a:cxnSpLocks/>
            <a:stCxn id="4998" idx="6"/>
          </p:cNvCxnSpPr>
          <p:nvPr/>
        </p:nvCxnSpPr>
        <p:spPr>
          <a:xfrm rot="10800000" flipH="1">
            <a:off x="2234584" y="2091133"/>
            <a:ext cx="1787600" cy="86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2" name="Google Shape;5012;p47"/>
          <p:cNvCxnSpPr>
            <a:cxnSpLocks/>
            <a:stCxn id="4996" idx="6"/>
          </p:cNvCxnSpPr>
          <p:nvPr/>
        </p:nvCxnSpPr>
        <p:spPr>
          <a:xfrm rot="10800000">
            <a:off x="2951367" y="2091133"/>
            <a:ext cx="281600" cy="8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3" name="Google Shape;5013;p47"/>
          <p:cNvCxnSpPr>
            <a:cxnSpLocks/>
            <a:stCxn id="4996" idx="6"/>
          </p:cNvCxnSpPr>
          <p:nvPr/>
        </p:nvCxnSpPr>
        <p:spPr>
          <a:xfrm rot="10800000" flipH="1">
            <a:off x="3232967" y="2091133"/>
            <a:ext cx="789200" cy="86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4" name="Google Shape;5014;p47"/>
          <p:cNvCxnSpPr>
            <a:cxnSpLocks/>
            <a:stCxn id="4997" idx="6"/>
          </p:cNvCxnSpPr>
          <p:nvPr/>
        </p:nvCxnSpPr>
        <p:spPr>
          <a:xfrm rot="10800000">
            <a:off x="4022551" y="2091133"/>
            <a:ext cx="513600" cy="86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5" name="Google Shape;5015;p47"/>
          <p:cNvCxnSpPr>
            <a:cxnSpLocks/>
          </p:cNvCxnSpPr>
          <p:nvPr/>
        </p:nvCxnSpPr>
        <p:spPr>
          <a:xfrm rot="10800000" flipH="1">
            <a:off x="2951551" y="116800"/>
            <a:ext cx="16400" cy="99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6" name="Google Shape;5016;p47"/>
          <p:cNvCxnSpPr>
            <a:cxnSpLocks/>
          </p:cNvCxnSpPr>
          <p:nvPr/>
        </p:nvCxnSpPr>
        <p:spPr>
          <a:xfrm rot="10800000" flipH="1">
            <a:off x="4022351" y="97200"/>
            <a:ext cx="400" cy="10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17" name="Google Shape;5017;p47"/>
          <p:cNvSpPr/>
          <p:nvPr/>
        </p:nvSpPr>
        <p:spPr>
          <a:xfrm rot="-5400000">
            <a:off x="730584" y="2972533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cxnSp>
        <p:nvCxnSpPr>
          <p:cNvPr id="5018" name="Google Shape;5018;p47"/>
          <p:cNvCxnSpPr>
            <a:cxnSpLocks/>
            <a:endCxn id="5017" idx="2"/>
          </p:cNvCxnSpPr>
          <p:nvPr/>
        </p:nvCxnSpPr>
        <p:spPr>
          <a:xfrm rot="10800000">
            <a:off x="1218567" y="3928067"/>
            <a:ext cx="12192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9" name="Google Shape;5019;p47"/>
          <p:cNvCxnSpPr>
            <a:cxnSpLocks/>
            <a:endCxn id="5017" idx="2"/>
          </p:cNvCxnSpPr>
          <p:nvPr/>
        </p:nvCxnSpPr>
        <p:spPr>
          <a:xfrm rot="10800000">
            <a:off x="1218551" y="3928067"/>
            <a:ext cx="22176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0" name="Google Shape;5020;p47"/>
          <p:cNvCxnSpPr>
            <a:cxnSpLocks/>
            <a:endCxn id="5017" idx="2"/>
          </p:cNvCxnSpPr>
          <p:nvPr/>
        </p:nvCxnSpPr>
        <p:spPr>
          <a:xfrm rot="10800000">
            <a:off x="1218533" y="3928067"/>
            <a:ext cx="32160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1" name="Google Shape;5021;p47"/>
          <p:cNvCxnSpPr>
            <a:cxnSpLocks/>
            <a:stCxn id="5017" idx="6"/>
          </p:cNvCxnSpPr>
          <p:nvPr/>
        </p:nvCxnSpPr>
        <p:spPr>
          <a:xfrm rot="10800000" flipH="1">
            <a:off x="1218584" y="2091133"/>
            <a:ext cx="1732800" cy="8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2" name="Google Shape;5022;p47"/>
          <p:cNvCxnSpPr>
            <a:cxnSpLocks/>
            <a:stCxn id="5017" idx="6"/>
          </p:cNvCxnSpPr>
          <p:nvPr/>
        </p:nvCxnSpPr>
        <p:spPr>
          <a:xfrm rot="10800000" flipH="1">
            <a:off x="1218584" y="2091133"/>
            <a:ext cx="2803600" cy="86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23" name="Google Shape;5023;p47"/>
          <p:cNvSpPr/>
          <p:nvPr/>
        </p:nvSpPr>
        <p:spPr>
          <a:xfrm rot="-5400000">
            <a:off x="5064151" y="2972533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cxnSp>
        <p:nvCxnSpPr>
          <p:cNvPr id="5024" name="Google Shape;5024;p47"/>
          <p:cNvCxnSpPr>
            <a:cxnSpLocks/>
            <a:stCxn id="5023" idx="6"/>
          </p:cNvCxnSpPr>
          <p:nvPr/>
        </p:nvCxnSpPr>
        <p:spPr>
          <a:xfrm rot="10800000">
            <a:off x="4022551" y="2091133"/>
            <a:ext cx="1529600" cy="86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5" name="Google Shape;5025;p47"/>
          <p:cNvCxnSpPr>
            <a:cxnSpLocks/>
            <a:endCxn id="5023" idx="2"/>
          </p:cNvCxnSpPr>
          <p:nvPr/>
        </p:nvCxnSpPr>
        <p:spPr>
          <a:xfrm rot="10800000" flipH="1">
            <a:off x="3436151" y="3928067"/>
            <a:ext cx="2116000" cy="90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6" name="Google Shape;5026;p47"/>
          <p:cNvCxnSpPr>
            <a:cxnSpLocks/>
            <a:endCxn id="5023" idx="2"/>
          </p:cNvCxnSpPr>
          <p:nvPr/>
        </p:nvCxnSpPr>
        <p:spPr>
          <a:xfrm rot="10800000" flipH="1">
            <a:off x="3436151" y="3928067"/>
            <a:ext cx="2116000" cy="90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7" name="Google Shape;5027;p47"/>
          <p:cNvCxnSpPr>
            <a:cxnSpLocks/>
            <a:endCxn id="5023" idx="2"/>
          </p:cNvCxnSpPr>
          <p:nvPr/>
        </p:nvCxnSpPr>
        <p:spPr>
          <a:xfrm rot="10800000" flipH="1">
            <a:off x="2437767" y="3928067"/>
            <a:ext cx="3114400" cy="90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1" name="Google Shape;5031;p47"/>
          <p:cNvSpPr/>
          <p:nvPr/>
        </p:nvSpPr>
        <p:spPr>
          <a:xfrm rot="-5400000">
            <a:off x="8332967" y="2972533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sp>
        <p:nvSpPr>
          <p:cNvPr id="5032" name="Google Shape;5032;p47"/>
          <p:cNvSpPr/>
          <p:nvPr/>
        </p:nvSpPr>
        <p:spPr>
          <a:xfrm rot="-5400000">
            <a:off x="9534551" y="2972533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sp>
        <p:nvSpPr>
          <p:cNvPr id="5033" name="Google Shape;5033;p47"/>
          <p:cNvSpPr/>
          <p:nvPr/>
        </p:nvSpPr>
        <p:spPr>
          <a:xfrm rot="-5400000">
            <a:off x="7334584" y="2972533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cxnSp>
        <p:nvCxnSpPr>
          <p:cNvPr id="5034" name="Google Shape;5034;p47"/>
          <p:cNvCxnSpPr>
            <a:cxnSpLocks/>
            <a:endCxn id="5031" idx="2"/>
          </p:cNvCxnSpPr>
          <p:nvPr/>
        </p:nvCxnSpPr>
        <p:spPr>
          <a:xfrm rot="10800000" flipH="1">
            <a:off x="7416167" y="3928067"/>
            <a:ext cx="14048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5" name="Google Shape;5035;p47"/>
          <p:cNvCxnSpPr>
            <a:cxnSpLocks/>
            <a:endCxn id="5033" idx="2"/>
          </p:cNvCxnSpPr>
          <p:nvPr/>
        </p:nvCxnSpPr>
        <p:spPr>
          <a:xfrm rot="10800000" flipH="1">
            <a:off x="7416167" y="3928067"/>
            <a:ext cx="4064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6" name="Google Shape;5036;p47"/>
          <p:cNvCxnSpPr>
            <a:cxnSpLocks/>
            <a:endCxn id="5032" idx="2"/>
          </p:cNvCxnSpPr>
          <p:nvPr/>
        </p:nvCxnSpPr>
        <p:spPr>
          <a:xfrm rot="10800000" flipH="1">
            <a:off x="7416167" y="3928067"/>
            <a:ext cx="2606400" cy="90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7" name="Google Shape;5037;p47"/>
          <p:cNvCxnSpPr>
            <a:cxnSpLocks/>
            <a:endCxn id="5033" idx="2"/>
          </p:cNvCxnSpPr>
          <p:nvPr/>
        </p:nvCxnSpPr>
        <p:spPr>
          <a:xfrm rot="10800000">
            <a:off x="7822551" y="3928067"/>
            <a:ext cx="5920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8" name="Google Shape;5038;p47"/>
          <p:cNvCxnSpPr>
            <a:cxnSpLocks/>
            <a:endCxn id="5031" idx="2"/>
          </p:cNvCxnSpPr>
          <p:nvPr/>
        </p:nvCxnSpPr>
        <p:spPr>
          <a:xfrm rot="10800000" flipH="1">
            <a:off x="8414551" y="3928067"/>
            <a:ext cx="4064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9" name="Google Shape;5039;p47"/>
          <p:cNvCxnSpPr>
            <a:cxnSpLocks/>
            <a:endCxn id="5032" idx="2"/>
          </p:cNvCxnSpPr>
          <p:nvPr/>
        </p:nvCxnSpPr>
        <p:spPr>
          <a:xfrm rot="10800000" flipH="1">
            <a:off x="8414551" y="3928067"/>
            <a:ext cx="1608000" cy="90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0" name="Google Shape;5040;p47"/>
          <p:cNvCxnSpPr>
            <a:cxnSpLocks/>
            <a:endCxn id="5033" idx="2"/>
          </p:cNvCxnSpPr>
          <p:nvPr/>
        </p:nvCxnSpPr>
        <p:spPr>
          <a:xfrm rot="10800000">
            <a:off x="7822533" y="3928067"/>
            <a:ext cx="15904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1" name="Google Shape;5041;p47"/>
          <p:cNvCxnSpPr>
            <a:cxnSpLocks/>
            <a:endCxn id="5031" idx="2"/>
          </p:cNvCxnSpPr>
          <p:nvPr/>
        </p:nvCxnSpPr>
        <p:spPr>
          <a:xfrm rot="10800000">
            <a:off x="8820933" y="3928067"/>
            <a:ext cx="5920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2" name="Google Shape;5042;p47"/>
          <p:cNvCxnSpPr>
            <a:cxnSpLocks/>
            <a:endCxn id="5032" idx="2"/>
          </p:cNvCxnSpPr>
          <p:nvPr/>
        </p:nvCxnSpPr>
        <p:spPr>
          <a:xfrm rot="10800000" flipH="1">
            <a:off x="9412933" y="3928067"/>
            <a:ext cx="609600" cy="90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5" name="Google Shape;5045;p47"/>
          <p:cNvCxnSpPr>
            <a:cxnSpLocks/>
            <a:stCxn id="5033" idx="6"/>
          </p:cNvCxnSpPr>
          <p:nvPr/>
        </p:nvCxnSpPr>
        <p:spPr>
          <a:xfrm rot="10800000" flipH="1">
            <a:off x="7822584" y="2091133"/>
            <a:ext cx="5600" cy="8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6" name="Google Shape;5046;p47"/>
          <p:cNvCxnSpPr>
            <a:cxnSpLocks/>
            <a:stCxn id="5031" idx="6"/>
          </p:cNvCxnSpPr>
          <p:nvPr/>
        </p:nvCxnSpPr>
        <p:spPr>
          <a:xfrm rot="10800000">
            <a:off x="7828167" y="2091133"/>
            <a:ext cx="992800" cy="8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7" name="Google Shape;5047;p47"/>
          <p:cNvCxnSpPr>
            <a:cxnSpLocks/>
            <a:stCxn id="5032" idx="6"/>
          </p:cNvCxnSpPr>
          <p:nvPr/>
        </p:nvCxnSpPr>
        <p:spPr>
          <a:xfrm rot="10800000">
            <a:off x="8899351" y="2091133"/>
            <a:ext cx="1123200" cy="86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8" name="Google Shape;5048;p47"/>
          <p:cNvCxnSpPr>
            <a:cxnSpLocks/>
          </p:cNvCxnSpPr>
          <p:nvPr/>
        </p:nvCxnSpPr>
        <p:spPr>
          <a:xfrm rot="10800000" flipH="1">
            <a:off x="7828351" y="116800"/>
            <a:ext cx="16400" cy="99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9" name="Google Shape;5049;p47"/>
          <p:cNvCxnSpPr>
            <a:cxnSpLocks/>
          </p:cNvCxnSpPr>
          <p:nvPr/>
        </p:nvCxnSpPr>
        <p:spPr>
          <a:xfrm rot="10800000" flipH="1">
            <a:off x="8899151" y="97200"/>
            <a:ext cx="1600" cy="10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0" name="Google Shape;5050;p47"/>
          <p:cNvSpPr/>
          <p:nvPr/>
        </p:nvSpPr>
        <p:spPr>
          <a:xfrm rot="-5400000">
            <a:off x="6318584" y="2972533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cxnSp>
        <p:nvCxnSpPr>
          <p:cNvPr id="5051" name="Google Shape;5051;p47"/>
          <p:cNvCxnSpPr>
            <a:cxnSpLocks/>
            <a:endCxn id="5050" idx="2"/>
          </p:cNvCxnSpPr>
          <p:nvPr/>
        </p:nvCxnSpPr>
        <p:spPr>
          <a:xfrm rot="10800000">
            <a:off x="6806567" y="3928067"/>
            <a:ext cx="6096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2" name="Google Shape;5052;p47"/>
          <p:cNvCxnSpPr>
            <a:cxnSpLocks/>
            <a:endCxn id="5050" idx="2"/>
          </p:cNvCxnSpPr>
          <p:nvPr/>
        </p:nvCxnSpPr>
        <p:spPr>
          <a:xfrm rot="10800000">
            <a:off x="6806551" y="3928067"/>
            <a:ext cx="1608000" cy="9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3" name="Google Shape;5053;p47"/>
          <p:cNvCxnSpPr>
            <a:cxnSpLocks/>
            <a:endCxn id="5050" idx="2"/>
          </p:cNvCxnSpPr>
          <p:nvPr/>
        </p:nvCxnSpPr>
        <p:spPr>
          <a:xfrm rot="10800000">
            <a:off x="6806533" y="3928067"/>
            <a:ext cx="2606400" cy="90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4" name="Google Shape;5054;p47"/>
          <p:cNvCxnSpPr>
            <a:cxnSpLocks/>
            <a:stCxn id="5050" idx="6"/>
          </p:cNvCxnSpPr>
          <p:nvPr/>
        </p:nvCxnSpPr>
        <p:spPr>
          <a:xfrm rot="10800000" flipH="1">
            <a:off x="6806584" y="2091133"/>
            <a:ext cx="1021600" cy="8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5" name="Google Shape;5055;p47"/>
          <p:cNvCxnSpPr>
            <a:cxnSpLocks/>
          </p:cNvCxnSpPr>
          <p:nvPr/>
        </p:nvCxnSpPr>
        <p:spPr>
          <a:xfrm rot="10800000" flipH="1">
            <a:off x="6812751" y="2091200"/>
            <a:ext cx="2086400" cy="846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8" name="Google Shape;5058;p47"/>
          <p:cNvSpPr/>
          <p:nvPr/>
        </p:nvSpPr>
        <p:spPr>
          <a:xfrm>
            <a:off x="686333" y="2830733"/>
            <a:ext cx="3112800" cy="124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59" name="Google Shape;5059;p47"/>
          <p:cNvSpPr/>
          <p:nvPr/>
        </p:nvSpPr>
        <p:spPr>
          <a:xfrm>
            <a:off x="3937533" y="2830733"/>
            <a:ext cx="2200000" cy="124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60" name="Google Shape;5060;p47"/>
          <p:cNvSpPr/>
          <p:nvPr/>
        </p:nvSpPr>
        <p:spPr>
          <a:xfrm>
            <a:off x="6274333" y="2830733"/>
            <a:ext cx="3112800" cy="124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61" name="Google Shape;5061;p47"/>
          <p:cNvSpPr/>
          <p:nvPr/>
        </p:nvSpPr>
        <p:spPr>
          <a:xfrm>
            <a:off x="9483133" y="2830733"/>
            <a:ext cx="1100000" cy="124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62" name="Google Shape;5062;p47"/>
          <p:cNvSpPr/>
          <p:nvPr/>
        </p:nvSpPr>
        <p:spPr>
          <a:xfrm>
            <a:off x="1905533" y="4761133"/>
            <a:ext cx="3112800" cy="1108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63" name="Google Shape;5063;p47"/>
          <p:cNvSpPr/>
          <p:nvPr/>
        </p:nvSpPr>
        <p:spPr>
          <a:xfrm>
            <a:off x="6883933" y="4761133"/>
            <a:ext cx="3112800" cy="1108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64" name="Google Shape;5064;p47"/>
          <p:cNvSpPr txBox="1"/>
          <p:nvPr/>
        </p:nvSpPr>
        <p:spPr>
          <a:xfrm>
            <a:off x="2297399" y="204268"/>
            <a:ext cx="716801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/>
              <a:t>t-1</a:t>
            </a:r>
            <a:endParaRPr sz="2400" dirty="0"/>
          </a:p>
        </p:txBody>
      </p:sp>
      <p:sp>
        <p:nvSpPr>
          <p:cNvPr id="5065" name="Google Shape;5065;p47"/>
          <p:cNvSpPr txBox="1"/>
          <p:nvPr/>
        </p:nvSpPr>
        <p:spPr>
          <a:xfrm>
            <a:off x="4047800" y="204267"/>
            <a:ext cx="281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t</a:t>
            </a:r>
            <a:endParaRPr sz="2400"/>
          </a:p>
        </p:txBody>
      </p:sp>
      <p:sp>
        <p:nvSpPr>
          <p:cNvPr id="5066" name="Google Shape;5066;p47"/>
          <p:cNvSpPr txBox="1"/>
          <p:nvPr/>
        </p:nvSpPr>
        <p:spPr>
          <a:xfrm>
            <a:off x="8924600" y="204267"/>
            <a:ext cx="281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t</a:t>
            </a:r>
            <a:endParaRPr sz="2400"/>
          </a:p>
        </p:txBody>
      </p:sp>
      <p:sp>
        <p:nvSpPr>
          <p:cNvPr id="5067" name="Google Shape;5067;p47"/>
          <p:cNvSpPr txBox="1"/>
          <p:nvPr/>
        </p:nvSpPr>
        <p:spPr>
          <a:xfrm>
            <a:off x="7151687" y="204268"/>
            <a:ext cx="739313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t-1</a:t>
            </a:r>
            <a:endParaRPr sz="2400"/>
          </a:p>
        </p:txBody>
      </p:sp>
      <p:sp>
        <p:nvSpPr>
          <p:cNvPr id="82" name="Google Shape;715;p27">
            <a:extLst>
              <a:ext uri="{FF2B5EF4-FFF2-40B4-BE49-F238E27FC236}">
                <a16:creationId xmlns:a16="http://schemas.microsoft.com/office/drawing/2014/main" id="{EB642FDD-085F-4D09-B888-1215DC5D921A}"/>
              </a:ext>
            </a:extLst>
          </p:cNvPr>
          <p:cNvSpPr txBox="1">
            <a:spLocks/>
          </p:cNvSpPr>
          <p:nvPr/>
        </p:nvSpPr>
        <p:spPr>
          <a:xfrm>
            <a:off x="2088077" y="4958435"/>
            <a:ext cx="792147" cy="784363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en" dirty="0">
                <a:sym typeface="Consolas"/>
              </a:rPr>
              <a:t>E1</a:t>
            </a:r>
            <a:endParaRPr dirty="0">
              <a:sym typeface="Consolas"/>
            </a:endParaRPr>
          </a:p>
        </p:txBody>
      </p:sp>
      <p:sp>
        <p:nvSpPr>
          <p:cNvPr id="83" name="Google Shape;715;p27">
            <a:extLst>
              <a:ext uri="{FF2B5EF4-FFF2-40B4-BE49-F238E27FC236}">
                <a16:creationId xmlns:a16="http://schemas.microsoft.com/office/drawing/2014/main" id="{282C92B8-417C-4015-BA44-84B7F69BEC76}"/>
              </a:ext>
            </a:extLst>
          </p:cNvPr>
          <p:cNvSpPr txBox="1">
            <a:spLocks/>
          </p:cNvSpPr>
          <p:nvPr/>
        </p:nvSpPr>
        <p:spPr>
          <a:xfrm>
            <a:off x="3097475" y="4958435"/>
            <a:ext cx="792147" cy="784363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en" dirty="0">
                <a:sym typeface="Consolas"/>
              </a:rPr>
              <a:t>…</a:t>
            </a:r>
            <a:endParaRPr dirty="0">
              <a:sym typeface="Consolas"/>
            </a:endParaRPr>
          </a:p>
        </p:txBody>
      </p:sp>
      <p:sp>
        <p:nvSpPr>
          <p:cNvPr id="84" name="Google Shape;715;p27">
            <a:extLst>
              <a:ext uri="{FF2B5EF4-FFF2-40B4-BE49-F238E27FC236}">
                <a16:creationId xmlns:a16="http://schemas.microsoft.com/office/drawing/2014/main" id="{BDB938E3-A77F-4A51-A5B7-E1449B85BB05}"/>
              </a:ext>
            </a:extLst>
          </p:cNvPr>
          <p:cNvSpPr txBox="1">
            <a:spLocks/>
          </p:cNvSpPr>
          <p:nvPr/>
        </p:nvSpPr>
        <p:spPr>
          <a:xfrm>
            <a:off x="4106873" y="4958435"/>
            <a:ext cx="792147" cy="784363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en" dirty="0">
                <a:sym typeface="Consolas"/>
              </a:rPr>
              <a:t>Em</a:t>
            </a:r>
            <a:endParaRPr dirty="0">
              <a:sym typeface="Consolas"/>
            </a:endParaRPr>
          </a:p>
        </p:txBody>
      </p:sp>
      <p:sp>
        <p:nvSpPr>
          <p:cNvPr id="85" name="Google Shape;715;p27">
            <a:extLst>
              <a:ext uri="{FF2B5EF4-FFF2-40B4-BE49-F238E27FC236}">
                <a16:creationId xmlns:a16="http://schemas.microsoft.com/office/drawing/2014/main" id="{C0429EA1-E37B-41C7-8F5A-724448F48021}"/>
              </a:ext>
            </a:extLst>
          </p:cNvPr>
          <p:cNvSpPr txBox="1">
            <a:spLocks/>
          </p:cNvSpPr>
          <p:nvPr/>
        </p:nvSpPr>
        <p:spPr>
          <a:xfrm>
            <a:off x="7068263" y="4958435"/>
            <a:ext cx="792147" cy="784363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en" dirty="0">
                <a:sym typeface="Consolas"/>
              </a:rPr>
              <a:t>En</a:t>
            </a:r>
            <a:endParaRPr dirty="0">
              <a:sym typeface="Consolas"/>
            </a:endParaRPr>
          </a:p>
        </p:txBody>
      </p:sp>
      <p:sp>
        <p:nvSpPr>
          <p:cNvPr id="86" name="Google Shape;715;p27">
            <a:extLst>
              <a:ext uri="{FF2B5EF4-FFF2-40B4-BE49-F238E27FC236}">
                <a16:creationId xmlns:a16="http://schemas.microsoft.com/office/drawing/2014/main" id="{781FAB0B-8775-4B4C-ABAD-155DBD5CF679}"/>
              </a:ext>
            </a:extLst>
          </p:cNvPr>
          <p:cNvSpPr txBox="1">
            <a:spLocks/>
          </p:cNvSpPr>
          <p:nvPr/>
        </p:nvSpPr>
        <p:spPr>
          <a:xfrm>
            <a:off x="8077661" y="4958435"/>
            <a:ext cx="792147" cy="784363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en" dirty="0">
                <a:sym typeface="Consolas"/>
              </a:rPr>
              <a:t>…</a:t>
            </a:r>
            <a:endParaRPr dirty="0">
              <a:sym typeface="Consolas"/>
            </a:endParaRPr>
          </a:p>
        </p:txBody>
      </p:sp>
      <p:sp>
        <p:nvSpPr>
          <p:cNvPr id="87" name="Google Shape;715;p27">
            <a:extLst>
              <a:ext uri="{FF2B5EF4-FFF2-40B4-BE49-F238E27FC236}">
                <a16:creationId xmlns:a16="http://schemas.microsoft.com/office/drawing/2014/main" id="{4425BFA2-D738-42C7-BC72-E74A4A393F16}"/>
              </a:ext>
            </a:extLst>
          </p:cNvPr>
          <p:cNvSpPr txBox="1">
            <a:spLocks/>
          </p:cNvSpPr>
          <p:nvPr/>
        </p:nvSpPr>
        <p:spPr>
          <a:xfrm>
            <a:off x="9087059" y="4958435"/>
            <a:ext cx="792147" cy="784363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en" dirty="0">
                <a:sym typeface="Consolas"/>
              </a:rPr>
              <a:t>En</a:t>
            </a:r>
            <a:endParaRPr dirty="0">
              <a:sym typeface="Consolas"/>
            </a:endParaRPr>
          </a:p>
        </p:txBody>
      </p:sp>
      <p:sp>
        <p:nvSpPr>
          <p:cNvPr id="88" name="Google Shape;715;p27">
            <a:extLst>
              <a:ext uri="{FF2B5EF4-FFF2-40B4-BE49-F238E27FC236}">
                <a16:creationId xmlns:a16="http://schemas.microsoft.com/office/drawing/2014/main" id="{9AF77AD3-16A5-44F3-AF8E-FEB9D8234891}"/>
              </a:ext>
            </a:extLst>
          </p:cNvPr>
          <p:cNvSpPr txBox="1">
            <a:spLocks/>
          </p:cNvSpPr>
          <p:nvPr/>
        </p:nvSpPr>
        <p:spPr>
          <a:xfrm>
            <a:off x="3598892" y="1130904"/>
            <a:ext cx="792147" cy="784363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5100000" algn="bl" rotWithShape="0">
              <a:srgbClr val="FF0000">
                <a:alpha val="89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en-US" altLang="zh-CN" dirty="0">
                <a:sym typeface="Consolas"/>
              </a:rPr>
              <a:t>T2</a:t>
            </a:r>
            <a:endParaRPr dirty="0">
              <a:sym typeface="Consolas"/>
            </a:endParaRPr>
          </a:p>
        </p:txBody>
      </p:sp>
      <p:sp>
        <p:nvSpPr>
          <p:cNvPr id="89" name="Google Shape;715;p27">
            <a:extLst>
              <a:ext uri="{FF2B5EF4-FFF2-40B4-BE49-F238E27FC236}">
                <a16:creationId xmlns:a16="http://schemas.microsoft.com/office/drawing/2014/main" id="{7AA81266-F5B7-4002-B7C7-F30F02EAC7A6}"/>
              </a:ext>
            </a:extLst>
          </p:cNvPr>
          <p:cNvSpPr txBox="1">
            <a:spLocks/>
          </p:cNvSpPr>
          <p:nvPr/>
        </p:nvSpPr>
        <p:spPr>
          <a:xfrm>
            <a:off x="2485754" y="1147242"/>
            <a:ext cx="792147" cy="784363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en-US" altLang="zh-CN" dirty="0">
                <a:sym typeface="Consolas"/>
              </a:rPr>
              <a:t>T1</a:t>
            </a:r>
            <a:endParaRPr dirty="0">
              <a:sym typeface="Consolas"/>
            </a:endParaRPr>
          </a:p>
        </p:txBody>
      </p:sp>
      <p:sp>
        <p:nvSpPr>
          <p:cNvPr id="90" name="Google Shape;715;p27">
            <a:extLst>
              <a:ext uri="{FF2B5EF4-FFF2-40B4-BE49-F238E27FC236}">
                <a16:creationId xmlns:a16="http://schemas.microsoft.com/office/drawing/2014/main" id="{87F316C5-B0AD-444E-BD65-B3CC16E8AB84}"/>
              </a:ext>
            </a:extLst>
          </p:cNvPr>
          <p:cNvSpPr txBox="1">
            <a:spLocks/>
          </p:cNvSpPr>
          <p:nvPr/>
        </p:nvSpPr>
        <p:spPr>
          <a:xfrm>
            <a:off x="7426459" y="1129533"/>
            <a:ext cx="792147" cy="784363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en-US" dirty="0">
                <a:sym typeface="Consolas"/>
              </a:rPr>
              <a:t>…</a:t>
            </a:r>
            <a:endParaRPr dirty="0">
              <a:sym typeface="Consolas"/>
            </a:endParaRPr>
          </a:p>
        </p:txBody>
      </p:sp>
      <p:sp>
        <p:nvSpPr>
          <p:cNvPr id="91" name="Google Shape;715;p27">
            <a:extLst>
              <a:ext uri="{FF2B5EF4-FFF2-40B4-BE49-F238E27FC236}">
                <a16:creationId xmlns:a16="http://schemas.microsoft.com/office/drawing/2014/main" id="{242EBA81-2A84-47BD-9ADD-A1BF312F651B}"/>
              </a:ext>
            </a:extLst>
          </p:cNvPr>
          <p:cNvSpPr txBox="1">
            <a:spLocks/>
          </p:cNvSpPr>
          <p:nvPr/>
        </p:nvSpPr>
        <p:spPr>
          <a:xfrm>
            <a:off x="8528526" y="1147242"/>
            <a:ext cx="792147" cy="784363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5100000" algn="bl" rotWithShape="0">
              <a:srgbClr val="FF0000">
                <a:alpha val="89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en" dirty="0">
                <a:sym typeface="Consolas"/>
              </a:rPr>
              <a:t>Tn</a:t>
            </a:r>
            <a:endParaRPr dirty="0"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125</Words>
  <Application>Microsoft Office PowerPoint</Application>
  <PresentationFormat>宽屏</PresentationFormat>
  <Paragraphs>25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墨 许</dc:creator>
  <cp:lastModifiedBy>dsfhj</cp:lastModifiedBy>
  <cp:revision>10</cp:revision>
  <dcterms:created xsi:type="dcterms:W3CDTF">2024-02-20T14:39:41Z</dcterms:created>
  <dcterms:modified xsi:type="dcterms:W3CDTF">2024-06-17T18:35:47Z</dcterms:modified>
</cp:coreProperties>
</file>