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71" r:id="rId2"/>
  </p:sldIdLst>
  <p:sldSz cx="32918400" cy="21945600"/>
  <p:notesSz cx="7315200" cy="9601200"/>
  <p:custDataLst>
    <p:tags r:id="rId4"/>
  </p:custDataLst>
  <p:defaultTextStyle>
    <a:defPPr>
      <a:defRPr lang="en-US"/>
    </a:defPPr>
    <a:lvl1pPr marL="0" algn="l" defTabSz="3134930" rtl="0" eaLnBrk="1" latinLnBrk="0" hangingPunct="1">
      <a:defRPr sz="6200" kern="1200">
        <a:solidFill>
          <a:schemeClr val="tx1"/>
        </a:solidFill>
        <a:latin typeface="+mn-lt"/>
        <a:ea typeface="+mn-ea"/>
        <a:cs typeface="+mn-cs"/>
      </a:defRPr>
    </a:lvl1pPr>
    <a:lvl2pPr marL="1567464" algn="l" defTabSz="3134930" rtl="0" eaLnBrk="1" latinLnBrk="0" hangingPunct="1">
      <a:defRPr sz="6200" kern="1200">
        <a:solidFill>
          <a:schemeClr val="tx1"/>
        </a:solidFill>
        <a:latin typeface="+mn-lt"/>
        <a:ea typeface="+mn-ea"/>
        <a:cs typeface="+mn-cs"/>
      </a:defRPr>
    </a:lvl2pPr>
    <a:lvl3pPr marL="3134930" algn="l" defTabSz="3134930" rtl="0" eaLnBrk="1" latinLnBrk="0" hangingPunct="1">
      <a:defRPr sz="6200" kern="1200">
        <a:solidFill>
          <a:schemeClr val="tx1"/>
        </a:solidFill>
        <a:latin typeface="+mn-lt"/>
        <a:ea typeface="+mn-ea"/>
        <a:cs typeface="+mn-cs"/>
      </a:defRPr>
    </a:lvl3pPr>
    <a:lvl4pPr marL="4702394" algn="l" defTabSz="3134930" rtl="0" eaLnBrk="1" latinLnBrk="0" hangingPunct="1">
      <a:defRPr sz="6200" kern="1200">
        <a:solidFill>
          <a:schemeClr val="tx1"/>
        </a:solidFill>
        <a:latin typeface="+mn-lt"/>
        <a:ea typeface="+mn-ea"/>
        <a:cs typeface="+mn-cs"/>
      </a:defRPr>
    </a:lvl4pPr>
    <a:lvl5pPr marL="6269858" algn="l" defTabSz="3134930" rtl="0" eaLnBrk="1" latinLnBrk="0" hangingPunct="1">
      <a:defRPr sz="6200" kern="1200">
        <a:solidFill>
          <a:schemeClr val="tx1"/>
        </a:solidFill>
        <a:latin typeface="+mn-lt"/>
        <a:ea typeface="+mn-ea"/>
        <a:cs typeface="+mn-cs"/>
      </a:defRPr>
    </a:lvl5pPr>
    <a:lvl6pPr marL="7837323" algn="l" defTabSz="3134930" rtl="0" eaLnBrk="1" latinLnBrk="0" hangingPunct="1">
      <a:defRPr sz="6200" kern="1200">
        <a:solidFill>
          <a:schemeClr val="tx1"/>
        </a:solidFill>
        <a:latin typeface="+mn-lt"/>
        <a:ea typeface="+mn-ea"/>
        <a:cs typeface="+mn-cs"/>
      </a:defRPr>
    </a:lvl6pPr>
    <a:lvl7pPr marL="9404787" algn="l" defTabSz="3134930" rtl="0" eaLnBrk="1" latinLnBrk="0" hangingPunct="1">
      <a:defRPr sz="6200" kern="1200">
        <a:solidFill>
          <a:schemeClr val="tx1"/>
        </a:solidFill>
        <a:latin typeface="+mn-lt"/>
        <a:ea typeface="+mn-ea"/>
        <a:cs typeface="+mn-cs"/>
      </a:defRPr>
    </a:lvl7pPr>
    <a:lvl8pPr marL="10972251" algn="l" defTabSz="3134930" rtl="0" eaLnBrk="1" latinLnBrk="0" hangingPunct="1">
      <a:defRPr sz="6200" kern="1200">
        <a:solidFill>
          <a:schemeClr val="tx1"/>
        </a:solidFill>
        <a:latin typeface="+mn-lt"/>
        <a:ea typeface="+mn-ea"/>
        <a:cs typeface="+mn-cs"/>
      </a:defRPr>
    </a:lvl8pPr>
    <a:lvl9pPr marL="12539717" algn="l" defTabSz="313493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
          <p15:clr>
            <a:srgbClr val="A4A3A4"/>
          </p15:clr>
        </p15:guide>
        <p15:guide id="2" orient="horz" pos="972">
          <p15:clr>
            <a:srgbClr val="A4A3A4"/>
          </p15:clr>
        </p15:guide>
        <p15:guide id="3" orient="horz" pos="2376">
          <p15:clr>
            <a:srgbClr val="A4A3A4"/>
          </p15:clr>
        </p15:guide>
        <p15:guide id="4" orient="horz" pos="12672">
          <p15:clr>
            <a:srgbClr val="A4A3A4"/>
          </p15:clr>
        </p15:guide>
        <p15:guide id="5" orient="horz" pos="7056">
          <p15:clr>
            <a:srgbClr val="A4A3A4"/>
          </p15:clr>
        </p15:guide>
        <p15:guide id="6" pos="10368">
          <p15:clr>
            <a:srgbClr val="A4A3A4"/>
          </p15:clr>
        </p15:guide>
        <p15:guide id="7" pos="864">
          <p15:clr>
            <a:srgbClr val="A4A3A4"/>
          </p15:clr>
        </p15:guide>
        <p15:guide id="8" pos="19872">
          <p15:clr>
            <a:srgbClr val="A4A3A4"/>
          </p15:clr>
        </p15:guide>
        <p15:guide id="9" pos="10634">
          <p15:clr>
            <a:srgbClr val="A4A3A4"/>
          </p15:clr>
        </p15:guide>
        <p15:guide id="10" pos="10076">
          <p15:clr>
            <a:srgbClr val="A4A3A4"/>
          </p15:clr>
        </p15:guide>
        <p15:guide id="11" pos="594">
          <p15:clr>
            <a:srgbClr val="A4A3A4"/>
          </p15:clr>
        </p15:guide>
        <p15:guide id="12" pos="15840">
          <p15:clr>
            <a:srgbClr val="A4A3A4"/>
          </p15:clr>
        </p15:guide>
        <p15:guide id="13" pos="15552">
          <p15:clr>
            <a:srgbClr val="A4A3A4"/>
          </p15:clr>
        </p15:guide>
        <p15:guide id="14" pos="15264">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09" autoAdjust="0"/>
    <p:restoredTop sz="97067" autoAdjust="0"/>
  </p:normalViewPr>
  <p:slideViewPr>
    <p:cSldViewPr snapToGrid="0" snapToObjects="1" showGuides="1">
      <p:cViewPr varScale="1">
        <p:scale>
          <a:sx n="27" d="100"/>
          <a:sy n="27" d="100"/>
        </p:scale>
        <p:origin x="1255" y="96"/>
      </p:cViewPr>
      <p:guideLst>
        <p:guide orient="horz" pos="1152"/>
        <p:guide orient="horz" pos="972"/>
        <p:guide orient="horz" pos="2376"/>
        <p:guide orient="horz" pos="12672"/>
        <p:guide orient="horz" pos="7056"/>
        <p:guide pos="10368"/>
        <p:guide pos="864"/>
        <p:guide pos="19872"/>
        <p:guide pos="10634"/>
        <p:guide pos="10076"/>
        <p:guide pos="594"/>
        <p:guide pos="15840"/>
        <p:guide pos="15552"/>
        <p:guide pos="15264"/>
      </p:guideLst>
    </p:cSldViewPr>
  </p:slideViewPr>
  <p:notesTextViewPr>
    <p:cViewPr>
      <p:scale>
        <a:sx n="1" d="1"/>
        <a:sy n="1" d="1"/>
      </p:scale>
      <p:origin x="0" y="0"/>
    </p:cViewPr>
  </p:notesTextViewPr>
  <p:sorterViewPr>
    <p:cViewPr>
      <p:scale>
        <a:sx n="75" d="100"/>
        <a:sy n="75" d="100"/>
      </p:scale>
      <p:origin x="0" y="702"/>
    </p:cViewPr>
  </p:sorterViewPr>
  <p:notesViewPr>
    <p:cSldViewPr snapToGrid="0" snapToObjects="1">
      <p:cViewPr varScale="1">
        <p:scale>
          <a:sx n="69" d="100"/>
          <a:sy n="69" d="100"/>
        </p:scale>
        <p:origin x="-260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241398B-56F7-4F9C-930D-EDE85D76123E}" type="datetimeFigureOut">
              <a:rPr lang="en-US" smtClean="0"/>
              <a:t>3/16/2020</a:t>
            </a:fld>
            <a:endParaRPr lang="en-US"/>
          </a:p>
        </p:txBody>
      </p:sp>
      <p:sp>
        <p:nvSpPr>
          <p:cNvPr id="4" name="Slide Image Placeholder 3"/>
          <p:cNvSpPr>
            <a:spLocks noGrp="1" noRot="1" noChangeAspect="1"/>
          </p:cNvSpPr>
          <p:nvPr>
            <p:ph type="sldImg" idx="2"/>
          </p:nvPr>
        </p:nvSpPr>
        <p:spPr>
          <a:xfrm>
            <a:off x="957263" y="720725"/>
            <a:ext cx="5400675"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4BE9CDC-70CF-4B24-81A5-563485A89C7F}" type="slidenum">
              <a:rPr lang="en-US" smtClean="0"/>
              <a:t>‹#›</a:t>
            </a:fld>
            <a:endParaRPr lang="en-US"/>
          </a:p>
        </p:txBody>
      </p:sp>
    </p:spTree>
    <p:extLst>
      <p:ext uri="{BB962C8B-B14F-4D97-AF65-F5344CB8AC3E}">
        <p14:creationId xmlns:p14="http://schemas.microsoft.com/office/powerpoint/2010/main" val="351520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E9CDC-70CF-4B24-81A5-563485A89C7F}" type="slidenum">
              <a:rPr lang="en-US" smtClean="0"/>
              <a:t>1</a:t>
            </a:fld>
            <a:endParaRPr lang="en-US"/>
          </a:p>
        </p:txBody>
      </p:sp>
    </p:spTree>
    <p:extLst>
      <p:ext uri="{BB962C8B-B14F-4D97-AF65-F5344CB8AC3E}">
        <p14:creationId xmlns:p14="http://schemas.microsoft.com/office/powerpoint/2010/main" val="896346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392860"/>
            <a:ext cx="29626560" cy="40172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626E7F-91D9-42E6-A174-8657D5B99B8B}"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2554-FE61-4B7C-8F36-203132E0D50D}" type="slidenum">
              <a:rPr lang="en-US" smtClean="0"/>
              <a:t>‹#›</a:t>
            </a:fld>
            <a:endParaRPr lang="en-US"/>
          </a:p>
        </p:txBody>
      </p:sp>
      <p:sp>
        <p:nvSpPr>
          <p:cNvPr id="8" name="Rectangle 7"/>
          <p:cNvSpPr/>
          <p:nvPr userDrawn="1"/>
        </p:nvSpPr>
        <p:spPr>
          <a:xfrm>
            <a:off x="0" y="0"/>
            <a:ext cx="329184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pitchFamily="34" charset="0"/>
            </a:endParaRPr>
          </a:p>
        </p:txBody>
      </p:sp>
      <p:sp>
        <p:nvSpPr>
          <p:cNvPr id="9" name="Rectangle 8"/>
          <p:cNvSpPr/>
          <p:nvPr userDrawn="1"/>
        </p:nvSpPr>
        <p:spPr>
          <a:xfrm>
            <a:off x="0" y="1828800"/>
            <a:ext cx="32918400" cy="5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71600" y="221389"/>
            <a:ext cx="2108505" cy="1524284"/>
          </a:xfrm>
          <a:prstGeom prst="rect">
            <a:avLst/>
          </a:prstGeom>
        </p:spPr>
      </p:pic>
      <p:sp>
        <p:nvSpPr>
          <p:cNvPr id="11" name="TextBox 10"/>
          <p:cNvSpPr txBox="1"/>
          <p:nvPr userDrawn="1"/>
        </p:nvSpPr>
        <p:spPr>
          <a:xfrm>
            <a:off x="3810000" y="457200"/>
            <a:ext cx="22402800" cy="1015663"/>
          </a:xfrm>
          <a:prstGeom prst="rect">
            <a:avLst/>
          </a:prstGeom>
          <a:noFill/>
        </p:spPr>
        <p:txBody>
          <a:bodyPr wrap="square" rtlCol="0">
            <a:spAutoFit/>
          </a:bodyPr>
          <a:lstStyle/>
          <a:p>
            <a:r>
              <a:rPr lang="en-US" sz="6000" b="0" smtClean="0">
                <a:solidFill>
                  <a:schemeClr val="bg1"/>
                </a:solidFill>
                <a:effectLst>
                  <a:outerShdw blurRad="38100" dist="38100" dir="2700000" algn="tl">
                    <a:srgbClr val="000000">
                      <a:alpha val="43137"/>
                    </a:srgbClr>
                  </a:outerShdw>
                </a:effectLst>
                <a:latin typeface="Trajan Pro" pitchFamily="18" charset="0"/>
              </a:rPr>
              <a:t>Naval</a:t>
            </a:r>
            <a:r>
              <a:rPr lang="en-US" sz="6000" b="0" baseline="0" smtClean="0">
                <a:solidFill>
                  <a:schemeClr val="bg1"/>
                </a:solidFill>
                <a:effectLst>
                  <a:outerShdw blurRad="38100" dist="38100" dir="2700000" algn="tl">
                    <a:srgbClr val="000000">
                      <a:alpha val="43137"/>
                    </a:srgbClr>
                  </a:outerShdw>
                </a:effectLst>
                <a:latin typeface="Trajan Pro" pitchFamily="18" charset="0"/>
              </a:rPr>
              <a:t> </a:t>
            </a:r>
            <a:r>
              <a:rPr lang="en-US" sz="6000" b="0" smtClean="0">
                <a:solidFill>
                  <a:schemeClr val="bg1"/>
                </a:solidFill>
                <a:effectLst>
                  <a:outerShdw blurRad="38100" dist="38100" dir="2700000" algn="tl">
                    <a:srgbClr val="000000">
                      <a:alpha val="43137"/>
                    </a:srgbClr>
                  </a:outerShdw>
                </a:effectLst>
                <a:latin typeface="Trajan Pro" pitchFamily="18" charset="0"/>
              </a:rPr>
              <a:t>Postgraduate</a:t>
            </a:r>
            <a:r>
              <a:rPr lang="en-US" sz="6000" b="0" baseline="0" smtClean="0">
                <a:solidFill>
                  <a:schemeClr val="bg1"/>
                </a:solidFill>
                <a:effectLst>
                  <a:outerShdw blurRad="38100" dist="38100" dir="2700000" algn="tl">
                    <a:srgbClr val="000000">
                      <a:alpha val="43137"/>
                    </a:srgbClr>
                  </a:outerShdw>
                </a:effectLst>
                <a:latin typeface="Trajan Pro" pitchFamily="18" charset="0"/>
              </a:rPr>
              <a:t> </a:t>
            </a:r>
            <a:r>
              <a:rPr lang="en-US" sz="6000" b="0" smtClean="0">
                <a:solidFill>
                  <a:schemeClr val="bg1"/>
                </a:solidFill>
                <a:effectLst>
                  <a:outerShdw blurRad="38100" dist="38100" dir="2700000" algn="tl">
                    <a:srgbClr val="000000">
                      <a:alpha val="43137"/>
                    </a:srgbClr>
                  </a:outerShdw>
                </a:effectLst>
                <a:latin typeface="Trajan Pro" pitchFamily="18" charset="0"/>
              </a:rPr>
              <a:t>School</a:t>
            </a:r>
            <a:endParaRPr lang="en-US" sz="6000" b="0">
              <a:solidFill>
                <a:schemeClr val="bg1"/>
              </a:solidFill>
              <a:effectLst>
                <a:outerShdw blurRad="38100" dist="38100" dir="2700000" algn="tl">
                  <a:srgbClr val="000000">
                    <a:alpha val="43137"/>
                  </a:srgbClr>
                </a:outerShdw>
              </a:effectLst>
              <a:latin typeface="Trajan Pro" pitchFamily="18" charset="0"/>
            </a:endParaRPr>
          </a:p>
        </p:txBody>
      </p:sp>
      <p:sp>
        <p:nvSpPr>
          <p:cNvPr id="12" name="Title Placeholder 1"/>
          <p:cNvSpPr>
            <a:spLocks noGrp="1"/>
          </p:cNvSpPr>
          <p:nvPr>
            <p:ph type="title"/>
          </p:nvPr>
        </p:nvSpPr>
        <p:spPr>
          <a:xfrm>
            <a:off x="914400" y="3194125"/>
            <a:ext cx="29626560" cy="1198735"/>
          </a:xfrm>
          <a:prstGeom prst="rect">
            <a:avLst/>
          </a:prstGeom>
        </p:spPr>
        <p:txBody>
          <a:bodyPr anchor="t">
            <a:normAutofit/>
          </a:bodyPr>
          <a:lstStyle/>
          <a:p>
            <a:pPr marL="0" lvl="0" indent="0">
              <a:spcBef>
                <a:spcPct val="20000"/>
              </a:spcBef>
              <a:buFont typeface="Arial" panose="020B0604020202020204" pitchFamily="34" charset="0"/>
            </a:pPr>
            <a:r>
              <a:rPr lang="en-US" smtClean="0"/>
              <a:t>Click to edit Master title style</a:t>
            </a:r>
            <a:endParaRPr lang="en-US"/>
          </a:p>
        </p:txBody>
      </p:sp>
    </p:spTree>
    <p:custDataLst>
      <p:tags r:id="rId1"/>
    </p:custDataLst>
    <p:extLst>
      <p:ext uri="{BB962C8B-B14F-4D97-AF65-F5344CB8AC3E}">
        <p14:creationId xmlns:p14="http://schemas.microsoft.com/office/powerpoint/2010/main" val="26761626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id Layout 1">
    <p:spTree>
      <p:nvGrpSpPr>
        <p:cNvPr id="1" name=""/>
        <p:cNvGrpSpPr/>
        <p:nvPr/>
      </p:nvGrpSpPr>
      <p:grpSpPr>
        <a:xfrm>
          <a:off x="0" y="0"/>
          <a:ext cx="0" cy="0"/>
          <a:chOff x="0" y="0"/>
          <a:chExt cx="0" cy="0"/>
        </a:xfrm>
      </p:grpSpPr>
      <p:cxnSp>
        <p:nvCxnSpPr>
          <p:cNvPr id="3" name="Straight Connector 2"/>
          <p:cNvCxnSpPr/>
          <p:nvPr userDrawn="1"/>
        </p:nvCxnSpPr>
        <p:spPr>
          <a:xfrm>
            <a:off x="1295400" y="11379200"/>
            <a:ext cx="30403800" cy="0"/>
          </a:xfrm>
          <a:prstGeom prst="line">
            <a:avLst/>
          </a:prstGeom>
          <a:ln>
            <a:headEnd type="diamond"/>
            <a:tailEnd type="diamond"/>
          </a:ln>
        </p:spPr>
        <p:style>
          <a:lnRef idx="2">
            <a:schemeClr val="dk1"/>
          </a:lnRef>
          <a:fillRef idx="0">
            <a:schemeClr val="dk1"/>
          </a:fillRef>
          <a:effectRef idx="1">
            <a:schemeClr val="dk1"/>
          </a:effectRef>
          <a:fontRef idx="minor">
            <a:schemeClr val="tx1"/>
          </a:fontRef>
        </p:style>
      </p:cxnSp>
      <p:cxnSp>
        <p:nvCxnSpPr>
          <p:cNvPr id="4" name="Straight Connector 3"/>
          <p:cNvCxnSpPr/>
          <p:nvPr userDrawn="1"/>
        </p:nvCxnSpPr>
        <p:spPr>
          <a:xfrm flipV="1">
            <a:off x="16459200" y="3048000"/>
            <a:ext cx="0" cy="16306800"/>
          </a:xfrm>
          <a:prstGeom prst="line">
            <a:avLst/>
          </a:prstGeom>
          <a:ln>
            <a:headEnd type="diamond"/>
            <a:tailEnd type="diamond"/>
          </a:ln>
        </p:spPr>
        <p:style>
          <a:lnRef idx="2">
            <a:schemeClr val="dk1"/>
          </a:lnRef>
          <a:fillRef idx="0">
            <a:schemeClr val="dk1"/>
          </a:fillRef>
          <a:effectRef idx="1">
            <a:schemeClr val="dk1"/>
          </a:effectRef>
          <a:fontRef idx="minor">
            <a:schemeClr val="tx1"/>
          </a:fontRef>
        </p:style>
      </p:cxnSp>
      <p:sp>
        <p:nvSpPr>
          <p:cNvPr id="7" name="Rectangle 6"/>
          <p:cNvSpPr/>
          <p:nvPr userDrawn="1"/>
        </p:nvSpPr>
        <p:spPr>
          <a:xfrm>
            <a:off x="0" y="20116800"/>
            <a:ext cx="32918400" cy="18288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54"/>
          <p:cNvSpPr>
            <a:spLocks noGrp="1"/>
          </p:cNvSpPr>
          <p:nvPr>
            <p:ph type="body" sz="quarter" idx="34" hasCustomPrompt="1"/>
          </p:nvPr>
        </p:nvSpPr>
        <p:spPr>
          <a:xfrm>
            <a:off x="16881478" y="20110754"/>
            <a:ext cx="7893050" cy="1834847"/>
          </a:xfrm>
        </p:spPr>
        <p:txBody>
          <a:bodyPr>
            <a:noAutofit/>
          </a:bodyPr>
          <a:lstStyle>
            <a:lvl1pPr marL="0" indent="0" algn="l">
              <a:spcBef>
                <a:spcPts val="0"/>
              </a:spcBef>
              <a:buNone/>
              <a:defRPr sz="3600" b="0" baseline="0">
                <a:solidFill>
                  <a:schemeClr val="tx1"/>
                </a:solidFill>
              </a:defRPr>
            </a:lvl1pPr>
            <a:lvl2pPr marL="1567466" indent="0">
              <a:buNone/>
              <a:defRPr sz="4400"/>
            </a:lvl2pPr>
            <a:lvl3pPr marL="3134930" indent="0">
              <a:buNone/>
              <a:defRPr sz="4000"/>
            </a:lvl3pPr>
            <a:lvl4pPr marL="4702394" indent="0">
              <a:buNone/>
              <a:defRPr sz="3200"/>
            </a:lvl4pPr>
            <a:lvl5pPr marL="6269858" indent="0">
              <a:buNone/>
              <a:defRPr sz="3200"/>
            </a:lvl5pPr>
          </a:lstStyle>
          <a:p>
            <a:pPr lvl="0"/>
            <a:r>
              <a:rPr lang="en-US" dirty="0" smtClean="0"/>
              <a:t>PI Contact Information</a:t>
            </a:r>
            <a:endParaRPr lang="en-US" dirty="0"/>
          </a:p>
        </p:txBody>
      </p:sp>
      <p:sp>
        <p:nvSpPr>
          <p:cNvPr id="10" name="Picture Placeholder 2"/>
          <p:cNvSpPr>
            <a:spLocks noGrp="1"/>
          </p:cNvSpPr>
          <p:nvPr>
            <p:ph type="pic" idx="16" hasCustomPrompt="1"/>
          </p:nvPr>
        </p:nvSpPr>
        <p:spPr>
          <a:xfrm>
            <a:off x="1114424" y="3048000"/>
            <a:ext cx="14885235" cy="7543800"/>
          </a:xfrm>
          <a:ln>
            <a:solidFill>
              <a:schemeClr val="bg2"/>
            </a:solidFill>
          </a:ln>
        </p:spPr>
        <p:txBody>
          <a:bodyPr vert="horz" lIns="313493" tIns="156747" rIns="313493" bIns="156747" rtlCol="0">
            <a:noAutofit/>
          </a:bodyPr>
          <a:lstStyle>
            <a:lvl1pPr marL="857250" indent="-857250" algn="l">
              <a:buFont typeface="Arial" panose="020B0604020202020204" pitchFamily="34" charset="0"/>
              <a:buNone/>
              <a:defRPr lang="en-US" sz="5400">
                <a:solidFill>
                  <a:schemeClr val="tx1">
                    <a:lumMod val="50000"/>
                    <a:lumOff val="50000"/>
                  </a:schemeClr>
                </a:solidFill>
                <a:latin typeface="Myriad Pro" pitchFamily="34" charset="0"/>
              </a:defRPr>
            </a:lvl1pPr>
          </a:lstStyle>
          <a:p>
            <a:pPr marL="0" lvl="0" indent="0" algn="ctr"/>
            <a:r>
              <a:rPr lang="en-US" dirty="0" smtClean="0"/>
              <a:t>Insert Picture</a:t>
            </a:r>
            <a:endParaRPr lang="en-US" dirty="0"/>
          </a:p>
        </p:txBody>
      </p:sp>
      <p:sp>
        <p:nvSpPr>
          <p:cNvPr id="14" name="Text Placeholder 32"/>
          <p:cNvSpPr>
            <a:spLocks noGrp="1"/>
          </p:cNvSpPr>
          <p:nvPr>
            <p:ph type="body" sz="quarter" idx="24" hasCustomPrompt="1"/>
          </p:nvPr>
        </p:nvSpPr>
        <p:spPr>
          <a:xfrm>
            <a:off x="914400" y="10591800"/>
            <a:ext cx="15085260" cy="609600"/>
          </a:xfrm>
        </p:spPr>
        <p:txBody>
          <a:bodyPr>
            <a:noAutofit/>
          </a:bodyPr>
          <a:lstStyle>
            <a:lvl1pPr marL="0" indent="0" algn="ctr">
              <a:buNone/>
              <a:defRPr sz="2800" i="1">
                <a:solidFill>
                  <a:schemeClr val="tx1">
                    <a:lumMod val="65000"/>
                    <a:lumOff val="35000"/>
                  </a:schemeClr>
                </a:solidFill>
              </a:defRPr>
            </a:lvl1pPr>
            <a:lvl3pPr marL="3134930" indent="0" algn="ctr">
              <a:buNone/>
              <a:defRPr sz="6000"/>
            </a:lvl3pPr>
            <a:lvl4pPr marL="4702394" indent="0" algn="ctr">
              <a:buNone/>
              <a:defRPr sz="4800"/>
            </a:lvl4pPr>
            <a:lvl5pPr marL="6269858" indent="0" algn="ctr">
              <a:buNone/>
              <a:defRPr sz="4800"/>
            </a:lvl5pPr>
          </a:lstStyle>
          <a:p>
            <a:pPr lvl="0"/>
            <a:r>
              <a:rPr lang="en-US" smtClean="0"/>
              <a:t>Click to Add Caption    </a:t>
            </a:r>
            <a:endParaRPr lang="en-US"/>
          </a:p>
        </p:txBody>
      </p:sp>
      <p:sp>
        <p:nvSpPr>
          <p:cNvPr id="22" name="Rectangle 21"/>
          <p:cNvSpPr/>
          <p:nvPr userDrawn="1"/>
        </p:nvSpPr>
        <p:spPr>
          <a:xfrm>
            <a:off x="0" y="0"/>
            <a:ext cx="32918400" cy="24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pitchFamily="34" charset="0"/>
            </a:endParaRPr>
          </a:p>
        </p:txBody>
      </p:sp>
      <p:sp>
        <p:nvSpPr>
          <p:cNvPr id="23" name="Rectangle 22"/>
          <p:cNvSpPr/>
          <p:nvPr userDrawn="1"/>
        </p:nvSpPr>
        <p:spPr>
          <a:xfrm>
            <a:off x="0" y="2387600"/>
            <a:ext cx="32918400" cy="5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pitchFamily="34" charset="0"/>
            </a:endParaRPr>
          </a:p>
        </p:txBody>
      </p:sp>
      <p:pic>
        <p:nvPicPr>
          <p:cNvPr id="24" name="Picture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6900" y="20294600"/>
            <a:ext cx="2108200" cy="1524064"/>
          </a:xfrm>
          <a:prstGeom prst="rect">
            <a:avLst/>
          </a:prstGeom>
        </p:spPr>
      </p:pic>
      <p:sp>
        <p:nvSpPr>
          <p:cNvPr id="26" name="Text Placeholder 42"/>
          <p:cNvSpPr>
            <a:spLocks noGrp="1"/>
          </p:cNvSpPr>
          <p:nvPr userDrawn="1">
            <p:ph type="body" sz="quarter" idx="26" hasCustomPrompt="1"/>
          </p:nvPr>
        </p:nvSpPr>
        <p:spPr>
          <a:xfrm>
            <a:off x="633640" y="279400"/>
            <a:ext cx="24102786" cy="1879600"/>
          </a:xfrm>
        </p:spPr>
        <p:txBody>
          <a:bodyPr>
            <a:noAutofit/>
          </a:bodyPr>
          <a:lstStyle>
            <a:lvl1pPr marL="0" indent="0">
              <a:spcBef>
                <a:spcPts val="0"/>
              </a:spcBef>
              <a:buNone/>
              <a:defRPr sz="6600" b="1" baseline="0">
                <a:solidFill>
                  <a:schemeClr val="bg1"/>
                </a:solidFill>
                <a:latin typeface="Myriad Pro" pitchFamily="34" charset="0"/>
              </a:defRPr>
            </a:lvl1pPr>
            <a:lvl2pPr marL="1567466" indent="0">
              <a:buNone/>
              <a:defRPr/>
            </a:lvl2pPr>
            <a:lvl3pPr marL="3134930" indent="0">
              <a:buNone/>
              <a:defRPr/>
            </a:lvl3pPr>
            <a:lvl4pPr marL="4702394" indent="0">
              <a:buNone/>
              <a:defRPr/>
            </a:lvl4pPr>
            <a:lvl5pPr marL="6269858" indent="0">
              <a:buNone/>
              <a:defRPr/>
            </a:lvl5pPr>
          </a:lstStyle>
          <a:p>
            <a:pPr lvl="0"/>
            <a:r>
              <a:rPr lang="en-US" dirty="0" smtClean="0"/>
              <a:t>Click to Add Proposal Title here </a:t>
            </a:r>
          </a:p>
          <a:p>
            <a:pPr lvl="0"/>
            <a:r>
              <a:rPr lang="en-US" dirty="0" smtClean="0"/>
              <a:t>(about 55 characters).</a:t>
            </a:r>
            <a:endParaRPr lang="en-US" dirty="0"/>
          </a:p>
        </p:txBody>
      </p:sp>
      <p:sp>
        <p:nvSpPr>
          <p:cNvPr id="50" name="Text Placeholder 2"/>
          <p:cNvSpPr>
            <a:spLocks noGrp="1"/>
          </p:cNvSpPr>
          <p:nvPr>
            <p:ph type="body" idx="52" hasCustomPrompt="1"/>
          </p:nvPr>
        </p:nvSpPr>
        <p:spPr>
          <a:xfrm>
            <a:off x="16840202" y="11625073"/>
            <a:ext cx="15052676" cy="757429"/>
          </a:xfrm>
        </p:spPr>
        <p:txBody>
          <a:bodyPr anchor="t">
            <a:norm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dirty="0" smtClean="0"/>
              <a:t>Why / Objective</a:t>
            </a:r>
          </a:p>
        </p:txBody>
      </p:sp>
      <p:sp>
        <p:nvSpPr>
          <p:cNvPr id="51" name="Content Placeholder 2"/>
          <p:cNvSpPr>
            <a:spLocks noGrp="1"/>
          </p:cNvSpPr>
          <p:nvPr>
            <p:ph sz="half" idx="53" hasCustomPrompt="1"/>
          </p:nvPr>
        </p:nvSpPr>
        <p:spPr>
          <a:xfrm>
            <a:off x="16840201" y="12649198"/>
            <a:ext cx="15052676" cy="6753225"/>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dirty="0" smtClean="0"/>
              <a:t>Operational Impact</a:t>
            </a:r>
          </a:p>
          <a:p>
            <a:pPr lvl="0"/>
            <a:r>
              <a:rPr lang="en-US" dirty="0" smtClean="0"/>
              <a:t>Alignment with NPS Education and Research Missions</a:t>
            </a:r>
          </a:p>
          <a:p>
            <a:pPr lvl="0"/>
            <a:endParaRPr lang="en-US" dirty="0"/>
          </a:p>
        </p:txBody>
      </p:sp>
      <p:sp>
        <p:nvSpPr>
          <p:cNvPr id="62" name="Text Placeholder 2"/>
          <p:cNvSpPr>
            <a:spLocks noGrp="1"/>
          </p:cNvSpPr>
          <p:nvPr>
            <p:ph type="body" idx="56" hasCustomPrompt="1"/>
          </p:nvPr>
        </p:nvSpPr>
        <p:spPr>
          <a:xfrm>
            <a:off x="16840202" y="3048000"/>
            <a:ext cx="15052675" cy="990600"/>
          </a:xfrm>
        </p:spPr>
        <p:txBody>
          <a:bodyPr anchor="t">
            <a:no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dirty="0" smtClean="0"/>
              <a:t>How</a:t>
            </a:r>
          </a:p>
        </p:txBody>
      </p:sp>
      <p:sp>
        <p:nvSpPr>
          <p:cNvPr id="63" name="Content Placeholder 2"/>
          <p:cNvSpPr>
            <a:spLocks noGrp="1"/>
          </p:cNvSpPr>
          <p:nvPr>
            <p:ph sz="half" idx="57" hasCustomPrompt="1"/>
          </p:nvPr>
        </p:nvSpPr>
        <p:spPr>
          <a:xfrm>
            <a:off x="16840202" y="4072128"/>
            <a:ext cx="14858998" cy="7129272"/>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dirty="0" smtClean="0"/>
              <a:t>Approach or Methodology</a:t>
            </a:r>
          </a:p>
          <a:p>
            <a:pPr lvl="0"/>
            <a:r>
              <a:rPr lang="en-US" dirty="0" smtClean="0"/>
              <a:t>Novelty and Contributions</a:t>
            </a:r>
            <a:endParaRPr lang="en-US" dirty="0"/>
          </a:p>
        </p:txBody>
      </p:sp>
      <p:sp>
        <p:nvSpPr>
          <p:cNvPr id="57" name="Text Placeholder 54"/>
          <p:cNvSpPr>
            <a:spLocks noGrp="1"/>
          </p:cNvSpPr>
          <p:nvPr>
            <p:ph type="body" sz="quarter" idx="67" hasCustomPrompt="1"/>
          </p:nvPr>
        </p:nvSpPr>
        <p:spPr>
          <a:xfrm>
            <a:off x="24736426" y="20110754"/>
            <a:ext cx="8181974" cy="1834847"/>
          </a:xfrm>
        </p:spPr>
        <p:txBody>
          <a:bodyPr>
            <a:noAutofit/>
          </a:bodyPr>
          <a:lstStyle>
            <a:lvl1pPr marL="0" indent="0" algn="l">
              <a:spcBef>
                <a:spcPts val="0"/>
              </a:spcBef>
              <a:buNone/>
              <a:defRPr sz="3600" b="0" baseline="0">
                <a:solidFill>
                  <a:schemeClr val="tx1"/>
                </a:solidFill>
              </a:defRPr>
            </a:lvl1pPr>
            <a:lvl2pPr marL="1567466" indent="0">
              <a:buNone/>
              <a:defRPr sz="4400"/>
            </a:lvl2pPr>
            <a:lvl3pPr marL="3134930" indent="0">
              <a:buNone/>
              <a:defRPr sz="4000"/>
            </a:lvl3pPr>
            <a:lvl4pPr marL="4702394" indent="0">
              <a:buNone/>
              <a:defRPr sz="3200"/>
            </a:lvl4pPr>
            <a:lvl5pPr marL="6269858" indent="0">
              <a:buNone/>
              <a:defRPr sz="3200"/>
            </a:lvl5pPr>
          </a:lstStyle>
          <a:p>
            <a:pPr lvl="0"/>
            <a:r>
              <a:rPr lang="en-US" dirty="0" smtClean="0"/>
              <a:t>Co-PIs</a:t>
            </a:r>
            <a:endParaRPr lang="en-US" dirty="0"/>
          </a:p>
        </p:txBody>
      </p:sp>
      <p:sp>
        <p:nvSpPr>
          <p:cNvPr id="58" name="Text Placeholder 2"/>
          <p:cNvSpPr>
            <a:spLocks noGrp="1"/>
          </p:cNvSpPr>
          <p:nvPr>
            <p:ph type="body" idx="48" hasCustomPrompt="1"/>
          </p:nvPr>
        </p:nvSpPr>
        <p:spPr>
          <a:xfrm>
            <a:off x="914400" y="11625073"/>
            <a:ext cx="15052676" cy="757428"/>
          </a:xfrm>
        </p:spPr>
        <p:txBody>
          <a:bodyPr anchor="t">
            <a:norm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dirty="0" smtClean="0"/>
              <a:t>What / Deliverables</a:t>
            </a:r>
          </a:p>
        </p:txBody>
      </p:sp>
      <p:sp>
        <p:nvSpPr>
          <p:cNvPr id="36" name="Content Placeholder 2"/>
          <p:cNvSpPr>
            <a:spLocks noGrp="1"/>
          </p:cNvSpPr>
          <p:nvPr>
            <p:ph sz="half" idx="68" hasCustomPrompt="1"/>
          </p:nvPr>
        </p:nvSpPr>
        <p:spPr>
          <a:xfrm>
            <a:off x="1108078" y="12649198"/>
            <a:ext cx="14858998" cy="6753225"/>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dirty="0" smtClean="0"/>
              <a:t>Motivation and/or Background</a:t>
            </a:r>
          </a:p>
          <a:p>
            <a:pPr lvl="0"/>
            <a:r>
              <a:rPr lang="en-US" dirty="0" smtClean="0"/>
              <a:t>Problem Description</a:t>
            </a:r>
          </a:p>
          <a:p>
            <a:pPr lvl="0"/>
            <a:r>
              <a:rPr lang="en-US" dirty="0" smtClean="0"/>
              <a:t>Deliverables</a:t>
            </a:r>
            <a:endParaRPr lang="en-US" dirty="0"/>
          </a:p>
        </p:txBody>
      </p:sp>
      <p:sp>
        <p:nvSpPr>
          <p:cNvPr id="5" name="TextBox 4"/>
          <p:cNvSpPr txBox="1"/>
          <p:nvPr userDrawn="1"/>
        </p:nvSpPr>
        <p:spPr>
          <a:xfrm>
            <a:off x="5080000" y="20501520"/>
            <a:ext cx="9271000" cy="1015663"/>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FY19 Call for Proposals</a:t>
            </a:r>
            <a:endParaRPr lang="en-US" sz="6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nvGrpSpPr>
          <p:cNvPr id="9" name="Group 8"/>
          <p:cNvGrpSpPr/>
          <p:nvPr userDrawn="1"/>
        </p:nvGrpSpPr>
        <p:grpSpPr>
          <a:xfrm>
            <a:off x="25506945" y="279400"/>
            <a:ext cx="7075909" cy="1879600"/>
            <a:chOff x="22159491" y="1680120"/>
            <a:chExt cx="7075909" cy="1879600"/>
          </a:xfrm>
        </p:grpSpPr>
        <p:sp>
          <p:nvSpPr>
            <p:cNvPr id="6" name="Rectangle 5"/>
            <p:cNvSpPr/>
            <p:nvPr userDrawn="1"/>
          </p:nvSpPr>
          <p:spPr>
            <a:xfrm>
              <a:off x="22159491" y="1680120"/>
              <a:ext cx="7075909" cy="1879600"/>
            </a:xfrm>
            <a:prstGeom prst="rect">
              <a:avLst/>
            </a:prstGeom>
            <a:solidFill>
              <a:schemeClr val="bg1">
                <a:lumMod val="85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2" name="Picture 1" descr="CRUSER_v4.1_subTex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364700" y="1680120"/>
              <a:ext cx="6680200" cy="1676400"/>
            </a:xfrm>
            <a:prstGeom prst="rect">
              <a:avLst/>
            </a:prstGeom>
          </p:spPr>
        </p:pic>
      </p:grpSp>
    </p:spTree>
    <p:custDataLst>
      <p:tags r:id="rId1"/>
    </p:custDataLst>
    <p:extLst>
      <p:ext uri="{BB962C8B-B14F-4D97-AF65-F5344CB8AC3E}">
        <p14:creationId xmlns:p14="http://schemas.microsoft.com/office/powerpoint/2010/main" val="18864890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e Layout 1">
    <p:spTree>
      <p:nvGrpSpPr>
        <p:cNvPr id="1" name=""/>
        <p:cNvGrpSpPr/>
        <p:nvPr/>
      </p:nvGrpSpPr>
      <p:grpSpPr>
        <a:xfrm>
          <a:off x="0" y="0"/>
          <a:ext cx="0" cy="0"/>
          <a:chOff x="0" y="0"/>
          <a:chExt cx="0" cy="0"/>
        </a:xfrm>
      </p:grpSpPr>
      <p:pic>
        <p:nvPicPr>
          <p:cNvPr id="36" name="Picture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582902" y="7696201"/>
            <a:ext cx="16459199" cy="12801599"/>
          </a:xfrm>
          <a:prstGeom prst="rect">
            <a:avLst/>
          </a:prstGeom>
        </p:spPr>
      </p:pic>
      <p:sp>
        <p:nvSpPr>
          <p:cNvPr id="7" name="Rectangle 6"/>
          <p:cNvSpPr/>
          <p:nvPr userDrawn="1"/>
        </p:nvSpPr>
        <p:spPr>
          <a:xfrm>
            <a:off x="0" y="20116800"/>
            <a:ext cx="32918400" cy="18288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54"/>
          <p:cNvSpPr>
            <a:spLocks noGrp="1"/>
          </p:cNvSpPr>
          <p:nvPr>
            <p:ph type="body" sz="quarter" idx="34" hasCustomPrompt="1"/>
          </p:nvPr>
        </p:nvSpPr>
        <p:spPr>
          <a:xfrm>
            <a:off x="16881478" y="20110754"/>
            <a:ext cx="7893050" cy="1834847"/>
          </a:xfrm>
        </p:spPr>
        <p:txBody>
          <a:bodyPr>
            <a:noAutofit/>
          </a:bodyPr>
          <a:lstStyle>
            <a:lvl1pPr marL="0" indent="0" algn="l">
              <a:spcBef>
                <a:spcPts val="0"/>
              </a:spcBef>
              <a:buNone/>
              <a:defRPr sz="3600" b="0" baseline="0">
                <a:solidFill>
                  <a:schemeClr val="tx1"/>
                </a:solidFill>
              </a:defRPr>
            </a:lvl1pPr>
            <a:lvl2pPr marL="1567466" indent="0">
              <a:buNone/>
              <a:defRPr sz="4400"/>
            </a:lvl2pPr>
            <a:lvl3pPr marL="3134930" indent="0">
              <a:buNone/>
              <a:defRPr sz="4000"/>
            </a:lvl3pPr>
            <a:lvl4pPr marL="4702394" indent="0">
              <a:buNone/>
              <a:defRPr sz="3200"/>
            </a:lvl4pPr>
            <a:lvl5pPr marL="6269858" indent="0">
              <a:buNone/>
              <a:defRPr sz="3200"/>
            </a:lvl5pPr>
          </a:lstStyle>
          <a:p>
            <a:pPr lvl="0"/>
            <a:r>
              <a:rPr lang="en-US" smtClean="0"/>
              <a:t>Your Name (in Bold), Rank, Branch Plus Advisor, URL etc.  </a:t>
            </a:r>
            <a:endParaRPr lang="en-US"/>
          </a:p>
        </p:txBody>
      </p:sp>
      <p:sp>
        <p:nvSpPr>
          <p:cNvPr id="9" name="Picture Placeholder 2"/>
          <p:cNvSpPr>
            <a:spLocks noGrp="1"/>
          </p:cNvSpPr>
          <p:nvPr>
            <p:ph type="pic" idx="35" hasCustomPrompt="1"/>
          </p:nvPr>
        </p:nvSpPr>
        <p:spPr>
          <a:xfrm>
            <a:off x="1600200" y="20116800"/>
            <a:ext cx="6477000" cy="1828800"/>
          </a:xfrm>
          <a:ln>
            <a:noFill/>
          </a:ln>
        </p:spPr>
        <p:txBody>
          <a:bodyPr vert="horz" lIns="313493" tIns="156747" rIns="313493" bIns="156747" rtlCol="0">
            <a:noAutofit/>
          </a:bodyPr>
          <a:lstStyle>
            <a:lvl1pPr marL="857250" indent="-857250" algn="l">
              <a:buFont typeface="Arial" panose="020B0604020202020204" pitchFamily="34" charset="0"/>
              <a:buNone/>
              <a:defRPr lang="en-US" sz="5400">
                <a:solidFill>
                  <a:schemeClr val="tx1">
                    <a:lumMod val="50000"/>
                    <a:lumOff val="50000"/>
                  </a:schemeClr>
                </a:solidFill>
                <a:latin typeface="Myriad Pro" pitchFamily="34" charset="0"/>
              </a:defRPr>
            </a:lvl1pPr>
          </a:lstStyle>
          <a:p>
            <a:pPr marL="0" lvl="0" indent="0" algn="ctr"/>
            <a:r>
              <a:rPr lang="en-US" smtClean="0"/>
              <a:t>Insert Logo</a:t>
            </a:r>
            <a:endParaRPr lang="en-US"/>
          </a:p>
        </p:txBody>
      </p:sp>
      <p:sp>
        <p:nvSpPr>
          <p:cNvPr id="22" name="Rectangle 21"/>
          <p:cNvSpPr/>
          <p:nvPr userDrawn="1"/>
        </p:nvSpPr>
        <p:spPr>
          <a:xfrm>
            <a:off x="0" y="0"/>
            <a:ext cx="32918400" cy="24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pitchFamily="34" charset="0"/>
            </a:endParaRPr>
          </a:p>
        </p:txBody>
      </p:sp>
      <p:sp>
        <p:nvSpPr>
          <p:cNvPr id="23" name="Rectangle 22"/>
          <p:cNvSpPr/>
          <p:nvPr userDrawn="1"/>
        </p:nvSpPr>
        <p:spPr>
          <a:xfrm>
            <a:off x="0" y="2387600"/>
            <a:ext cx="32918400" cy="5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pitchFamily="34" charset="0"/>
            </a:endParaRPr>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469600" y="228600"/>
            <a:ext cx="2880891" cy="2082659"/>
          </a:xfrm>
          <a:prstGeom prst="rect">
            <a:avLst/>
          </a:prstGeom>
        </p:spPr>
      </p:pic>
      <p:sp>
        <p:nvSpPr>
          <p:cNvPr id="25" name="TextBox 24"/>
          <p:cNvSpPr txBox="1"/>
          <p:nvPr userDrawn="1"/>
        </p:nvSpPr>
        <p:spPr>
          <a:xfrm>
            <a:off x="26365200" y="381000"/>
            <a:ext cx="6115050" cy="1754326"/>
          </a:xfrm>
          <a:prstGeom prst="rect">
            <a:avLst/>
          </a:prstGeom>
          <a:noFill/>
        </p:spPr>
        <p:txBody>
          <a:bodyPr wrap="square" rtlCol="0">
            <a:spAutoFit/>
          </a:bodyPr>
          <a:lstStyle/>
          <a:p>
            <a:r>
              <a:rPr lang="en-US" sz="3600" b="0" smtClean="0">
                <a:solidFill>
                  <a:schemeClr val="bg1"/>
                </a:solidFill>
                <a:effectLst>
                  <a:outerShdw blurRad="38100" dist="38100" dir="2700000" algn="tl">
                    <a:srgbClr val="000000">
                      <a:alpha val="43137"/>
                    </a:srgbClr>
                  </a:outerShdw>
                </a:effectLst>
                <a:latin typeface="Trajan Pro" pitchFamily="18" charset="0"/>
              </a:rPr>
              <a:t>Naval </a:t>
            </a:r>
          </a:p>
          <a:p>
            <a:r>
              <a:rPr lang="en-US" sz="3600" b="0" smtClean="0">
                <a:solidFill>
                  <a:schemeClr val="bg1"/>
                </a:solidFill>
                <a:effectLst>
                  <a:outerShdw blurRad="38100" dist="38100" dir="2700000" algn="tl">
                    <a:srgbClr val="000000">
                      <a:alpha val="43137"/>
                    </a:srgbClr>
                  </a:outerShdw>
                </a:effectLst>
                <a:latin typeface="Trajan Pro" pitchFamily="18" charset="0"/>
              </a:rPr>
              <a:t>Postgraduate</a:t>
            </a:r>
          </a:p>
          <a:p>
            <a:r>
              <a:rPr lang="en-US" sz="3600" b="0" smtClean="0">
                <a:solidFill>
                  <a:schemeClr val="bg1"/>
                </a:solidFill>
                <a:effectLst>
                  <a:outerShdw blurRad="38100" dist="38100" dir="2700000" algn="tl">
                    <a:srgbClr val="000000">
                      <a:alpha val="43137"/>
                    </a:srgbClr>
                  </a:outerShdw>
                </a:effectLst>
                <a:latin typeface="Trajan Pro" pitchFamily="18" charset="0"/>
              </a:rPr>
              <a:t>School</a:t>
            </a:r>
            <a:endParaRPr lang="en-US" sz="3600" b="0">
              <a:solidFill>
                <a:schemeClr val="bg1"/>
              </a:solidFill>
              <a:effectLst>
                <a:outerShdw blurRad="38100" dist="38100" dir="2700000" algn="tl">
                  <a:srgbClr val="000000">
                    <a:alpha val="43137"/>
                  </a:srgbClr>
                </a:outerShdw>
              </a:effectLst>
              <a:latin typeface="Trajan Pro" pitchFamily="18" charset="0"/>
            </a:endParaRPr>
          </a:p>
        </p:txBody>
      </p:sp>
      <p:sp>
        <p:nvSpPr>
          <p:cNvPr id="26" name="Text Placeholder 42"/>
          <p:cNvSpPr>
            <a:spLocks noGrp="1"/>
          </p:cNvSpPr>
          <p:nvPr userDrawn="1">
            <p:ph type="body" sz="quarter" idx="26" hasCustomPrompt="1"/>
          </p:nvPr>
        </p:nvSpPr>
        <p:spPr>
          <a:xfrm>
            <a:off x="914400" y="177800"/>
            <a:ext cx="20839340" cy="1879600"/>
          </a:xfrm>
        </p:spPr>
        <p:txBody>
          <a:bodyPr>
            <a:noAutofit/>
          </a:bodyPr>
          <a:lstStyle>
            <a:lvl1pPr marL="0" indent="0">
              <a:spcBef>
                <a:spcPts val="0"/>
              </a:spcBef>
              <a:buNone/>
              <a:defRPr sz="6600" b="1" baseline="0">
                <a:solidFill>
                  <a:schemeClr val="bg1"/>
                </a:solidFill>
                <a:latin typeface="Myriad Pro" pitchFamily="34" charset="0"/>
              </a:defRPr>
            </a:lvl1pPr>
            <a:lvl2pPr marL="1567466" indent="0">
              <a:buNone/>
              <a:defRPr/>
            </a:lvl2pPr>
            <a:lvl3pPr marL="3134930" indent="0">
              <a:buNone/>
              <a:defRPr/>
            </a:lvl3pPr>
            <a:lvl4pPr marL="4702394" indent="0">
              <a:buNone/>
              <a:defRPr/>
            </a:lvl4pPr>
            <a:lvl5pPr marL="6269858" indent="0">
              <a:buNone/>
              <a:defRPr/>
            </a:lvl5pPr>
          </a:lstStyle>
          <a:p>
            <a:pPr lvl="0"/>
            <a:r>
              <a:rPr lang="en-US" smtClean="0"/>
              <a:t>Click to Add Poster/Project Title here </a:t>
            </a:r>
          </a:p>
          <a:p>
            <a:pPr lvl="0"/>
            <a:r>
              <a:rPr lang="en-US" smtClean="0"/>
              <a:t>(about 55 characters).</a:t>
            </a:r>
            <a:endParaRPr lang="en-US"/>
          </a:p>
        </p:txBody>
      </p:sp>
      <p:sp>
        <p:nvSpPr>
          <p:cNvPr id="35" name="Picture Placeholder 2"/>
          <p:cNvSpPr>
            <a:spLocks noGrp="1"/>
          </p:cNvSpPr>
          <p:nvPr>
            <p:ph type="pic" idx="43" hasCustomPrompt="1"/>
          </p:nvPr>
        </p:nvSpPr>
        <p:spPr>
          <a:xfrm>
            <a:off x="8472054" y="20116800"/>
            <a:ext cx="6477000" cy="1828800"/>
          </a:xfrm>
          <a:ln>
            <a:noFill/>
          </a:ln>
        </p:spPr>
        <p:txBody>
          <a:bodyPr vert="horz" lIns="313493" tIns="156747" rIns="313493" bIns="156747" rtlCol="0">
            <a:noAutofit/>
          </a:bodyPr>
          <a:lstStyle>
            <a:lvl1pPr marL="857250" indent="-857250" algn="l">
              <a:buFont typeface="Arial" panose="020B0604020202020204" pitchFamily="34" charset="0"/>
              <a:buNone/>
              <a:defRPr lang="en-US" sz="5400">
                <a:solidFill>
                  <a:schemeClr val="tx1">
                    <a:lumMod val="50000"/>
                    <a:lumOff val="50000"/>
                  </a:schemeClr>
                </a:solidFill>
                <a:latin typeface="Myriad Pro" pitchFamily="34" charset="0"/>
              </a:defRPr>
            </a:lvl1pPr>
          </a:lstStyle>
          <a:p>
            <a:pPr marL="0" lvl="0" indent="0" algn="ctr"/>
            <a:r>
              <a:rPr lang="en-US" smtClean="0"/>
              <a:t>Insert Logo</a:t>
            </a:r>
            <a:endParaRPr lang="en-US"/>
          </a:p>
        </p:txBody>
      </p:sp>
      <p:sp>
        <p:nvSpPr>
          <p:cNvPr id="50" name="Text Placeholder 2"/>
          <p:cNvSpPr>
            <a:spLocks noGrp="1"/>
          </p:cNvSpPr>
          <p:nvPr>
            <p:ph type="body" idx="52" hasCustomPrompt="1"/>
          </p:nvPr>
        </p:nvSpPr>
        <p:spPr>
          <a:xfrm>
            <a:off x="16840202" y="10720198"/>
            <a:ext cx="15052676" cy="1219199"/>
          </a:xfrm>
        </p:spPr>
        <p:txBody>
          <a:bodyPr anchor="t">
            <a:norm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smtClean="0"/>
              <a:t>Click to Add a Section Header</a:t>
            </a:r>
          </a:p>
        </p:txBody>
      </p:sp>
      <p:sp>
        <p:nvSpPr>
          <p:cNvPr id="51" name="Content Placeholder 2"/>
          <p:cNvSpPr>
            <a:spLocks noGrp="1"/>
          </p:cNvSpPr>
          <p:nvPr>
            <p:ph sz="half" idx="53" hasCustomPrompt="1"/>
          </p:nvPr>
        </p:nvSpPr>
        <p:spPr>
          <a:xfrm>
            <a:off x="16840201" y="11744325"/>
            <a:ext cx="15052676" cy="8105775"/>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smtClean="0"/>
              <a:t>Click to add a paragraph or bullets.</a:t>
            </a:r>
            <a:endParaRPr lang="en-US"/>
          </a:p>
        </p:txBody>
      </p:sp>
      <p:sp>
        <p:nvSpPr>
          <p:cNvPr id="62" name="Text Placeholder 2"/>
          <p:cNvSpPr>
            <a:spLocks noGrp="1"/>
          </p:cNvSpPr>
          <p:nvPr>
            <p:ph type="body" idx="56" hasCustomPrompt="1"/>
          </p:nvPr>
        </p:nvSpPr>
        <p:spPr>
          <a:xfrm>
            <a:off x="16840202" y="3048000"/>
            <a:ext cx="12191999" cy="990600"/>
          </a:xfrm>
        </p:spPr>
        <p:txBody>
          <a:bodyPr anchor="t">
            <a:no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smtClean="0"/>
              <a:t>Click to Add Header</a:t>
            </a:r>
          </a:p>
        </p:txBody>
      </p:sp>
      <p:sp>
        <p:nvSpPr>
          <p:cNvPr id="63" name="Content Placeholder 2"/>
          <p:cNvSpPr>
            <a:spLocks noGrp="1"/>
          </p:cNvSpPr>
          <p:nvPr>
            <p:ph sz="half" idx="57" hasCustomPrompt="1"/>
          </p:nvPr>
        </p:nvSpPr>
        <p:spPr>
          <a:xfrm>
            <a:off x="16840202" y="4072128"/>
            <a:ext cx="7696200" cy="6595872"/>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smtClean="0"/>
              <a:t>Click to add a paragraph or bullets.</a:t>
            </a:r>
            <a:endParaRPr lang="en-US"/>
          </a:p>
        </p:txBody>
      </p:sp>
      <p:sp>
        <p:nvSpPr>
          <p:cNvPr id="54" name="Text Placeholder 32"/>
          <p:cNvSpPr>
            <a:spLocks noGrp="1"/>
          </p:cNvSpPr>
          <p:nvPr>
            <p:ph type="body" sz="quarter" idx="65" hasCustomPrompt="1"/>
          </p:nvPr>
        </p:nvSpPr>
        <p:spPr>
          <a:xfrm>
            <a:off x="24993601" y="9324975"/>
            <a:ext cx="7049000" cy="656724"/>
          </a:xfrm>
        </p:spPr>
        <p:txBody>
          <a:bodyPr>
            <a:noAutofit/>
          </a:bodyPr>
          <a:lstStyle>
            <a:lvl1pPr marL="0" indent="0" algn="ctr">
              <a:buNone/>
              <a:defRPr sz="2800" i="1">
                <a:solidFill>
                  <a:schemeClr val="tx1">
                    <a:lumMod val="65000"/>
                    <a:lumOff val="35000"/>
                  </a:schemeClr>
                </a:solidFill>
              </a:defRPr>
            </a:lvl1pPr>
            <a:lvl3pPr marL="3134930" indent="0" algn="ctr">
              <a:buNone/>
              <a:defRPr sz="6000"/>
            </a:lvl3pPr>
            <a:lvl4pPr marL="4702394" indent="0" algn="ctr">
              <a:buNone/>
              <a:defRPr sz="4800"/>
            </a:lvl4pPr>
            <a:lvl5pPr marL="6269858" indent="0" algn="ctr">
              <a:buNone/>
              <a:defRPr sz="4800"/>
            </a:lvl5pPr>
          </a:lstStyle>
          <a:p>
            <a:pPr lvl="0"/>
            <a:r>
              <a:rPr lang="en-US" smtClean="0"/>
              <a:t>Click to Add Caption</a:t>
            </a:r>
            <a:endParaRPr lang="en-US"/>
          </a:p>
        </p:txBody>
      </p:sp>
      <p:sp>
        <p:nvSpPr>
          <p:cNvPr id="55" name="Picture Placeholder 2"/>
          <p:cNvSpPr>
            <a:spLocks noGrp="1"/>
          </p:cNvSpPr>
          <p:nvPr>
            <p:ph type="pic" idx="66" hasCustomPrompt="1"/>
          </p:nvPr>
        </p:nvSpPr>
        <p:spPr>
          <a:xfrm>
            <a:off x="24979953" y="4267200"/>
            <a:ext cx="7040880" cy="5029200"/>
          </a:xfrm>
          <a:ln>
            <a:solidFill>
              <a:schemeClr val="bg2"/>
            </a:solidFill>
          </a:ln>
        </p:spPr>
        <p:txBody>
          <a:bodyPr vert="horz" lIns="313493" tIns="156747" rIns="313493" bIns="156747" rtlCol="0">
            <a:noAutofit/>
          </a:bodyPr>
          <a:lstStyle>
            <a:lvl1pPr>
              <a:buNone/>
              <a:defRPr lang="en-US" sz="5400" baseline="0">
                <a:solidFill>
                  <a:schemeClr val="tx1">
                    <a:lumMod val="50000"/>
                    <a:lumOff val="50000"/>
                  </a:schemeClr>
                </a:solidFill>
              </a:defRPr>
            </a:lvl1pPr>
          </a:lstStyle>
          <a:p>
            <a:pPr marL="0" lvl="0" indent="0" algn="ctr"/>
            <a:r>
              <a:rPr lang="en-US" smtClean="0"/>
              <a:t>Insert Picture</a:t>
            </a:r>
            <a:endParaRPr lang="en-US"/>
          </a:p>
        </p:txBody>
      </p:sp>
      <p:sp>
        <p:nvSpPr>
          <p:cNvPr id="57" name="Text Placeholder 54"/>
          <p:cNvSpPr>
            <a:spLocks noGrp="1"/>
          </p:cNvSpPr>
          <p:nvPr>
            <p:ph type="body" sz="quarter" idx="67" hasCustomPrompt="1"/>
          </p:nvPr>
        </p:nvSpPr>
        <p:spPr>
          <a:xfrm>
            <a:off x="24736426" y="20110754"/>
            <a:ext cx="8750300" cy="1834847"/>
          </a:xfrm>
        </p:spPr>
        <p:txBody>
          <a:bodyPr>
            <a:noAutofit/>
          </a:bodyPr>
          <a:lstStyle>
            <a:lvl1pPr marL="0" indent="0" algn="l">
              <a:spcBef>
                <a:spcPts val="0"/>
              </a:spcBef>
              <a:buNone/>
              <a:defRPr sz="3600" b="0" baseline="0">
                <a:solidFill>
                  <a:schemeClr val="tx1"/>
                </a:solidFill>
              </a:defRPr>
            </a:lvl1pPr>
            <a:lvl2pPr marL="1567466" indent="0">
              <a:buNone/>
              <a:defRPr sz="4400"/>
            </a:lvl2pPr>
            <a:lvl3pPr marL="3134930" indent="0">
              <a:buNone/>
              <a:defRPr sz="4000"/>
            </a:lvl3pPr>
            <a:lvl4pPr marL="4702394" indent="0">
              <a:buNone/>
              <a:defRPr sz="3200"/>
            </a:lvl4pPr>
            <a:lvl5pPr marL="6269858" indent="0">
              <a:buNone/>
              <a:defRPr sz="3200"/>
            </a:lvl5pPr>
          </a:lstStyle>
          <a:p>
            <a:pPr lvl="0"/>
            <a:r>
              <a:rPr lang="en-US" smtClean="0"/>
              <a:t>Additional Names here as needed.</a:t>
            </a:r>
            <a:endParaRPr lang="en-US"/>
          </a:p>
        </p:txBody>
      </p:sp>
      <p:sp>
        <p:nvSpPr>
          <p:cNvPr id="38" name="Text Placeholder 2"/>
          <p:cNvSpPr>
            <a:spLocks noGrp="1"/>
          </p:cNvSpPr>
          <p:nvPr>
            <p:ph type="body" idx="50" hasCustomPrompt="1"/>
          </p:nvPr>
        </p:nvSpPr>
        <p:spPr>
          <a:xfrm>
            <a:off x="914400" y="7564583"/>
            <a:ext cx="15052676" cy="1219199"/>
          </a:xfrm>
        </p:spPr>
        <p:txBody>
          <a:bodyPr anchor="t">
            <a:norm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smtClean="0"/>
              <a:t>Click to Add a Section Header</a:t>
            </a:r>
          </a:p>
        </p:txBody>
      </p:sp>
      <p:sp>
        <p:nvSpPr>
          <p:cNvPr id="39" name="Content Placeholder 2"/>
          <p:cNvSpPr>
            <a:spLocks noGrp="1"/>
          </p:cNvSpPr>
          <p:nvPr>
            <p:ph sz="half" idx="51" hasCustomPrompt="1"/>
          </p:nvPr>
        </p:nvSpPr>
        <p:spPr>
          <a:xfrm>
            <a:off x="914400" y="8588710"/>
            <a:ext cx="15052676" cy="3505200"/>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smtClean="0"/>
              <a:t>Click to add a paragraph or bullets.</a:t>
            </a:r>
            <a:endParaRPr lang="en-US"/>
          </a:p>
        </p:txBody>
      </p:sp>
      <p:sp>
        <p:nvSpPr>
          <p:cNvPr id="40" name="Text Placeholder 2"/>
          <p:cNvSpPr>
            <a:spLocks noGrp="1"/>
          </p:cNvSpPr>
          <p:nvPr>
            <p:ph type="body" idx="48" hasCustomPrompt="1"/>
          </p:nvPr>
        </p:nvSpPr>
        <p:spPr>
          <a:xfrm>
            <a:off x="914400" y="3048001"/>
            <a:ext cx="15052676" cy="1219199"/>
          </a:xfrm>
        </p:spPr>
        <p:txBody>
          <a:bodyPr anchor="t">
            <a:norm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smtClean="0"/>
              <a:t>Click to Add a Section Header</a:t>
            </a:r>
          </a:p>
        </p:txBody>
      </p:sp>
      <p:sp>
        <p:nvSpPr>
          <p:cNvPr id="69" name="Picture Placeholder 2"/>
          <p:cNvSpPr>
            <a:spLocks noGrp="1"/>
          </p:cNvSpPr>
          <p:nvPr>
            <p:ph type="pic" idx="68" hasCustomPrompt="1"/>
          </p:nvPr>
        </p:nvSpPr>
        <p:spPr>
          <a:xfrm>
            <a:off x="1028700" y="12420600"/>
            <a:ext cx="4572000" cy="3200400"/>
          </a:xfrm>
          <a:ln>
            <a:solidFill>
              <a:schemeClr val="bg2"/>
            </a:solidFill>
          </a:ln>
        </p:spPr>
        <p:txBody>
          <a:bodyPr vert="horz" lIns="313493" tIns="156747" rIns="313493" bIns="156747" rtlCol="0">
            <a:noAutofit/>
          </a:bodyPr>
          <a:lstStyle>
            <a:lvl1pPr marL="857250" indent="-857250" algn="l">
              <a:buFont typeface="Arial" panose="020B0604020202020204" pitchFamily="34" charset="0"/>
              <a:buNone/>
              <a:defRPr lang="en-US" sz="5400">
                <a:solidFill>
                  <a:schemeClr val="tx1">
                    <a:lumMod val="50000"/>
                    <a:lumOff val="50000"/>
                  </a:schemeClr>
                </a:solidFill>
                <a:latin typeface="Myriad Pro" pitchFamily="34" charset="0"/>
              </a:defRPr>
            </a:lvl1pPr>
          </a:lstStyle>
          <a:p>
            <a:pPr marL="0" lvl="0" indent="0" algn="ctr"/>
            <a:r>
              <a:rPr lang="en-US" smtClean="0"/>
              <a:t>Insert Picture</a:t>
            </a:r>
            <a:endParaRPr lang="en-US"/>
          </a:p>
        </p:txBody>
      </p:sp>
      <p:sp>
        <p:nvSpPr>
          <p:cNvPr id="70" name="Text Placeholder 32"/>
          <p:cNvSpPr>
            <a:spLocks noGrp="1"/>
          </p:cNvSpPr>
          <p:nvPr>
            <p:ph type="body" sz="quarter" idx="69" hasCustomPrompt="1"/>
          </p:nvPr>
        </p:nvSpPr>
        <p:spPr>
          <a:xfrm>
            <a:off x="1028700" y="15659100"/>
            <a:ext cx="4572000" cy="609600"/>
          </a:xfrm>
        </p:spPr>
        <p:txBody>
          <a:bodyPr>
            <a:noAutofit/>
          </a:bodyPr>
          <a:lstStyle>
            <a:lvl1pPr marL="0" indent="0" algn="ctr">
              <a:buNone/>
              <a:defRPr sz="2800" i="1">
                <a:solidFill>
                  <a:schemeClr val="tx1">
                    <a:lumMod val="65000"/>
                    <a:lumOff val="35000"/>
                  </a:schemeClr>
                </a:solidFill>
              </a:defRPr>
            </a:lvl1pPr>
            <a:lvl3pPr marL="3134930" indent="0" algn="ctr">
              <a:buNone/>
              <a:defRPr sz="6000"/>
            </a:lvl3pPr>
            <a:lvl4pPr marL="4702394" indent="0" algn="ctr">
              <a:buNone/>
              <a:defRPr sz="4800"/>
            </a:lvl4pPr>
            <a:lvl5pPr marL="6269858" indent="0" algn="ctr">
              <a:buNone/>
              <a:defRPr sz="4800"/>
            </a:lvl5pPr>
          </a:lstStyle>
          <a:p>
            <a:pPr lvl="0"/>
            <a:r>
              <a:rPr lang="en-US" smtClean="0"/>
              <a:t>Click to Add Caption    </a:t>
            </a:r>
            <a:endParaRPr lang="en-US"/>
          </a:p>
        </p:txBody>
      </p:sp>
      <p:sp>
        <p:nvSpPr>
          <p:cNvPr id="71" name="Picture Placeholder 2"/>
          <p:cNvSpPr>
            <a:spLocks noGrp="1"/>
          </p:cNvSpPr>
          <p:nvPr>
            <p:ph type="pic" idx="70" hasCustomPrompt="1"/>
          </p:nvPr>
        </p:nvSpPr>
        <p:spPr>
          <a:xfrm>
            <a:off x="6081713" y="12420600"/>
            <a:ext cx="4572000" cy="3200400"/>
          </a:xfrm>
          <a:ln>
            <a:solidFill>
              <a:schemeClr val="bg2"/>
            </a:solidFill>
          </a:ln>
        </p:spPr>
        <p:txBody>
          <a:bodyPr vert="horz" lIns="313493" tIns="156747" rIns="313493" bIns="156747" rtlCol="0">
            <a:noAutofit/>
          </a:bodyPr>
          <a:lstStyle>
            <a:lvl1pPr marL="857250" indent="-857250" algn="l">
              <a:buFont typeface="Arial" panose="020B0604020202020204" pitchFamily="34" charset="0"/>
              <a:buNone/>
              <a:defRPr lang="en-US" sz="5400">
                <a:solidFill>
                  <a:schemeClr val="tx1">
                    <a:lumMod val="50000"/>
                    <a:lumOff val="50000"/>
                  </a:schemeClr>
                </a:solidFill>
                <a:latin typeface="Myriad Pro" pitchFamily="34" charset="0"/>
              </a:defRPr>
            </a:lvl1pPr>
          </a:lstStyle>
          <a:p>
            <a:pPr marL="0" lvl="0" indent="0" algn="ctr"/>
            <a:r>
              <a:rPr lang="en-US" smtClean="0"/>
              <a:t>Insert Picture</a:t>
            </a:r>
            <a:endParaRPr lang="en-US"/>
          </a:p>
        </p:txBody>
      </p:sp>
      <p:sp>
        <p:nvSpPr>
          <p:cNvPr id="72" name="Text Placeholder 32"/>
          <p:cNvSpPr>
            <a:spLocks noGrp="1"/>
          </p:cNvSpPr>
          <p:nvPr>
            <p:ph type="body" sz="quarter" idx="71" hasCustomPrompt="1"/>
          </p:nvPr>
        </p:nvSpPr>
        <p:spPr>
          <a:xfrm>
            <a:off x="6066972" y="15659100"/>
            <a:ext cx="4572000" cy="609600"/>
          </a:xfrm>
        </p:spPr>
        <p:txBody>
          <a:bodyPr>
            <a:noAutofit/>
          </a:bodyPr>
          <a:lstStyle>
            <a:lvl1pPr marL="0" indent="0" algn="ctr">
              <a:buNone/>
              <a:defRPr sz="2800" i="1">
                <a:solidFill>
                  <a:schemeClr val="tx1">
                    <a:lumMod val="65000"/>
                    <a:lumOff val="35000"/>
                  </a:schemeClr>
                </a:solidFill>
              </a:defRPr>
            </a:lvl1pPr>
            <a:lvl3pPr marL="3134930" indent="0" algn="ctr">
              <a:buNone/>
              <a:defRPr sz="6000"/>
            </a:lvl3pPr>
            <a:lvl4pPr marL="4702394" indent="0" algn="ctr">
              <a:buNone/>
              <a:defRPr sz="4800"/>
            </a:lvl4pPr>
            <a:lvl5pPr marL="6269858" indent="0" algn="ctr">
              <a:buNone/>
              <a:defRPr sz="4800"/>
            </a:lvl5pPr>
          </a:lstStyle>
          <a:p>
            <a:pPr lvl="0"/>
            <a:r>
              <a:rPr lang="en-US" smtClean="0"/>
              <a:t>Click to Add Caption    </a:t>
            </a:r>
            <a:endParaRPr lang="en-US"/>
          </a:p>
        </p:txBody>
      </p:sp>
      <p:sp>
        <p:nvSpPr>
          <p:cNvPr id="75" name="Picture Placeholder 2"/>
          <p:cNvSpPr>
            <a:spLocks noGrp="1"/>
          </p:cNvSpPr>
          <p:nvPr>
            <p:ph type="pic" idx="72" hasCustomPrompt="1"/>
          </p:nvPr>
        </p:nvSpPr>
        <p:spPr>
          <a:xfrm>
            <a:off x="11134724" y="12420600"/>
            <a:ext cx="4572000" cy="3200400"/>
          </a:xfrm>
          <a:ln>
            <a:solidFill>
              <a:schemeClr val="bg2"/>
            </a:solidFill>
          </a:ln>
        </p:spPr>
        <p:txBody>
          <a:bodyPr vert="horz" lIns="313493" tIns="156747" rIns="313493" bIns="156747" rtlCol="0">
            <a:noAutofit/>
          </a:bodyPr>
          <a:lstStyle>
            <a:lvl1pPr marL="857250" indent="-857250" algn="l">
              <a:buFont typeface="Arial" panose="020B0604020202020204" pitchFamily="34" charset="0"/>
              <a:buNone/>
              <a:defRPr lang="en-US" sz="5400">
                <a:solidFill>
                  <a:schemeClr val="tx1">
                    <a:lumMod val="50000"/>
                    <a:lumOff val="50000"/>
                  </a:schemeClr>
                </a:solidFill>
                <a:latin typeface="Myriad Pro" pitchFamily="34" charset="0"/>
              </a:defRPr>
            </a:lvl1pPr>
          </a:lstStyle>
          <a:p>
            <a:pPr marL="0" lvl="0" indent="0" algn="ctr"/>
            <a:r>
              <a:rPr lang="en-US" smtClean="0"/>
              <a:t>Insert Picture</a:t>
            </a:r>
            <a:endParaRPr lang="en-US"/>
          </a:p>
        </p:txBody>
      </p:sp>
      <p:sp>
        <p:nvSpPr>
          <p:cNvPr id="76" name="Text Placeholder 32"/>
          <p:cNvSpPr>
            <a:spLocks noGrp="1"/>
          </p:cNvSpPr>
          <p:nvPr>
            <p:ph type="body" sz="quarter" idx="73" hasCustomPrompt="1"/>
          </p:nvPr>
        </p:nvSpPr>
        <p:spPr>
          <a:xfrm>
            <a:off x="11134724" y="15659100"/>
            <a:ext cx="4572000" cy="609600"/>
          </a:xfrm>
        </p:spPr>
        <p:txBody>
          <a:bodyPr>
            <a:noAutofit/>
          </a:bodyPr>
          <a:lstStyle>
            <a:lvl1pPr marL="0" indent="0" algn="ctr">
              <a:buNone/>
              <a:defRPr sz="2800" i="1">
                <a:solidFill>
                  <a:schemeClr val="tx1">
                    <a:lumMod val="65000"/>
                    <a:lumOff val="35000"/>
                  </a:schemeClr>
                </a:solidFill>
              </a:defRPr>
            </a:lvl1pPr>
            <a:lvl3pPr marL="3134930" indent="0" algn="ctr">
              <a:buNone/>
              <a:defRPr sz="6000"/>
            </a:lvl3pPr>
            <a:lvl4pPr marL="4702394" indent="0" algn="ctr">
              <a:buNone/>
              <a:defRPr sz="4800"/>
            </a:lvl4pPr>
            <a:lvl5pPr marL="6269858" indent="0" algn="ctr">
              <a:buNone/>
              <a:defRPr sz="4800"/>
            </a:lvl5pPr>
          </a:lstStyle>
          <a:p>
            <a:pPr lvl="0"/>
            <a:r>
              <a:rPr lang="en-US" smtClean="0"/>
              <a:t>Click to Add Caption    </a:t>
            </a:r>
            <a:endParaRPr lang="en-US"/>
          </a:p>
        </p:txBody>
      </p:sp>
      <p:sp>
        <p:nvSpPr>
          <p:cNvPr id="77" name="Content Placeholder 2"/>
          <p:cNvSpPr>
            <a:spLocks noGrp="1"/>
          </p:cNvSpPr>
          <p:nvPr>
            <p:ph sz="half" idx="74" hasCustomPrompt="1"/>
          </p:nvPr>
        </p:nvSpPr>
        <p:spPr>
          <a:xfrm>
            <a:off x="914400" y="16344900"/>
            <a:ext cx="15052676" cy="3505200"/>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smtClean="0"/>
              <a:t>Click to add a paragraph or bullets.</a:t>
            </a:r>
            <a:endParaRPr lang="en-US"/>
          </a:p>
        </p:txBody>
      </p:sp>
      <p:sp>
        <p:nvSpPr>
          <p:cNvPr id="78" name="Content Placeholder 2"/>
          <p:cNvSpPr>
            <a:spLocks noGrp="1"/>
          </p:cNvSpPr>
          <p:nvPr>
            <p:ph sz="half" idx="49" hasCustomPrompt="1"/>
          </p:nvPr>
        </p:nvSpPr>
        <p:spPr>
          <a:xfrm>
            <a:off x="914400" y="4072128"/>
            <a:ext cx="15052676" cy="3505200"/>
          </a:xfrm>
        </p:spPr>
        <p:txBody>
          <a:bodyPr>
            <a:noAutofit/>
          </a:bodyPr>
          <a:lstStyle>
            <a:lvl1pPr marL="457200" indent="-457200">
              <a:spcBef>
                <a:spcPts val="1600"/>
              </a:spcBef>
              <a:buFont typeface="Arial" panose="020B0604020202020204" pitchFamily="34" charset="0"/>
              <a:buChar char="•"/>
              <a:defRPr lang="en-US"/>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smtClean="0"/>
              <a:t>Click to add a paragraph or bullets.</a:t>
            </a:r>
            <a:endParaRPr lang="en-US"/>
          </a:p>
        </p:txBody>
      </p:sp>
    </p:spTree>
    <p:custDataLst>
      <p:tags r:id="rId1"/>
    </p:custDataLst>
    <p:extLst>
      <p:ext uri="{BB962C8B-B14F-4D97-AF65-F5344CB8AC3E}">
        <p14:creationId xmlns:p14="http://schemas.microsoft.com/office/powerpoint/2010/main" val="13172547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emplate 2">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0275748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anchor="t">
            <a:normAutofit/>
          </a:bodyPr>
          <a:lstStyle/>
          <a:p>
            <a:pPr marL="0" lvl="0" indent="0">
              <a:spcBef>
                <a:spcPct val="20000"/>
              </a:spcBef>
              <a:buFont typeface="Arial" panose="020B0604020202020204" pitchFamily="34" charset="0"/>
            </a:pPr>
            <a:r>
              <a:rPr lang="en-US" smtClean="0"/>
              <a:t>Click to edit Master title style</a:t>
            </a:r>
            <a:endParaRPr lang="en-US"/>
          </a:p>
        </p:txBody>
      </p:sp>
      <p:sp>
        <p:nvSpPr>
          <p:cNvPr id="3" name="Text Placeholder 2"/>
          <p:cNvSpPr>
            <a:spLocks noGrp="1"/>
          </p:cNvSpPr>
          <p:nvPr>
            <p:ph type="body" idx="1"/>
          </p:nvPr>
        </p:nvSpPr>
        <p:spPr>
          <a:xfrm>
            <a:off x="1645920" y="5120644"/>
            <a:ext cx="29626560" cy="14024607"/>
          </a:xfrm>
          <a:prstGeom prst="rect">
            <a:avLst/>
          </a:prstGeom>
        </p:spPr>
        <p:txBody>
          <a:bodyPr>
            <a:noAutofit/>
          </a:bodyPr>
          <a:lstStyle/>
          <a:p>
            <a:pPr marL="457200" lvl="0" indent="-457200">
              <a:spcBef>
                <a:spcPts val="1600"/>
              </a:spcBef>
            </a:pPr>
            <a:r>
              <a:rPr lang="en-US" smtClean="0"/>
              <a:t>Click to edit Master text styles</a:t>
            </a:r>
          </a:p>
          <a:p>
            <a:pPr marL="457200" lvl="1" indent="-457200">
              <a:spcBef>
                <a:spcPts val="1600"/>
              </a:spcBef>
            </a:pPr>
            <a:r>
              <a:rPr lang="en-US" smtClean="0"/>
              <a:t>Second level</a:t>
            </a:r>
          </a:p>
          <a:p>
            <a:pPr marL="457200" lvl="2" indent="-457200">
              <a:spcBef>
                <a:spcPts val="1600"/>
              </a:spcBef>
            </a:pPr>
            <a:r>
              <a:rPr lang="en-US" smtClean="0"/>
              <a:t>Third level</a:t>
            </a:r>
          </a:p>
          <a:p>
            <a:pPr marL="457200" lvl="3" indent="-457200">
              <a:spcBef>
                <a:spcPts val="1600"/>
              </a:spcBef>
            </a:pPr>
            <a:r>
              <a:rPr lang="en-US" smtClean="0"/>
              <a:t>Fourth level</a:t>
            </a:r>
          </a:p>
          <a:p>
            <a:pPr marL="457200" lvl="4" indent="-457200">
              <a:spcBef>
                <a:spcPts val="1600"/>
              </a:spcBef>
            </a:pPr>
            <a:r>
              <a:rPr lang="en-US" smtClean="0"/>
              <a:t>Fifth level</a:t>
            </a:r>
            <a:endParaRPr lang="en-US"/>
          </a:p>
        </p:txBody>
      </p:sp>
      <p:sp>
        <p:nvSpPr>
          <p:cNvPr id="4" name="Date Placeholder 3"/>
          <p:cNvSpPr>
            <a:spLocks noGrp="1"/>
          </p:cNvSpPr>
          <p:nvPr>
            <p:ph type="dt" sz="half" idx="2"/>
          </p:nvPr>
        </p:nvSpPr>
        <p:spPr>
          <a:xfrm>
            <a:off x="1645920" y="20340323"/>
            <a:ext cx="7680960" cy="1168400"/>
          </a:xfrm>
          <a:prstGeom prst="rect">
            <a:avLst/>
          </a:prstGeom>
        </p:spPr>
        <p:txBody>
          <a:bodyPr vert="horz" lIns="313493" tIns="156747" rIns="313493" bIns="156747" rtlCol="0" anchor="ctr"/>
          <a:lstStyle>
            <a:lvl1pPr algn="l">
              <a:defRPr sz="4100">
                <a:solidFill>
                  <a:schemeClr val="tx1">
                    <a:tint val="75000"/>
                  </a:schemeClr>
                </a:solidFill>
                <a:latin typeface="Myriad Pro" pitchFamily="34" charset="0"/>
              </a:defRPr>
            </a:lvl1pPr>
          </a:lstStyle>
          <a:p>
            <a:fld id="{5F626E7F-91D9-42E6-A174-8657D5B99B8B}" type="datetimeFigureOut">
              <a:rPr lang="en-US" smtClean="0"/>
              <a:pPr/>
              <a:t>3/16/2020</a:t>
            </a:fld>
            <a:endParaRPr lang="en-US"/>
          </a:p>
        </p:txBody>
      </p:sp>
      <p:sp>
        <p:nvSpPr>
          <p:cNvPr id="5" name="Footer Placeholder 4"/>
          <p:cNvSpPr>
            <a:spLocks noGrp="1"/>
          </p:cNvSpPr>
          <p:nvPr>
            <p:ph type="ftr" sz="quarter" idx="3"/>
          </p:nvPr>
        </p:nvSpPr>
        <p:spPr>
          <a:xfrm>
            <a:off x="11247120" y="20340323"/>
            <a:ext cx="10424160" cy="1168400"/>
          </a:xfrm>
          <a:prstGeom prst="rect">
            <a:avLst/>
          </a:prstGeom>
        </p:spPr>
        <p:txBody>
          <a:bodyPr vert="horz" lIns="313493" tIns="156747" rIns="313493" bIns="156747" rtlCol="0" anchor="ctr"/>
          <a:lstStyle>
            <a:lvl1pPr algn="ctr">
              <a:defRPr sz="4100">
                <a:solidFill>
                  <a:schemeClr val="tx1">
                    <a:tint val="75000"/>
                  </a:schemeClr>
                </a:solidFill>
                <a:latin typeface="Myriad Pro" pitchFamily="34" charset="0"/>
              </a:defRPr>
            </a:lvl1pPr>
          </a:lstStyle>
          <a:p>
            <a:endParaRPr lang="en-US"/>
          </a:p>
        </p:txBody>
      </p:sp>
      <p:sp>
        <p:nvSpPr>
          <p:cNvPr id="6" name="Slide Number Placeholder 5"/>
          <p:cNvSpPr>
            <a:spLocks noGrp="1"/>
          </p:cNvSpPr>
          <p:nvPr>
            <p:ph type="sldNum" sz="quarter" idx="4"/>
          </p:nvPr>
        </p:nvSpPr>
        <p:spPr>
          <a:xfrm>
            <a:off x="23591520" y="20340323"/>
            <a:ext cx="7680960" cy="1168400"/>
          </a:xfrm>
          <a:prstGeom prst="rect">
            <a:avLst/>
          </a:prstGeom>
        </p:spPr>
        <p:txBody>
          <a:bodyPr vert="horz" lIns="313493" tIns="156747" rIns="313493" bIns="156747" rtlCol="0" anchor="ctr"/>
          <a:lstStyle>
            <a:lvl1pPr algn="r">
              <a:defRPr sz="4100">
                <a:solidFill>
                  <a:schemeClr val="tx1">
                    <a:tint val="75000"/>
                  </a:schemeClr>
                </a:solidFill>
                <a:latin typeface="Myriad Pro" pitchFamily="34" charset="0"/>
              </a:defRPr>
            </a:lvl1pPr>
          </a:lstStyle>
          <a:p>
            <a:fld id="{775E2554-FE61-4B7C-8F36-203132E0D50D}" type="slidenum">
              <a:rPr lang="en-US" smtClean="0"/>
              <a:pPr/>
              <a:t>‹#›</a:t>
            </a:fld>
            <a:endParaRPr lang="en-US"/>
          </a:p>
        </p:txBody>
      </p:sp>
    </p:spTree>
    <p:custDataLst>
      <p:tags r:id="rId6"/>
    </p:custDataLst>
    <p:extLst>
      <p:ext uri="{BB962C8B-B14F-4D97-AF65-F5344CB8AC3E}">
        <p14:creationId xmlns:p14="http://schemas.microsoft.com/office/powerpoint/2010/main" val="4258233661"/>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60" r:id="rId3"/>
    <p:sldLayoutId id="2147483658" r:id="rId4"/>
  </p:sldLayoutIdLst>
  <p:timing>
    <p:tnLst>
      <p:par>
        <p:cTn id="1" dur="indefinite" restart="never" nodeType="tmRoot"/>
      </p:par>
    </p:tnLst>
  </p:timing>
  <p:txStyles>
    <p:titleStyle>
      <a:lvl1pPr algn="l" defTabSz="3134930" rtl="0" eaLnBrk="1" latinLnBrk="0" hangingPunct="1">
        <a:spcBef>
          <a:spcPct val="0"/>
        </a:spcBef>
        <a:buNone/>
        <a:defRPr lang="en-US" sz="5400" b="1" kern="1200" baseline="0">
          <a:solidFill>
            <a:schemeClr val="tx1">
              <a:lumMod val="85000"/>
              <a:lumOff val="15000"/>
            </a:schemeClr>
          </a:solidFill>
          <a:latin typeface="Myriad Pro" pitchFamily="34" charset="0"/>
          <a:ea typeface="+mn-ea"/>
          <a:cs typeface="+mn-cs"/>
        </a:defRPr>
      </a:lvl1pPr>
    </p:titleStyle>
    <p:bodyStyle>
      <a:lvl1pPr marL="1175598" indent="-1175598" algn="l" defTabSz="3134930" rtl="0" eaLnBrk="1" latinLnBrk="0" hangingPunct="1">
        <a:spcBef>
          <a:spcPct val="20000"/>
        </a:spcBef>
        <a:buFont typeface="Arial" panose="020B0604020202020204" pitchFamily="34" charset="0"/>
        <a:buChar char="•"/>
        <a:defRPr lang="en-US" sz="3600" kern="1200" baseline="0" smtClean="0">
          <a:solidFill>
            <a:schemeClr val="tx1">
              <a:lumMod val="85000"/>
              <a:lumOff val="15000"/>
            </a:schemeClr>
          </a:solidFill>
          <a:latin typeface="Minion Pro" pitchFamily="18" charset="0"/>
          <a:ea typeface="+mn-ea"/>
          <a:cs typeface="+mn-cs"/>
        </a:defRPr>
      </a:lvl1pPr>
      <a:lvl2pPr marL="2547131" indent="-979665" algn="l" defTabSz="3134930" rtl="0" eaLnBrk="1" latinLnBrk="0" hangingPunct="1">
        <a:spcBef>
          <a:spcPct val="20000"/>
        </a:spcBef>
        <a:buFont typeface="Arial" panose="020B0604020202020204" pitchFamily="34" charset="0"/>
        <a:buChar char="–"/>
        <a:defRPr lang="en-US" sz="3600" i="0" kern="1200" smtClean="0">
          <a:solidFill>
            <a:schemeClr val="tx1">
              <a:lumMod val="85000"/>
              <a:lumOff val="15000"/>
            </a:schemeClr>
          </a:solidFill>
          <a:latin typeface="Minion Pro" pitchFamily="18" charset="0"/>
          <a:ea typeface="+mn-ea"/>
          <a:cs typeface="+mn-cs"/>
        </a:defRPr>
      </a:lvl2pPr>
      <a:lvl3pPr marL="3918662" indent="-783732" algn="l" defTabSz="3134930" rtl="0" eaLnBrk="1" latinLnBrk="0" hangingPunct="1">
        <a:spcBef>
          <a:spcPct val="20000"/>
        </a:spcBef>
        <a:buFont typeface="Arial" panose="020B0604020202020204" pitchFamily="34" charset="0"/>
        <a:buChar char="•"/>
        <a:defRPr lang="en-US" sz="3200" kern="1200" smtClean="0">
          <a:solidFill>
            <a:schemeClr val="tx1">
              <a:lumMod val="85000"/>
              <a:lumOff val="15000"/>
            </a:schemeClr>
          </a:solidFill>
          <a:latin typeface="Minion Pro" pitchFamily="18" charset="0"/>
          <a:ea typeface="+mn-ea"/>
          <a:cs typeface="+mn-cs"/>
        </a:defRPr>
      </a:lvl3pPr>
      <a:lvl4pPr marL="5486126" indent="-783732" algn="l" defTabSz="3134930" rtl="0" eaLnBrk="1" latinLnBrk="0" hangingPunct="1">
        <a:spcBef>
          <a:spcPct val="20000"/>
        </a:spcBef>
        <a:buFont typeface="Arial" panose="020B0604020202020204" pitchFamily="34" charset="0"/>
        <a:buChar char="–"/>
        <a:defRPr lang="en-US" sz="2800" i="1" kern="1200" smtClean="0">
          <a:solidFill>
            <a:schemeClr val="tx1">
              <a:lumMod val="85000"/>
              <a:lumOff val="15000"/>
            </a:schemeClr>
          </a:solidFill>
          <a:latin typeface="Minion Pro" pitchFamily="18" charset="0"/>
          <a:ea typeface="+mn-ea"/>
          <a:cs typeface="+mn-cs"/>
        </a:defRPr>
      </a:lvl4pPr>
      <a:lvl5pPr marL="7053590" indent="-783732" algn="l" defTabSz="3134930" rtl="0" eaLnBrk="1" latinLnBrk="0" hangingPunct="1">
        <a:spcBef>
          <a:spcPct val="20000"/>
        </a:spcBef>
        <a:buFont typeface="Arial" panose="020B0604020202020204" pitchFamily="34" charset="0"/>
        <a:buChar char="»"/>
        <a:defRPr lang="en-US" sz="2800" kern="1200">
          <a:solidFill>
            <a:schemeClr val="tx1">
              <a:lumMod val="85000"/>
              <a:lumOff val="15000"/>
            </a:schemeClr>
          </a:solidFill>
          <a:latin typeface="Minion Pro" pitchFamily="18" charset="0"/>
          <a:ea typeface="+mn-ea"/>
          <a:cs typeface="+mn-cs"/>
        </a:defRPr>
      </a:lvl5pPr>
      <a:lvl6pPr marL="8621055" indent="-783732" algn="l" defTabSz="313493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6pPr>
      <a:lvl7pPr marL="10188519" indent="-783732" algn="l" defTabSz="313493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7pPr>
      <a:lvl8pPr marL="11755983" indent="-783732" algn="l" defTabSz="313493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8pPr>
      <a:lvl9pPr marL="13323449" indent="-783732" algn="l" defTabSz="313493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9pPr>
    </p:bodyStyle>
    <p:otherStyle>
      <a:defPPr>
        <a:defRPr lang="en-US"/>
      </a:defPPr>
      <a:lvl1pPr marL="0" algn="l" defTabSz="3134930" rtl="0" eaLnBrk="1" latinLnBrk="0" hangingPunct="1">
        <a:defRPr sz="6200" kern="1200">
          <a:solidFill>
            <a:schemeClr val="tx1"/>
          </a:solidFill>
          <a:latin typeface="+mn-lt"/>
          <a:ea typeface="+mn-ea"/>
          <a:cs typeface="+mn-cs"/>
        </a:defRPr>
      </a:lvl1pPr>
      <a:lvl2pPr marL="1567464" algn="l" defTabSz="3134930" rtl="0" eaLnBrk="1" latinLnBrk="0" hangingPunct="1">
        <a:defRPr sz="6200" kern="1200">
          <a:solidFill>
            <a:schemeClr val="tx1"/>
          </a:solidFill>
          <a:latin typeface="+mn-lt"/>
          <a:ea typeface="+mn-ea"/>
          <a:cs typeface="+mn-cs"/>
        </a:defRPr>
      </a:lvl2pPr>
      <a:lvl3pPr marL="3134930" algn="l" defTabSz="3134930" rtl="0" eaLnBrk="1" latinLnBrk="0" hangingPunct="1">
        <a:defRPr sz="6200" kern="1200">
          <a:solidFill>
            <a:schemeClr val="tx1"/>
          </a:solidFill>
          <a:latin typeface="+mn-lt"/>
          <a:ea typeface="+mn-ea"/>
          <a:cs typeface="+mn-cs"/>
        </a:defRPr>
      </a:lvl3pPr>
      <a:lvl4pPr marL="4702394" algn="l" defTabSz="3134930" rtl="0" eaLnBrk="1" latinLnBrk="0" hangingPunct="1">
        <a:defRPr sz="6200" kern="1200">
          <a:solidFill>
            <a:schemeClr val="tx1"/>
          </a:solidFill>
          <a:latin typeface="+mn-lt"/>
          <a:ea typeface="+mn-ea"/>
          <a:cs typeface="+mn-cs"/>
        </a:defRPr>
      </a:lvl4pPr>
      <a:lvl5pPr marL="6269858" algn="l" defTabSz="3134930" rtl="0" eaLnBrk="1" latinLnBrk="0" hangingPunct="1">
        <a:defRPr sz="6200" kern="1200">
          <a:solidFill>
            <a:schemeClr val="tx1"/>
          </a:solidFill>
          <a:latin typeface="+mn-lt"/>
          <a:ea typeface="+mn-ea"/>
          <a:cs typeface="+mn-cs"/>
        </a:defRPr>
      </a:lvl5pPr>
      <a:lvl6pPr marL="7837323" algn="l" defTabSz="3134930" rtl="0" eaLnBrk="1" latinLnBrk="0" hangingPunct="1">
        <a:defRPr sz="6200" kern="1200">
          <a:solidFill>
            <a:schemeClr val="tx1"/>
          </a:solidFill>
          <a:latin typeface="+mn-lt"/>
          <a:ea typeface="+mn-ea"/>
          <a:cs typeface="+mn-cs"/>
        </a:defRPr>
      </a:lvl6pPr>
      <a:lvl7pPr marL="9404787" algn="l" defTabSz="3134930" rtl="0" eaLnBrk="1" latinLnBrk="0" hangingPunct="1">
        <a:defRPr sz="6200" kern="1200">
          <a:solidFill>
            <a:schemeClr val="tx1"/>
          </a:solidFill>
          <a:latin typeface="+mn-lt"/>
          <a:ea typeface="+mn-ea"/>
          <a:cs typeface="+mn-cs"/>
        </a:defRPr>
      </a:lvl7pPr>
      <a:lvl8pPr marL="10972251" algn="l" defTabSz="3134930" rtl="0" eaLnBrk="1" latinLnBrk="0" hangingPunct="1">
        <a:defRPr sz="6200" kern="1200">
          <a:solidFill>
            <a:schemeClr val="tx1"/>
          </a:solidFill>
          <a:latin typeface="+mn-lt"/>
          <a:ea typeface="+mn-ea"/>
          <a:cs typeface="+mn-cs"/>
        </a:defRPr>
      </a:lvl8pPr>
      <a:lvl9pPr marL="12539717" algn="l" defTabSz="313493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mailto:brutzman@nps.edu"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savage.nps.edu/EthicalControl" TargetMode="External"/><Relationship Id="rId4" Type="http://schemas.openxmlformats.org/officeDocument/2006/relationships/hyperlink" Target="mailto:clblais@nps.edu"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34"/>
          </p:nvPr>
        </p:nvSpPr>
        <p:spPr/>
        <p:txBody>
          <a:bodyPr anchor="ctr"/>
          <a:lstStyle/>
          <a:p>
            <a:r>
              <a:rPr lang="en-US" dirty="0"/>
              <a:t>Principal Investigator: Don Brutzman</a:t>
            </a:r>
          </a:p>
          <a:p>
            <a:r>
              <a:rPr lang="en-US" dirty="0">
                <a:hlinkClick r:id="rId3"/>
              </a:rPr>
              <a:t>brutzman@nps.edu</a:t>
            </a:r>
            <a:r>
              <a:rPr lang="en-US" dirty="0"/>
              <a:t>  831-656-2149</a:t>
            </a:r>
          </a:p>
        </p:txBody>
      </p:sp>
      <p:sp>
        <p:nvSpPr>
          <p:cNvPr id="3" name="Picture Placeholder 2"/>
          <p:cNvSpPr>
            <a:spLocks noGrp="1"/>
          </p:cNvSpPr>
          <p:nvPr>
            <p:ph type="pic" idx="16"/>
          </p:nvPr>
        </p:nvSpPr>
        <p:spPr/>
      </p:sp>
      <p:sp>
        <p:nvSpPr>
          <p:cNvPr id="4" name="Text Placeholder 3"/>
          <p:cNvSpPr>
            <a:spLocks noGrp="1"/>
          </p:cNvSpPr>
          <p:nvPr>
            <p:ph type="body" sz="quarter" idx="24"/>
          </p:nvPr>
        </p:nvSpPr>
        <p:spPr>
          <a:xfrm>
            <a:off x="785813" y="10591800"/>
            <a:ext cx="15644811" cy="609600"/>
          </a:xfrm>
        </p:spPr>
        <p:txBody>
          <a:bodyPr/>
          <a:lstStyle/>
          <a:p>
            <a:r>
              <a:rPr lang="en-US" sz="3000" dirty="0"/>
              <a:t>Autonomous Vehicle Mission Plan with Identified Ethical Constraints and Ontology Representation</a:t>
            </a:r>
          </a:p>
        </p:txBody>
      </p:sp>
      <p:sp>
        <p:nvSpPr>
          <p:cNvPr id="5" name="Text Placeholder 4"/>
          <p:cNvSpPr>
            <a:spLocks noGrp="1"/>
          </p:cNvSpPr>
          <p:nvPr>
            <p:ph type="body" sz="quarter" idx="26"/>
          </p:nvPr>
        </p:nvSpPr>
        <p:spPr/>
        <p:txBody>
          <a:bodyPr/>
          <a:lstStyle/>
          <a:p>
            <a:pPr algn="ctr"/>
            <a:r>
              <a:rPr lang="en-US" dirty="0"/>
              <a:t>Ethical Human Supervision for </a:t>
            </a:r>
            <a:endParaRPr lang="en-US" dirty="0" smtClean="0"/>
          </a:p>
          <a:p>
            <a:pPr algn="ctr"/>
            <a:r>
              <a:rPr lang="en-US" dirty="0" smtClean="0"/>
              <a:t>Autonomous </a:t>
            </a:r>
            <a:r>
              <a:rPr lang="en-US" dirty="0"/>
              <a:t>Systems in Tactical Scenarios</a:t>
            </a:r>
          </a:p>
        </p:txBody>
      </p:sp>
      <p:sp>
        <p:nvSpPr>
          <p:cNvPr id="7" name="Content Placeholder 6"/>
          <p:cNvSpPr>
            <a:spLocks noGrp="1"/>
          </p:cNvSpPr>
          <p:nvPr>
            <p:ph sz="half" idx="53"/>
          </p:nvPr>
        </p:nvSpPr>
        <p:spPr/>
        <p:txBody>
          <a:bodyPr/>
          <a:lstStyle/>
          <a:p>
            <a:r>
              <a:rPr lang="en-US" dirty="0">
                <a:latin typeface="Arial" panose="020B0604020202020204" pitchFamily="34" charset="0"/>
                <a:cs typeface="Arial" panose="020B0604020202020204" pitchFamily="34" charset="0"/>
              </a:rPr>
              <a:t>Update </a:t>
            </a:r>
            <a:r>
              <a:rPr lang="en-US" dirty="0" smtClean="0">
                <a:latin typeface="Arial" panose="020B0604020202020204" pitchFamily="34" charset="0"/>
                <a:cs typeface="Arial" panose="020B0604020202020204" pitchFamily="34" charset="0"/>
              </a:rPr>
              <a:t>Mission Execution Ontology (MEO) </a:t>
            </a:r>
            <a:r>
              <a:rPr lang="en-US" dirty="0">
                <a:latin typeface="Arial" panose="020B0604020202020204" pitchFamily="34" charset="0"/>
                <a:cs typeface="Arial" panose="020B0604020202020204" pitchFamily="34" charset="0"/>
              </a:rPr>
              <a:t>concepts demonstrated in simulation to also perform field experimentation (FX).</a:t>
            </a:r>
          </a:p>
          <a:p>
            <a:r>
              <a:rPr lang="en-US" dirty="0">
                <a:latin typeface="Arial" panose="020B0604020202020204" pitchFamily="34" charset="0"/>
                <a:cs typeface="Arial" panose="020B0604020202020204" pitchFamily="34" charset="0"/>
              </a:rPr>
              <a:t>Supervise thesis work to explore and define canonical exemplar missions that are expected to utilize unmanned systems, looking across the full range of Naval warfare communities.  Example scenarios include UAV for man overboard, UAV for refugee/lifeboat escort, and adept scouts which observe both EMCON and Rules of Engagement (ROE) requirements.</a:t>
            </a:r>
          </a:p>
          <a:p>
            <a:r>
              <a:rPr lang="en-US" dirty="0">
                <a:latin typeface="Arial" panose="020B0604020202020204" pitchFamily="34" charset="0"/>
                <a:cs typeface="Arial" panose="020B0604020202020204" pitchFamily="34" charset="0"/>
              </a:rPr>
              <a:t>Define, simulate and test the application of ethical constraints to robot mission tasking for each of these canonical scenarios. </a:t>
            </a:r>
          </a:p>
          <a:p>
            <a:r>
              <a:rPr lang="en-US" dirty="0">
                <a:latin typeface="Arial" panose="020B0604020202020204" pitchFamily="34" charset="0"/>
                <a:cs typeface="Arial" panose="020B0604020202020204" pitchFamily="34" charset="0"/>
              </a:rPr>
              <a:t>Illustrate how human-robot teams </a:t>
            </a:r>
            <a:r>
              <a:rPr lang="en-US" dirty="0" smtClean="0">
                <a:latin typeface="Arial" panose="020B0604020202020204" pitchFamily="34" charset="0"/>
                <a:cs typeface="Arial" panose="020B0604020202020204" pitchFamily="34" charset="0"/>
              </a:rPr>
              <a:t>meet </a:t>
            </a:r>
            <a:r>
              <a:rPr lang="en-US" dirty="0">
                <a:latin typeface="Arial" panose="020B0604020202020204" pitchFamily="34" charset="0"/>
                <a:cs typeface="Arial" panose="020B0604020202020204" pitchFamily="34" charset="0"/>
              </a:rPr>
              <a:t>moral and legal requirements </a:t>
            </a:r>
            <a:r>
              <a:rPr lang="en-US" dirty="0" smtClean="0">
                <a:latin typeface="Arial" panose="020B0604020202020204" pitchFamily="34" charset="0"/>
                <a:cs typeface="Arial" panose="020B0604020202020204" pitchFamily="34" charset="0"/>
              </a:rPr>
              <a:t>of deploying unmanned </a:t>
            </a:r>
            <a:r>
              <a:rPr lang="en-US" dirty="0">
                <a:latin typeface="Arial" panose="020B0604020202020204" pitchFamily="34" charset="0"/>
                <a:cs typeface="Arial" panose="020B0604020202020204" pitchFamily="34" charset="0"/>
              </a:rPr>
              <a:t>systems </a:t>
            </a:r>
            <a:r>
              <a:rPr lang="en-US" dirty="0" smtClean="0">
                <a:latin typeface="Arial" panose="020B0604020202020204" pitchFamily="34" charset="0"/>
                <a:cs typeface="Arial" panose="020B0604020202020204" pitchFamily="34" charset="0"/>
              </a:rPr>
              <a:t>holding potential </a:t>
            </a:r>
            <a:r>
              <a:rPr lang="en-US" dirty="0">
                <a:latin typeface="Arial" panose="020B0604020202020204" pitchFamily="34" charset="0"/>
                <a:cs typeface="Arial" panose="020B0604020202020204" pitchFamily="34" charset="0"/>
              </a:rPr>
              <a:t>for lethal force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b="1" dirty="0"/>
          </a:p>
        </p:txBody>
      </p:sp>
      <p:sp>
        <p:nvSpPr>
          <p:cNvPr id="9" name="Content Placeholder 8"/>
          <p:cNvSpPr>
            <a:spLocks noGrp="1"/>
          </p:cNvSpPr>
          <p:nvPr>
            <p:ph sz="half" idx="57"/>
          </p:nvPr>
        </p:nvSpPr>
        <p:spPr/>
        <p:txBody>
          <a:bodyPr/>
          <a:lstStyle/>
          <a:p>
            <a:pPr>
              <a:spcBef>
                <a:spcPts val="600"/>
              </a:spcBef>
              <a:buFontTx/>
              <a:buChar char="•"/>
            </a:pPr>
            <a:r>
              <a:rPr lang="en-US" altLang="en-US" dirty="0">
                <a:solidFill>
                  <a:srgbClr val="777777"/>
                </a:solidFill>
                <a:latin typeface="Arial" panose="020B0604020202020204" pitchFamily="34" charset="0"/>
                <a:cs typeface="Arial" panose="020B0604020202020204" pitchFamily="34" charset="0"/>
              </a:rPr>
              <a:t>Prior CRUSER research work showed ethics can be applied to mission tasking as a set of logical constraints on mission tasks rather than ill-defined abstractions or opaque software </a:t>
            </a:r>
            <a:r>
              <a:rPr lang="en-US" altLang="en-US" dirty="0" smtClean="0">
                <a:solidFill>
                  <a:srgbClr val="777777"/>
                </a:solidFill>
                <a:latin typeface="Arial" panose="020B0604020202020204" pitchFamily="34" charset="0"/>
                <a:cs typeface="Arial" panose="020B0604020202020204" pitchFamily="34" charset="0"/>
              </a:rPr>
              <a:t>builds.</a:t>
            </a:r>
            <a:endParaRPr lang="en-US" altLang="en-US" dirty="0">
              <a:solidFill>
                <a:srgbClr val="777777"/>
              </a:solidFill>
              <a:latin typeface="Arial" panose="020B0604020202020204" pitchFamily="34" charset="0"/>
              <a:cs typeface="Arial" panose="020B0604020202020204" pitchFamily="34" charset="0"/>
            </a:endParaRPr>
          </a:p>
          <a:p>
            <a:pPr>
              <a:spcBef>
                <a:spcPts val="600"/>
              </a:spcBef>
              <a:buFontTx/>
              <a:buChar char="•"/>
            </a:pPr>
            <a:r>
              <a:rPr lang="en-US" altLang="en-US" dirty="0">
                <a:solidFill>
                  <a:srgbClr val="777777"/>
                </a:solidFill>
                <a:latin typeface="Arial" panose="020B0604020202020204" pitchFamily="34" charset="0"/>
                <a:cs typeface="Arial" panose="020B0604020202020204" pitchFamily="34" charset="0"/>
              </a:rPr>
              <a:t>Current CRUSER work is building Semantic Web constructs for robot mission planning at level of task orders, operational plans, rules of engagement (ROE) and rules of </a:t>
            </a:r>
            <a:r>
              <a:rPr lang="en-US" altLang="en-US" dirty="0" smtClean="0">
                <a:solidFill>
                  <a:srgbClr val="777777"/>
                </a:solidFill>
                <a:latin typeface="Arial" panose="020B0604020202020204" pitchFamily="34" charset="0"/>
                <a:cs typeface="Arial" panose="020B0604020202020204" pitchFamily="34" charset="0"/>
              </a:rPr>
              <a:t>operation.</a:t>
            </a:r>
            <a:endParaRPr lang="en-US" altLang="en-US" dirty="0">
              <a:solidFill>
                <a:srgbClr val="777777"/>
              </a:solidFill>
              <a:latin typeface="Arial" panose="020B0604020202020204" pitchFamily="34" charset="0"/>
              <a:cs typeface="Arial" panose="020B0604020202020204" pitchFamily="34" charset="0"/>
            </a:endParaRPr>
          </a:p>
          <a:p>
            <a:pPr>
              <a:spcBef>
                <a:spcPts val="600"/>
              </a:spcBef>
              <a:buFontTx/>
              <a:buChar char="•"/>
            </a:pPr>
            <a:r>
              <a:rPr lang="en-US" altLang="en-US" dirty="0">
                <a:solidFill>
                  <a:srgbClr val="777777"/>
                </a:solidFill>
                <a:latin typeface="Arial" panose="020B0604020202020204" pitchFamily="34" charset="0"/>
                <a:cs typeface="Arial" panose="020B0604020202020204" pitchFamily="34" charset="0"/>
              </a:rPr>
              <a:t>AVCL is able to express diverse robot mission tasks and plans consistently, coherently for diverse UAV, USV, UUV </a:t>
            </a:r>
            <a:r>
              <a:rPr lang="en-US" altLang="en-US" dirty="0" smtClean="0">
                <a:solidFill>
                  <a:srgbClr val="777777"/>
                </a:solidFill>
                <a:latin typeface="Arial" panose="020B0604020202020204" pitchFamily="34" charset="0"/>
                <a:cs typeface="Arial" panose="020B0604020202020204" pitchFamily="34" charset="0"/>
              </a:rPr>
              <a:t>platforms.</a:t>
            </a:r>
            <a:endParaRPr lang="en-US" altLang="en-US" dirty="0">
              <a:solidFill>
                <a:srgbClr val="777777"/>
              </a:solidFill>
              <a:latin typeface="Arial" panose="020B0604020202020204" pitchFamily="34" charset="0"/>
              <a:cs typeface="Arial" panose="020B0604020202020204" pitchFamily="34" charset="0"/>
            </a:endParaRPr>
          </a:p>
          <a:p>
            <a:pPr>
              <a:spcBef>
                <a:spcPts val="600"/>
              </a:spcBef>
              <a:buFontTx/>
              <a:buChar char="•"/>
            </a:pPr>
            <a:r>
              <a:rPr lang="en-US" altLang="en-US" dirty="0">
                <a:solidFill>
                  <a:srgbClr val="777777"/>
                </a:solidFill>
                <a:latin typeface="Arial" panose="020B0604020202020204" pitchFamily="34" charset="0"/>
                <a:cs typeface="Arial" panose="020B0604020202020204" pitchFamily="34" charset="0"/>
              </a:rPr>
              <a:t>These vocabularies need to be integrated and implemented in Autonomous Unmanned Vehicle Workbench (AUVW</a:t>
            </a:r>
            <a:r>
              <a:rPr lang="en-US" altLang="en-US" dirty="0" smtClean="0">
                <a:solidFill>
                  <a:srgbClr val="777777"/>
                </a:solidFill>
                <a:latin typeface="Arial" panose="020B0604020202020204" pitchFamily="34" charset="0"/>
                <a:cs typeface="Arial" panose="020B0604020202020204" pitchFamily="34" charset="0"/>
              </a:rPr>
              <a:t>).</a:t>
            </a:r>
            <a:endParaRPr lang="en-US" altLang="en-US" dirty="0">
              <a:solidFill>
                <a:srgbClr val="777777"/>
              </a:solidFill>
              <a:latin typeface="Arial" panose="020B0604020202020204" pitchFamily="34" charset="0"/>
              <a:cs typeface="Arial" panose="020B0604020202020204" pitchFamily="34" charset="0"/>
            </a:endParaRPr>
          </a:p>
          <a:p>
            <a:pPr>
              <a:spcBef>
                <a:spcPts val="600"/>
              </a:spcBef>
              <a:buFontTx/>
              <a:buChar char="•"/>
            </a:pPr>
            <a:r>
              <a:rPr lang="en-US" altLang="en-US" dirty="0">
                <a:solidFill>
                  <a:srgbClr val="777777"/>
                </a:solidFill>
                <a:latin typeface="Arial" panose="020B0604020202020204" pitchFamily="34" charset="0"/>
                <a:cs typeface="Arial" panose="020B0604020202020204" pitchFamily="34" charset="0"/>
              </a:rPr>
              <a:t>Technology Readiness Level (TRL) 4-5: component validation, visualization in simulation environment suitable for field </a:t>
            </a:r>
            <a:r>
              <a:rPr lang="en-US" altLang="en-US" dirty="0" smtClean="0">
                <a:solidFill>
                  <a:srgbClr val="777777"/>
                </a:solidFill>
                <a:latin typeface="Arial" panose="020B0604020202020204" pitchFamily="34" charset="0"/>
                <a:cs typeface="Arial" panose="020B0604020202020204" pitchFamily="34" charset="0"/>
              </a:rPr>
              <a:t>testing.</a:t>
            </a:r>
            <a:endParaRPr lang="en-US" altLang="en-US" dirty="0">
              <a:solidFill>
                <a:srgbClr val="777777"/>
              </a:solidFill>
              <a:latin typeface="Arial" panose="020B0604020202020204" pitchFamily="34" charset="0"/>
              <a:cs typeface="Arial" panose="020B0604020202020204" pitchFamily="34" charset="0"/>
            </a:endParaRPr>
          </a:p>
          <a:p>
            <a:pPr marL="0">
              <a:spcBef>
                <a:spcPts val="600"/>
              </a:spcBef>
              <a:buNone/>
            </a:pPr>
            <a:endParaRPr lang="en-US" dirty="0"/>
          </a:p>
        </p:txBody>
      </p:sp>
      <p:sp>
        <p:nvSpPr>
          <p:cNvPr id="10" name="Text Placeholder 9"/>
          <p:cNvSpPr>
            <a:spLocks noGrp="1"/>
          </p:cNvSpPr>
          <p:nvPr>
            <p:ph type="body" sz="quarter" idx="67"/>
          </p:nvPr>
        </p:nvSpPr>
        <p:spPr/>
        <p:txBody>
          <a:bodyPr anchor="ctr"/>
          <a:lstStyle/>
          <a:p>
            <a:r>
              <a:rPr lang="en-US" dirty="0"/>
              <a:t>Co-Investigator:</a:t>
            </a:r>
          </a:p>
          <a:p>
            <a:r>
              <a:rPr lang="en-US" dirty="0"/>
              <a:t>Curtis Blais </a:t>
            </a:r>
            <a:r>
              <a:rPr lang="en-US" dirty="0">
                <a:hlinkClick r:id="rId4"/>
              </a:rPr>
              <a:t>clblais@nps.edu</a:t>
            </a:r>
            <a:r>
              <a:rPr lang="en-US" dirty="0"/>
              <a:t> x3215</a:t>
            </a:r>
          </a:p>
        </p:txBody>
      </p:sp>
      <p:sp>
        <p:nvSpPr>
          <p:cNvPr id="12" name="Content Placeholder 11"/>
          <p:cNvSpPr>
            <a:spLocks noGrp="1"/>
          </p:cNvSpPr>
          <p:nvPr>
            <p:ph sz="half" idx="68"/>
          </p:nvPr>
        </p:nvSpPr>
        <p:spPr>
          <a:xfrm>
            <a:off x="1108078" y="12649198"/>
            <a:ext cx="14858998" cy="7253290"/>
          </a:xfrm>
        </p:spPr>
        <p:txBody>
          <a:bodyPr/>
          <a:lstStyle/>
          <a:p>
            <a:pPr marL="342900" indent="-342900">
              <a:lnSpc>
                <a:spcPct val="90000"/>
              </a:lnSpc>
              <a:spcBef>
                <a:spcPct val="20000"/>
              </a:spcBef>
              <a:spcAft>
                <a:spcPct val="20000"/>
              </a:spcAft>
              <a:buClr>
                <a:schemeClr val="tx1"/>
              </a:buClr>
              <a:buFontTx/>
              <a:buChar char="•"/>
              <a:defRPr/>
            </a:pPr>
            <a:r>
              <a:rPr lang="en-US" altLang="en-US" i="1" dirty="0" smtClean="0">
                <a:solidFill>
                  <a:srgbClr val="777777"/>
                </a:solidFill>
                <a:latin typeface="Arial" charset="0"/>
              </a:rPr>
              <a:t>Description: </a:t>
            </a:r>
            <a:r>
              <a:rPr lang="en-US" altLang="en-US" dirty="0">
                <a:solidFill>
                  <a:srgbClr val="777777"/>
                </a:solidFill>
                <a:latin typeface="Arial" charset="0"/>
              </a:rPr>
              <a:t>Integrating Semantic-Web Ontology for Ethical Robot Tasking using Autonomous Vehicle Command Language (AVCL) to Create a </a:t>
            </a:r>
            <a:r>
              <a:rPr lang="en-US" altLang="en-US" dirty="0" smtClean="0">
                <a:solidFill>
                  <a:srgbClr val="777777"/>
                </a:solidFill>
                <a:latin typeface="Arial" charset="0"/>
              </a:rPr>
              <a:t>Canonical Mission </a:t>
            </a:r>
            <a:r>
              <a:rPr lang="en-US" altLang="en-US" dirty="0">
                <a:solidFill>
                  <a:srgbClr val="777777"/>
                </a:solidFill>
                <a:latin typeface="Arial" charset="0"/>
              </a:rPr>
              <a:t>Test Suite using Autonomous Unmanned Vehicle Workbench (AUVW) </a:t>
            </a:r>
            <a:r>
              <a:rPr lang="en-US" altLang="en-US" dirty="0" smtClean="0">
                <a:solidFill>
                  <a:srgbClr val="777777"/>
                </a:solidFill>
                <a:latin typeface="Arial" charset="0"/>
              </a:rPr>
              <a:t>Simulation.</a:t>
            </a:r>
            <a:endParaRPr lang="en-US" altLang="en-US" dirty="0">
              <a:solidFill>
                <a:srgbClr val="777777"/>
              </a:solidFill>
              <a:latin typeface="Arial" charset="0"/>
            </a:endParaRPr>
          </a:p>
          <a:p>
            <a:pPr marL="342900" indent="-342900">
              <a:lnSpc>
                <a:spcPct val="90000"/>
              </a:lnSpc>
              <a:spcBef>
                <a:spcPct val="20000"/>
              </a:spcBef>
              <a:spcAft>
                <a:spcPct val="20000"/>
              </a:spcAft>
              <a:buClr>
                <a:schemeClr val="tx1"/>
              </a:buClr>
              <a:buFontTx/>
              <a:buChar char="•"/>
              <a:defRPr/>
            </a:pPr>
            <a:r>
              <a:rPr lang="en-US" altLang="en-US" dirty="0">
                <a:solidFill>
                  <a:srgbClr val="777777"/>
                </a:solidFill>
                <a:latin typeface="Arial" charset="0"/>
              </a:rPr>
              <a:t>Unmanned systems must be trusted to behave ethically and comprehensibly if they are to support manned military </a:t>
            </a:r>
            <a:r>
              <a:rPr lang="en-US" altLang="en-US" dirty="0" smtClean="0">
                <a:solidFill>
                  <a:srgbClr val="777777"/>
                </a:solidFill>
                <a:latin typeface="Arial" charset="0"/>
              </a:rPr>
              <a:t>units.</a:t>
            </a:r>
            <a:endParaRPr lang="en-US" altLang="en-US" dirty="0">
              <a:solidFill>
                <a:srgbClr val="777777"/>
              </a:solidFill>
              <a:latin typeface="Arial" charset="0"/>
            </a:endParaRPr>
          </a:p>
          <a:p>
            <a:pPr marL="342900" indent="-342900">
              <a:lnSpc>
                <a:spcPct val="90000"/>
              </a:lnSpc>
              <a:spcBef>
                <a:spcPct val="20000"/>
              </a:spcBef>
              <a:spcAft>
                <a:spcPct val="20000"/>
              </a:spcAft>
              <a:buClr>
                <a:schemeClr val="tx1"/>
              </a:buClr>
              <a:buFontTx/>
              <a:buChar char="•"/>
              <a:defRPr/>
            </a:pPr>
            <a:r>
              <a:rPr lang="en-US" altLang="en-US" dirty="0" smtClean="0">
                <a:solidFill>
                  <a:srgbClr val="777777"/>
                </a:solidFill>
                <a:latin typeface="Arial" charset="0"/>
              </a:rPr>
              <a:t>Years </a:t>
            </a:r>
            <a:r>
              <a:rPr lang="en-US" altLang="en-US" dirty="0">
                <a:solidFill>
                  <a:srgbClr val="777777"/>
                </a:solidFill>
                <a:latin typeface="Arial" charset="0"/>
              </a:rPr>
              <a:t>of </a:t>
            </a:r>
            <a:r>
              <a:rPr lang="en-US" altLang="en-US" dirty="0" smtClean="0">
                <a:solidFill>
                  <a:srgbClr val="777777"/>
                </a:solidFill>
                <a:latin typeface="Arial" charset="0"/>
              </a:rPr>
              <a:t>work </a:t>
            </a:r>
            <a:r>
              <a:rPr lang="en-US" altLang="en-US" dirty="0">
                <a:solidFill>
                  <a:srgbClr val="777777"/>
                </a:solidFill>
                <a:latin typeface="Arial" charset="0"/>
              </a:rPr>
              <a:t>have shown steady progress on difficult, critical problems by mapping real-world </a:t>
            </a:r>
            <a:r>
              <a:rPr lang="en-US" altLang="en-US" dirty="0" smtClean="0">
                <a:solidFill>
                  <a:srgbClr val="777777"/>
                </a:solidFill>
                <a:latin typeface="Arial" charset="0"/>
              </a:rPr>
              <a:t>exemplars.  Field testing is needed.</a:t>
            </a:r>
            <a:endParaRPr lang="en-US" altLang="en-US" dirty="0">
              <a:solidFill>
                <a:srgbClr val="777777"/>
              </a:solidFill>
              <a:latin typeface="Arial" charset="0"/>
            </a:endParaRPr>
          </a:p>
          <a:p>
            <a:pPr marL="342900" indent="-342900">
              <a:lnSpc>
                <a:spcPct val="90000"/>
              </a:lnSpc>
              <a:spcBef>
                <a:spcPct val="20000"/>
              </a:spcBef>
              <a:spcAft>
                <a:spcPct val="20000"/>
              </a:spcAft>
              <a:buClr>
                <a:schemeClr val="tx1"/>
              </a:buClr>
              <a:buFontTx/>
              <a:buChar char="•"/>
              <a:defRPr/>
            </a:pPr>
            <a:r>
              <a:rPr lang="en-US" altLang="en-US" dirty="0">
                <a:solidFill>
                  <a:srgbClr val="777777"/>
                </a:solidFill>
                <a:latin typeface="Arial" charset="0"/>
              </a:rPr>
              <a:t>Current theoretical progress needs thorough implementation for testing and evaluation of representative </a:t>
            </a:r>
            <a:r>
              <a:rPr lang="en-US" altLang="en-US" dirty="0" smtClean="0">
                <a:solidFill>
                  <a:srgbClr val="777777"/>
                </a:solidFill>
                <a:latin typeface="Arial" charset="0"/>
              </a:rPr>
              <a:t>scenarios, providing basis for semantically validatable mission orders for human-robot teams.</a:t>
            </a:r>
            <a:endParaRPr lang="en-US" altLang="en-US" dirty="0">
              <a:solidFill>
                <a:srgbClr val="777777"/>
              </a:solidFill>
              <a:latin typeface="Arial" charset="0"/>
            </a:endParaRPr>
          </a:p>
          <a:p>
            <a:pPr marL="0" indent="0" algn="ctr">
              <a:lnSpc>
                <a:spcPct val="90000"/>
              </a:lnSpc>
              <a:spcBef>
                <a:spcPct val="20000"/>
              </a:spcBef>
              <a:spcAft>
                <a:spcPct val="20000"/>
              </a:spcAft>
              <a:buClr>
                <a:schemeClr val="tx1"/>
              </a:buClr>
              <a:buNone/>
              <a:defRPr/>
            </a:pPr>
            <a:r>
              <a:rPr lang="en-US" altLang="en-US" sz="4400" dirty="0">
                <a:solidFill>
                  <a:srgbClr val="777777"/>
                </a:solidFill>
                <a:latin typeface="Arial" charset="0"/>
                <a:hlinkClick r:id="rId5"/>
              </a:rPr>
              <a:t>https://</a:t>
            </a:r>
            <a:r>
              <a:rPr lang="en-US" altLang="en-US" sz="4400" dirty="0" smtClean="0">
                <a:solidFill>
                  <a:srgbClr val="777777"/>
                </a:solidFill>
                <a:latin typeface="Arial" charset="0"/>
                <a:hlinkClick r:id="rId5"/>
              </a:rPr>
              <a:t>savage.nps.edu/EthicalControl</a:t>
            </a:r>
            <a:r>
              <a:rPr lang="en-US" altLang="en-US" sz="4400" dirty="0" smtClean="0">
                <a:solidFill>
                  <a:srgbClr val="777777"/>
                </a:solidFill>
                <a:latin typeface="Arial" charset="0"/>
              </a:rPr>
              <a:t> </a:t>
            </a:r>
            <a:endParaRPr lang="en-US" altLang="en-US" sz="4400" dirty="0">
              <a:solidFill>
                <a:srgbClr val="777777"/>
              </a:solidFill>
              <a:latin typeface="Arial" charset="0"/>
            </a:endParaRPr>
          </a:p>
        </p:txBody>
      </p:sp>
      <p:grpSp>
        <p:nvGrpSpPr>
          <p:cNvPr id="24" name="Group 23"/>
          <p:cNvGrpSpPr/>
          <p:nvPr/>
        </p:nvGrpSpPr>
        <p:grpSpPr>
          <a:xfrm>
            <a:off x="1114425" y="2552700"/>
            <a:ext cx="14859000" cy="8039100"/>
            <a:chOff x="1114425" y="2552700"/>
            <a:chExt cx="14859000" cy="8039100"/>
          </a:xfrm>
        </p:grpSpPr>
        <p:pic>
          <p:nvPicPr>
            <p:cNvPr id="25" name="Picture Placeholder 12"/>
            <p:cNvPicPr>
              <a:picLocks noChangeAspect="1" noChangeArrowheads="1"/>
            </p:cNvPicPr>
            <p:nvPr/>
          </p:nvPicPr>
          <p:blipFill rotWithShape="1">
            <a:blip r:embed="rId6">
              <a:extLst>
                <a:ext uri="{28A0092B-C50C-407E-A947-70E740481C1C}">
                  <a14:useLocalDpi xmlns:a14="http://schemas.microsoft.com/office/drawing/2010/main" val="0"/>
                </a:ext>
              </a:extLst>
            </a:blip>
            <a:srcRect t="-608" b="-25"/>
            <a:stretch/>
          </p:blipFill>
          <p:spPr bwMode="auto">
            <a:xfrm>
              <a:off x="1114425" y="2815771"/>
              <a:ext cx="9172575" cy="508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7000" y="2552700"/>
              <a:ext cx="5686425"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rotWithShape="1">
            <a:blip r:embed="rId8">
              <a:extLst>
                <a:ext uri="{28A0092B-C50C-407E-A947-70E740481C1C}">
                  <a14:useLocalDpi xmlns:a14="http://schemas.microsoft.com/office/drawing/2010/main" val="0"/>
                </a:ext>
              </a:extLst>
            </a:blip>
            <a:srcRect t="1601" b="-1"/>
            <a:stretch/>
          </p:blipFill>
          <p:spPr bwMode="auto">
            <a:xfrm>
              <a:off x="10341429" y="6677800"/>
              <a:ext cx="5498646" cy="386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2415" y="7899400"/>
              <a:ext cx="4577080" cy="269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5" name="TextBox 14"/>
          <p:cNvSpPr txBox="1"/>
          <p:nvPr/>
        </p:nvSpPr>
        <p:spPr>
          <a:xfrm>
            <a:off x="1169043" y="11625073"/>
            <a:ext cx="5836854" cy="830997"/>
          </a:xfrm>
          <a:prstGeom prst="rect">
            <a:avLst/>
          </a:prstGeom>
          <a:noFill/>
        </p:spPr>
        <p:txBody>
          <a:bodyPr wrap="none" rtlCol="0">
            <a:spAutoFit/>
          </a:bodyPr>
          <a:lstStyle/>
          <a:p>
            <a:r>
              <a:rPr lang="en-US" sz="4800" b="1" dirty="0" smtClean="0">
                <a:latin typeface="Arial" panose="020B0604020202020204" pitchFamily="34" charset="0"/>
                <a:cs typeface="Arial" panose="020B0604020202020204" pitchFamily="34" charset="0"/>
              </a:rPr>
              <a:t>What / Deliverables</a:t>
            </a:r>
            <a:endParaRPr lang="en-US" sz="4800" b="1" dirty="0">
              <a:latin typeface="Arial" panose="020B0604020202020204" pitchFamily="34" charset="0"/>
              <a:cs typeface="Arial" panose="020B0604020202020204" pitchFamily="34" charset="0"/>
            </a:endParaRPr>
          </a:p>
        </p:txBody>
      </p:sp>
      <p:sp>
        <p:nvSpPr>
          <p:cNvPr id="30" name="TextBox 29"/>
          <p:cNvSpPr txBox="1"/>
          <p:nvPr/>
        </p:nvSpPr>
        <p:spPr>
          <a:xfrm>
            <a:off x="17167184" y="11625073"/>
            <a:ext cx="4775666" cy="830997"/>
          </a:xfrm>
          <a:prstGeom prst="rect">
            <a:avLst/>
          </a:prstGeom>
          <a:noFill/>
        </p:spPr>
        <p:txBody>
          <a:bodyPr wrap="none" rtlCol="0">
            <a:spAutoFit/>
          </a:bodyPr>
          <a:lstStyle/>
          <a:p>
            <a:r>
              <a:rPr lang="en-US" sz="4800" b="1" dirty="0" smtClean="0">
                <a:latin typeface="Arial" panose="020B0604020202020204" pitchFamily="34" charset="0"/>
                <a:cs typeface="Arial" panose="020B0604020202020204" pitchFamily="34" charset="0"/>
              </a:rPr>
              <a:t>Why / Objective</a:t>
            </a:r>
            <a:endParaRPr lang="en-US" sz="4800" b="1" dirty="0">
              <a:latin typeface="Arial" panose="020B0604020202020204" pitchFamily="34" charset="0"/>
              <a:cs typeface="Arial" panose="020B0604020202020204" pitchFamily="34" charset="0"/>
            </a:endParaRPr>
          </a:p>
        </p:txBody>
      </p:sp>
      <p:sp>
        <p:nvSpPr>
          <p:cNvPr id="31" name="TextBox 30"/>
          <p:cNvSpPr txBox="1"/>
          <p:nvPr/>
        </p:nvSpPr>
        <p:spPr>
          <a:xfrm>
            <a:off x="17167184" y="2948298"/>
            <a:ext cx="1484702" cy="830997"/>
          </a:xfrm>
          <a:prstGeom prst="rect">
            <a:avLst/>
          </a:prstGeom>
          <a:noFill/>
        </p:spPr>
        <p:txBody>
          <a:bodyPr wrap="none" rtlCol="0">
            <a:spAutoFit/>
          </a:bodyPr>
          <a:lstStyle/>
          <a:p>
            <a:r>
              <a:rPr lang="en-US" sz="4800" b="1" dirty="0" smtClean="0">
                <a:latin typeface="Arial" panose="020B0604020202020204" pitchFamily="34" charset="0"/>
                <a:cs typeface="Arial" panose="020B0604020202020204" pitchFamily="34" charset="0"/>
              </a:rPr>
              <a:t>How</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28431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3"/>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Landscape_templates">
  <a:themeElements>
    <a:clrScheme name="NPS Colors (Blue / Gray Combo with Camo-Plumb)">
      <a:dk1>
        <a:sysClr val="windowText" lastClr="000000"/>
      </a:dk1>
      <a:lt1>
        <a:sysClr val="window" lastClr="FFFFFF"/>
      </a:lt1>
      <a:dk2>
        <a:srgbClr val="00457C"/>
      </a:dk2>
      <a:lt2>
        <a:srgbClr val="BEBEBE"/>
      </a:lt2>
      <a:accent1>
        <a:srgbClr val="FFD457"/>
      </a:accent1>
      <a:accent2>
        <a:srgbClr val="4569A3"/>
      </a:accent2>
      <a:accent3>
        <a:srgbClr val="52627C"/>
      </a:accent3>
      <a:accent4>
        <a:srgbClr val="798384"/>
      </a:accent4>
      <a:accent5>
        <a:srgbClr val="5C7868"/>
      </a:accent5>
      <a:accent6>
        <a:srgbClr val="6C5C76"/>
      </a:accent6>
      <a:hlink>
        <a:srgbClr val="0044CC"/>
      </a:hlink>
      <a:folHlink>
        <a:srgbClr val="6600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Landscape_templates</Template>
  <TotalTime>127</TotalTime>
  <Words>381</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Minion Pro</vt:lpstr>
      <vt:lpstr>Myriad Pro</vt:lpstr>
      <vt:lpstr>Trajan Pro</vt:lpstr>
      <vt:lpstr>Landscape_templates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Taflinger, Marianne Contractor</dc:creator>
  <cp:lastModifiedBy>brutzman</cp:lastModifiedBy>
  <cp:revision>39</cp:revision>
  <cp:lastPrinted>2015-03-18T19:40:55Z</cp:lastPrinted>
  <dcterms:created xsi:type="dcterms:W3CDTF">2015-04-24T20:41:37Z</dcterms:created>
  <dcterms:modified xsi:type="dcterms:W3CDTF">2020-03-16T19:30:10Z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A8DB5F5E-2EA1-4444-89D1-59F70D9B36BB</vt:lpwstr>
  </property>
  <property fmtid="{D5CDD505-2E9C-101B-9397-08002B2CF9AE}" pid="3" name="ArticulatePath">
    <vt:lpwstr>Presentation2</vt:lpwstr>
  </property>
</Properties>
</file>