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9DE3-AD1F-CE7B-A6B3-6947A577B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BF4F2-5101-4FBF-440D-1DF7BD54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B763-C797-DEB7-FC31-45C23D2E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A77F-F2E3-82A4-45A0-2C1F9D1F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0317-F95B-7613-E31C-216794AD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3BD0-B28D-9B82-11EA-DCA707DE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D1BCF-F470-E867-9C0F-2A5F1C6C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EA85-8DE4-E5F3-92E3-FD5361D6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EB0A-5CAC-0D58-BF32-130D5456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7CBB-450B-4664-DF6B-77AF43C4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2E0A6-FCA7-AB8A-E9BE-C836E1E2D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64A65-9E07-4001-C47B-ADB2AB315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327C5-8066-6BCC-27A6-BE18CAA5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23BA-54B4-73BC-9FAE-A63D2838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0D24-7C78-D029-9898-63BC1243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9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0ADF-DED4-2BA2-0E76-D2BF5A24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A52D-E0DA-83AF-3AE5-7DFE1E8A8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94A6-84FC-DF63-6175-1C7F3086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EF4E-8CB4-81EF-6678-DF30E22F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EEBF2-EEDD-48C9-CA67-104A35FD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7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8DCC-E60B-F3A8-7F56-91253B23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CC2B-1B84-7801-553A-0B5D21EDF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363E5-DF56-F102-9A09-156165DC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31E5-A120-E8EA-7AE6-F98ED7B7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E46E9-EBF9-1A75-F916-D7BA6FB3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60FC-4DA4-6D97-FE85-1221AD01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F271C-B159-121B-0CFE-05CB40724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A69EF-47E8-000D-0C2C-331A22DA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09CC5-E407-5427-B512-E67965DE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61E1-019C-B19E-779B-1E83C215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C5206-400C-AEAC-62B4-03A90857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7041-A692-45F7-956B-D82E73DF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B222E-8F27-0C08-0432-3B22AB4E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1C7B7-FBCF-9350-3BDD-F8E98B16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41AF0-3CFE-A0EB-F7FC-3F88257B3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F82F7-5455-C3DC-D923-B7D6D7EEC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C8F05-F323-0831-3219-DFB899F6C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003E1-2429-D614-AADE-A6CDB129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8826D-6723-50F4-3A54-E33AEEE9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9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35CD-282B-7D69-FD80-C60C1A71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70245-775B-C51F-D574-0655856A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03421-70AF-64EF-D40A-5EC22905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50425-46E1-A3A5-40DF-54D0F188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8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95959-14C3-99E3-9AE0-10FB0E3C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E9C8F-34DF-6375-40BB-F3A29D8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545B3-50CF-B26F-ED24-89DB83E9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9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5159-DA10-0E39-5B91-602B7206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CBAE3-F087-096E-90EE-6342D317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08482-5B60-0190-98DA-9564EB787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6FB07-8A9B-3C40-2719-B9005264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2E778-D258-7047-32F5-FC3F119B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5D1B-C8BC-1216-C60A-B4EB4D30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DFF7-D394-73F9-3E72-E33E5790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C3BC9-B697-D519-9F6F-4C80F32E3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895C4-60C7-F951-DB15-48E19F876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521B-CCF2-3DD0-DC04-711DE129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D6E7E-CB41-3FBD-995B-30A3934F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77331-A389-9713-1CCE-4AA229B8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3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4DB9A-3769-6833-0EF2-C7212712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0AF49-5D45-F568-8A9E-3180D642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5852-2669-4455-BB91-6A04058D3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44BF8-1B57-4ACB-8AC1-7C15F5BD6F8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57FD-67C9-45F5-30E9-82F749B86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308D1-B700-1E6B-1B16-222A0B5AC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E8AD-B978-4F26-90E6-ADB9E6C95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3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3D39-B245-E86A-8754-ABA0ACD92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DMCI Programming the Ux2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FCC57-203E-D611-5355-8494FE3E3A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On!</a:t>
            </a:r>
          </a:p>
        </p:txBody>
      </p:sp>
    </p:spTree>
    <p:extLst>
      <p:ext uri="{BB962C8B-B14F-4D97-AF65-F5344CB8AC3E}">
        <p14:creationId xmlns:p14="http://schemas.microsoft.com/office/powerpoint/2010/main" val="270350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CC0C6-E18D-647C-961E-ED42769E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99" y="0"/>
            <a:ext cx="366580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F4E56F-4EBB-FFA7-06F9-1C0A09CEA633}"/>
              </a:ext>
            </a:extLst>
          </p:cNvPr>
          <p:cNvSpPr/>
          <p:nvPr/>
        </p:nvSpPr>
        <p:spPr>
          <a:xfrm>
            <a:off x="5019472" y="3784060"/>
            <a:ext cx="2529192" cy="184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B15B4-57A6-F79A-8103-2A0508310382}"/>
              </a:ext>
            </a:extLst>
          </p:cNvPr>
          <p:cNvSpPr txBox="1"/>
          <p:nvPr/>
        </p:nvSpPr>
        <p:spPr>
          <a:xfrm>
            <a:off x="7928900" y="1937564"/>
            <a:ext cx="40732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Double click:</a:t>
            </a:r>
          </a:p>
          <a:p>
            <a:r>
              <a:rPr lang="en-US" sz="1600" dirty="0"/>
              <a:t>Configure I/O States During JTAG Programming</a:t>
            </a:r>
          </a:p>
          <a:p>
            <a:endParaRPr lang="en-US" sz="1600" dirty="0"/>
          </a:p>
          <a:p>
            <a:r>
              <a:rPr lang="en-US" sz="1600" dirty="0"/>
              <a:t>This will bring up a window where the state of</a:t>
            </a:r>
          </a:p>
          <a:p>
            <a:r>
              <a:rPr lang="en-US" sz="1600" dirty="0"/>
              <a:t>the output pins can be held at a desired level</a:t>
            </a:r>
          </a:p>
          <a:p>
            <a:r>
              <a:rPr lang="en-US" sz="1600" dirty="0"/>
              <a:t>during JTAG programming.</a:t>
            </a:r>
          </a:p>
        </p:txBody>
      </p:sp>
    </p:spTree>
    <p:extLst>
      <p:ext uri="{BB962C8B-B14F-4D97-AF65-F5344CB8AC3E}">
        <p14:creationId xmlns:p14="http://schemas.microsoft.com/office/powerpoint/2010/main" val="311160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24694-292F-D894-67E8-F31292F1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0946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10A972-90D8-8630-9F64-DFA1FD2CBC07}"/>
              </a:ext>
            </a:extLst>
          </p:cNvPr>
          <p:cNvSpPr/>
          <p:nvPr/>
        </p:nvSpPr>
        <p:spPr>
          <a:xfrm>
            <a:off x="2824698" y="4367720"/>
            <a:ext cx="7149829" cy="330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9EBF0-432E-C7DE-0FF3-476607DD5197}"/>
              </a:ext>
            </a:extLst>
          </p:cNvPr>
          <p:cNvSpPr txBox="1"/>
          <p:nvPr/>
        </p:nvSpPr>
        <p:spPr>
          <a:xfrm>
            <a:off x="10371822" y="3290502"/>
            <a:ext cx="1820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Pin J13 needs</a:t>
            </a:r>
          </a:p>
          <a:p>
            <a:r>
              <a:rPr lang="en-US" sz="1600" dirty="0"/>
              <a:t>to be held low</a:t>
            </a:r>
          </a:p>
          <a:p>
            <a:r>
              <a:rPr lang="en-US" sz="1600" dirty="0"/>
              <a:t>when programming</a:t>
            </a:r>
          </a:p>
          <a:p>
            <a:r>
              <a:rPr lang="en-US" sz="1600" dirty="0"/>
              <a:t>the Ux2 FPGA</a:t>
            </a:r>
          </a:p>
        </p:txBody>
      </p:sp>
    </p:spTree>
    <p:extLst>
      <p:ext uri="{BB962C8B-B14F-4D97-AF65-F5344CB8AC3E}">
        <p14:creationId xmlns:p14="http://schemas.microsoft.com/office/powerpoint/2010/main" val="386180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DMCI Programming the Ux2 FPGA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Kaye, Stephen - (kaye2)</dc:creator>
  <cp:lastModifiedBy>Kaye, Stephen - (kaye2)</cp:lastModifiedBy>
  <cp:revision>3</cp:revision>
  <dcterms:created xsi:type="dcterms:W3CDTF">2024-04-30T22:37:05Z</dcterms:created>
  <dcterms:modified xsi:type="dcterms:W3CDTF">2024-04-30T22:51:58Z</dcterms:modified>
</cp:coreProperties>
</file>