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 teunis" initials="mt" lastIdx="1" clrIdx="0">
    <p:extLst>
      <p:ext uri="{19B8F6BF-5375-455C-9EA6-DF929625EA0E}">
        <p15:presenceInfo xmlns:p15="http://schemas.microsoft.com/office/powerpoint/2012/main" userId="8fefe675231ec4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568" y="5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E53A7-0693-4176-A50C-0AA4478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484B1B3-2C3D-46E7-99AF-3983D5259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286FB7-771C-49C8-B95C-909B1529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1E2D48-20D3-4A4F-9ACF-837A4062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CC9D07-D058-4F35-9B4E-E36CE306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4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D1182-2985-4BFF-85D7-C6FFCBF7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BBF35D-AF00-47BF-9EAC-E4879B8A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10C85C-F05E-48BD-98F6-E82E6AC4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0DBEE6-EED9-4838-9018-9017F974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2F337D-7DDB-4D7E-A71B-9BD0CC8A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E7C4DF3-AC69-4830-B1A5-CDE2B423D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6FC9F91-6043-44A4-97AC-5872404C0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C5DE65-BD69-41BF-8419-EDF6330F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6E4E0F-3C1A-42C0-A6B5-ECA61C62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2E73DD9-D215-415F-BBCD-A5A8ECC6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2C4D9-B838-4BC9-9048-6B2C37CE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D3E132-DD62-410F-BF60-C785B84E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5E8B788-5EAF-4E31-8639-A904F915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BA03B2-93E7-4530-B80B-3C779908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8AC274-C340-4968-8A21-FF03AE51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F880F-5DF5-47DC-B459-5DA37B6F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4453D22-7387-4A65-9E5E-FD4D49ED3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AFB519E-8A30-421F-9188-D6646BA3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9C5008-4B10-42EB-8CA6-C59A5283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610424-9FF4-404F-9F94-10DA5E92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9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A457D-261F-49E9-80A5-414A0627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70A988-C77F-4C08-B27D-7918E3B49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24CED95-F571-40F3-87D6-CD2330CC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3243EC4-B6D1-423E-B21B-13DECCDA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0C2249A-1836-48DD-8138-0A245193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960EF32-7075-42B8-8E78-F79CDCB6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3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AD466-6F11-475F-915C-A96D3D68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F75535-5024-454D-AC05-6D3895FE8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D3B2163-DE3F-4D1D-A7FB-F45952BFB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8F23ECB-5BA8-440C-811D-96C7C52CB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3895E55-BAE9-4B1C-9C99-DAFD77168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CAD158B-1489-4F24-A0E6-3DFEA996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47ED74E-9F48-4A35-A6E2-1F581991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8BDD34D-3470-48DF-ACB1-058AC02A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7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1A91D-12A9-43A6-95D6-DEC9C993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D7B77D3-0609-43CE-BC77-A0B56E52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172D131-6FD9-4B7B-8179-F49676C6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1C8504D-BD8F-4B35-8E06-F40F33BF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4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FD96FC7-85DE-4669-B469-EFB3A6D2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5359C3D-B6B4-4A77-B547-D8A42965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37DBF6-1538-4CF2-925C-F3AEB7EE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A93BA-DD2D-4FD3-AC5A-BDAA9E98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FEC547-D02B-4686-9143-F37A0A1A4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7328A5-3235-422F-A8A5-45FCB852D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6376CC0-361C-47B6-86CE-48EC8D22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A9FDA14-E590-42DE-B75E-6EB283A7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791A279-13A0-4B92-A880-09016936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0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E725E-6969-4C7E-8745-9BD6CB16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8F5090-4BCB-4027-AC8F-B0E9E5705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80C9DFB-8A5C-4009-8906-45C532922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43A9A06-6E03-4E38-9C77-47F51A72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CA4EA38-EC01-4584-BB3D-2CEA8128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C1A7447-2FD4-4A04-881D-15B7D851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4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19C1B29-EFFE-406A-A10D-088C2588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51C5A3C-D34A-4FE1-B99F-2600AC7BF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0A0123-2A67-482D-82C7-14252DED4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DB312-A5ED-4942-8EF3-CF23C9CD09E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17EC86E-DFEB-491F-AEFC-31429E1CE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FCC691-F437-4511-A742-36349636A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marc.teunis@hu.n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tekening&#10;&#10;Automatisch gegenereerde beschrijving">
            <a:extLst>
              <a:ext uri="{FF2B5EF4-FFF2-40B4-BE49-F238E27FC236}">
                <a16:creationId xmlns:a16="http://schemas.microsoft.com/office/drawing/2014/main" id="{AC929F00-0170-49A7-A507-9E8F01D7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00" y="489895"/>
            <a:ext cx="5797148" cy="1958105"/>
          </a:xfrm>
          <a:prstGeom prst="rect">
            <a:avLst/>
          </a:prstGeom>
        </p:spPr>
      </p:pic>
      <p:pic>
        <p:nvPicPr>
          <p:cNvPr id="9" name="Afbeelding 8" descr="Afbeelding met klok, teken, tekening&#10;&#10;Automatisch gegenereerde beschrijving">
            <a:extLst>
              <a:ext uri="{FF2B5EF4-FFF2-40B4-BE49-F238E27FC236}">
                <a16:creationId xmlns:a16="http://schemas.microsoft.com/office/drawing/2014/main" id="{67A230E8-6682-4187-BB82-583BB6E66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6" y="196477"/>
            <a:ext cx="2461596" cy="2153897"/>
          </a:xfrm>
          <a:prstGeom prst="rect">
            <a:avLst/>
          </a:prstGeom>
        </p:spPr>
      </p:pic>
      <p:pic>
        <p:nvPicPr>
          <p:cNvPr id="1026" name="Picture 2" descr="Scala (programming language) - Wikipedia">
            <a:extLst>
              <a:ext uri="{FF2B5EF4-FFF2-40B4-BE49-F238E27FC236}">
                <a16:creationId xmlns:a16="http://schemas.microsoft.com/office/drawing/2014/main" id="{1220CFFD-EA2B-4C76-94B5-F32B77936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702" y="2831409"/>
            <a:ext cx="3843833" cy="157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 descr="Afbeelding met tekening, teken&#10;&#10;Automatisch gegenereerde beschrijving">
            <a:extLst>
              <a:ext uri="{FF2B5EF4-FFF2-40B4-BE49-F238E27FC236}">
                <a16:creationId xmlns:a16="http://schemas.microsoft.com/office/drawing/2014/main" id="{FEA06519-5094-4D3E-A0DB-E03F5FFCB6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80" y="2466406"/>
            <a:ext cx="2223443" cy="2223443"/>
          </a:xfrm>
          <a:prstGeom prst="rect">
            <a:avLst/>
          </a:prstGeom>
        </p:spPr>
      </p:pic>
      <p:pic>
        <p:nvPicPr>
          <p:cNvPr id="15" name="Afbeelding 14" descr="Afbeelding met voedsel&#10;&#10;Automatisch gegenereerde beschrijving">
            <a:extLst>
              <a:ext uri="{FF2B5EF4-FFF2-40B4-BE49-F238E27FC236}">
                <a16:creationId xmlns:a16="http://schemas.microsoft.com/office/drawing/2014/main" id="{8D9C8EC5-3840-42E6-82DD-CA9CDD038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068" y="2741207"/>
            <a:ext cx="2600289" cy="1757362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A2D52898-685F-488D-A1E1-40A99E9367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794" y="234546"/>
            <a:ext cx="2203062" cy="2213454"/>
          </a:xfrm>
          <a:prstGeom prst="rect">
            <a:avLst/>
          </a:prstGeom>
        </p:spPr>
      </p:pic>
      <p:pic>
        <p:nvPicPr>
          <p:cNvPr id="19" name="Afbeelding 18" descr="Afbeelding met voedsel&#10;&#10;Automatisch gegenereerde beschrijving">
            <a:extLst>
              <a:ext uri="{FF2B5EF4-FFF2-40B4-BE49-F238E27FC236}">
                <a16:creationId xmlns:a16="http://schemas.microsoft.com/office/drawing/2014/main" id="{B8A6CE03-A8F4-4B33-AC12-A6560BC6ACB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3" r="-1937" b="30548"/>
          <a:stretch/>
        </p:blipFill>
        <p:spPr>
          <a:xfrm>
            <a:off x="1046848" y="5187248"/>
            <a:ext cx="3469317" cy="1371600"/>
          </a:xfrm>
          <a:prstGeom prst="rect">
            <a:avLst/>
          </a:prstGeom>
        </p:spPr>
      </p:pic>
      <p:pic>
        <p:nvPicPr>
          <p:cNvPr id="21" name="Afbeelding 20" descr="Afbeelding met tekening&#10;&#10;Automatisch gegenereerde beschrijving">
            <a:extLst>
              <a:ext uri="{FF2B5EF4-FFF2-40B4-BE49-F238E27FC236}">
                <a16:creationId xmlns:a16="http://schemas.microsoft.com/office/drawing/2014/main" id="{02E1234B-3B06-43F7-A532-AEA60AE55B7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200" r="882" b="14661"/>
          <a:stretch/>
        </p:blipFill>
        <p:spPr>
          <a:xfrm>
            <a:off x="6503987" y="4893996"/>
            <a:ext cx="4997450" cy="19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0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8E4C9-865F-44A6-ADF9-2D3588BB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2DACD3-3160-43A0-9F01-328D5EFAA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46C4CDC-60D9-4789-8F29-E1AA76D6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4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CA342-7B8C-4967-9765-CD6CDDC3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Data, Analysis and Hardware separated</a:t>
            </a:r>
          </a:p>
        </p:txBody>
      </p:sp>
    </p:spTree>
    <p:extLst>
      <p:ext uri="{BB962C8B-B14F-4D97-AF65-F5344CB8AC3E}">
        <p14:creationId xmlns:p14="http://schemas.microsoft.com/office/powerpoint/2010/main" val="343696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1D1A2-7A32-4CC7-B0BF-D00CE99C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0"/>
            <a:ext cx="10525125" cy="1325563"/>
          </a:xfrm>
        </p:spPr>
        <p:txBody>
          <a:bodyPr/>
          <a:lstStyle/>
          <a:p>
            <a:r>
              <a:rPr lang="en-US" dirty="0"/>
              <a:t>Version control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A3018F9-F243-44D0-A40F-A52946EDD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13" t="37790" b="16667"/>
          <a:stretch/>
        </p:blipFill>
        <p:spPr>
          <a:xfrm>
            <a:off x="812085" y="1428107"/>
            <a:ext cx="11039727" cy="28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1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CA514-D148-4348-9E35-52D61618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Support Group “Data Science” - TLN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748DD4-FFC0-495D-9A45-23EFEAA71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Peer groups to solve issues and tackle challenges</a:t>
            </a:r>
          </a:p>
          <a:p>
            <a:r>
              <a:rPr lang="en-US" dirty="0"/>
              <a:t>Hackathons</a:t>
            </a:r>
          </a:p>
          <a:p>
            <a:r>
              <a:rPr lang="en-US" dirty="0"/>
              <a:t>Webinars and small courses / training days</a:t>
            </a:r>
          </a:p>
          <a:p>
            <a:r>
              <a:rPr lang="en-US" dirty="0"/>
              <a:t>Looking for a members</a:t>
            </a:r>
          </a:p>
          <a:p>
            <a:r>
              <a:rPr lang="en-US" dirty="0"/>
              <a:t>Coordinator: </a:t>
            </a:r>
            <a:r>
              <a:rPr lang="en-US" dirty="0">
                <a:hlinkClick r:id="rId2"/>
              </a:rPr>
              <a:t>marc.teunis@hu.nl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5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B0068-15BF-4677-A609-8FF1D446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AAF695-2893-48DE-A944-29F5EA39C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8001973-99FC-48AD-9F7A-B44FACD86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7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DBDDD-E92F-4C85-A5C6-4706D46A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Tijdelijke aanduiding voor inhoud 5" descr="Afbeelding met tekening&#10;&#10;Automatisch gegenereerde beschrijving">
            <a:extLst>
              <a:ext uri="{FF2B5EF4-FFF2-40B4-BE49-F238E27FC236}">
                <a16:creationId xmlns:a16="http://schemas.microsoft.com/office/drawing/2014/main" id="{D9B1177D-9EF4-487E-932F-EBC4F5C96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1" y="-1"/>
            <a:ext cx="12000215" cy="6750121"/>
          </a:xfrm>
        </p:spPr>
      </p:pic>
    </p:spTree>
    <p:extLst>
      <p:ext uri="{BB962C8B-B14F-4D97-AF65-F5344CB8AC3E}">
        <p14:creationId xmlns:p14="http://schemas.microsoft.com/office/powerpoint/2010/main" val="120507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0C8FF-6A5E-4688-BC28-6F96F3C1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-206375"/>
            <a:ext cx="10515600" cy="1325563"/>
          </a:xfrm>
        </p:spPr>
        <p:txBody>
          <a:bodyPr/>
          <a:lstStyle/>
          <a:p>
            <a:r>
              <a:rPr lang="en-US" dirty="0"/>
              <a:t>Connecting data &amp; methods to conclusions</a:t>
            </a:r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9ED802C2-A8DB-4D87-BC22-72B2BF7101FE}"/>
              </a:ext>
            </a:extLst>
          </p:cNvPr>
          <p:cNvGrpSpPr/>
          <p:nvPr/>
        </p:nvGrpSpPr>
        <p:grpSpPr>
          <a:xfrm>
            <a:off x="623299" y="811064"/>
            <a:ext cx="3733589" cy="2617936"/>
            <a:chOff x="1090024" y="2000101"/>
            <a:chExt cx="3733589" cy="2617936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09F4BB7B-A522-4C00-990A-8978CB23ED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434" r="50618" b="5281"/>
            <a:stretch/>
          </p:blipFill>
          <p:spPr>
            <a:xfrm>
              <a:off x="1090024" y="2655673"/>
              <a:ext cx="3733589" cy="1962364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548E0039-440F-48D7-8EBC-507A1F2C6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649" y="2000101"/>
              <a:ext cx="1180030" cy="655572"/>
            </a:xfrm>
            <a:prstGeom prst="rect">
              <a:avLst/>
            </a:prstGeom>
          </p:spPr>
        </p:pic>
      </p:grpSp>
      <p:sp>
        <p:nvSpPr>
          <p:cNvPr id="7" name="Pijl: links/rechts 6">
            <a:extLst>
              <a:ext uri="{FF2B5EF4-FFF2-40B4-BE49-F238E27FC236}">
                <a16:creationId xmlns:a16="http://schemas.microsoft.com/office/drawing/2014/main" id="{292E8392-A826-4669-91BA-3F110A2441D0}"/>
              </a:ext>
            </a:extLst>
          </p:cNvPr>
          <p:cNvSpPr/>
          <p:nvPr/>
        </p:nvSpPr>
        <p:spPr>
          <a:xfrm>
            <a:off x="4649163" y="1679556"/>
            <a:ext cx="3109324" cy="8527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8838A21-BD6F-483A-B565-0FB9D04E9532}"/>
              </a:ext>
            </a:extLst>
          </p:cNvPr>
          <p:cNvSpPr txBox="1"/>
          <p:nvPr/>
        </p:nvSpPr>
        <p:spPr>
          <a:xfrm>
            <a:off x="538041" y="3445528"/>
            <a:ext cx="236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 + Conclusions</a:t>
            </a:r>
          </a:p>
        </p:txBody>
      </p:sp>
      <p:pic>
        <p:nvPicPr>
          <p:cNvPr id="11" name="Afbeelding 10" descr="Afbeelding met bord&#10;&#10;Automatisch gegenereerde beschrijving">
            <a:extLst>
              <a:ext uri="{FF2B5EF4-FFF2-40B4-BE49-F238E27FC236}">
                <a16:creationId xmlns:a16="http://schemas.microsoft.com/office/drawing/2014/main" id="{798FAF02-792E-4AE4-8878-68B5866DA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58" y="1141721"/>
            <a:ext cx="1834667" cy="1656934"/>
          </a:xfrm>
          <a:prstGeom prst="rect">
            <a:avLst/>
          </a:prstGeom>
        </p:spPr>
      </p:pic>
      <p:pic>
        <p:nvPicPr>
          <p:cNvPr id="13" name="Afbeelding 12" descr="Afbeelding met tekening, tafel, kop, licht&#10;&#10;Automatisch gegenereerde beschrijving">
            <a:extLst>
              <a:ext uri="{FF2B5EF4-FFF2-40B4-BE49-F238E27FC236}">
                <a16:creationId xmlns:a16="http://schemas.microsoft.com/office/drawing/2014/main" id="{B2DC4E5F-ADED-4DE0-A89B-84DC55CC6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81" y="4856125"/>
            <a:ext cx="1800225" cy="1800225"/>
          </a:xfrm>
          <a:prstGeom prst="rect">
            <a:avLst/>
          </a:prstGeom>
        </p:spPr>
      </p:pic>
      <p:sp>
        <p:nvSpPr>
          <p:cNvPr id="15" name="Pijl: links/rechts 14">
            <a:extLst>
              <a:ext uri="{FF2B5EF4-FFF2-40B4-BE49-F238E27FC236}">
                <a16:creationId xmlns:a16="http://schemas.microsoft.com/office/drawing/2014/main" id="{5F93BE36-B7F8-493A-9218-AB9D31833BD0}"/>
              </a:ext>
            </a:extLst>
          </p:cNvPr>
          <p:cNvSpPr/>
          <p:nvPr/>
        </p:nvSpPr>
        <p:spPr>
          <a:xfrm rot="2900107">
            <a:off x="3412428" y="3817126"/>
            <a:ext cx="3109324" cy="8527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jl: links/rechts 15">
            <a:extLst>
              <a:ext uri="{FF2B5EF4-FFF2-40B4-BE49-F238E27FC236}">
                <a16:creationId xmlns:a16="http://schemas.microsoft.com/office/drawing/2014/main" id="{33F5F731-0828-4791-B863-22E4B9323D20}"/>
              </a:ext>
            </a:extLst>
          </p:cNvPr>
          <p:cNvSpPr/>
          <p:nvPr/>
        </p:nvSpPr>
        <p:spPr>
          <a:xfrm rot="7738770">
            <a:off x="6424760" y="3755410"/>
            <a:ext cx="3109324" cy="8527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C546FD8B-47CB-4402-B3CC-E2C560694580}"/>
              </a:ext>
            </a:extLst>
          </p:cNvPr>
          <p:cNvSpPr txBox="1"/>
          <p:nvPr/>
        </p:nvSpPr>
        <p:spPr>
          <a:xfrm>
            <a:off x="3474106" y="6045853"/>
            <a:ext cx="272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(in HU </a:t>
            </a:r>
            <a:r>
              <a:rPr lang="en-US" dirty="0" err="1"/>
              <a:t>ResearchDrive</a:t>
            </a:r>
            <a:r>
              <a:rPr lang="en-US" dirty="0"/>
              <a:t>)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9E557B48-BB43-4897-9886-02CEE21DE295}"/>
              </a:ext>
            </a:extLst>
          </p:cNvPr>
          <p:cNvSpPr txBox="1"/>
          <p:nvPr/>
        </p:nvSpPr>
        <p:spPr>
          <a:xfrm>
            <a:off x="9098184" y="2971372"/>
            <a:ext cx="252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Scripts / Code / Software</a:t>
            </a:r>
          </a:p>
        </p:txBody>
      </p:sp>
    </p:spTree>
    <p:extLst>
      <p:ext uri="{BB962C8B-B14F-4D97-AF65-F5344CB8AC3E}">
        <p14:creationId xmlns:p14="http://schemas.microsoft.com/office/powerpoint/2010/main" val="17193847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66</Words>
  <Application>Microsoft Office PowerPoint</Application>
  <PresentationFormat>Breedbeeld</PresentationFormat>
  <Paragraphs>12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Data, Analysis and Hardware separated</vt:lpstr>
      <vt:lpstr>Version control</vt:lpstr>
      <vt:lpstr>Peer Support Group “Data Science” - TLN</vt:lpstr>
      <vt:lpstr>PowerPoint-presentatie</vt:lpstr>
      <vt:lpstr>PowerPoint-presentatie</vt:lpstr>
      <vt:lpstr>Connecting data &amp; methods to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teunis</dc:creator>
  <cp:lastModifiedBy>marc teunis</cp:lastModifiedBy>
  <cp:revision>13</cp:revision>
  <dcterms:created xsi:type="dcterms:W3CDTF">2020-05-30T19:28:11Z</dcterms:created>
  <dcterms:modified xsi:type="dcterms:W3CDTF">2020-06-10T20:27:09Z</dcterms:modified>
</cp:coreProperties>
</file>