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Covid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NL</a:t>
            </a:r>
            <a:r>
              <a:rPr/>
              <a:t> </a:t>
            </a:r>
            <a:r>
              <a:rPr/>
              <a:t>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A.T.</a:t>
            </a:r>
            <a:r>
              <a:rPr/>
              <a:t> </a:t>
            </a:r>
            <a:r>
              <a:rPr/>
              <a:t>Teunis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Sys.time()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##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#read the Dataset sheet into “R”. The dataset will be called "data".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#data &lt;- read_csv(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"https://opendata.ecdc.europa.eu/covid19/casedistribution/csv",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na = "")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source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here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here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"data-raw"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"D010"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"supporting"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"covid_ecdc_cases_geography.R"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Cases</a:t>
            </a:r>
          </a:p>
        </p:txBody>
      </p:sp>
      <p:pic>
        <p:nvPicPr>
          <p:cNvPr descr="covid_cas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Cases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Belgium,</a:t>
            </a:r>
            <a:r>
              <a:rPr/>
              <a:t> </a:t>
            </a:r>
            <a:r>
              <a:rPr/>
              <a:t>Netherlands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Deaths</a:t>
            </a:r>
          </a:p>
        </p:txBody>
      </p:sp>
      <p:pic>
        <p:nvPicPr>
          <p:cNvPr descr="covid_cas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Deaths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Belgium,</a:t>
            </a:r>
            <a:r>
              <a:rPr/>
              <a:t> </a:t>
            </a:r>
            <a:r>
              <a:rPr/>
              <a:t>Netherlands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Cases for April May June in NL BE</dc:title>
  <dc:creator>Marc A.T. Teunis</dc:creator>
  <cp:keywords/>
  <dcterms:created xsi:type="dcterms:W3CDTF">2020-06-17T18:33:00Z</dcterms:created>
  <dcterms:modified xsi:type="dcterms:W3CDTF">2020-06-17T18:33:00Z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r Sys.time()</vt:lpwstr>
  </property>
  <property fmtid="{D5CDD505-2E9C-101B-9397-08002B2CF9AE}" pid="3" name="output">
    <vt:lpwstr>powerpoint_presentation</vt:lpwstr>
  </property>
  <property fmtid="{D5CDD505-2E9C-101B-9397-08002B2CF9AE}" pid="4" name="params">
    <vt:lpwstr/>
  </property>
</Properties>
</file>