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18163f65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18163f65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18163f659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18163f659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18163f65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18163f65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18163f65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18163f65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18163f65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18163f65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18163f65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18163f65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18949a5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18949a5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18163f65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18163f65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Compila mas não roda.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Projeto: Random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que é o Random App?</a:t>
            </a:r>
            <a:endParaRPr/>
          </a:p>
        </p:txBody>
      </p:sp>
      <p:sp>
        <p:nvSpPr>
          <p:cNvPr id="93" name="Google Shape;93;p14"/>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E como surgiu a ideia?</a:t>
            </a:r>
            <a:endParaRPr/>
          </a:p>
        </p:txBody>
      </p:sp>
      <p:pic>
        <p:nvPicPr>
          <p:cNvPr descr="Thoughtful Business Man Sitting on Armchair Holding Chin with Question and Exclamation Marks above Head. Male Thinking (Fornecido por Getty Images)" id="94" name="Google Shape;94;p14"/>
          <p:cNvPicPr preferRelativeResize="0"/>
          <p:nvPr/>
        </p:nvPicPr>
        <p:blipFill>
          <a:blip r:embed="rId3">
            <a:alphaModFix/>
          </a:blip>
          <a:stretch>
            <a:fillRect/>
          </a:stretch>
        </p:blipFill>
        <p:spPr>
          <a:xfrm>
            <a:off x="4572000" y="709400"/>
            <a:ext cx="3724698" cy="3724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Resolução do problema</a:t>
            </a:r>
            <a:endParaRPr/>
          </a:p>
        </p:txBody>
      </p:sp>
      <p:sp>
        <p:nvSpPr>
          <p:cNvPr id="100" name="Google Shape;100;p15"/>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Dar um basta na indecisão!</a:t>
            </a:r>
            <a:endParaRPr/>
          </a:p>
        </p:txBody>
      </p:sp>
      <p:pic>
        <p:nvPicPr>
          <p:cNvPr descr="Creative, Smart Ideas Icon / blue vector (Fornecido por Getty Images)" id="101" name="Google Shape;101;p15"/>
          <p:cNvPicPr preferRelativeResize="0"/>
          <p:nvPr/>
        </p:nvPicPr>
        <p:blipFill>
          <a:blip r:embed="rId3">
            <a:alphaModFix/>
          </a:blip>
          <a:stretch>
            <a:fillRect/>
          </a:stretch>
        </p:blipFill>
        <p:spPr>
          <a:xfrm>
            <a:off x="4572000" y="677550"/>
            <a:ext cx="3788401" cy="3788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Público</a:t>
            </a:r>
            <a:r>
              <a:rPr lang="pt-BR"/>
              <a:t> Alvo</a:t>
            </a:r>
            <a:endParaRPr/>
          </a:p>
        </p:txBody>
      </p:sp>
      <p:sp>
        <p:nvSpPr>
          <p:cNvPr id="107" name="Google Shape;107;p1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Para quem o app foi pensado?</a:t>
            </a:r>
            <a:endParaRPr/>
          </a:p>
        </p:txBody>
      </p:sp>
      <p:pic>
        <p:nvPicPr>
          <p:cNvPr descr="Target Icon (Fornecido por Getty Images)" id="108" name="Google Shape;108;p16"/>
          <p:cNvPicPr preferRelativeResize="0"/>
          <p:nvPr/>
        </p:nvPicPr>
        <p:blipFill>
          <a:blip r:embed="rId3">
            <a:alphaModFix/>
          </a:blip>
          <a:stretch>
            <a:fillRect/>
          </a:stretch>
        </p:blipFill>
        <p:spPr>
          <a:xfrm>
            <a:off x="4572000" y="705213"/>
            <a:ext cx="3733074" cy="3733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Ferramentas Utilizadas</a:t>
            </a:r>
            <a:endParaRPr/>
          </a:p>
        </p:txBody>
      </p:sp>
      <p:sp>
        <p:nvSpPr>
          <p:cNvPr id="114" name="Google Shape;114;p1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Android Studio</a:t>
            </a:r>
            <a:endParaRPr/>
          </a:p>
          <a:p>
            <a:pPr indent="-311150" lvl="0" marL="457200" rtl="0" algn="l">
              <a:spcBef>
                <a:spcPts val="0"/>
              </a:spcBef>
              <a:spcAft>
                <a:spcPts val="0"/>
              </a:spcAft>
              <a:buSzPts val="1300"/>
              <a:buChar char="●"/>
            </a:pPr>
            <a:r>
              <a:rPr lang="pt-BR"/>
              <a:t>Canva</a:t>
            </a:r>
            <a:endParaRPr/>
          </a:p>
          <a:p>
            <a:pPr indent="-311150" lvl="0" marL="457200" rtl="0" algn="l">
              <a:spcBef>
                <a:spcPts val="0"/>
              </a:spcBef>
              <a:spcAft>
                <a:spcPts val="0"/>
              </a:spcAft>
              <a:buSzPts val="1300"/>
              <a:buChar char="●"/>
            </a:pPr>
            <a:r>
              <a:rPr lang="pt-BR"/>
              <a:t>Git</a:t>
            </a:r>
            <a:endParaRPr/>
          </a:p>
          <a:p>
            <a:pPr indent="-311150" lvl="0" marL="457200" rtl="0" algn="l">
              <a:spcBef>
                <a:spcPts val="0"/>
              </a:spcBef>
              <a:spcAft>
                <a:spcPts val="0"/>
              </a:spcAft>
              <a:buSzPts val="1300"/>
              <a:buChar char="●"/>
            </a:pPr>
            <a:r>
              <a:rPr lang="pt-BR"/>
              <a:t>Github</a:t>
            </a:r>
            <a:endParaRPr/>
          </a:p>
        </p:txBody>
      </p:sp>
      <p:pic>
        <p:nvPicPr>
          <p:cNvPr descr="Crossed hammer and wrench solid icon. Repair tools and worker equipment symbol, glyph style pictogram on white background. Construction sign for mobile concept, web design. Vector graphics. (Fornecido por Getty Images)" id="115" name="Google Shape;115;p17"/>
          <p:cNvPicPr preferRelativeResize="0"/>
          <p:nvPr/>
        </p:nvPicPr>
        <p:blipFill>
          <a:blip r:embed="rId3">
            <a:alphaModFix/>
          </a:blip>
          <a:stretch>
            <a:fillRect/>
          </a:stretch>
        </p:blipFill>
        <p:spPr>
          <a:xfrm>
            <a:off x="4572000" y="921300"/>
            <a:ext cx="3300900" cy="330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8" title="Home.jpg"/>
          <p:cNvPicPr preferRelativeResize="0"/>
          <p:nvPr/>
        </p:nvPicPr>
        <p:blipFill>
          <a:blip r:embed="rId3">
            <a:alphaModFix/>
          </a:blip>
          <a:stretch>
            <a:fillRect/>
          </a:stretch>
        </p:blipFill>
        <p:spPr>
          <a:xfrm>
            <a:off x="1466300" y="580425"/>
            <a:ext cx="1913925" cy="4253151"/>
          </a:xfrm>
          <a:prstGeom prst="rect">
            <a:avLst/>
          </a:prstGeom>
          <a:noFill/>
          <a:ln>
            <a:noFill/>
          </a:ln>
        </p:spPr>
      </p:pic>
      <p:sp>
        <p:nvSpPr>
          <p:cNvPr id="121" name="Google Shape;121;p18"/>
          <p:cNvSpPr txBox="1"/>
          <p:nvPr/>
        </p:nvSpPr>
        <p:spPr>
          <a:xfrm>
            <a:off x="1466213" y="196300"/>
            <a:ext cx="191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accent1"/>
                </a:solidFill>
                <a:latin typeface="Lato"/>
                <a:ea typeface="Lato"/>
                <a:cs typeface="Lato"/>
                <a:sym typeface="Lato"/>
              </a:rPr>
              <a:t>Home</a:t>
            </a:r>
            <a:endParaRPr sz="1300">
              <a:solidFill>
                <a:schemeClr val="accent1"/>
              </a:solidFill>
              <a:latin typeface="Lato"/>
              <a:ea typeface="Lato"/>
              <a:cs typeface="Lato"/>
              <a:sym typeface="Lato"/>
            </a:endParaRPr>
          </a:p>
        </p:txBody>
      </p:sp>
      <p:pic>
        <p:nvPicPr>
          <p:cNvPr id="122" name="Google Shape;122;p18" title="Principal.jpg"/>
          <p:cNvPicPr preferRelativeResize="0"/>
          <p:nvPr/>
        </p:nvPicPr>
        <p:blipFill>
          <a:blip r:embed="rId4">
            <a:alphaModFix/>
          </a:blip>
          <a:stretch>
            <a:fillRect/>
          </a:stretch>
        </p:blipFill>
        <p:spPr>
          <a:xfrm>
            <a:off x="3613800" y="581200"/>
            <a:ext cx="1915200" cy="4251600"/>
          </a:xfrm>
          <a:prstGeom prst="rect">
            <a:avLst/>
          </a:prstGeom>
          <a:noFill/>
          <a:ln>
            <a:noFill/>
          </a:ln>
        </p:spPr>
      </p:pic>
      <p:sp>
        <p:nvSpPr>
          <p:cNvPr id="123" name="Google Shape;123;p18"/>
          <p:cNvSpPr txBox="1"/>
          <p:nvPr/>
        </p:nvSpPr>
        <p:spPr>
          <a:xfrm>
            <a:off x="3614388" y="196300"/>
            <a:ext cx="191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accent1"/>
                </a:solidFill>
                <a:latin typeface="Lato"/>
                <a:ea typeface="Lato"/>
                <a:cs typeface="Lato"/>
                <a:sym typeface="Lato"/>
              </a:rPr>
              <a:t>Principal</a:t>
            </a:r>
            <a:endParaRPr sz="1300">
              <a:solidFill>
                <a:schemeClr val="accent1"/>
              </a:solidFill>
              <a:latin typeface="Lato"/>
              <a:ea typeface="Lato"/>
              <a:cs typeface="Lato"/>
              <a:sym typeface="Lato"/>
            </a:endParaRPr>
          </a:p>
        </p:txBody>
      </p:sp>
      <p:pic>
        <p:nvPicPr>
          <p:cNvPr id="124" name="Google Shape;124;p18" title="Resultado.jpg"/>
          <p:cNvPicPr preferRelativeResize="0"/>
          <p:nvPr/>
        </p:nvPicPr>
        <p:blipFill>
          <a:blip r:embed="rId5">
            <a:alphaModFix/>
          </a:blip>
          <a:stretch>
            <a:fillRect/>
          </a:stretch>
        </p:blipFill>
        <p:spPr>
          <a:xfrm>
            <a:off x="5762575" y="581200"/>
            <a:ext cx="1915200" cy="4251600"/>
          </a:xfrm>
          <a:prstGeom prst="rect">
            <a:avLst/>
          </a:prstGeom>
          <a:noFill/>
          <a:ln>
            <a:noFill/>
          </a:ln>
        </p:spPr>
      </p:pic>
      <p:sp>
        <p:nvSpPr>
          <p:cNvPr id="125" name="Google Shape;125;p18"/>
          <p:cNvSpPr txBox="1"/>
          <p:nvPr/>
        </p:nvSpPr>
        <p:spPr>
          <a:xfrm>
            <a:off x="5762563" y="196300"/>
            <a:ext cx="191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accent1"/>
                </a:solidFill>
                <a:latin typeface="Lato"/>
                <a:ea typeface="Lato"/>
                <a:cs typeface="Lato"/>
                <a:sym typeface="Lato"/>
              </a:rPr>
              <a:t>Resultado</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title="Filtro.jpg"/>
          <p:cNvPicPr preferRelativeResize="0"/>
          <p:nvPr/>
        </p:nvPicPr>
        <p:blipFill>
          <a:blip r:embed="rId3">
            <a:alphaModFix/>
          </a:blip>
          <a:stretch>
            <a:fillRect/>
          </a:stretch>
        </p:blipFill>
        <p:spPr>
          <a:xfrm>
            <a:off x="1670963" y="578775"/>
            <a:ext cx="1915200" cy="4251600"/>
          </a:xfrm>
          <a:prstGeom prst="rect">
            <a:avLst/>
          </a:prstGeom>
          <a:noFill/>
          <a:ln>
            <a:noFill/>
          </a:ln>
        </p:spPr>
      </p:pic>
      <p:pic>
        <p:nvPicPr>
          <p:cNvPr id="131" name="Google Shape;131;p19" title="Final.jpg"/>
          <p:cNvPicPr preferRelativeResize="0"/>
          <p:nvPr/>
        </p:nvPicPr>
        <p:blipFill>
          <a:blip r:embed="rId4">
            <a:alphaModFix/>
          </a:blip>
          <a:stretch>
            <a:fillRect/>
          </a:stretch>
        </p:blipFill>
        <p:spPr>
          <a:xfrm>
            <a:off x="5557827" y="578775"/>
            <a:ext cx="1915200" cy="4251600"/>
          </a:xfrm>
          <a:prstGeom prst="rect">
            <a:avLst/>
          </a:prstGeom>
          <a:noFill/>
          <a:ln>
            <a:noFill/>
          </a:ln>
        </p:spPr>
      </p:pic>
      <p:sp>
        <p:nvSpPr>
          <p:cNvPr id="132" name="Google Shape;132;p19"/>
          <p:cNvSpPr txBox="1"/>
          <p:nvPr/>
        </p:nvSpPr>
        <p:spPr>
          <a:xfrm>
            <a:off x="1671563" y="193875"/>
            <a:ext cx="191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accent1"/>
                </a:solidFill>
                <a:latin typeface="Lato"/>
                <a:ea typeface="Lato"/>
                <a:cs typeface="Lato"/>
                <a:sym typeface="Lato"/>
              </a:rPr>
              <a:t>Filtro</a:t>
            </a:r>
            <a:endParaRPr sz="1300">
              <a:solidFill>
                <a:schemeClr val="accent1"/>
              </a:solidFill>
              <a:latin typeface="Lato"/>
              <a:ea typeface="Lato"/>
              <a:cs typeface="Lato"/>
              <a:sym typeface="Lato"/>
            </a:endParaRPr>
          </a:p>
        </p:txBody>
      </p:sp>
      <p:sp>
        <p:nvSpPr>
          <p:cNvPr id="133" name="Google Shape;133;p19"/>
          <p:cNvSpPr txBox="1"/>
          <p:nvPr/>
        </p:nvSpPr>
        <p:spPr>
          <a:xfrm>
            <a:off x="5558413" y="193875"/>
            <a:ext cx="191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00">
                <a:solidFill>
                  <a:schemeClr val="accent1"/>
                </a:solidFill>
                <a:latin typeface="Lato"/>
                <a:ea typeface="Lato"/>
                <a:cs typeface="Lato"/>
                <a:sym typeface="Lato"/>
              </a:rPr>
              <a:t>Final</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Obrigado pela atenção!</a:t>
            </a:r>
            <a:endParaRPr/>
          </a:p>
          <a:p>
            <a:pPr indent="0" lvl="0" marL="0" rtl="0" algn="l">
              <a:spcBef>
                <a:spcPts val="0"/>
              </a:spcBef>
              <a:spcAft>
                <a:spcPts val="0"/>
              </a:spcAft>
              <a:buNone/>
            </a:pPr>
            <a:r>
              <a:rPr lang="pt-BR" sz="1700"/>
              <a:t>Membros:</a:t>
            </a:r>
            <a:endParaRPr sz="1700"/>
          </a:p>
          <a:p>
            <a:pPr indent="0" lvl="0" marL="0" rtl="0" algn="l">
              <a:spcBef>
                <a:spcPts val="0"/>
              </a:spcBef>
              <a:spcAft>
                <a:spcPts val="0"/>
              </a:spcAft>
              <a:buNone/>
            </a:pPr>
            <a:r>
              <a:rPr lang="pt-BR" sz="1700"/>
              <a:t>Ana Beatriz Silva Santos - 2401228</a:t>
            </a:r>
            <a:endParaRPr sz="1700"/>
          </a:p>
          <a:p>
            <a:pPr indent="0" lvl="0" marL="0" rtl="0" algn="l">
              <a:spcBef>
                <a:spcPts val="0"/>
              </a:spcBef>
              <a:spcAft>
                <a:spcPts val="0"/>
              </a:spcAft>
              <a:buNone/>
            </a:pPr>
            <a:r>
              <a:rPr lang="pt-BR" sz="1700"/>
              <a:t>Luiz Otávio Santos Silva - 2401300</a:t>
            </a:r>
            <a:endParaRPr sz="1700"/>
          </a:p>
          <a:p>
            <a:pPr indent="0" lvl="0" marL="0" rtl="0" algn="l">
              <a:spcBef>
                <a:spcPts val="0"/>
              </a:spcBef>
              <a:spcAft>
                <a:spcPts val="0"/>
              </a:spcAft>
              <a:buNone/>
            </a:pPr>
            <a:r>
              <a:rPr lang="pt-BR" sz="1700"/>
              <a:t>Murillo Rodrigues Santos Pereira - 2400338</a:t>
            </a:r>
            <a:endParaRPr sz="1700"/>
          </a:p>
          <a:p>
            <a:pPr indent="0" lvl="0" marL="0" rtl="0" algn="l">
              <a:spcBef>
                <a:spcPts val="0"/>
              </a:spcBef>
              <a:spcAft>
                <a:spcPts val="0"/>
              </a:spcAft>
              <a:buNone/>
            </a:pPr>
            <a:r>
              <a:rPr lang="pt-BR" sz="1700"/>
              <a:t>Pablo Neves Vavrik - 2400125</a:t>
            </a:r>
            <a:endParaRPr sz="1700"/>
          </a:p>
          <a:p>
            <a:pPr indent="0" lvl="0" marL="0" rtl="0" algn="l">
              <a:spcBef>
                <a:spcPts val="0"/>
              </a:spcBef>
              <a:spcAft>
                <a:spcPts val="0"/>
              </a:spcAft>
              <a:buNone/>
            </a:pPr>
            <a:r>
              <a:rPr lang="pt-BR" sz="1700"/>
              <a:t>Uatila dos Santos Silva - 2400250</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