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8"/>
  </p:notesMasterIdLst>
  <p:sldIdLst>
    <p:sldId id="256" r:id="rId2"/>
    <p:sldId id="257" r:id="rId3"/>
    <p:sldId id="283" r:id="rId4"/>
    <p:sldId id="282" r:id="rId5"/>
    <p:sldId id="259" r:id="rId6"/>
    <p:sldId id="260" r:id="rId7"/>
  </p:sldIdLst>
  <p:sldSz cx="9144000" cy="5143500" type="screen16x9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Raleway Medium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BFD4E8-BE24-49BC-BC52-C48E873BA934}">
  <a:tblStyle styleId="{24BFD4E8-BE24-49BC-BC52-C48E873BA9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af5f55f87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af5f55f87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42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fb20576b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fb20576b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fadb3d305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fadb3d305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dd876a86d7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dd876a86d7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75299" y="844250"/>
            <a:ext cx="342996" cy="36312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0"/>
                </a:moveTo>
                <a:lnTo>
                  <a:pt x="1901" y="1535"/>
                </a:lnTo>
                <a:lnTo>
                  <a:pt x="536" y="1030"/>
                </a:lnTo>
                <a:lnTo>
                  <a:pt x="1615" y="1974"/>
                </a:lnTo>
                <a:lnTo>
                  <a:pt x="0" y="2394"/>
                </a:lnTo>
                <a:lnTo>
                  <a:pt x="1541" y="2784"/>
                </a:lnTo>
                <a:lnTo>
                  <a:pt x="646" y="4185"/>
                </a:lnTo>
                <a:lnTo>
                  <a:pt x="646" y="4185"/>
                </a:lnTo>
                <a:lnTo>
                  <a:pt x="1937" y="3326"/>
                </a:lnTo>
                <a:lnTo>
                  <a:pt x="2437" y="5159"/>
                </a:lnTo>
                <a:lnTo>
                  <a:pt x="2936" y="3326"/>
                </a:lnTo>
                <a:lnTo>
                  <a:pt x="4228" y="4185"/>
                </a:lnTo>
                <a:lnTo>
                  <a:pt x="3332" y="2784"/>
                </a:lnTo>
                <a:lnTo>
                  <a:pt x="4873" y="2394"/>
                </a:lnTo>
                <a:lnTo>
                  <a:pt x="3259" y="1974"/>
                </a:lnTo>
                <a:lnTo>
                  <a:pt x="4337" y="1030"/>
                </a:lnTo>
                <a:lnTo>
                  <a:pt x="2973" y="1535"/>
                </a:lnTo>
                <a:lnTo>
                  <a:pt x="24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05410" y="219508"/>
            <a:ext cx="604473" cy="63998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948326" y="1147204"/>
            <a:ext cx="205840" cy="218225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509878" y="833868"/>
            <a:ext cx="362759" cy="383865"/>
          </a:xfrm>
          <a:custGeom>
            <a:avLst/>
            <a:gdLst/>
            <a:ahLst/>
            <a:cxnLst/>
            <a:rect l="l" t="t" r="r" b="b"/>
            <a:pathLst>
              <a:path w="2925" h="3095" extrusionOk="0">
                <a:moveTo>
                  <a:pt x="2534" y="2510"/>
                </a:moveTo>
                <a:lnTo>
                  <a:pt x="2534" y="2510"/>
                </a:lnTo>
                <a:lnTo>
                  <a:pt x="2534" y="2510"/>
                </a:lnTo>
                <a:close/>
                <a:moveTo>
                  <a:pt x="1462" y="1"/>
                </a:moveTo>
                <a:lnTo>
                  <a:pt x="1140" y="920"/>
                </a:lnTo>
                <a:lnTo>
                  <a:pt x="323" y="616"/>
                </a:lnTo>
                <a:lnTo>
                  <a:pt x="323" y="616"/>
                </a:lnTo>
                <a:lnTo>
                  <a:pt x="969" y="1182"/>
                </a:lnTo>
                <a:lnTo>
                  <a:pt x="1" y="1432"/>
                </a:lnTo>
                <a:lnTo>
                  <a:pt x="926" y="1669"/>
                </a:lnTo>
                <a:lnTo>
                  <a:pt x="384" y="2510"/>
                </a:lnTo>
                <a:lnTo>
                  <a:pt x="1158" y="1992"/>
                </a:lnTo>
                <a:lnTo>
                  <a:pt x="1462" y="3095"/>
                </a:lnTo>
                <a:lnTo>
                  <a:pt x="1761" y="1992"/>
                </a:lnTo>
                <a:lnTo>
                  <a:pt x="2534" y="2510"/>
                </a:lnTo>
                <a:lnTo>
                  <a:pt x="1998" y="1669"/>
                </a:lnTo>
                <a:lnTo>
                  <a:pt x="2924" y="1432"/>
                </a:lnTo>
                <a:lnTo>
                  <a:pt x="1956" y="1182"/>
                </a:lnTo>
                <a:lnTo>
                  <a:pt x="2601" y="616"/>
                </a:lnTo>
                <a:lnTo>
                  <a:pt x="2601" y="616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70990" y="399731"/>
            <a:ext cx="428365" cy="418221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3495" y="1201373"/>
            <a:ext cx="277298" cy="269765"/>
          </a:xfrm>
          <a:custGeom>
            <a:avLst/>
            <a:gdLst/>
            <a:ahLst/>
            <a:cxnLst/>
            <a:rect l="l" t="t" r="r" b="b"/>
            <a:pathLst>
              <a:path w="2236" h="2175" extrusionOk="0">
                <a:moveTo>
                  <a:pt x="1044" y="0"/>
                </a:moveTo>
                <a:cubicBezTo>
                  <a:pt x="1001" y="0"/>
                  <a:pt x="960" y="27"/>
                  <a:pt x="963" y="82"/>
                </a:cubicBezTo>
                <a:cubicBezTo>
                  <a:pt x="987" y="362"/>
                  <a:pt x="1005" y="637"/>
                  <a:pt x="1024" y="917"/>
                </a:cubicBezTo>
                <a:lnTo>
                  <a:pt x="676" y="624"/>
                </a:lnTo>
                <a:cubicBezTo>
                  <a:pt x="658" y="609"/>
                  <a:pt x="638" y="602"/>
                  <a:pt x="618" y="602"/>
                </a:cubicBezTo>
                <a:cubicBezTo>
                  <a:pt x="548" y="602"/>
                  <a:pt x="488" y="689"/>
                  <a:pt x="554" y="746"/>
                </a:cubicBezTo>
                <a:cubicBezTo>
                  <a:pt x="664" y="838"/>
                  <a:pt x="774" y="929"/>
                  <a:pt x="877" y="1020"/>
                </a:cubicBezTo>
                <a:cubicBezTo>
                  <a:pt x="621" y="1039"/>
                  <a:pt x="366" y="1051"/>
                  <a:pt x="110" y="1069"/>
                </a:cubicBezTo>
                <a:cubicBezTo>
                  <a:pt x="2" y="1075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1"/>
                  <a:pt x="695" y="1203"/>
                  <a:pt x="981" y="1185"/>
                </a:cubicBezTo>
                <a:lnTo>
                  <a:pt x="981" y="1185"/>
                </a:lnTo>
                <a:cubicBezTo>
                  <a:pt x="877" y="1294"/>
                  <a:pt x="768" y="1404"/>
                  <a:pt x="658" y="1514"/>
                </a:cubicBezTo>
                <a:cubicBezTo>
                  <a:pt x="596" y="1571"/>
                  <a:pt x="657" y="1658"/>
                  <a:pt x="725" y="1658"/>
                </a:cubicBezTo>
                <a:cubicBezTo>
                  <a:pt x="744" y="1658"/>
                  <a:pt x="763" y="1651"/>
                  <a:pt x="780" y="1635"/>
                </a:cubicBezTo>
                <a:cubicBezTo>
                  <a:pt x="871" y="1544"/>
                  <a:pt x="963" y="1453"/>
                  <a:pt x="1054" y="1361"/>
                </a:cubicBezTo>
                <a:cubicBezTo>
                  <a:pt x="1066" y="1605"/>
                  <a:pt x="1084" y="1849"/>
                  <a:pt x="1097" y="2092"/>
                </a:cubicBezTo>
                <a:cubicBezTo>
                  <a:pt x="1100" y="2147"/>
                  <a:pt x="1144" y="2175"/>
                  <a:pt x="1186" y="2175"/>
                </a:cubicBezTo>
                <a:cubicBezTo>
                  <a:pt x="1229" y="2175"/>
                  <a:pt x="1270" y="2147"/>
                  <a:pt x="1267" y="2092"/>
                </a:cubicBezTo>
                <a:cubicBezTo>
                  <a:pt x="1255" y="1830"/>
                  <a:pt x="1237" y="1568"/>
                  <a:pt x="1218" y="1307"/>
                </a:cubicBezTo>
                <a:lnTo>
                  <a:pt x="1218" y="1307"/>
                </a:lnTo>
                <a:cubicBezTo>
                  <a:pt x="1334" y="1404"/>
                  <a:pt x="1444" y="1495"/>
                  <a:pt x="1553" y="1593"/>
                </a:cubicBezTo>
                <a:cubicBezTo>
                  <a:pt x="1571" y="1607"/>
                  <a:pt x="1590" y="1612"/>
                  <a:pt x="1608" y="1612"/>
                </a:cubicBezTo>
                <a:cubicBezTo>
                  <a:pt x="1680" y="1612"/>
                  <a:pt x="1743" y="1524"/>
                  <a:pt x="1675" y="1471"/>
                </a:cubicBezTo>
                <a:lnTo>
                  <a:pt x="1316" y="1166"/>
                </a:lnTo>
                <a:cubicBezTo>
                  <a:pt x="1584" y="1148"/>
                  <a:pt x="1852" y="1130"/>
                  <a:pt x="2120" y="1106"/>
                </a:cubicBezTo>
                <a:cubicBezTo>
                  <a:pt x="2228" y="1100"/>
                  <a:pt x="2235" y="935"/>
                  <a:pt x="2126" y="935"/>
                </a:cubicBezTo>
                <a:cubicBezTo>
                  <a:pt x="2124" y="935"/>
                  <a:pt x="2122" y="935"/>
                  <a:pt x="2120" y="935"/>
                </a:cubicBezTo>
                <a:cubicBezTo>
                  <a:pt x="1888" y="953"/>
                  <a:pt x="1657" y="972"/>
                  <a:pt x="1432" y="984"/>
                </a:cubicBezTo>
                <a:lnTo>
                  <a:pt x="1651" y="764"/>
                </a:lnTo>
                <a:cubicBezTo>
                  <a:pt x="1708" y="703"/>
                  <a:pt x="1647" y="619"/>
                  <a:pt x="1583" y="619"/>
                </a:cubicBezTo>
                <a:cubicBezTo>
                  <a:pt x="1564" y="619"/>
                  <a:pt x="1545" y="626"/>
                  <a:pt x="1529" y="643"/>
                </a:cubicBezTo>
                <a:cubicBezTo>
                  <a:pt x="1419" y="752"/>
                  <a:pt x="1310" y="862"/>
                  <a:pt x="1200" y="972"/>
                </a:cubicBezTo>
                <a:cubicBezTo>
                  <a:pt x="1182" y="673"/>
                  <a:pt x="1158" y="381"/>
                  <a:pt x="1139" y="82"/>
                </a:cubicBezTo>
                <a:cubicBezTo>
                  <a:pt x="1133" y="27"/>
                  <a:pt x="1087" y="0"/>
                  <a:pt x="10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545296" y="268873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80717" y="1114936"/>
            <a:ext cx="277309" cy="270504"/>
          </a:xfrm>
          <a:custGeom>
            <a:avLst/>
            <a:gdLst/>
            <a:ahLst/>
            <a:cxnLst/>
            <a:rect l="l" t="t" r="r" b="b"/>
            <a:pathLst>
              <a:path w="2236" h="2181" extrusionOk="0">
                <a:moveTo>
                  <a:pt x="1045" y="0"/>
                </a:moveTo>
                <a:cubicBezTo>
                  <a:pt x="1003" y="0"/>
                  <a:pt x="963" y="28"/>
                  <a:pt x="969" y="82"/>
                </a:cubicBezTo>
                <a:cubicBezTo>
                  <a:pt x="987" y="363"/>
                  <a:pt x="1006" y="643"/>
                  <a:pt x="1024" y="923"/>
                </a:cubicBezTo>
                <a:lnTo>
                  <a:pt x="677" y="631"/>
                </a:lnTo>
                <a:cubicBezTo>
                  <a:pt x="658" y="615"/>
                  <a:pt x="638" y="608"/>
                  <a:pt x="618" y="608"/>
                </a:cubicBezTo>
                <a:cubicBezTo>
                  <a:pt x="548" y="608"/>
                  <a:pt x="488" y="694"/>
                  <a:pt x="555" y="746"/>
                </a:cubicBezTo>
                <a:cubicBezTo>
                  <a:pt x="665" y="844"/>
                  <a:pt x="774" y="935"/>
                  <a:pt x="884" y="1026"/>
                </a:cubicBezTo>
                <a:cubicBezTo>
                  <a:pt x="622" y="1039"/>
                  <a:pt x="366" y="1057"/>
                  <a:pt x="110" y="1069"/>
                </a:cubicBezTo>
                <a:cubicBezTo>
                  <a:pt x="3" y="1075"/>
                  <a:pt x="1" y="1240"/>
                  <a:pt x="105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3" y="1227"/>
                  <a:pt x="695" y="1209"/>
                  <a:pt x="987" y="1191"/>
                </a:cubicBezTo>
                <a:lnTo>
                  <a:pt x="987" y="1191"/>
                </a:lnTo>
                <a:cubicBezTo>
                  <a:pt x="878" y="1301"/>
                  <a:pt x="768" y="1404"/>
                  <a:pt x="658" y="1514"/>
                </a:cubicBezTo>
                <a:cubicBezTo>
                  <a:pt x="597" y="1575"/>
                  <a:pt x="656" y="1661"/>
                  <a:pt x="722" y="1661"/>
                </a:cubicBezTo>
                <a:cubicBezTo>
                  <a:pt x="742" y="1661"/>
                  <a:pt x="762" y="1654"/>
                  <a:pt x="780" y="1636"/>
                </a:cubicBezTo>
                <a:cubicBezTo>
                  <a:pt x="872" y="1544"/>
                  <a:pt x="963" y="1453"/>
                  <a:pt x="1054" y="1368"/>
                </a:cubicBezTo>
                <a:cubicBezTo>
                  <a:pt x="1067" y="1611"/>
                  <a:pt x="1085" y="1855"/>
                  <a:pt x="1097" y="2098"/>
                </a:cubicBezTo>
                <a:cubicBezTo>
                  <a:pt x="1100" y="2153"/>
                  <a:pt x="1144" y="2181"/>
                  <a:pt x="1187" y="2181"/>
                </a:cubicBezTo>
                <a:cubicBezTo>
                  <a:pt x="1230" y="2181"/>
                  <a:pt x="1271" y="2153"/>
                  <a:pt x="1268" y="2098"/>
                </a:cubicBezTo>
                <a:cubicBezTo>
                  <a:pt x="1255" y="1837"/>
                  <a:pt x="1237" y="1575"/>
                  <a:pt x="1219" y="1313"/>
                </a:cubicBezTo>
                <a:lnTo>
                  <a:pt x="1219" y="1313"/>
                </a:lnTo>
                <a:lnTo>
                  <a:pt x="1554" y="1593"/>
                </a:lnTo>
                <a:cubicBezTo>
                  <a:pt x="1572" y="1609"/>
                  <a:pt x="1593" y="1615"/>
                  <a:pt x="1612" y="1615"/>
                </a:cubicBezTo>
                <a:cubicBezTo>
                  <a:pt x="1682" y="1615"/>
                  <a:pt x="1742" y="1528"/>
                  <a:pt x="1676" y="1471"/>
                </a:cubicBezTo>
                <a:cubicBezTo>
                  <a:pt x="1560" y="1374"/>
                  <a:pt x="1438" y="1270"/>
                  <a:pt x="1316" y="1167"/>
                </a:cubicBezTo>
                <a:cubicBezTo>
                  <a:pt x="1584" y="1148"/>
                  <a:pt x="1852" y="1130"/>
                  <a:pt x="2126" y="1112"/>
                </a:cubicBezTo>
                <a:cubicBezTo>
                  <a:pt x="2234" y="1106"/>
                  <a:pt x="2236" y="941"/>
                  <a:pt x="2132" y="941"/>
                </a:cubicBezTo>
                <a:cubicBezTo>
                  <a:pt x="2130" y="941"/>
                  <a:pt x="2128" y="941"/>
                  <a:pt x="2126" y="941"/>
                </a:cubicBezTo>
                <a:cubicBezTo>
                  <a:pt x="1895" y="959"/>
                  <a:pt x="1663" y="972"/>
                  <a:pt x="1432" y="990"/>
                </a:cubicBezTo>
                <a:lnTo>
                  <a:pt x="1651" y="771"/>
                </a:lnTo>
                <a:cubicBezTo>
                  <a:pt x="1712" y="710"/>
                  <a:pt x="1654" y="623"/>
                  <a:pt x="1588" y="623"/>
                </a:cubicBezTo>
                <a:cubicBezTo>
                  <a:pt x="1568" y="623"/>
                  <a:pt x="1548" y="631"/>
                  <a:pt x="1529" y="649"/>
                </a:cubicBezTo>
                <a:cubicBezTo>
                  <a:pt x="1420" y="758"/>
                  <a:pt x="1310" y="868"/>
                  <a:pt x="1201" y="978"/>
                </a:cubicBezTo>
                <a:cubicBezTo>
                  <a:pt x="1182" y="679"/>
                  <a:pt x="1158" y="381"/>
                  <a:pt x="1140" y="82"/>
                </a:cubicBezTo>
                <a:cubicBezTo>
                  <a:pt x="1134" y="28"/>
                  <a:pt x="1088" y="0"/>
                  <a:pt x="10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7982" y="667743"/>
            <a:ext cx="428347" cy="371974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467578" y="1963843"/>
            <a:ext cx="447340" cy="463243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23510" y="219508"/>
            <a:ext cx="604473" cy="63998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2066" y="1813018"/>
            <a:ext cx="447340" cy="463243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637621" y="1638448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695602" y="4044376"/>
            <a:ext cx="532874" cy="564194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307521" y="4473260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399394" y="4572630"/>
            <a:ext cx="428347" cy="371974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780787" y="4371888"/>
            <a:ext cx="447328" cy="473373"/>
          </a:xfrm>
          <a:custGeom>
            <a:avLst/>
            <a:gdLst/>
            <a:ahLst/>
            <a:cxnLst/>
            <a:rect l="l" t="t" r="r" b="b"/>
            <a:pathLst>
              <a:path w="2925" h="3095" extrusionOk="0">
                <a:moveTo>
                  <a:pt x="2534" y="2510"/>
                </a:moveTo>
                <a:lnTo>
                  <a:pt x="2534" y="2510"/>
                </a:lnTo>
                <a:lnTo>
                  <a:pt x="2534" y="2510"/>
                </a:lnTo>
                <a:close/>
                <a:moveTo>
                  <a:pt x="1462" y="1"/>
                </a:moveTo>
                <a:lnTo>
                  <a:pt x="1140" y="920"/>
                </a:lnTo>
                <a:lnTo>
                  <a:pt x="323" y="616"/>
                </a:lnTo>
                <a:lnTo>
                  <a:pt x="323" y="616"/>
                </a:lnTo>
                <a:lnTo>
                  <a:pt x="969" y="1182"/>
                </a:lnTo>
                <a:lnTo>
                  <a:pt x="1" y="1432"/>
                </a:lnTo>
                <a:lnTo>
                  <a:pt x="926" y="1669"/>
                </a:lnTo>
                <a:lnTo>
                  <a:pt x="384" y="2510"/>
                </a:lnTo>
                <a:lnTo>
                  <a:pt x="1158" y="1992"/>
                </a:lnTo>
                <a:lnTo>
                  <a:pt x="1462" y="3095"/>
                </a:lnTo>
                <a:lnTo>
                  <a:pt x="1761" y="1992"/>
                </a:lnTo>
                <a:lnTo>
                  <a:pt x="2534" y="2510"/>
                </a:lnTo>
                <a:lnTo>
                  <a:pt x="1998" y="1669"/>
                </a:lnTo>
                <a:lnTo>
                  <a:pt x="2924" y="1432"/>
                </a:lnTo>
                <a:lnTo>
                  <a:pt x="1956" y="1182"/>
                </a:lnTo>
                <a:lnTo>
                  <a:pt x="2601" y="616"/>
                </a:lnTo>
                <a:lnTo>
                  <a:pt x="2601" y="616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728549" y="4044375"/>
            <a:ext cx="342996" cy="36312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0"/>
                </a:moveTo>
                <a:lnTo>
                  <a:pt x="1901" y="1535"/>
                </a:lnTo>
                <a:lnTo>
                  <a:pt x="536" y="1030"/>
                </a:lnTo>
                <a:lnTo>
                  <a:pt x="1615" y="1974"/>
                </a:lnTo>
                <a:lnTo>
                  <a:pt x="0" y="2394"/>
                </a:lnTo>
                <a:lnTo>
                  <a:pt x="1541" y="2784"/>
                </a:lnTo>
                <a:lnTo>
                  <a:pt x="646" y="4185"/>
                </a:lnTo>
                <a:lnTo>
                  <a:pt x="646" y="4185"/>
                </a:lnTo>
                <a:lnTo>
                  <a:pt x="1937" y="3326"/>
                </a:lnTo>
                <a:lnTo>
                  <a:pt x="2437" y="5159"/>
                </a:lnTo>
                <a:lnTo>
                  <a:pt x="2936" y="3326"/>
                </a:lnTo>
                <a:lnTo>
                  <a:pt x="4228" y="4185"/>
                </a:lnTo>
                <a:lnTo>
                  <a:pt x="3332" y="2784"/>
                </a:lnTo>
                <a:lnTo>
                  <a:pt x="4873" y="2394"/>
                </a:lnTo>
                <a:lnTo>
                  <a:pt x="3259" y="1974"/>
                </a:lnTo>
                <a:lnTo>
                  <a:pt x="4337" y="1030"/>
                </a:lnTo>
                <a:lnTo>
                  <a:pt x="2973" y="1535"/>
                </a:lnTo>
                <a:lnTo>
                  <a:pt x="24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571984" y="4090623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326640" y="4549506"/>
            <a:ext cx="428365" cy="418221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225457" y="3852343"/>
            <a:ext cx="428347" cy="371974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4366" y="3284468"/>
            <a:ext cx="362759" cy="383865"/>
          </a:xfrm>
          <a:custGeom>
            <a:avLst/>
            <a:gdLst/>
            <a:ahLst/>
            <a:cxnLst/>
            <a:rect l="l" t="t" r="r" b="b"/>
            <a:pathLst>
              <a:path w="2925" h="3095" extrusionOk="0">
                <a:moveTo>
                  <a:pt x="2534" y="2510"/>
                </a:moveTo>
                <a:lnTo>
                  <a:pt x="2534" y="2510"/>
                </a:lnTo>
                <a:lnTo>
                  <a:pt x="2534" y="2510"/>
                </a:lnTo>
                <a:close/>
                <a:moveTo>
                  <a:pt x="1462" y="1"/>
                </a:moveTo>
                <a:lnTo>
                  <a:pt x="1140" y="920"/>
                </a:lnTo>
                <a:lnTo>
                  <a:pt x="323" y="616"/>
                </a:lnTo>
                <a:lnTo>
                  <a:pt x="323" y="616"/>
                </a:lnTo>
                <a:lnTo>
                  <a:pt x="969" y="1182"/>
                </a:lnTo>
                <a:lnTo>
                  <a:pt x="1" y="1432"/>
                </a:lnTo>
                <a:lnTo>
                  <a:pt x="926" y="1669"/>
                </a:lnTo>
                <a:lnTo>
                  <a:pt x="384" y="2510"/>
                </a:lnTo>
                <a:lnTo>
                  <a:pt x="1158" y="1992"/>
                </a:lnTo>
                <a:lnTo>
                  <a:pt x="1462" y="3095"/>
                </a:lnTo>
                <a:lnTo>
                  <a:pt x="1761" y="1992"/>
                </a:lnTo>
                <a:lnTo>
                  <a:pt x="2534" y="2510"/>
                </a:lnTo>
                <a:lnTo>
                  <a:pt x="1998" y="1669"/>
                </a:lnTo>
                <a:lnTo>
                  <a:pt x="2924" y="1432"/>
                </a:lnTo>
                <a:lnTo>
                  <a:pt x="1956" y="1182"/>
                </a:lnTo>
                <a:lnTo>
                  <a:pt x="2601" y="616"/>
                </a:lnTo>
                <a:lnTo>
                  <a:pt x="2601" y="616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576135" y="-466725"/>
            <a:ext cx="3991800" cy="4438500"/>
          </a:xfrm>
          <a:prstGeom prst="roundRect">
            <a:avLst>
              <a:gd name="adj" fmla="val 130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2576135" y="768100"/>
            <a:ext cx="3991800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redoka One"/>
              <a:buNone/>
              <a:defRPr sz="5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3240785" y="2875725"/>
            <a:ext cx="26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bg>
      <p:bgPr>
        <a:solidFill>
          <a:schemeClr val="lt2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4"/>
          <p:cNvSpPr/>
          <p:nvPr/>
        </p:nvSpPr>
        <p:spPr>
          <a:xfrm flipH="1">
            <a:off x="-815367" y="1028307"/>
            <a:ext cx="3339167" cy="8352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4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54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54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54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54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54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54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54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4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4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54"/>
          <p:cNvSpPr/>
          <p:nvPr/>
        </p:nvSpPr>
        <p:spPr>
          <a:xfrm>
            <a:off x="6664408" y="3971682"/>
            <a:ext cx="3339167" cy="8352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ubTitle" idx="1"/>
          </p:nvPr>
        </p:nvSpPr>
        <p:spPr>
          <a:xfrm>
            <a:off x="721200" y="914400"/>
            <a:ext cx="7711200" cy="3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8619276" y="701060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575883" y="1314791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154522" y="620804"/>
            <a:ext cx="388902" cy="37951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2">
    <p:bg>
      <p:bgPr>
        <a:solidFill>
          <a:schemeClr val="lt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subTitle" idx="1"/>
          </p:nvPr>
        </p:nvSpPr>
        <p:spPr>
          <a:xfrm>
            <a:off x="884224" y="2171325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 hasCustomPrompt="1"/>
          </p:nvPr>
        </p:nvSpPr>
        <p:spPr>
          <a:xfrm>
            <a:off x="1313836" y="1145816"/>
            <a:ext cx="1236600" cy="7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 txBox="1">
            <a:spLocks noGrp="1"/>
          </p:cNvSpPr>
          <p:nvPr>
            <p:ph type="subTitle" idx="2"/>
          </p:nvPr>
        </p:nvSpPr>
        <p:spPr>
          <a:xfrm>
            <a:off x="3540000" y="2170175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3" hasCustomPrompt="1"/>
          </p:nvPr>
        </p:nvSpPr>
        <p:spPr>
          <a:xfrm>
            <a:off x="3953700" y="1145816"/>
            <a:ext cx="1236600" cy="7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ctrTitle" idx="4"/>
          </p:nvPr>
        </p:nvSpPr>
        <p:spPr>
          <a:xfrm>
            <a:off x="884224" y="3695325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5"/>
          </p:nvPr>
        </p:nvSpPr>
        <p:spPr>
          <a:xfrm>
            <a:off x="884224" y="4060022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6" hasCustomPrompt="1"/>
          </p:nvPr>
        </p:nvSpPr>
        <p:spPr>
          <a:xfrm>
            <a:off x="1313836" y="3050975"/>
            <a:ext cx="1236600" cy="7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4"/>
          <p:cNvSpPr txBox="1">
            <a:spLocks noGrp="1"/>
          </p:cNvSpPr>
          <p:nvPr>
            <p:ph type="ctrTitle" idx="7"/>
          </p:nvPr>
        </p:nvSpPr>
        <p:spPr>
          <a:xfrm>
            <a:off x="3540000" y="3694175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8"/>
          </p:nvPr>
        </p:nvSpPr>
        <p:spPr>
          <a:xfrm>
            <a:off x="3540000" y="4058872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 idx="9" hasCustomPrompt="1"/>
          </p:nvPr>
        </p:nvSpPr>
        <p:spPr>
          <a:xfrm>
            <a:off x="3953700" y="3050975"/>
            <a:ext cx="1236600" cy="7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4"/>
          <p:cNvSpPr txBox="1">
            <a:spLocks noGrp="1"/>
          </p:cNvSpPr>
          <p:nvPr>
            <p:ph type="ctrTitle" idx="13"/>
          </p:nvPr>
        </p:nvSpPr>
        <p:spPr>
          <a:xfrm>
            <a:off x="884224" y="1809466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ctrTitle" idx="14"/>
          </p:nvPr>
        </p:nvSpPr>
        <p:spPr>
          <a:xfrm>
            <a:off x="3540000" y="1808316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15"/>
          </p:nvPr>
        </p:nvSpPr>
        <p:spPr>
          <a:xfrm>
            <a:off x="720000" y="381000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6"/>
          </p:nvPr>
        </p:nvSpPr>
        <p:spPr>
          <a:xfrm>
            <a:off x="6195787" y="2170175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ctrTitle" idx="17"/>
          </p:nvPr>
        </p:nvSpPr>
        <p:spPr>
          <a:xfrm>
            <a:off x="6195787" y="3694175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8"/>
          </p:nvPr>
        </p:nvSpPr>
        <p:spPr>
          <a:xfrm>
            <a:off x="6195787" y="4058872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ctrTitle" idx="19"/>
          </p:nvPr>
        </p:nvSpPr>
        <p:spPr>
          <a:xfrm>
            <a:off x="6195787" y="1808316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 One"/>
              <a:buNone/>
              <a:defRPr sz="1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idx="20" hasCustomPrompt="1"/>
          </p:nvPr>
        </p:nvSpPr>
        <p:spPr>
          <a:xfrm>
            <a:off x="6609487" y="1145816"/>
            <a:ext cx="1236600" cy="7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1" hasCustomPrompt="1"/>
          </p:nvPr>
        </p:nvSpPr>
        <p:spPr>
          <a:xfrm>
            <a:off x="6609487" y="3050975"/>
            <a:ext cx="1236600" cy="7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 One"/>
              <a:buNone/>
              <a:defRPr sz="4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bg>
      <p:bgPr>
        <a:solidFill>
          <a:schemeClr val="lt2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6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36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6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6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6"/>
          <p:cNvSpPr/>
          <p:nvPr/>
        </p:nvSpPr>
        <p:spPr>
          <a:xfrm rot="10800000">
            <a:off x="337368" y="4702174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6"/>
          <p:cNvSpPr/>
          <p:nvPr/>
        </p:nvSpPr>
        <p:spPr>
          <a:xfrm rot="10800000">
            <a:off x="657723" y="4098908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6"/>
          <p:cNvSpPr/>
          <p:nvPr/>
        </p:nvSpPr>
        <p:spPr>
          <a:xfrm rot="10800000">
            <a:off x="1154118" y="4506394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6"/>
          <p:cNvSpPr/>
          <p:nvPr/>
        </p:nvSpPr>
        <p:spPr>
          <a:xfrm rot="10800000">
            <a:off x="150495" y="4168709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6"/>
          <p:cNvSpPr/>
          <p:nvPr/>
        </p:nvSpPr>
        <p:spPr>
          <a:xfrm rot="10800000">
            <a:off x="204856" y="3594177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6"/>
          <p:cNvSpPr/>
          <p:nvPr/>
        </p:nvSpPr>
        <p:spPr>
          <a:xfrm rot="10800000">
            <a:off x="8594559" y="4447058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6"/>
          <p:cNvSpPr/>
          <p:nvPr/>
        </p:nvSpPr>
        <p:spPr>
          <a:xfrm rot="10800000">
            <a:off x="8099507" y="472596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6"/>
          <p:cNvSpPr/>
          <p:nvPr/>
        </p:nvSpPr>
        <p:spPr>
          <a:xfrm rot="10800000">
            <a:off x="8351416" y="4056340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6"/>
          <p:cNvSpPr/>
          <p:nvPr/>
        </p:nvSpPr>
        <p:spPr>
          <a:xfrm rot="10800000">
            <a:off x="8603185" y="3636170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6"/>
          <p:cNvSpPr/>
          <p:nvPr/>
        </p:nvSpPr>
        <p:spPr>
          <a:xfrm rot="10800000">
            <a:off x="7693394" y="4244950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bg>
      <p:bgPr>
        <a:solidFill>
          <a:schemeClr val="lt2"/>
        </a:solid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9"/>
          <p:cNvSpPr/>
          <p:nvPr/>
        </p:nvSpPr>
        <p:spPr>
          <a:xfrm>
            <a:off x="713225" y="8251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9"/>
          <p:cNvSpPr/>
          <p:nvPr/>
        </p:nvSpPr>
        <p:spPr>
          <a:xfrm>
            <a:off x="4027925" y="160262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9"/>
          <p:cNvSpPr/>
          <p:nvPr/>
        </p:nvSpPr>
        <p:spPr>
          <a:xfrm>
            <a:off x="7042787" y="25285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9"/>
          <p:cNvSpPr/>
          <p:nvPr/>
        </p:nvSpPr>
        <p:spPr>
          <a:xfrm>
            <a:off x="-297988" y="31477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9"/>
          <p:cNvSpPr/>
          <p:nvPr/>
        </p:nvSpPr>
        <p:spPr>
          <a:xfrm>
            <a:off x="2177237" y="46672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9"/>
          <p:cNvSpPr/>
          <p:nvPr/>
        </p:nvSpPr>
        <p:spPr>
          <a:xfrm>
            <a:off x="1557600" y="997875"/>
            <a:ext cx="6348300" cy="2562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1716450" y="1779016"/>
            <a:ext cx="60306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39"/>
          <p:cNvSpPr txBox="1">
            <a:spLocks noGrp="1"/>
          </p:cNvSpPr>
          <p:nvPr>
            <p:ph type="title" idx="2"/>
          </p:nvPr>
        </p:nvSpPr>
        <p:spPr>
          <a:xfrm>
            <a:off x="1738500" y="3718070"/>
            <a:ext cx="59865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761" name="Google Shape;761;p39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9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9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9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9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9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9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9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9"/>
          <p:cNvSpPr/>
          <p:nvPr/>
        </p:nvSpPr>
        <p:spPr>
          <a:xfrm rot="10800000" flipH="1">
            <a:off x="8558457" y="474654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9"/>
          <p:cNvSpPr/>
          <p:nvPr/>
        </p:nvSpPr>
        <p:spPr>
          <a:xfrm rot="10800000" flipH="1">
            <a:off x="8100976" y="4143283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9"/>
          <p:cNvSpPr/>
          <p:nvPr/>
        </p:nvSpPr>
        <p:spPr>
          <a:xfrm rot="10800000" flipH="1">
            <a:off x="7536148" y="4550769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9"/>
          <p:cNvSpPr/>
          <p:nvPr/>
        </p:nvSpPr>
        <p:spPr>
          <a:xfrm rot="10800000" flipH="1">
            <a:off x="8810220" y="4213084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9"/>
          <p:cNvSpPr/>
          <p:nvPr/>
        </p:nvSpPr>
        <p:spPr>
          <a:xfrm rot="10800000" flipH="1">
            <a:off x="8553826" y="3638552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9"/>
          <p:cNvSpPr/>
          <p:nvPr/>
        </p:nvSpPr>
        <p:spPr>
          <a:xfrm rot="10800000" flipH="1">
            <a:off x="146895" y="4491433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9"/>
          <p:cNvSpPr/>
          <p:nvPr/>
        </p:nvSpPr>
        <p:spPr>
          <a:xfrm rot="10800000" flipH="1">
            <a:off x="861208" y="4770343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9"/>
          <p:cNvSpPr/>
          <p:nvPr/>
        </p:nvSpPr>
        <p:spPr>
          <a:xfrm rot="10800000" flipH="1">
            <a:off x="544410" y="410071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9"/>
          <p:cNvSpPr/>
          <p:nvPr/>
        </p:nvSpPr>
        <p:spPr>
          <a:xfrm rot="10800000" flipH="1">
            <a:off x="155513" y="368054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9"/>
          <p:cNvSpPr/>
          <p:nvPr/>
        </p:nvSpPr>
        <p:spPr>
          <a:xfrm rot="10800000" flipH="1">
            <a:off x="1048073" y="4289325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lt2"/>
        </a:solidFill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1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51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51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51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51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1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1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1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1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51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51"/>
          <p:cNvSpPr/>
          <p:nvPr/>
        </p:nvSpPr>
        <p:spPr>
          <a:xfrm rot="10800000">
            <a:off x="337368" y="4702174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51"/>
          <p:cNvSpPr/>
          <p:nvPr/>
        </p:nvSpPr>
        <p:spPr>
          <a:xfrm rot="10800000">
            <a:off x="657723" y="4098908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51"/>
          <p:cNvSpPr/>
          <p:nvPr/>
        </p:nvSpPr>
        <p:spPr>
          <a:xfrm rot="10800000">
            <a:off x="1154118" y="4506394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51"/>
          <p:cNvSpPr/>
          <p:nvPr/>
        </p:nvSpPr>
        <p:spPr>
          <a:xfrm rot="10800000">
            <a:off x="150495" y="4168709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51"/>
          <p:cNvSpPr/>
          <p:nvPr/>
        </p:nvSpPr>
        <p:spPr>
          <a:xfrm rot="10800000">
            <a:off x="204856" y="3594177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1"/>
          <p:cNvSpPr/>
          <p:nvPr/>
        </p:nvSpPr>
        <p:spPr>
          <a:xfrm rot="10800000">
            <a:off x="8594559" y="4447058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 rot="10800000">
            <a:off x="8099507" y="472596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1"/>
          <p:cNvSpPr/>
          <p:nvPr/>
        </p:nvSpPr>
        <p:spPr>
          <a:xfrm rot="10800000">
            <a:off x="8351416" y="4056340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1"/>
          <p:cNvSpPr/>
          <p:nvPr/>
        </p:nvSpPr>
        <p:spPr>
          <a:xfrm rot="10800000">
            <a:off x="8603185" y="3636170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1"/>
          <p:cNvSpPr/>
          <p:nvPr/>
        </p:nvSpPr>
        <p:spPr>
          <a:xfrm rot="10800000">
            <a:off x="7693394" y="4244950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lt2"/>
        </a:solidFill>
        <a:effectLst/>
      </p:bgPr>
    </p:bg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2"/>
          <p:cNvSpPr/>
          <p:nvPr/>
        </p:nvSpPr>
        <p:spPr>
          <a:xfrm flipH="1">
            <a:off x="-34724" y="-24162"/>
            <a:ext cx="2468926" cy="1492534"/>
          </a:xfrm>
          <a:custGeom>
            <a:avLst/>
            <a:gdLst/>
            <a:ahLst/>
            <a:cxnLst/>
            <a:rect l="l" t="t" r="r" b="b"/>
            <a:pathLst>
              <a:path w="47619" h="28787" extrusionOk="0">
                <a:moveTo>
                  <a:pt x="1" y="0"/>
                </a:moveTo>
                <a:cubicBezTo>
                  <a:pt x="1609" y="3064"/>
                  <a:pt x="5648" y="5236"/>
                  <a:pt x="10381" y="5236"/>
                </a:cubicBezTo>
                <a:cubicBezTo>
                  <a:pt x="14115" y="5236"/>
                  <a:pt x="17415" y="3887"/>
                  <a:pt x="19427" y="1822"/>
                </a:cubicBezTo>
                <a:cubicBezTo>
                  <a:pt x="20022" y="5869"/>
                  <a:pt x="23497" y="8978"/>
                  <a:pt x="27712" y="8978"/>
                </a:cubicBezTo>
                <a:cubicBezTo>
                  <a:pt x="28017" y="8978"/>
                  <a:pt x="28314" y="8963"/>
                  <a:pt x="28611" y="8925"/>
                </a:cubicBezTo>
                <a:cubicBezTo>
                  <a:pt x="29030" y="19427"/>
                  <a:pt x="37239" y="27925"/>
                  <a:pt x="47619" y="28786"/>
                </a:cubicBezTo>
                <a:lnTo>
                  <a:pt x="476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2"/>
          <p:cNvSpPr/>
          <p:nvPr/>
        </p:nvSpPr>
        <p:spPr>
          <a:xfrm>
            <a:off x="6675076" y="-24162"/>
            <a:ext cx="2468926" cy="1492534"/>
          </a:xfrm>
          <a:custGeom>
            <a:avLst/>
            <a:gdLst/>
            <a:ahLst/>
            <a:cxnLst/>
            <a:rect l="l" t="t" r="r" b="b"/>
            <a:pathLst>
              <a:path w="47619" h="28787" extrusionOk="0">
                <a:moveTo>
                  <a:pt x="1" y="0"/>
                </a:moveTo>
                <a:cubicBezTo>
                  <a:pt x="1609" y="3064"/>
                  <a:pt x="5648" y="5236"/>
                  <a:pt x="10381" y="5236"/>
                </a:cubicBezTo>
                <a:cubicBezTo>
                  <a:pt x="14115" y="5236"/>
                  <a:pt x="17415" y="3887"/>
                  <a:pt x="19427" y="1822"/>
                </a:cubicBezTo>
                <a:cubicBezTo>
                  <a:pt x="20022" y="5869"/>
                  <a:pt x="23497" y="8978"/>
                  <a:pt x="27712" y="8978"/>
                </a:cubicBezTo>
                <a:cubicBezTo>
                  <a:pt x="28017" y="8978"/>
                  <a:pt x="28314" y="8963"/>
                  <a:pt x="28611" y="8925"/>
                </a:cubicBezTo>
                <a:cubicBezTo>
                  <a:pt x="29030" y="19427"/>
                  <a:pt x="37239" y="27925"/>
                  <a:pt x="47619" y="28786"/>
                </a:cubicBezTo>
                <a:lnTo>
                  <a:pt x="476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2"/>
          <p:cNvSpPr/>
          <p:nvPr/>
        </p:nvSpPr>
        <p:spPr>
          <a:xfrm rot="10800000" flipH="1">
            <a:off x="1928087" y="3972873"/>
            <a:ext cx="342996" cy="36312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0"/>
                </a:moveTo>
                <a:lnTo>
                  <a:pt x="1901" y="1535"/>
                </a:lnTo>
                <a:lnTo>
                  <a:pt x="536" y="1030"/>
                </a:lnTo>
                <a:lnTo>
                  <a:pt x="1615" y="1974"/>
                </a:lnTo>
                <a:lnTo>
                  <a:pt x="0" y="2394"/>
                </a:lnTo>
                <a:lnTo>
                  <a:pt x="1541" y="2784"/>
                </a:lnTo>
                <a:lnTo>
                  <a:pt x="646" y="4185"/>
                </a:lnTo>
                <a:lnTo>
                  <a:pt x="646" y="4185"/>
                </a:lnTo>
                <a:lnTo>
                  <a:pt x="1937" y="3326"/>
                </a:lnTo>
                <a:lnTo>
                  <a:pt x="2437" y="5159"/>
                </a:lnTo>
                <a:lnTo>
                  <a:pt x="2936" y="3326"/>
                </a:lnTo>
                <a:lnTo>
                  <a:pt x="4228" y="4185"/>
                </a:lnTo>
                <a:lnTo>
                  <a:pt x="3332" y="2784"/>
                </a:lnTo>
                <a:lnTo>
                  <a:pt x="4873" y="2394"/>
                </a:lnTo>
                <a:lnTo>
                  <a:pt x="3259" y="1974"/>
                </a:lnTo>
                <a:lnTo>
                  <a:pt x="4337" y="1030"/>
                </a:lnTo>
                <a:lnTo>
                  <a:pt x="2973" y="1535"/>
                </a:lnTo>
                <a:lnTo>
                  <a:pt x="24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52"/>
          <p:cNvSpPr/>
          <p:nvPr/>
        </p:nvSpPr>
        <p:spPr>
          <a:xfrm rot="10800000" flipH="1">
            <a:off x="7858198" y="4320754"/>
            <a:ext cx="604473" cy="63998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52"/>
          <p:cNvSpPr/>
          <p:nvPr/>
        </p:nvSpPr>
        <p:spPr>
          <a:xfrm rot="10800000" flipH="1">
            <a:off x="6901114" y="3814815"/>
            <a:ext cx="205840" cy="218225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52"/>
          <p:cNvSpPr/>
          <p:nvPr/>
        </p:nvSpPr>
        <p:spPr>
          <a:xfrm rot="10800000" flipH="1">
            <a:off x="8462666" y="3962511"/>
            <a:ext cx="362759" cy="383865"/>
          </a:xfrm>
          <a:custGeom>
            <a:avLst/>
            <a:gdLst/>
            <a:ahLst/>
            <a:cxnLst/>
            <a:rect l="l" t="t" r="r" b="b"/>
            <a:pathLst>
              <a:path w="2925" h="3095" extrusionOk="0">
                <a:moveTo>
                  <a:pt x="2534" y="2510"/>
                </a:moveTo>
                <a:lnTo>
                  <a:pt x="2534" y="2510"/>
                </a:lnTo>
                <a:lnTo>
                  <a:pt x="2534" y="2510"/>
                </a:lnTo>
                <a:close/>
                <a:moveTo>
                  <a:pt x="1462" y="1"/>
                </a:moveTo>
                <a:lnTo>
                  <a:pt x="1140" y="920"/>
                </a:lnTo>
                <a:lnTo>
                  <a:pt x="323" y="616"/>
                </a:lnTo>
                <a:lnTo>
                  <a:pt x="323" y="616"/>
                </a:lnTo>
                <a:lnTo>
                  <a:pt x="969" y="1182"/>
                </a:lnTo>
                <a:lnTo>
                  <a:pt x="1" y="1432"/>
                </a:lnTo>
                <a:lnTo>
                  <a:pt x="926" y="1669"/>
                </a:lnTo>
                <a:lnTo>
                  <a:pt x="384" y="2510"/>
                </a:lnTo>
                <a:lnTo>
                  <a:pt x="1158" y="1992"/>
                </a:lnTo>
                <a:lnTo>
                  <a:pt x="1462" y="3095"/>
                </a:lnTo>
                <a:lnTo>
                  <a:pt x="1761" y="1992"/>
                </a:lnTo>
                <a:lnTo>
                  <a:pt x="2534" y="2510"/>
                </a:lnTo>
                <a:lnTo>
                  <a:pt x="1998" y="1669"/>
                </a:lnTo>
                <a:lnTo>
                  <a:pt x="2924" y="1432"/>
                </a:lnTo>
                <a:lnTo>
                  <a:pt x="1956" y="1182"/>
                </a:lnTo>
                <a:lnTo>
                  <a:pt x="2601" y="616"/>
                </a:lnTo>
                <a:lnTo>
                  <a:pt x="2601" y="616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52"/>
          <p:cNvSpPr/>
          <p:nvPr/>
        </p:nvSpPr>
        <p:spPr>
          <a:xfrm rot="10800000" flipH="1">
            <a:off x="7123777" y="4362293"/>
            <a:ext cx="428365" cy="418221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52"/>
          <p:cNvSpPr/>
          <p:nvPr/>
        </p:nvSpPr>
        <p:spPr>
          <a:xfrm rot="10800000" flipH="1">
            <a:off x="276282" y="3709106"/>
            <a:ext cx="277298" cy="269765"/>
          </a:xfrm>
          <a:custGeom>
            <a:avLst/>
            <a:gdLst/>
            <a:ahLst/>
            <a:cxnLst/>
            <a:rect l="l" t="t" r="r" b="b"/>
            <a:pathLst>
              <a:path w="2236" h="2175" extrusionOk="0">
                <a:moveTo>
                  <a:pt x="1044" y="0"/>
                </a:moveTo>
                <a:cubicBezTo>
                  <a:pt x="1001" y="0"/>
                  <a:pt x="960" y="27"/>
                  <a:pt x="963" y="82"/>
                </a:cubicBezTo>
                <a:cubicBezTo>
                  <a:pt x="987" y="362"/>
                  <a:pt x="1005" y="637"/>
                  <a:pt x="1024" y="917"/>
                </a:cubicBezTo>
                <a:lnTo>
                  <a:pt x="676" y="624"/>
                </a:lnTo>
                <a:cubicBezTo>
                  <a:pt x="658" y="609"/>
                  <a:pt x="638" y="602"/>
                  <a:pt x="618" y="602"/>
                </a:cubicBezTo>
                <a:cubicBezTo>
                  <a:pt x="548" y="602"/>
                  <a:pt x="488" y="689"/>
                  <a:pt x="554" y="746"/>
                </a:cubicBezTo>
                <a:cubicBezTo>
                  <a:pt x="664" y="838"/>
                  <a:pt x="774" y="929"/>
                  <a:pt x="877" y="1020"/>
                </a:cubicBezTo>
                <a:cubicBezTo>
                  <a:pt x="621" y="1039"/>
                  <a:pt x="366" y="1051"/>
                  <a:pt x="110" y="1069"/>
                </a:cubicBezTo>
                <a:cubicBezTo>
                  <a:pt x="2" y="1075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1"/>
                  <a:pt x="695" y="1203"/>
                  <a:pt x="981" y="1185"/>
                </a:cubicBezTo>
                <a:lnTo>
                  <a:pt x="981" y="1185"/>
                </a:lnTo>
                <a:cubicBezTo>
                  <a:pt x="877" y="1294"/>
                  <a:pt x="768" y="1404"/>
                  <a:pt x="658" y="1514"/>
                </a:cubicBezTo>
                <a:cubicBezTo>
                  <a:pt x="596" y="1571"/>
                  <a:pt x="657" y="1658"/>
                  <a:pt x="725" y="1658"/>
                </a:cubicBezTo>
                <a:cubicBezTo>
                  <a:pt x="744" y="1658"/>
                  <a:pt x="763" y="1651"/>
                  <a:pt x="780" y="1635"/>
                </a:cubicBezTo>
                <a:cubicBezTo>
                  <a:pt x="871" y="1544"/>
                  <a:pt x="963" y="1453"/>
                  <a:pt x="1054" y="1361"/>
                </a:cubicBezTo>
                <a:cubicBezTo>
                  <a:pt x="1066" y="1605"/>
                  <a:pt x="1084" y="1849"/>
                  <a:pt x="1097" y="2092"/>
                </a:cubicBezTo>
                <a:cubicBezTo>
                  <a:pt x="1100" y="2147"/>
                  <a:pt x="1144" y="2175"/>
                  <a:pt x="1186" y="2175"/>
                </a:cubicBezTo>
                <a:cubicBezTo>
                  <a:pt x="1229" y="2175"/>
                  <a:pt x="1270" y="2147"/>
                  <a:pt x="1267" y="2092"/>
                </a:cubicBezTo>
                <a:cubicBezTo>
                  <a:pt x="1255" y="1830"/>
                  <a:pt x="1237" y="1568"/>
                  <a:pt x="1218" y="1307"/>
                </a:cubicBezTo>
                <a:lnTo>
                  <a:pt x="1218" y="1307"/>
                </a:lnTo>
                <a:cubicBezTo>
                  <a:pt x="1334" y="1404"/>
                  <a:pt x="1444" y="1495"/>
                  <a:pt x="1553" y="1593"/>
                </a:cubicBezTo>
                <a:cubicBezTo>
                  <a:pt x="1571" y="1607"/>
                  <a:pt x="1590" y="1612"/>
                  <a:pt x="1608" y="1612"/>
                </a:cubicBezTo>
                <a:cubicBezTo>
                  <a:pt x="1680" y="1612"/>
                  <a:pt x="1743" y="1524"/>
                  <a:pt x="1675" y="1471"/>
                </a:cubicBezTo>
                <a:lnTo>
                  <a:pt x="1316" y="1166"/>
                </a:lnTo>
                <a:cubicBezTo>
                  <a:pt x="1584" y="1148"/>
                  <a:pt x="1852" y="1130"/>
                  <a:pt x="2120" y="1106"/>
                </a:cubicBezTo>
                <a:cubicBezTo>
                  <a:pt x="2228" y="1100"/>
                  <a:pt x="2235" y="935"/>
                  <a:pt x="2126" y="935"/>
                </a:cubicBezTo>
                <a:cubicBezTo>
                  <a:pt x="2124" y="935"/>
                  <a:pt x="2122" y="935"/>
                  <a:pt x="2120" y="935"/>
                </a:cubicBezTo>
                <a:cubicBezTo>
                  <a:pt x="1888" y="953"/>
                  <a:pt x="1657" y="972"/>
                  <a:pt x="1432" y="984"/>
                </a:cubicBezTo>
                <a:lnTo>
                  <a:pt x="1651" y="764"/>
                </a:lnTo>
                <a:cubicBezTo>
                  <a:pt x="1708" y="703"/>
                  <a:pt x="1647" y="619"/>
                  <a:pt x="1583" y="619"/>
                </a:cubicBezTo>
                <a:cubicBezTo>
                  <a:pt x="1564" y="619"/>
                  <a:pt x="1545" y="626"/>
                  <a:pt x="1529" y="643"/>
                </a:cubicBezTo>
                <a:cubicBezTo>
                  <a:pt x="1419" y="752"/>
                  <a:pt x="1310" y="862"/>
                  <a:pt x="1200" y="972"/>
                </a:cubicBezTo>
                <a:cubicBezTo>
                  <a:pt x="1182" y="673"/>
                  <a:pt x="1158" y="381"/>
                  <a:pt x="1139" y="82"/>
                </a:cubicBezTo>
                <a:cubicBezTo>
                  <a:pt x="1133" y="27"/>
                  <a:pt x="1087" y="0"/>
                  <a:pt x="10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52"/>
          <p:cNvSpPr/>
          <p:nvPr/>
        </p:nvSpPr>
        <p:spPr>
          <a:xfrm rot="10800000" flipH="1">
            <a:off x="1498084" y="4640743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52"/>
          <p:cNvSpPr/>
          <p:nvPr/>
        </p:nvSpPr>
        <p:spPr>
          <a:xfrm rot="10800000" flipH="1">
            <a:off x="7733504" y="3794804"/>
            <a:ext cx="277309" cy="270504"/>
          </a:xfrm>
          <a:custGeom>
            <a:avLst/>
            <a:gdLst/>
            <a:ahLst/>
            <a:cxnLst/>
            <a:rect l="l" t="t" r="r" b="b"/>
            <a:pathLst>
              <a:path w="2236" h="2181" extrusionOk="0">
                <a:moveTo>
                  <a:pt x="1045" y="0"/>
                </a:moveTo>
                <a:cubicBezTo>
                  <a:pt x="1003" y="0"/>
                  <a:pt x="963" y="28"/>
                  <a:pt x="969" y="82"/>
                </a:cubicBezTo>
                <a:cubicBezTo>
                  <a:pt x="987" y="363"/>
                  <a:pt x="1006" y="643"/>
                  <a:pt x="1024" y="923"/>
                </a:cubicBezTo>
                <a:lnTo>
                  <a:pt x="677" y="631"/>
                </a:lnTo>
                <a:cubicBezTo>
                  <a:pt x="658" y="615"/>
                  <a:pt x="638" y="608"/>
                  <a:pt x="618" y="608"/>
                </a:cubicBezTo>
                <a:cubicBezTo>
                  <a:pt x="548" y="608"/>
                  <a:pt x="488" y="694"/>
                  <a:pt x="555" y="746"/>
                </a:cubicBezTo>
                <a:cubicBezTo>
                  <a:pt x="665" y="844"/>
                  <a:pt x="774" y="935"/>
                  <a:pt x="884" y="1026"/>
                </a:cubicBezTo>
                <a:cubicBezTo>
                  <a:pt x="622" y="1039"/>
                  <a:pt x="366" y="1057"/>
                  <a:pt x="110" y="1069"/>
                </a:cubicBezTo>
                <a:cubicBezTo>
                  <a:pt x="3" y="1075"/>
                  <a:pt x="1" y="1240"/>
                  <a:pt x="105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3" y="1227"/>
                  <a:pt x="695" y="1209"/>
                  <a:pt x="987" y="1191"/>
                </a:cubicBezTo>
                <a:lnTo>
                  <a:pt x="987" y="1191"/>
                </a:lnTo>
                <a:cubicBezTo>
                  <a:pt x="878" y="1301"/>
                  <a:pt x="768" y="1404"/>
                  <a:pt x="658" y="1514"/>
                </a:cubicBezTo>
                <a:cubicBezTo>
                  <a:pt x="597" y="1575"/>
                  <a:pt x="656" y="1661"/>
                  <a:pt x="722" y="1661"/>
                </a:cubicBezTo>
                <a:cubicBezTo>
                  <a:pt x="742" y="1661"/>
                  <a:pt x="762" y="1654"/>
                  <a:pt x="780" y="1636"/>
                </a:cubicBezTo>
                <a:cubicBezTo>
                  <a:pt x="872" y="1544"/>
                  <a:pt x="963" y="1453"/>
                  <a:pt x="1054" y="1368"/>
                </a:cubicBezTo>
                <a:cubicBezTo>
                  <a:pt x="1067" y="1611"/>
                  <a:pt x="1085" y="1855"/>
                  <a:pt x="1097" y="2098"/>
                </a:cubicBezTo>
                <a:cubicBezTo>
                  <a:pt x="1100" y="2153"/>
                  <a:pt x="1144" y="2181"/>
                  <a:pt x="1187" y="2181"/>
                </a:cubicBezTo>
                <a:cubicBezTo>
                  <a:pt x="1230" y="2181"/>
                  <a:pt x="1271" y="2153"/>
                  <a:pt x="1268" y="2098"/>
                </a:cubicBezTo>
                <a:cubicBezTo>
                  <a:pt x="1255" y="1837"/>
                  <a:pt x="1237" y="1575"/>
                  <a:pt x="1219" y="1313"/>
                </a:cubicBezTo>
                <a:lnTo>
                  <a:pt x="1219" y="1313"/>
                </a:lnTo>
                <a:lnTo>
                  <a:pt x="1554" y="1593"/>
                </a:lnTo>
                <a:cubicBezTo>
                  <a:pt x="1572" y="1609"/>
                  <a:pt x="1593" y="1615"/>
                  <a:pt x="1612" y="1615"/>
                </a:cubicBezTo>
                <a:cubicBezTo>
                  <a:pt x="1682" y="1615"/>
                  <a:pt x="1742" y="1528"/>
                  <a:pt x="1676" y="1471"/>
                </a:cubicBezTo>
                <a:cubicBezTo>
                  <a:pt x="1560" y="1374"/>
                  <a:pt x="1438" y="1270"/>
                  <a:pt x="1316" y="1167"/>
                </a:cubicBezTo>
                <a:cubicBezTo>
                  <a:pt x="1584" y="1148"/>
                  <a:pt x="1852" y="1130"/>
                  <a:pt x="2126" y="1112"/>
                </a:cubicBezTo>
                <a:cubicBezTo>
                  <a:pt x="2234" y="1106"/>
                  <a:pt x="2236" y="941"/>
                  <a:pt x="2132" y="941"/>
                </a:cubicBezTo>
                <a:cubicBezTo>
                  <a:pt x="2130" y="941"/>
                  <a:pt x="2128" y="941"/>
                  <a:pt x="2126" y="941"/>
                </a:cubicBezTo>
                <a:cubicBezTo>
                  <a:pt x="1895" y="959"/>
                  <a:pt x="1663" y="972"/>
                  <a:pt x="1432" y="990"/>
                </a:cubicBezTo>
                <a:lnTo>
                  <a:pt x="1651" y="771"/>
                </a:lnTo>
                <a:cubicBezTo>
                  <a:pt x="1712" y="710"/>
                  <a:pt x="1654" y="623"/>
                  <a:pt x="1588" y="623"/>
                </a:cubicBezTo>
                <a:cubicBezTo>
                  <a:pt x="1568" y="623"/>
                  <a:pt x="1548" y="631"/>
                  <a:pt x="1529" y="649"/>
                </a:cubicBezTo>
                <a:cubicBezTo>
                  <a:pt x="1420" y="758"/>
                  <a:pt x="1310" y="868"/>
                  <a:pt x="1201" y="978"/>
                </a:cubicBezTo>
                <a:cubicBezTo>
                  <a:pt x="1182" y="679"/>
                  <a:pt x="1158" y="381"/>
                  <a:pt x="1140" y="82"/>
                </a:cubicBezTo>
                <a:cubicBezTo>
                  <a:pt x="1134" y="28"/>
                  <a:pt x="1088" y="0"/>
                  <a:pt x="10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52"/>
          <p:cNvSpPr/>
          <p:nvPr/>
        </p:nvSpPr>
        <p:spPr>
          <a:xfrm rot="10800000" flipH="1">
            <a:off x="880769" y="4140527"/>
            <a:ext cx="428347" cy="371974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2"/>
          <p:cNvSpPr/>
          <p:nvPr/>
        </p:nvSpPr>
        <p:spPr>
          <a:xfrm rot="10800000" flipH="1">
            <a:off x="8420366" y="2753158"/>
            <a:ext cx="447340" cy="463243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52"/>
          <p:cNvSpPr/>
          <p:nvPr/>
        </p:nvSpPr>
        <p:spPr>
          <a:xfrm rot="10800000" flipH="1">
            <a:off x="276298" y="4320754"/>
            <a:ext cx="604473" cy="63998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52"/>
          <p:cNvSpPr/>
          <p:nvPr/>
        </p:nvSpPr>
        <p:spPr>
          <a:xfrm rot="10800000" flipH="1">
            <a:off x="354853" y="2903983"/>
            <a:ext cx="447340" cy="463243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52"/>
          <p:cNvSpPr/>
          <p:nvPr/>
        </p:nvSpPr>
        <p:spPr>
          <a:xfrm rot="10800000" flipH="1">
            <a:off x="8590409" y="3271168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bg>
      <p:bgPr>
        <a:solidFill>
          <a:schemeClr val="lt2"/>
        </a:solidFill>
        <a:effectLst/>
      </p:bgPr>
    </p:bg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3"/>
          <p:cNvSpPr/>
          <p:nvPr/>
        </p:nvSpPr>
        <p:spPr>
          <a:xfrm>
            <a:off x="7965908" y="4645046"/>
            <a:ext cx="319659" cy="31195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53"/>
          <p:cNvSpPr/>
          <p:nvPr/>
        </p:nvSpPr>
        <p:spPr>
          <a:xfrm>
            <a:off x="8327031" y="4121090"/>
            <a:ext cx="493763" cy="428767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53"/>
          <p:cNvSpPr/>
          <p:nvPr/>
        </p:nvSpPr>
        <p:spPr>
          <a:xfrm>
            <a:off x="379274" y="3917832"/>
            <a:ext cx="3339167" cy="8352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53"/>
          <p:cNvSpPr/>
          <p:nvPr/>
        </p:nvSpPr>
        <p:spPr>
          <a:xfrm>
            <a:off x="5585100" y="274800"/>
            <a:ext cx="2640810" cy="660605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53"/>
          <p:cNvSpPr/>
          <p:nvPr/>
        </p:nvSpPr>
        <p:spPr>
          <a:xfrm rot="10800000" flipH="1">
            <a:off x="284677" y="4408189"/>
            <a:ext cx="560519" cy="580438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53"/>
          <p:cNvSpPr/>
          <p:nvPr/>
        </p:nvSpPr>
        <p:spPr>
          <a:xfrm rot="10800000" flipH="1">
            <a:off x="1082769" y="4683745"/>
            <a:ext cx="347469" cy="339094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53"/>
          <p:cNvSpPr/>
          <p:nvPr/>
        </p:nvSpPr>
        <p:spPr>
          <a:xfrm rot="10800000" flipH="1">
            <a:off x="8383009" y="199187"/>
            <a:ext cx="536720" cy="466081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53"/>
          <p:cNvSpPr/>
          <p:nvPr/>
        </p:nvSpPr>
        <p:spPr>
          <a:xfrm>
            <a:off x="1096683" y="170921"/>
            <a:ext cx="319659" cy="31195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53"/>
          <p:cNvSpPr/>
          <p:nvPr/>
        </p:nvSpPr>
        <p:spPr>
          <a:xfrm rot="10800000" flipH="1">
            <a:off x="312527" y="199176"/>
            <a:ext cx="560519" cy="580438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53"/>
          <p:cNvSpPr/>
          <p:nvPr/>
        </p:nvSpPr>
        <p:spPr>
          <a:xfrm>
            <a:off x="8790307" y="4645048"/>
            <a:ext cx="237269" cy="251545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53"/>
          <p:cNvSpPr/>
          <p:nvPr/>
        </p:nvSpPr>
        <p:spPr>
          <a:xfrm>
            <a:off x="7811300" y="3048200"/>
            <a:ext cx="2850150" cy="71297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53"/>
          <p:cNvSpPr/>
          <p:nvPr/>
        </p:nvSpPr>
        <p:spPr>
          <a:xfrm>
            <a:off x="845198" y="779627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53"/>
          <p:cNvSpPr/>
          <p:nvPr/>
        </p:nvSpPr>
        <p:spPr>
          <a:xfrm rot="10800000">
            <a:off x="150495" y="4168709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53"/>
          <p:cNvSpPr/>
          <p:nvPr/>
        </p:nvSpPr>
        <p:spPr>
          <a:xfrm>
            <a:off x="7742273" y="170927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53"/>
          <p:cNvSpPr/>
          <p:nvPr/>
        </p:nvSpPr>
        <p:spPr>
          <a:xfrm rot="10800000">
            <a:off x="8686070" y="836534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82" r:id="rId5"/>
    <p:sldLayoutId id="2147483685" r:id="rId6"/>
    <p:sldLayoutId id="2147483697" r:id="rId7"/>
    <p:sldLayoutId id="2147483698" r:id="rId8"/>
    <p:sldLayoutId id="2147483699" r:id="rId9"/>
    <p:sldLayoutId id="214748370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0"/>
          <p:cNvSpPr txBox="1">
            <a:spLocks noGrp="1"/>
          </p:cNvSpPr>
          <p:nvPr>
            <p:ph type="ctrTitle"/>
          </p:nvPr>
        </p:nvSpPr>
        <p:spPr>
          <a:xfrm>
            <a:off x="2576627" y="154830"/>
            <a:ext cx="3991800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 err="1"/>
              <a:t>Rancang</a:t>
            </a:r>
            <a:r>
              <a:rPr lang="en-US" sz="2000" b="1" dirty="0"/>
              <a:t> </a:t>
            </a:r>
            <a:r>
              <a:rPr lang="en-US" sz="2000" b="1" dirty="0" err="1"/>
              <a:t>Bangun</a:t>
            </a:r>
            <a:r>
              <a:rPr lang="en-US" sz="2000" b="1" dirty="0"/>
              <a:t> Website </a:t>
            </a:r>
            <a:r>
              <a:rPr lang="en-US" sz="2000" b="1" dirty="0" err="1"/>
              <a:t>Validasi</a:t>
            </a:r>
            <a:r>
              <a:rPr lang="en-US" sz="2000" b="1" dirty="0"/>
              <a:t> </a:t>
            </a:r>
            <a:r>
              <a:rPr lang="en-US" sz="2000" b="1" dirty="0" err="1"/>
              <a:t>Berita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Sertifikasi</a:t>
            </a:r>
            <a:r>
              <a:rPr lang="en-US" sz="2000" b="1" dirty="0"/>
              <a:t> </a:t>
            </a:r>
            <a:r>
              <a:rPr lang="en-US" sz="2000" b="1" dirty="0" err="1"/>
              <a:t>Kebenaran</a:t>
            </a:r>
            <a:r>
              <a:rPr lang="en-US" sz="2000" b="1" dirty="0"/>
              <a:t> </a:t>
            </a:r>
            <a:r>
              <a:rPr lang="en-US" sz="2000" b="1" dirty="0" err="1"/>
              <a:t>Berita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102" name="Google Shape;1102;p60"/>
          <p:cNvSpPr txBox="1">
            <a:spLocks noGrp="1"/>
          </p:cNvSpPr>
          <p:nvPr>
            <p:ph type="subTitle" idx="1"/>
          </p:nvPr>
        </p:nvSpPr>
        <p:spPr>
          <a:xfrm>
            <a:off x="2868348" y="1835697"/>
            <a:ext cx="3491458" cy="967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1400" dirty="0"/>
              <a:t>Nama : </a:t>
            </a:r>
            <a:r>
              <a:rPr lang="en-US" sz="1400" dirty="0" err="1"/>
              <a:t>Pelean</a:t>
            </a:r>
            <a:r>
              <a:rPr lang="en-US" sz="1400" dirty="0"/>
              <a:t> Alexander Jonas </a:t>
            </a:r>
            <a:r>
              <a:rPr lang="en-US" sz="1400" dirty="0" err="1"/>
              <a:t>Sitompul</a:t>
            </a:r>
            <a:endParaRPr lang="en-US" sz="1400" dirty="0"/>
          </a:p>
          <a:p>
            <a:pPr marL="0" lvl="0" indent="0">
              <a:lnSpc>
                <a:spcPct val="150000"/>
              </a:lnSpc>
            </a:pPr>
            <a:r>
              <a:rPr lang="en-US" sz="1400" dirty="0"/>
              <a:t>NPM : 21081010197</a:t>
            </a:r>
          </a:p>
          <a:p>
            <a:pPr marL="0" lvl="0" indent="0">
              <a:lnSpc>
                <a:spcPct val="150000"/>
              </a:lnSpc>
            </a:pPr>
            <a:r>
              <a:rPr lang="en-US" sz="1400" dirty="0"/>
              <a:t>RISET D081</a:t>
            </a:r>
            <a:endParaRPr dirty="0"/>
          </a:p>
        </p:txBody>
      </p:sp>
      <p:grpSp>
        <p:nvGrpSpPr>
          <p:cNvPr id="1103" name="Google Shape;1103;p60"/>
          <p:cNvGrpSpPr/>
          <p:nvPr/>
        </p:nvGrpSpPr>
        <p:grpSpPr>
          <a:xfrm>
            <a:off x="491368" y="1039734"/>
            <a:ext cx="2385004" cy="3610737"/>
            <a:chOff x="491368" y="1039734"/>
            <a:chExt cx="2385004" cy="3610737"/>
          </a:xfrm>
        </p:grpSpPr>
        <p:sp>
          <p:nvSpPr>
            <p:cNvPr id="1104" name="Google Shape;1104;p60"/>
            <p:cNvSpPr/>
            <p:nvPr/>
          </p:nvSpPr>
          <p:spPr>
            <a:xfrm>
              <a:off x="685649" y="4219640"/>
              <a:ext cx="1996602" cy="430830"/>
            </a:xfrm>
            <a:custGeom>
              <a:avLst/>
              <a:gdLst/>
              <a:ahLst/>
              <a:cxnLst/>
              <a:rect l="l" t="t" r="r" b="b"/>
              <a:pathLst>
                <a:path w="18718" h="4039" extrusionOk="0">
                  <a:moveTo>
                    <a:pt x="9356" y="0"/>
                  </a:moveTo>
                  <a:cubicBezTo>
                    <a:pt x="4191" y="0"/>
                    <a:pt x="0" y="902"/>
                    <a:pt x="0" y="2016"/>
                  </a:cubicBezTo>
                  <a:cubicBezTo>
                    <a:pt x="0" y="3131"/>
                    <a:pt x="4191" y="4038"/>
                    <a:pt x="9356" y="4038"/>
                  </a:cubicBezTo>
                  <a:cubicBezTo>
                    <a:pt x="14527" y="4038"/>
                    <a:pt x="18717" y="3131"/>
                    <a:pt x="18717" y="2016"/>
                  </a:cubicBezTo>
                  <a:cubicBezTo>
                    <a:pt x="18717" y="902"/>
                    <a:pt x="14527" y="0"/>
                    <a:pt x="935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5" name="Google Shape;1105;p60"/>
            <p:cNvGrpSpPr/>
            <p:nvPr/>
          </p:nvGrpSpPr>
          <p:grpSpPr>
            <a:xfrm>
              <a:off x="491368" y="1039734"/>
              <a:ext cx="2385004" cy="3422897"/>
              <a:chOff x="3759075" y="4359075"/>
              <a:chExt cx="1307568" cy="1876588"/>
            </a:xfrm>
          </p:grpSpPr>
          <p:sp>
            <p:nvSpPr>
              <p:cNvPr id="1106" name="Google Shape;1106;p60"/>
              <p:cNvSpPr/>
              <p:nvPr/>
            </p:nvSpPr>
            <p:spPr>
              <a:xfrm>
                <a:off x="4835422" y="5255562"/>
                <a:ext cx="231221" cy="23958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4413" extrusionOk="0">
                    <a:moveTo>
                      <a:pt x="1876" y="0"/>
                    </a:moveTo>
                    <a:cubicBezTo>
                      <a:pt x="1793" y="0"/>
                      <a:pt x="1710" y="37"/>
                      <a:pt x="1633" y="71"/>
                    </a:cubicBezTo>
                    <a:cubicBezTo>
                      <a:pt x="1457" y="162"/>
                      <a:pt x="1311" y="308"/>
                      <a:pt x="1164" y="448"/>
                    </a:cubicBezTo>
                    <a:cubicBezTo>
                      <a:pt x="1012" y="595"/>
                      <a:pt x="866" y="747"/>
                      <a:pt x="726" y="905"/>
                    </a:cubicBezTo>
                    <a:cubicBezTo>
                      <a:pt x="580" y="1064"/>
                      <a:pt x="446" y="1228"/>
                      <a:pt x="312" y="1393"/>
                    </a:cubicBezTo>
                    <a:cubicBezTo>
                      <a:pt x="251" y="1478"/>
                      <a:pt x="184" y="1563"/>
                      <a:pt x="123" y="1648"/>
                    </a:cubicBezTo>
                    <a:cubicBezTo>
                      <a:pt x="62" y="1740"/>
                      <a:pt x="1" y="1819"/>
                      <a:pt x="31" y="1929"/>
                    </a:cubicBezTo>
                    <a:cubicBezTo>
                      <a:pt x="56" y="2026"/>
                      <a:pt x="111" y="2117"/>
                      <a:pt x="153" y="2215"/>
                    </a:cubicBezTo>
                    <a:cubicBezTo>
                      <a:pt x="196" y="2312"/>
                      <a:pt x="239" y="2410"/>
                      <a:pt x="275" y="2513"/>
                    </a:cubicBezTo>
                    <a:cubicBezTo>
                      <a:pt x="354" y="2714"/>
                      <a:pt x="433" y="2915"/>
                      <a:pt x="507" y="3116"/>
                    </a:cubicBezTo>
                    <a:cubicBezTo>
                      <a:pt x="653" y="3524"/>
                      <a:pt x="781" y="3939"/>
                      <a:pt x="890" y="4359"/>
                    </a:cubicBezTo>
                    <a:cubicBezTo>
                      <a:pt x="899" y="4397"/>
                      <a:pt x="926" y="4413"/>
                      <a:pt x="954" y="4413"/>
                    </a:cubicBezTo>
                    <a:cubicBezTo>
                      <a:pt x="983" y="4413"/>
                      <a:pt x="1015" y="4396"/>
                      <a:pt x="1030" y="4371"/>
                    </a:cubicBezTo>
                    <a:cubicBezTo>
                      <a:pt x="1036" y="4371"/>
                      <a:pt x="1043" y="4365"/>
                      <a:pt x="1055" y="4365"/>
                    </a:cubicBezTo>
                    <a:cubicBezTo>
                      <a:pt x="1231" y="4292"/>
                      <a:pt x="1408" y="4219"/>
                      <a:pt x="1585" y="4146"/>
                    </a:cubicBezTo>
                    <a:cubicBezTo>
                      <a:pt x="1950" y="3987"/>
                      <a:pt x="2407" y="3805"/>
                      <a:pt x="2681" y="3494"/>
                    </a:cubicBezTo>
                    <a:cubicBezTo>
                      <a:pt x="2858" y="3433"/>
                      <a:pt x="3034" y="3360"/>
                      <a:pt x="3205" y="3287"/>
                    </a:cubicBezTo>
                    <a:cubicBezTo>
                      <a:pt x="3369" y="3214"/>
                      <a:pt x="3528" y="3135"/>
                      <a:pt x="3680" y="3049"/>
                    </a:cubicBezTo>
                    <a:cubicBezTo>
                      <a:pt x="3826" y="2970"/>
                      <a:pt x="3984" y="2897"/>
                      <a:pt x="4088" y="2769"/>
                    </a:cubicBezTo>
                    <a:cubicBezTo>
                      <a:pt x="4185" y="2659"/>
                      <a:pt x="4234" y="2477"/>
                      <a:pt x="4143" y="2349"/>
                    </a:cubicBezTo>
                    <a:cubicBezTo>
                      <a:pt x="4118" y="2306"/>
                      <a:pt x="4070" y="2270"/>
                      <a:pt x="4021" y="2251"/>
                    </a:cubicBezTo>
                    <a:cubicBezTo>
                      <a:pt x="4064" y="2209"/>
                      <a:pt x="4100" y="2160"/>
                      <a:pt x="4137" y="2117"/>
                    </a:cubicBezTo>
                    <a:cubicBezTo>
                      <a:pt x="4204" y="2020"/>
                      <a:pt x="4252" y="1916"/>
                      <a:pt x="4252" y="1795"/>
                    </a:cubicBezTo>
                    <a:cubicBezTo>
                      <a:pt x="4259" y="1654"/>
                      <a:pt x="4167" y="1539"/>
                      <a:pt x="4045" y="1490"/>
                    </a:cubicBezTo>
                    <a:cubicBezTo>
                      <a:pt x="4149" y="1332"/>
                      <a:pt x="4155" y="1100"/>
                      <a:pt x="4033" y="942"/>
                    </a:cubicBezTo>
                    <a:cubicBezTo>
                      <a:pt x="3945" y="823"/>
                      <a:pt x="3804" y="762"/>
                      <a:pt x="3661" y="762"/>
                    </a:cubicBezTo>
                    <a:cubicBezTo>
                      <a:pt x="3605" y="762"/>
                      <a:pt x="3550" y="771"/>
                      <a:pt x="3497" y="790"/>
                    </a:cubicBezTo>
                    <a:cubicBezTo>
                      <a:pt x="3564" y="674"/>
                      <a:pt x="3564" y="534"/>
                      <a:pt x="3509" y="412"/>
                    </a:cubicBezTo>
                    <a:cubicBezTo>
                      <a:pt x="3414" y="196"/>
                      <a:pt x="3200" y="109"/>
                      <a:pt x="2981" y="109"/>
                    </a:cubicBezTo>
                    <a:cubicBezTo>
                      <a:pt x="2891" y="109"/>
                      <a:pt x="2801" y="123"/>
                      <a:pt x="2718" y="150"/>
                    </a:cubicBezTo>
                    <a:cubicBezTo>
                      <a:pt x="2565" y="205"/>
                      <a:pt x="2425" y="290"/>
                      <a:pt x="2285" y="375"/>
                    </a:cubicBezTo>
                    <a:cubicBezTo>
                      <a:pt x="2218" y="412"/>
                      <a:pt x="2151" y="455"/>
                      <a:pt x="2090" y="491"/>
                    </a:cubicBezTo>
                    <a:cubicBezTo>
                      <a:pt x="2108" y="418"/>
                      <a:pt x="2115" y="333"/>
                      <a:pt x="2102" y="254"/>
                    </a:cubicBezTo>
                    <a:cubicBezTo>
                      <a:pt x="2096" y="150"/>
                      <a:pt x="2054" y="46"/>
                      <a:pt x="1944" y="10"/>
                    </a:cubicBezTo>
                    <a:cubicBezTo>
                      <a:pt x="1921" y="3"/>
                      <a:pt x="1899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60"/>
              <p:cNvSpPr/>
              <p:nvPr/>
            </p:nvSpPr>
            <p:spPr>
              <a:xfrm>
                <a:off x="4874022" y="5270112"/>
                <a:ext cx="79209" cy="93216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717" extrusionOk="0">
                    <a:moveTo>
                      <a:pt x="1355" y="1"/>
                    </a:moveTo>
                    <a:cubicBezTo>
                      <a:pt x="1329" y="1"/>
                      <a:pt x="1304" y="12"/>
                      <a:pt x="1288" y="40"/>
                    </a:cubicBezTo>
                    <a:cubicBezTo>
                      <a:pt x="1184" y="211"/>
                      <a:pt x="1081" y="375"/>
                      <a:pt x="983" y="546"/>
                    </a:cubicBezTo>
                    <a:cubicBezTo>
                      <a:pt x="941" y="631"/>
                      <a:pt x="904" y="723"/>
                      <a:pt x="886" y="814"/>
                    </a:cubicBezTo>
                    <a:cubicBezTo>
                      <a:pt x="868" y="899"/>
                      <a:pt x="880" y="991"/>
                      <a:pt x="861" y="1076"/>
                    </a:cubicBezTo>
                    <a:cubicBezTo>
                      <a:pt x="807" y="1429"/>
                      <a:pt x="380" y="1514"/>
                      <a:pt x="94" y="1563"/>
                    </a:cubicBezTo>
                    <a:cubicBezTo>
                      <a:pt x="0" y="1575"/>
                      <a:pt x="8" y="1716"/>
                      <a:pt x="95" y="1716"/>
                    </a:cubicBezTo>
                    <a:cubicBezTo>
                      <a:pt x="99" y="1716"/>
                      <a:pt x="102" y="1716"/>
                      <a:pt x="106" y="1715"/>
                    </a:cubicBezTo>
                    <a:cubicBezTo>
                      <a:pt x="441" y="1654"/>
                      <a:pt x="855" y="1569"/>
                      <a:pt x="989" y="1204"/>
                    </a:cubicBezTo>
                    <a:cubicBezTo>
                      <a:pt x="1020" y="1112"/>
                      <a:pt x="1020" y="1027"/>
                      <a:pt x="1026" y="930"/>
                    </a:cubicBezTo>
                    <a:cubicBezTo>
                      <a:pt x="1032" y="832"/>
                      <a:pt x="1062" y="741"/>
                      <a:pt x="1105" y="649"/>
                    </a:cubicBezTo>
                    <a:cubicBezTo>
                      <a:pt x="1196" y="467"/>
                      <a:pt x="1318" y="290"/>
                      <a:pt x="1422" y="107"/>
                    </a:cubicBezTo>
                    <a:cubicBezTo>
                      <a:pt x="1459" y="50"/>
                      <a:pt x="1407" y="1"/>
                      <a:pt x="1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0"/>
              <p:cNvSpPr/>
              <p:nvPr/>
            </p:nvSpPr>
            <p:spPr>
              <a:xfrm>
                <a:off x="4956434" y="5296660"/>
                <a:ext cx="98156" cy="118569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2184" extrusionOk="0">
                    <a:moveTo>
                      <a:pt x="1166" y="1"/>
                    </a:moveTo>
                    <a:cubicBezTo>
                      <a:pt x="1160" y="1"/>
                      <a:pt x="1153" y="1"/>
                      <a:pt x="1146" y="2"/>
                    </a:cubicBezTo>
                    <a:cubicBezTo>
                      <a:pt x="836" y="75"/>
                      <a:pt x="531" y="191"/>
                      <a:pt x="245" y="331"/>
                    </a:cubicBezTo>
                    <a:cubicBezTo>
                      <a:pt x="221" y="294"/>
                      <a:pt x="196" y="264"/>
                      <a:pt x="172" y="227"/>
                    </a:cubicBezTo>
                    <a:cubicBezTo>
                      <a:pt x="155" y="205"/>
                      <a:pt x="132" y="196"/>
                      <a:pt x="110" y="196"/>
                    </a:cubicBezTo>
                    <a:cubicBezTo>
                      <a:pt x="54" y="196"/>
                      <a:pt x="0" y="256"/>
                      <a:pt x="44" y="313"/>
                    </a:cubicBezTo>
                    <a:cubicBezTo>
                      <a:pt x="434" y="824"/>
                      <a:pt x="635" y="1470"/>
                      <a:pt x="604" y="2116"/>
                    </a:cubicBezTo>
                    <a:cubicBezTo>
                      <a:pt x="604" y="2155"/>
                      <a:pt x="645" y="2183"/>
                      <a:pt x="680" y="2183"/>
                    </a:cubicBezTo>
                    <a:cubicBezTo>
                      <a:pt x="683" y="2183"/>
                      <a:pt x="686" y="2183"/>
                      <a:pt x="690" y="2183"/>
                    </a:cubicBezTo>
                    <a:cubicBezTo>
                      <a:pt x="732" y="2183"/>
                      <a:pt x="757" y="2146"/>
                      <a:pt x="757" y="2103"/>
                    </a:cubicBezTo>
                    <a:cubicBezTo>
                      <a:pt x="763" y="2012"/>
                      <a:pt x="763" y="1927"/>
                      <a:pt x="757" y="1835"/>
                    </a:cubicBezTo>
                    <a:lnTo>
                      <a:pt x="799" y="1835"/>
                    </a:lnTo>
                    <a:lnTo>
                      <a:pt x="1719" y="1567"/>
                    </a:lnTo>
                    <a:cubicBezTo>
                      <a:pt x="1807" y="1540"/>
                      <a:pt x="1775" y="1417"/>
                      <a:pt x="1696" y="1417"/>
                    </a:cubicBezTo>
                    <a:cubicBezTo>
                      <a:pt x="1688" y="1417"/>
                      <a:pt x="1679" y="1418"/>
                      <a:pt x="1670" y="1421"/>
                    </a:cubicBezTo>
                    <a:cubicBezTo>
                      <a:pt x="1366" y="1513"/>
                      <a:pt x="1055" y="1598"/>
                      <a:pt x="750" y="1689"/>
                    </a:cubicBezTo>
                    <a:cubicBezTo>
                      <a:pt x="732" y="1531"/>
                      <a:pt x="702" y="1366"/>
                      <a:pt x="659" y="1214"/>
                    </a:cubicBezTo>
                    <a:cubicBezTo>
                      <a:pt x="659" y="1214"/>
                      <a:pt x="659" y="1214"/>
                      <a:pt x="665" y="1208"/>
                    </a:cubicBezTo>
                    <a:cubicBezTo>
                      <a:pt x="1012" y="1074"/>
                      <a:pt x="1360" y="946"/>
                      <a:pt x="1707" y="812"/>
                    </a:cubicBezTo>
                    <a:cubicBezTo>
                      <a:pt x="1788" y="780"/>
                      <a:pt x="1758" y="660"/>
                      <a:pt x="1686" y="660"/>
                    </a:cubicBezTo>
                    <a:cubicBezTo>
                      <a:pt x="1678" y="660"/>
                      <a:pt x="1668" y="662"/>
                      <a:pt x="1658" y="666"/>
                    </a:cubicBezTo>
                    <a:cubicBezTo>
                      <a:pt x="1311" y="800"/>
                      <a:pt x="964" y="934"/>
                      <a:pt x="616" y="1068"/>
                    </a:cubicBezTo>
                    <a:lnTo>
                      <a:pt x="610" y="1068"/>
                    </a:lnTo>
                    <a:cubicBezTo>
                      <a:pt x="543" y="855"/>
                      <a:pt x="446" y="648"/>
                      <a:pt x="330" y="459"/>
                    </a:cubicBezTo>
                    <a:cubicBezTo>
                      <a:pt x="604" y="325"/>
                      <a:pt x="897" y="221"/>
                      <a:pt x="1195" y="148"/>
                    </a:cubicBezTo>
                    <a:cubicBezTo>
                      <a:pt x="1238" y="136"/>
                      <a:pt x="1256" y="87"/>
                      <a:pt x="1244" y="51"/>
                    </a:cubicBezTo>
                    <a:cubicBezTo>
                      <a:pt x="1234" y="15"/>
                      <a:pt x="1202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60"/>
              <p:cNvSpPr/>
              <p:nvPr/>
            </p:nvSpPr>
            <p:spPr>
              <a:xfrm>
                <a:off x="3836166" y="5969636"/>
                <a:ext cx="95930" cy="100002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842" extrusionOk="0">
                    <a:moveTo>
                      <a:pt x="508" y="0"/>
                    </a:moveTo>
                    <a:cubicBezTo>
                      <a:pt x="437" y="0"/>
                      <a:pt x="366" y="14"/>
                      <a:pt x="299" y="44"/>
                    </a:cubicBezTo>
                    <a:cubicBezTo>
                      <a:pt x="152" y="117"/>
                      <a:pt x="73" y="263"/>
                      <a:pt x="43" y="415"/>
                    </a:cubicBezTo>
                    <a:cubicBezTo>
                      <a:pt x="0" y="616"/>
                      <a:pt x="0" y="830"/>
                      <a:pt x="6" y="1037"/>
                    </a:cubicBezTo>
                    <a:cubicBezTo>
                      <a:pt x="12" y="1268"/>
                      <a:pt x="37" y="1500"/>
                      <a:pt x="73" y="1731"/>
                    </a:cubicBezTo>
                    <a:cubicBezTo>
                      <a:pt x="79" y="1768"/>
                      <a:pt x="116" y="1786"/>
                      <a:pt x="152" y="1786"/>
                    </a:cubicBezTo>
                    <a:cubicBezTo>
                      <a:pt x="165" y="1810"/>
                      <a:pt x="189" y="1822"/>
                      <a:pt x="213" y="1835"/>
                    </a:cubicBezTo>
                    <a:cubicBezTo>
                      <a:pt x="229" y="1839"/>
                      <a:pt x="245" y="1841"/>
                      <a:pt x="260" y="1841"/>
                    </a:cubicBezTo>
                    <a:cubicBezTo>
                      <a:pt x="326" y="1841"/>
                      <a:pt x="385" y="1803"/>
                      <a:pt x="445" y="1774"/>
                    </a:cubicBezTo>
                    <a:cubicBezTo>
                      <a:pt x="621" y="1682"/>
                      <a:pt x="792" y="1585"/>
                      <a:pt x="969" y="1481"/>
                    </a:cubicBezTo>
                    <a:cubicBezTo>
                      <a:pt x="1139" y="1384"/>
                      <a:pt x="1304" y="1280"/>
                      <a:pt x="1468" y="1171"/>
                    </a:cubicBezTo>
                    <a:cubicBezTo>
                      <a:pt x="1553" y="1122"/>
                      <a:pt x="1645" y="1073"/>
                      <a:pt x="1718" y="1012"/>
                    </a:cubicBezTo>
                    <a:cubicBezTo>
                      <a:pt x="1742" y="988"/>
                      <a:pt x="1767" y="951"/>
                      <a:pt x="1767" y="915"/>
                    </a:cubicBezTo>
                    <a:cubicBezTo>
                      <a:pt x="1767" y="860"/>
                      <a:pt x="1730" y="823"/>
                      <a:pt x="1693" y="787"/>
                    </a:cubicBezTo>
                    <a:cubicBezTo>
                      <a:pt x="1559" y="653"/>
                      <a:pt x="1413" y="525"/>
                      <a:pt x="1261" y="403"/>
                    </a:cubicBezTo>
                    <a:cubicBezTo>
                      <a:pt x="1121" y="281"/>
                      <a:pt x="975" y="153"/>
                      <a:pt x="804" y="74"/>
                    </a:cubicBezTo>
                    <a:cubicBezTo>
                      <a:pt x="711" y="28"/>
                      <a:pt x="610" y="0"/>
                      <a:pt x="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60"/>
              <p:cNvSpPr/>
              <p:nvPr/>
            </p:nvSpPr>
            <p:spPr>
              <a:xfrm>
                <a:off x="3928730" y="5902534"/>
                <a:ext cx="108526" cy="11400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100" extrusionOk="0">
                    <a:moveTo>
                      <a:pt x="739" y="1"/>
                    </a:moveTo>
                    <a:cubicBezTo>
                      <a:pt x="734" y="1"/>
                      <a:pt x="730" y="1"/>
                      <a:pt x="725" y="1"/>
                    </a:cubicBezTo>
                    <a:cubicBezTo>
                      <a:pt x="549" y="1"/>
                      <a:pt x="372" y="55"/>
                      <a:pt x="244" y="183"/>
                    </a:cubicBezTo>
                    <a:cubicBezTo>
                      <a:pt x="122" y="305"/>
                      <a:pt x="62" y="464"/>
                      <a:pt x="31" y="628"/>
                    </a:cubicBezTo>
                    <a:cubicBezTo>
                      <a:pt x="1" y="835"/>
                      <a:pt x="13" y="1036"/>
                      <a:pt x="19" y="1243"/>
                    </a:cubicBezTo>
                    <a:cubicBezTo>
                      <a:pt x="31" y="1505"/>
                      <a:pt x="43" y="1761"/>
                      <a:pt x="49" y="2023"/>
                    </a:cubicBezTo>
                    <a:cubicBezTo>
                      <a:pt x="54" y="2074"/>
                      <a:pt x="93" y="2099"/>
                      <a:pt x="131" y="2099"/>
                    </a:cubicBezTo>
                    <a:cubicBezTo>
                      <a:pt x="138" y="2099"/>
                      <a:pt x="146" y="2098"/>
                      <a:pt x="153" y="2096"/>
                    </a:cubicBezTo>
                    <a:cubicBezTo>
                      <a:pt x="156" y="2098"/>
                      <a:pt x="160" y="2098"/>
                      <a:pt x="164" y="2098"/>
                    </a:cubicBezTo>
                    <a:cubicBezTo>
                      <a:pt x="175" y="2098"/>
                      <a:pt x="188" y="2093"/>
                      <a:pt x="202" y="2084"/>
                    </a:cubicBezTo>
                    <a:cubicBezTo>
                      <a:pt x="579" y="1858"/>
                      <a:pt x="945" y="1615"/>
                      <a:pt x="1298" y="1359"/>
                    </a:cubicBezTo>
                    <a:cubicBezTo>
                      <a:pt x="1475" y="1231"/>
                      <a:pt x="1645" y="1103"/>
                      <a:pt x="1816" y="969"/>
                    </a:cubicBezTo>
                    <a:cubicBezTo>
                      <a:pt x="1889" y="914"/>
                      <a:pt x="1998" y="847"/>
                      <a:pt x="1956" y="738"/>
                    </a:cubicBezTo>
                    <a:cubicBezTo>
                      <a:pt x="1931" y="689"/>
                      <a:pt x="1895" y="659"/>
                      <a:pt x="1852" y="628"/>
                    </a:cubicBezTo>
                    <a:cubicBezTo>
                      <a:pt x="1816" y="592"/>
                      <a:pt x="1773" y="555"/>
                      <a:pt x="1730" y="518"/>
                    </a:cubicBezTo>
                    <a:cubicBezTo>
                      <a:pt x="1447" y="271"/>
                      <a:pt x="1134" y="1"/>
                      <a:pt x="7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60"/>
              <p:cNvSpPr/>
              <p:nvPr/>
            </p:nvSpPr>
            <p:spPr>
              <a:xfrm>
                <a:off x="4017005" y="5611323"/>
                <a:ext cx="218680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6068" extrusionOk="0">
                    <a:moveTo>
                      <a:pt x="2833" y="1"/>
                    </a:moveTo>
                    <a:cubicBezTo>
                      <a:pt x="2698" y="1"/>
                      <a:pt x="2563" y="20"/>
                      <a:pt x="2431" y="66"/>
                    </a:cubicBezTo>
                    <a:cubicBezTo>
                      <a:pt x="2346" y="96"/>
                      <a:pt x="2255" y="139"/>
                      <a:pt x="2194" y="206"/>
                    </a:cubicBezTo>
                    <a:cubicBezTo>
                      <a:pt x="2127" y="279"/>
                      <a:pt x="2096" y="364"/>
                      <a:pt x="2084" y="455"/>
                    </a:cubicBezTo>
                    <a:cubicBezTo>
                      <a:pt x="2060" y="650"/>
                      <a:pt x="2121" y="857"/>
                      <a:pt x="2175" y="1034"/>
                    </a:cubicBezTo>
                    <a:cubicBezTo>
                      <a:pt x="2291" y="1436"/>
                      <a:pt x="2486" y="1814"/>
                      <a:pt x="2742" y="2136"/>
                    </a:cubicBezTo>
                    <a:cubicBezTo>
                      <a:pt x="2724" y="2130"/>
                      <a:pt x="2699" y="2124"/>
                      <a:pt x="2675" y="2112"/>
                    </a:cubicBezTo>
                    <a:cubicBezTo>
                      <a:pt x="2577" y="2082"/>
                      <a:pt x="2474" y="2045"/>
                      <a:pt x="2370" y="2015"/>
                    </a:cubicBezTo>
                    <a:cubicBezTo>
                      <a:pt x="2163" y="1954"/>
                      <a:pt x="1938" y="1887"/>
                      <a:pt x="1719" y="1887"/>
                    </a:cubicBezTo>
                    <a:cubicBezTo>
                      <a:pt x="1711" y="1887"/>
                      <a:pt x="1704" y="1886"/>
                      <a:pt x="1697" y="1886"/>
                    </a:cubicBezTo>
                    <a:cubicBezTo>
                      <a:pt x="1526" y="1886"/>
                      <a:pt x="1349" y="1954"/>
                      <a:pt x="1250" y="2100"/>
                    </a:cubicBezTo>
                    <a:cubicBezTo>
                      <a:pt x="1128" y="2264"/>
                      <a:pt x="1152" y="2496"/>
                      <a:pt x="1189" y="2685"/>
                    </a:cubicBezTo>
                    <a:cubicBezTo>
                      <a:pt x="1237" y="2922"/>
                      <a:pt x="1323" y="3160"/>
                      <a:pt x="1402" y="3391"/>
                    </a:cubicBezTo>
                    <a:cubicBezTo>
                      <a:pt x="1487" y="3629"/>
                      <a:pt x="1578" y="3854"/>
                      <a:pt x="1676" y="4086"/>
                    </a:cubicBezTo>
                    <a:cubicBezTo>
                      <a:pt x="1585" y="4037"/>
                      <a:pt x="1469" y="4019"/>
                      <a:pt x="1371" y="3988"/>
                    </a:cubicBezTo>
                    <a:cubicBezTo>
                      <a:pt x="1262" y="3952"/>
                      <a:pt x="1158" y="3921"/>
                      <a:pt x="1049" y="3891"/>
                    </a:cubicBezTo>
                    <a:cubicBezTo>
                      <a:pt x="909" y="3851"/>
                      <a:pt x="766" y="3811"/>
                      <a:pt x="622" y="3811"/>
                    </a:cubicBezTo>
                    <a:cubicBezTo>
                      <a:pt x="590" y="3811"/>
                      <a:pt x="557" y="3813"/>
                      <a:pt x="525" y="3818"/>
                    </a:cubicBezTo>
                    <a:cubicBezTo>
                      <a:pt x="348" y="3836"/>
                      <a:pt x="190" y="3927"/>
                      <a:pt x="98" y="4086"/>
                    </a:cubicBezTo>
                    <a:cubicBezTo>
                      <a:pt x="13" y="4238"/>
                      <a:pt x="1" y="4414"/>
                      <a:pt x="1" y="4591"/>
                    </a:cubicBezTo>
                    <a:cubicBezTo>
                      <a:pt x="13" y="5072"/>
                      <a:pt x="117" y="5560"/>
                      <a:pt x="299" y="6010"/>
                    </a:cubicBezTo>
                    <a:cubicBezTo>
                      <a:pt x="315" y="6041"/>
                      <a:pt x="343" y="6068"/>
                      <a:pt x="378" y="6068"/>
                    </a:cubicBezTo>
                    <a:cubicBezTo>
                      <a:pt x="384" y="6068"/>
                      <a:pt x="390" y="6067"/>
                      <a:pt x="397" y="6065"/>
                    </a:cubicBezTo>
                    <a:cubicBezTo>
                      <a:pt x="433" y="6053"/>
                      <a:pt x="464" y="6010"/>
                      <a:pt x="452" y="5968"/>
                    </a:cubicBezTo>
                    <a:cubicBezTo>
                      <a:pt x="439" y="5956"/>
                      <a:pt x="433" y="5937"/>
                      <a:pt x="427" y="5919"/>
                    </a:cubicBezTo>
                    <a:cubicBezTo>
                      <a:pt x="707" y="5645"/>
                      <a:pt x="994" y="5371"/>
                      <a:pt x="1243" y="5072"/>
                    </a:cubicBezTo>
                    <a:cubicBezTo>
                      <a:pt x="1371" y="4914"/>
                      <a:pt x="1493" y="4756"/>
                      <a:pt x="1603" y="4585"/>
                    </a:cubicBezTo>
                    <a:cubicBezTo>
                      <a:pt x="1658" y="4500"/>
                      <a:pt x="1712" y="4414"/>
                      <a:pt x="1749" y="4323"/>
                    </a:cubicBezTo>
                    <a:cubicBezTo>
                      <a:pt x="1786" y="4250"/>
                      <a:pt x="1779" y="4177"/>
                      <a:pt x="1731" y="4122"/>
                    </a:cubicBezTo>
                    <a:lnTo>
                      <a:pt x="1731" y="4122"/>
                    </a:lnTo>
                    <a:cubicBezTo>
                      <a:pt x="1743" y="4134"/>
                      <a:pt x="1761" y="4140"/>
                      <a:pt x="1779" y="4140"/>
                    </a:cubicBezTo>
                    <a:cubicBezTo>
                      <a:pt x="1828" y="4140"/>
                      <a:pt x="1859" y="4116"/>
                      <a:pt x="1889" y="4079"/>
                    </a:cubicBezTo>
                    <a:cubicBezTo>
                      <a:pt x="1926" y="4031"/>
                      <a:pt x="1956" y="3976"/>
                      <a:pt x="1987" y="3927"/>
                    </a:cubicBezTo>
                    <a:cubicBezTo>
                      <a:pt x="2114" y="3738"/>
                      <a:pt x="2236" y="3550"/>
                      <a:pt x="2358" y="3361"/>
                    </a:cubicBezTo>
                    <a:cubicBezTo>
                      <a:pt x="2486" y="3172"/>
                      <a:pt x="2608" y="2983"/>
                      <a:pt x="2730" y="2794"/>
                    </a:cubicBezTo>
                    <a:cubicBezTo>
                      <a:pt x="2791" y="2697"/>
                      <a:pt x="2851" y="2605"/>
                      <a:pt x="2918" y="2508"/>
                    </a:cubicBezTo>
                    <a:cubicBezTo>
                      <a:pt x="2949" y="2459"/>
                      <a:pt x="2985" y="2404"/>
                      <a:pt x="2992" y="2344"/>
                    </a:cubicBezTo>
                    <a:cubicBezTo>
                      <a:pt x="3229" y="1960"/>
                      <a:pt x="3467" y="1576"/>
                      <a:pt x="3692" y="1186"/>
                    </a:cubicBezTo>
                    <a:cubicBezTo>
                      <a:pt x="3796" y="1004"/>
                      <a:pt x="3893" y="815"/>
                      <a:pt x="3954" y="614"/>
                    </a:cubicBezTo>
                    <a:cubicBezTo>
                      <a:pt x="3984" y="522"/>
                      <a:pt x="4027" y="407"/>
                      <a:pt x="3966" y="321"/>
                    </a:cubicBezTo>
                    <a:cubicBezTo>
                      <a:pt x="3911" y="242"/>
                      <a:pt x="3783" y="218"/>
                      <a:pt x="3698" y="187"/>
                    </a:cubicBezTo>
                    <a:cubicBezTo>
                      <a:pt x="3426" y="91"/>
                      <a:pt x="3129" y="1"/>
                      <a:pt x="28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60"/>
              <p:cNvSpPr/>
              <p:nvPr/>
            </p:nvSpPr>
            <p:spPr>
              <a:xfrm>
                <a:off x="3759075" y="4359075"/>
                <a:ext cx="1151817" cy="1876588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34566" extrusionOk="0">
                    <a:moveTo>
                      <a:pt x="10624" y="0"/>
                    </a:moveTo>
                    <a:cubicBezTo>
                      <a:pt x="9917" y="0"/>
                      <a:pt x="9126" y="533"/>
                      <a:pt x="9552" y="2118"/>
                    </a:cubicBezTo>
                    <a:cubicBezTo>
                      <a:pt x="9552" y="2118"/>
                      <a:pt x="7712" y="2727"/>
                      <a:pt x="7115" y="3391"/>
                    </a:cubicBezTo>
                    <a:cubicBezTo>
                      <a:pt x="7115" y="3391"/>
                      <a:pt x="6471" y="2143"/>
                      <a:pt x="5499" y="2143"/>
                    </a:cubicBezTo>
                    <a:cubicBezTo>
                      <a:pt x="5232" y="2143"/>
                      <a:pt x="4940" y="2237"/>
                      <a:pt x="4630" y="2477"/>
                    </a:cubicBezTo>
                    <a:cubicBezTo>
                      <a:pt x="3193" y="3592"/>
                      <a:pt x="5525" y="9823"/>
                      <a:pt x="5525" y="9823"/>
                    </a:cubicBezTo>
                    <a:cubicBezTo>
                      <a:pt x="5525" y="9823"/>
                      <a:pt x="4770" y="13946"/>
                      <a:pt x="5599" y="18216"/>
                    </a:cubicBezTo>
                    <a:lnTo>
                      <a:pt x="7432" y="19983"/>
                    </a:lnTo>
                    <a:cubicBezTo>
                      <a:pt x="7432" y="19983"/>
                      <a:pt x="5909" y="22419"/>
                      <a:pt x="6122" y="22693"/>
                    </a:cubicBezTo>
                    <a:cubicBezTo>
                      <a:pt x="6342" y="22961"/>
                      <a:pt x="8218" y="24021"/>
                      <a:pt x="8218" y="24021"/>
                    </a:cubicBezTo>
                    <a:cubicBezTo>
                      <a:pt x="8218" y="24021"/>
                      <a:pt x="5410" y="28626"/>
                      <a:pt x="4569" y="29442"/>
                    </a:cubicBezTo>
                    <a:cubicBezTo>
                      <a:pt x="3729" y="30258"/>
                      <a:pt x="2937" y="30282"/>
                      <a:pt x="2041" y="30831"/>
                    </a:cubicBezTo>
                    <a:cubicBezTo>
                      <a:pt x="1146" y="31373"/>
                      <a:pt x="1" y="31318"/>
                      <a:pt x="982" y="32244"/>
                    </a:cubicBezTo>
                    <a:cubicBezTo>
                      <a:pt x="1536" y="32767"/>
                      <a:pt x="3021" y="33107"/>
                      <a:pt x="4624" y="33107"/>
                    </a:cubicBezTo>
                    <a:cubicBezTo>
                      <a:pt x="5857" y="33107"/>
                      <a:pt x="7160" y="32906"/>
                      <a:pt x="8163" y="32432"/>
                    </a:cubicBezTo>
                    <a:lnTo>
                      <a:pt x="8163" y="32432"/>
                    </a:lnTo>
                    <a:cubicBezTo>
                      <a:pt x="8163" y="32432"/>
                      <a:pt x="8114" y="33115"/>
                      <a:pt x="9905" y="33986"/>
                    </a:cubicBezTo>
                    <a:cubicBezTo>
                      <a:pt x="10768" y="34404"/>
                      <a:pt x="11630" y="34565"/>
                      <a:pt x="12304" y="34565"/>
                    </a:cubicBezTo>
                    <a:cubicBezTo>
                      <a:pt x="13033" y="34565"/>
                      <a:pt x="13539" y="34376"/>
                      <a:pt x="13584" y="34120"/>
                    </a:cubicBezTo>
                    <a:cubicBezTo>
                      <a:pt x="13663" y="33632"/>
                      <a:pt x="12981" y="32816"/>
                      <a:pt x="12981" y="32816"/>
                    </a:cubicBezTo>
                    <a:lnTo>
                      <a:pt x="13444" y="28461"/>
                    </a:lnTo>
                    <a:lnTo>
                      <a:pt x="14351" y="28473"/>
                    </a:lnTo>
                    <a:lnTo>
                      <a:pt x="14991" y="32810"/>
                    </a:lnTo>
                    <a:cubicBezTo>
                      <a:pt x="14991" y="32810"/>
                      <a:pt x="16483" y="33383"/>
                      <a:pt x="17360" y="33669"/>
                    </a:cubicBezTo>
                    <a:cubicBezTo>
                      <a:pt x="17731" y="33787"/>
                      <a:pt x="18223" y="33871"/>
                      <a:pt x="18648" y="33871"/>
                    </a:cubicBezTo>
                    <a:cubicBezTo>
                      <a:pt x="19228" y="33871"/>
                      <a:pt x="19685" y="33715"/>
                      <a:pt x="19541" y="33279"/>
                    </a:cubicBezTo>
                    <a:cubicBezTo>
                      <a:pt x="19297" y="32524"/>
                      <a:pt x="18603" y="31848"/>
                      <a:pt x="18603" y="31848"/>
                    </a:cubicBezTo>
                    <a:cubicBezTo>
                      <a:pt x="18603" y="31848"/>
                      <a:pt x="18621" y="27809"/>
                      <a:pt x="18603" y="27212"/>
                    </a:cubicBezTo>
                    <a:cubicBezTo>
                      <a:pt x="18603" y="27212"/>
                      <a:pt x="18743" y="25032"/>
                      <a:pt x="18603" y="23777"/>
                    </a:cubicBezTo>
                    <a:lnTo>
                      <a:pt x="21216" y="21560"/>
                    </a:lnTo>
                    <a:cubicBezTo>
                      <a:pt x="21216" y="21560"/>
                      <a:pt x="21033" y="19398"/>
                      <a:pt x="19644" y="18052"/>
                    </a:cubicBezTo>
                    <a:lnTo>
                      <a:pt x="16952" y="19849"/>
                    </a:lnTo>
                    <a:lnTo>
                      <a:pt x="16599" y="19172"/>
                    </a:lnTo>
                    <a:lnTo>
                      <a:pt x="16148" y="5133"/>
                    </a:lnTo>
                    <a:cubicBezTo>
                      <a:pt x="16148" y="5133"/>
                      <a:pt x="16526" y="3915"/>
                      <a:pt x="15837" y="3178"/>
                    </a:cubicBezTo>
                    <a:cubicBezTo>
                      <a:pt x="15253" y="2546"/>
                      <a:pt x="13365" y="2326"/>
                      <a:pt x="12504" y="2326"/>
                    </a:cubicBezTo>
                    <a:cubicBezTo>
                      <a:pt x="12361" y="2326"/>
                      <a:pt x="12246" y="2332"/>
                      <a:pt x="12171" y="2343"/>
                    </a:cubicBezTo>
                    <a:cubicBezTo>
                      <a:pt x="12171" y="2343"/>
                      <a:pt x="11890" y="985"/>
                      <a:pt x="11476" y="358"/>
                    </a:cubicBezTo>
                    <a:cubicBezTo>
                      <a:pt x="11335" y="143"/>
                      <a:pt x="10991" y="0"/>
                      <a:pt x="10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60"/>
              <p:cNvSpPr/>
              <p:nvPr/>
            </p:nvSpPr>
            <p:spPr>
              <a:xfrm>
                <a:off x="3928079" y="5330428"/>
                <a:ext cx="232524" cy="245608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4524" extrusionOk="0">
                    <a:moveTo>
                      <a:pt x="1435" y="1"/>
                    </a:moveTo>
                    <a:cubicBezTo>
                      <a:pt x="1250" y="1"/>
                      <a:pt x="1072" y="71"/>
                      <a:pt x="969" y="245"/>
                    </a:cubicBezTo>
                    <a:cubicBezTo>
                      <a:pt x="896" y="361"/>
                      <a:pt x="884" y="501"/>
                      <a:pt x="938" y="623"/>
                    </a:cubicBezTo>
                    <a:cubicBezTo>
                      <a:pt x="869" y="588"/>
                      <a:pt x="794" y="571"/>
                      <a:pt x="719" y="571"/>
                    </a:cubicBezTo>
                    <a:cubicBezTo>
                      <a:pt x="596" y="571"/>
                      <a:pt x="475" y="617"/>
                      <a:pt x="384" y="708"/>
                    </a:cubicBezTo>
                    <a:cubicBezTo>
                      <a:pt x="244" y="848"/>
                      <a:pt x="220" y="1079"/>
                      <a:pt x="311" y="1250"/>
                    </a:cubicBezTo>
                    <a:cubicBezTo>
                      <a:pt x="183" y="1287"/>
                      <a:pt x="80" y="1384"/>
                      <a:pt x="61" y="1530"/>
                    </a:cubicBezTo>
                    <a:cubicBezTo>
                      <a:pt x="49" y="1652"/>
                      <a:pt x="92" y="1762"/>
                      <a:pt x="147" y="1859"/>
                    </a:cubicBezTo>
                    <a:cubicBezTo>
                      <a:pt x="171" y="1914"/>
                      <a:pt x="201" y="1963"/>
                      <a:pt x="238" y="2011"/>
                    </a:cubicBezTo>
                    <a:cubicBezTo>
                      <a:pt x="189" y="2024"/>
                      <a:pt x="141" y="2048"/>
                      <a:pt x="104" y="2091"/>
                    </a:cubicBezTo>
                    <a:cubicBezTo>
                      <a:pt x="0" y="2212"/>
                      <a:pt x="31" y="2395"/>
                      <a:pt x="110" y="2517"/>
                    </a:cubicBezTo>
                    <a:cubicBezTo>
                      <a:pt x="201" y="2651"/>
                      <a:pt x="354" y="2748"/>
                      <a:pt x="482" y="2840"/>
                    </a:cubicBezTo>
                    <a:cubicBezTo>
                      <a:pt x="628" y="2943"/>
                      <a:pt x="774" y="3041"/>
                      <a:pt x="926" y="3132"/>
                    </a:cubicBezTo>
                    <a:cubicBezTo>
                      <a:pt x="1091" y="3230"/>
                      <a:pt x="1255" y="3321"/>
                      <a:pt x="1426" y="3406"/>
                    </a:cubicBezTo>
                    <a:cubicBezTo>
                      <a:pt x="1657" y="3747"/>
                      <a:pt x="2096" y="3985"/>
                      <a:pt x="2437" y="4180"/>
                    </a:cubicBezTo>
                    <a:cubicBezTo>
                      <a:pt x="2601" y="4277"/>
                      <a:pt x="2766" y="4375"/>
                      <a:pt x="2936" y="4460"/>
                    </a:cubicBezTo>
                    <a:cubicBezTo>
                      <a:pt x="2942" y="4466"/>
                      <a:pt x="2955" y="4472"/>
                      <a:pt x="2961" y="4472"/>
                    </a:cubicBezTo>
                    <a:cubicBezTo>
                      <a:pt x="2974" y="4503"/>
                      <a:pt x="3007" y="4524"/>
                      <a:pt x="3038" y="4524"/>
                    </a:cubicBezTo>
                    <a:cubicBezTo>
                      <a:pt x="3063" y="4524"/>
                      <a:pt x="3087" y="4511"/>
                      <a:pt x="3101" y="4478"/>
                    </a:cubicBezTo>
                    <a:cubicBezTo>
                      <a:pt x="3259" y="4076"/>
                      <a:pt x="3436" y="3680"/>
                      <a:pt x="3631" y="3290"/>
                    </a:cubicBezTo>
                    <a:cubicBezTo>
                      <a:pt x="3722" y="3096"/>
                      <a:pt x="3826" y="2907"/>
                      <a:pt x="3929" y="2718"/>
                    </a:cubicBezTo>
                    <a:cubicBezTo>
                      <a:pt x="3978" y="2620"/>
                      <a:pt x="4033" y="2529"/>
                      <a:pt x="4087" y="2438"/>
                    </a:cubicBezTo>
                    <a:cubicBezTo>
                      <a:pt x="4136" y="2346"/>
                      <a:pt x="4203" y="2261"/>
                      <a:pt x="4240" y="2170"/>
                    </a:cubicBezTo>
                    <a:cubicBezTo>
                      <a:pt x="4282" y="2060"/>
                      <a:pt x="4234" y="1975"/>
                      <a:pt x="4185" y="1877"/>
                    </a:cubicBezTo>
                    <a:cubicBezTo>
                      <a:pt x="4130" y="1786"/>
                      <a:pt x="4081" y="1695"/>
                      <a:pt x="4027" y="1603"/>
                    </a:cubicBezTo>
                    <a:cubicBezTo>
                      <a:pt x="3917" y="1421"/>
                      <a:pt x="3801" y="1244"/>
                      <a:pt x="3679" y="1067"/>
                    </a:cubicBezTo>
                    <a:cubicBezTo>
                      <a:pt x="3551" y="897"/>
                      <a:pt x="3424" y="726"/>
                      <a:pt x="3290" y="562"/>
                    </a:cubicBezTo>
                    <a:cubicBezTo>
                      <a:pt x="3168" y="403"/>
                      <a:pt x="3040" y="245"/>
                      <a:pt x="2869" y="135"/>
                    </a:cubicBezTo>
                    <a:cubicBezTo>
                      <a:pt x="2795" y="83"/>
                      <a:pt x="2708" y="34"/>
                      <a:pt x="2614" y="34"/>
                    </a:cubicBezTo>
                    <a:cubicBezTo>
                      <a:pt x="2600" y="34"/>
                      <a:pt x="2585" y="35"/>
                      <a:pt x="2571" y="38"/>
                    </a:cubicBezTo>
                    <a:cubicBezTo>
                      <a:pt x="2455" y="56"/>
                      <a:pt x="2406" y="154"/>
                      <a:pt x="2382" y="257"/>
                    </a:cubicBezTo>
                    <a:cubicBezTo>
                      <a:pt x="2364" y="336"/>
                      <a:pt x="2364" y="416"/>
                      <a:pt x="2370" y="495"/>
                    </a:cubicBezTo>
                    <a:cubicBezTo>
                      <a:pt x="2309" y="446"/>
                      <a:pt x="2248" y="403"/>
                      <a:pt x="2187" y="355"/>
                    </a:cubicBezTo>
                    <a:cubicBezTo>
                      <a:pt x="2065" y="251"/>
                      <a:pt x="1931" y="154"/>
                      <a:pt x="1785" y="81"/>
                    </a:cubicBezTo>
                    <a:cubicBezTo>
                      <a:pt x="1677" y="30"/>
                      <a:pt x="1555" y="1"/>
                      <a:pt x="1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60"/>
              <p:cNvSpPr/>
              <p:nvPr/>
            </p:nvSpPr>
            <p:spPr>
              <a:xfrm>
                <a:off x="4053596" y="5345358"/>
                <a:ext cx="68568" cy="100708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855" extrusionOk="0">
                    <a:moveTo>
                      <a:pt x="97" y="0"/>
                    </a:moveTo>
                    <a:cubicBezTo>
                      <a:pt x="48" y="0"/>
                      <a:pt x="1" y="41"/>
                      <a:pt x="27" y="98"/>
                    </a:cubicBezTo>
                    <a:cubicBezTo>
                      <a:pt x="113" y="293"/>
                      <a:pt x="204" y="482"/>
                      <a:pt x="277" y="677"/>
                    </a:cubicBezTo>
                    <a:cubicBezTo>
                      <a:pt x="314" y="768"/>
                      <a:pt x="332" y="865"/>
                      <a:pt x="326" y="963"/>
                    </a:cubicBezTo>
                    <a:cubicBezTo>
                      <a:pt x="320" y="1060"/>
                      <a:pt x="308" y="1146"/>
                      <a:pt x="326" y="1237"/>
                    </a:cubicBezTo>
                    <a:cubicBezTo>
                      <a:pt x="417" y="1615"/>
                      <a:pt x="819" y="1755"/>
                      <a:pt x="1148" y="1852"/>
                    </a:cubicBezTo>
                    <a:cubicBezTo>
                      <a:pt x="1155" y="1854"/>
                      <a:pt x="1162" y="1855"/>
                      <a:pt x="1168" y="1855"/>
                    </a:cubicBezTo>
                    <a:cubicBezTo>
                      <a:pt x="1243" y="1855"/>
                      <a:pt x="1262" y="1728"/>
                      <a:pt x="1172" y="1700"/>
                    </a:cubicBezTo>
                    <a:cubicBezTo>
                      <a:pt x="892" y="1615"/>
                      <a:pt x="484" y="1487"/>
                      <a:pt x="466" y="1127"/>
                    </a:cubicBezTo>
                    <a:cubicBezTo>
                      <a:pt x="466" y="1042"/>
                      <a:pt x="484" y="951"/>
                      <a:pt x="478" y="865"/>
                    </a:cubicBezTo>
                    <a:cubicBezTo>
                      <a:pt x="472" y="768"/>
                      <a:pt x="442" y="677"/>
                      <a:pt x="411" y="585"/>
                    </a:cubicBezTo>
                    <a:cubicBezTo>
                      <a:pt x="338" y="402"/>
                      <a:pt x="253" y="226"/>
                      <a:pt x="174" y="49"/>
                    </a:cubicBezTo>
                    <a:cubicBezTo>
                      <a:pt x="158" y="15"/>
                      <a:pt x="127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60"/>
              <p:cNvSpPr/>
              <p:nvPr/>
            </p:nvSpPr>
            <p:spPr>
              <a:xfrm>
                <a:off x="3940240" y="5362948"/>
                <a:ext cx="105974" cy="121067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230" extrusionOk="0">
                    <a:moveTo>
                      <a:pt x="805" y="1"/>
                    </a:moveTo>
                    <a:cubicBezTo>
                      <a:pt x="774" y="1"/>
                      <a:pt x="746" y="15"/>
                      <a:pt x="733" y="42"/>
                    </a:cubicBezTo>
                    <a:cubicBezTo>
                      <a:pt x="714" y="78"/>
                      <a:pt x="733" y="133"/>
                      <a:pt x="769" y="145"/>
                    </a:cubicBezTo>
                    <a:cubicBezTo>
                      <a:pt x="1056" y="255"/>
                      <a:pt x="1336" y="389"/>
                      <a:pt x="1592" y="560"/>
                    </a:cubicBezTo>
                    <a:cubicBezTo>
                      <a:pt x="1451" y="736"/>
                      <a:pt x="1336" y="925"/>
                      <a:pt x="1238" y="1126"/>
                    </a:cubicBezTo>
                    <a:cubicBezTo>
                      <a:pt x="909" y="949"/>
                      <a:pt x="580" y="779"/>
                      <a:pt x="252" y="602"/>
                    </a:cubicBezTo>
                    <a:cubicBezTo>
                      <a:pt x="240" y="597"/>
                      <a:pt x="229" y="594"/>
                      <a:pt x="219" y="594"/>
                    </a:cubicBezTo>
                    <a:cubicBezTo>
                      <a:pt x="151" y="594"/>
                      <a:pt x="111" y="700"/>
                      <a:pt x="185" y="742"/>
                    </a:cubicBezTo>
                    <a:cubicBezTo>
                      <a:pt x="513" y="919"/>
                      <a:pt x="842" y="1090"/>
                      <a:pt x="1171" y="1266"/>
                    </a:cubicBezTo>
                    <a:lnTo>
                      <a:pt x="1177" y="1266"/>
                    </a:lnTo>
                    <a:cubicBezTo>
                      <a:pt x="1116" y="1418"/>
                      <a:pt x="1068" y="1571"/>
                      <a:pt x="1031" y="1729"/>
                    </a:cubicBezTo>
                    <a:cubicBezTo>
                      <a:pt x="739" y="1601"/>
                      <a:pt x="440" y="1479"/>
                      <a:pt x="148" y="1351"/>
                    </a:cubicBezTo>
                    <a:cubicBezTo>
                      <a:pt x="137" y="1347"/>
                      <a:pt x="127" y="1345"/>
                      <a:pt x="117" y="1345"/>
                    </a:cubicBezTo>
                    <a:cubicBezTo>
                      <a:pt x="43" y="1345"/>
                      <a:pt x="0" y="1454"/>
                      <a:pt x="81" y="1492"/>
                    </a:cubicBezTo>
                    <a:lnTo>
                      <a:pt x="964" y="1869"/>
                    </a:lnTo>
                    <a:cubicBezTo>
                      <a:pt x="976" y="1875"/>
                      <a:pt x="989" y="1875"/>
                      <a:pt x="1001" y="1875"/>
                    </a:cubicBezTo>
                    <a:cubicBezTo>
                      <a:pt x="989" y="1961"/>
                      <a:pt x="976" y="2052"/>
                      <a:pt x="970" y="2137"/>
                    </a:cubicBezTo>
                    <a:cubicBezTo>
                      <a:pt x="970" y="2180"/>
                      <a:pt x="989" y="2222"/>
                      <a:pt x="1031" y="2229"/>
                    </a:cubicBezTo>
                    <a:cubicBezTo>
                      <a:pt x="1035" y="2229"/>
                      <a:pt x="1039" y="2229"/>
                      <a:pt x="1043" y="2229"/>
                    </a:cubicBezTo>
                    <a:cubicBezTo>
                      <a:pt x="1077" y="2229"/>
                      <a:pt x="1117" y="2206"/>
                      <a:pt x="1123" y="2168"/>
                    </a:cubicBezTo>
                    <a:cubicBezTo>
                      <a:pt x="1165" y="1522"/>
                      <a:pt x="1445" y="907"/>
                      <a:pt x="1896" y="450"/>
                    </a:cubicBezTo>
                    <a:cubicBezTo>
                      <a:pt x="1952" y="394"/>
                      <a:pt x="1894" y="324"/>
                      <a:pt x="1834" y="324"/>
                    </a:cubicBezTo>
                    <a:cubicBezTo>
                      <a:pt x="1815" y="324"/>
                      <a:pt x="1796" y="331"/>
                      <a:pt x="1780" y="346"/>
                    </a:cubicBezTo>
                    <a:cubicBezTo>
                      <a:pt x="1750" y="377"/>
                      <a:pt x="1719" y="413"/>
                      <a:pt x="1689" y="444"/>
                    </a:cubicBezTo>
                    <a:cubicBezTo>
                      <a:pt x="1421" y="267"/>
                      <a:pt x="1141" y="121"/>
                      <a:pt x="836" y="5"/>
                    </a:cubicBezTo>
                    <a:cubicBezTo>
                      <a:pt x="826" y="2"/>
                      <a:pt x="815" y="1"/>
                      <a:pt x="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0"/>
              <p:cNvSpPr/>
              <p:nvPr/>
            </p:nvSpPr>
            <p:spPr>
              <a:xfrm>
                <a:off x="4375806" y="5440256"/>
                <a:ext cx="349899" cy="413798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7622" extrusionOk="0">
                    <a:moveTo>
                      <a:pt x="3424" y="1"/>
                    </a:moveTo>
                    <a:cubicBezTo>
                      <a:pt x="2967" y="1"/>
                      <a:pt x="2498" y="68"/>
                      <a:pt x="2059" y="202"/>
                    </a:cubicBezTo>
                    <a:cubicBezTo>
                      <a:pt x="1779" y="287"/>
                      <a:pt x="1505" y="403"/>
                      <a:pt x="1255" y="561"/>
                    </a:cubicBezTo>
                    <a:cubicBezTo>
                      <a:pt x="1115" y="610"/>
                      <a:pt x="981" y="677"/>
                      <a:pt x="859" y="768"/>
                    </a:cubicBezTo>
                    <a:cubicBezTo>
                      <a:pt x="482" y="1042"/>
                      <a:pt x="244" y="1511"/>
                      <a:pt x="409" y="1974"/>
                    </a:cubicBezTo>
                    <a:cubicBezTo>
                      <a:pt x="482" y="2187"/>
                      <a:pt x="622" y="2370"/>
                      <a:pt x="811" y="2492"/>
                    </a:cubicBezTo>
                    <a:cubicBezTo>
                      <a:pt x="488" y="2735"/>
                      <a:pt x="214" y="3064"/>
                      <a:pt x="110" y="3460"/>
                    </a:cubicBezTo>
                    <a:cubicBezTo>
                      <a:pt x="1" y="3880"/>
                      <a:pt x="122" y="4319"/>
                      <a:pt x="403" y="4648"/>
                    </a:cubicBezTo>
                    <a:cubicBezTo>
                      <a:pt x="524" y="4794"/>
                      <a:pt x="683" y="4910"/>
                      <a:pt x="865" y="4989"/>
                    </a:cubicBezTo>
                    <a:cubicBezTo>
                      <a:pt x="457" y="5415"/>
                      <a:pt x="293" y="6091"/>
                      <a:pt x="530" y="6640"/>
                    </a:cubicBezTo>
                    <a:cubicBezTo>
                      <a:pt x="664" y="6956"/>
                      <a:pt x="963" y="7139"/>
                      <a:pt x="1268" y="7285"/>
                    </a:cubicBezTo>
                    <a:cubicBezTo>
                      <a:pt x="1572" y="7425"/>
                      <a:pt x="1889" y="7517"/>
                      <a:pt x="2218" y="7572"/>
                    </a:cubicBezTo>
                    <a:cubicBezTo>
                      <a:pt x="2438" y="7606"/>
                      <a:pt x="2659" y="7621"/>
                      <a:pt x="2881" y="7621"/>
                    </a:cubicBezTo>
                    <a:cubicBezTo>
                      <a:pt x="3333" y="7621"/>
                      <a:pt x="3786" y="7556"/>
                      <a:pt x="4228" y="7450"/>
                    </a:cubicBezTo>
                    <a:cubicBezTo>
                      <a:pt x="4563" y="7364"/>
                      <a:pt x="4892" y="7261"/>
                      <a:pt x="5208" y="7127"/>
                    </a:cubicBezTo>
                    <a:cubicBezTo>
                      <a:pt x="5519" y="6993"/>
                      <a:pt x="5817" y="6810"/>
                      <a:pt x="6049" y="6554"/>
                    </a:cubicBezTo>
                    <a:cubicBezTo>
                      <a:pt x="6256" y="6317"/>
                      <a:pt x="6408" y="6018"/>
                      <a:pt x="6427" y="5696"/>
                    </a:cubicBezTo>
                    <a:cubicBezTo>
                      <a:pt x="6445" y="5409"/>
                      <a:pt x="6341" y="5105"/>
                      <a:pt x="6140" y="4892"/>
                    </a:cubicBezTo>
                    <a:cubicBezTo>
                      <a:pt x="6110" y="4861"/>
                      <a:pt x="6079" y="4837"/>
                      <a:pt x="6043" y="4812"/>
                    </a:cubicBezTo>
                    <a:cubicBezTo>
                      <a:pt x="6268" y="4520"/>
                      <a:pt x="6390" y="4167"/>
                      <a:pt x="6396" y="3801"/>
                    </a:cubicBezTo>
                    <a:cubicBezTo>
                      <a:pt x="6402" y="3424"/>
                      <a:pt x="6268" y="3052"/>
                      <a:pt x="6037" y="2754"/>
                    </a:cubicBezTo>
                    <a:cubicBezTo>
                      <a:pt x="5921" y="2614"/>
                      <a:pt x="5781" y="2486"/>
                      <a:pt x="5629" y="2388"/>
                    </a:cubicBezTo>
                    <a:cubicBezTo>
                      <a:pt x="5799" y="2017"/>
                      <a:pt x="5793" y="1584"/>
                      <a:pt x="5635" y="1207"/>
                    </a:cubicBezTo>
                    <a:cubicBezTo>
                      <a:pt x="5470" y="817"/>
                      <a:pt x="5154" y="506"/>
                      <a:pt x="4782" y="305"/>
                    </a:cubicBezTo>
                    <a:cubicBezTo>
                      <a:pt x="4368" y="86"/>
                      <a:pt x="3893" y="1"/>
                      <a:pt x="3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60"/>
              <p:cNvSpPr/>
              <p:nvPr/>
            </p:nvSpPr>
            <p:spPr>
              <a:xfrm>
                <a:off x="4419455" y="5568163"/>
                <a:ext cx="255000" cy="17699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326" extrusionOk="0">
                    <a:moveTo>
                      <a:pt x="4612" y="0"/>
                    </a:moveTo>
                    <a:cubicBezTo>
                      <a:pt x="4606" y="0"/>
                      <a:pt x="4600" y="1"/>
                      <a:pt x="4593" y="2"/>
                    </a:cubicBezTo>
                    <a:cubicBezTo>
                      <a:pt x="3781" y="116"/>
                      <a:pt x="2961" y="175"/>
                      <a:pt x="2140" y="175"/>
                    </a:cubicBezTo>
                    <a:cubicBezTo>
                      <a:pt x="1784" y="175"/>
                      <a:pt x="1428" y="164"/>
                      <a:pt x="1073" y="142"/>
                    </a:cubicBezTo>
                    <a:cubicBezTo>
                      <a:pt x="744" y="124"/>
                      <a:pt x="409" y="93"/>
                      <a:pt x="74" y="57"/>
                    </a:cubicBezTo>
                    <a:cubicBezTo>
                      <a:pt x="71" y="56"/>
                      <a:pt x="69" y="56"/>
                      <a:pt x="67" y="56"/>
                    </a:cubicBezTo>
                    <a:cubicBezTo>
                      <a:pt x="33" y="56"/>
                      <a:pt x="1" y="96"/>
                      <a:pt x="1" y="136"/>
                    </a:cubicBezTo>
                    <a:cubicBezTo>
                      <a:pt x="1" y="178"/>
                      <a:pt x="37" y="203"/>
                      <a:pt x="74" y="209"/>
                    </a:cubicBezTo>
                    <a:cubicBezTo>
                      <a:pt x="758" y="286"/>
                      <a:pt x="1448" y="325"/>
                      <a:pt x="2137" y="325"/>
                    </a:cubicBezTo>
                    <a:cubicBezTo>
                      <a:pt x="2639" y="325"/>
                      <a:pt x="3139" y="305"/>
                      <a:pt x="3637" y="264"/>
                    </a:cubicBezTo>
                    <a:cubicBezTo>
                      <a:pt x="3972" y="233"/>
                      <a:pt x="4301" y="197"/>
                      <a:pt x="4636" y="148"/>
                    </a:cubicBezTo>
                    <a:cubicBezTo>
                      <a:pt x="4672" y="142"/>
                      <a:pt x="4697" y="93"/>
                      <a:pt x="4685" y="57"/>
                    </a:cubicBezTo>
                    <a:cubicBezTo>
                      <a:pt x="4674" y="15"/>
                      <a:pt x="4647" y="0"/>
                      <a:pt x="4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60"/>
              <p:cNvSpPr/>
              <p:nvPr/>
            </p:nvSpPr>
            <p:spPr>
              <a:xfrm>
                <a:off x="4419780" y="5699707"/>
                <a:ext cx="283394" cy="28719"/>
              </a:xfrm>
              <a:custGeom>
                <a:avLst/>
                <a:gdLst/>
                <a:ahLst/>
                <a:cxnLst/>
                <a:rect l="l" t="t" r="r" b="b"/>
                <a:pathLst>
                  <a:path w="5220" h="529" extrusionOk="0">
                    <a:moveTo>
                      <a:pt x="5107" y="0"/>
                    </a:moveTo>
                    <a:cubicBezTo>
                      <a:pt x="5101" y="0"/>
                      <a:pt x="5094" y="1"/>
                      <a:pt x="5087" y="3"/>
                    </a:cubicBezTo>
                    <a:cubicBezTo>
                      <a:pt x="4459" y="173"/>
                      <a:pt x="3820" y="283"/>
                      <a:pt x="3168" y="338"/>
                    </a:cubicBezTo>
                    <a:cubicBezTo>
                      <a:pt x="2871" y="363"/>
                      <a:pt x="2572" y="376"/>
                      <a:pt x="2273" y="376"/>
                    </a:cubicBezTo>
                    <a:cubicBezTo>
                      <a:pt x="1922" y="376"/>
                      <a:pt x="1570" y="359"/>
                      <a:pt x="1219" y="326"/>
                    </a:cubicBezTo>
                    <a:cubicBezTo>
                      <a:pt x="853" y="289"/>
                      <a:pt x="494" y="240"/>
                      <a:pt x="135" y="167"/>
                    </a:cubicBezTo>
                    <a:cubicBezTo>
                      <a:pt x="129" y="166"/>
                      <a:pt x="123" y="166"/>
                      <a:pt x="118" y="166"/>
                    </a:cubicBezTo>
                    <a:cubicBezTo>
                      <a:pt x="33" y="166"/>
                      <a:pt x="0" y="296"/>
                      <a:pt x="92" y="314"/>
                    </a:cubicBezTo>
                    <a:cubicBezTo>
                      <a:pt x="738" y="441"/>
                      <a:pt x="1402" y="515"/>
                      <a:pt x="2059" y="527"/>
                    </a:cubicBezTo>
                    <a:cubicBezTo>
                      <a:pt x="2126" y="528"/>
                      <a:pt x="2192" y="529"/>
                      <a:pt x="2258" y="529"/>
                    </a:cubicBezTo>
                    <a:cubicBezTo>
                      <a:pt x="2851" y="529"/>
                      <a:pt x="3447" y="480"/>
                      <a:pt x="4033" y="387"/>
                    </a:cubicBezTo>
                    <a:cubicBezTo>
                      <a:pt x="4404" y="326"/>
                      <a:pt x="4770" y="247"/>
                      <a:pt x="5129" y="155"/>
                    </a:cubicBezTo>
                    <a:cubicBezTo>
                      <a:pt x="5220" y="133"/>
                      <a:pt x="5190" y="0"/>
                      <a:pt x="5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60"/>
              <p:cNvSpPr/>
              <p:nvPr/>
            </p:nvSpPr>
            <p:spPr>
              <a:xfrm>
                <a:off x="4144152" y="4484267"/>
                <a:ext cx="339855" cy="185237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3412" extrusionOk="0">
                    <a:moveTo>
                      <a:pt x="5762" y="0"/>
                    </a:moveTo>
                    <a:cubicBezTo>
                      <a:pt x="4945" y="0"/>
                      <a:pt x="4132" y="159"/>
                      <a:pt x="3372" y="457"/>
                    </a:cubicBezTo>
                    <a:cubicBezTo>
                      <a:pt x="2489" y="811"/>
                      <a:pt x="1673" y="1341"/>
                      <a:pt x="1003" y="2017"/>
                    </a:cubicBezTo>
                    <a:cubicBezTo>
                      <a:pt x="631" y="2401"/>
                      <a:pt x="302" y="2833"/>
                      <a:pt x="34" y="3296"/>
                    </a:cubicBezTo>
                    <a:cubicBezTo>
                      <a:pt x="0" y="3355"/>
                      <a:pt x="55" y="3412"/>
                      <a:pt x="108" y="3412"/>
                    </a:cubicBezTo>
                    <a:cubicBezTo>
                      <a:pt x="131" y="3412"/>
                      <a:pt x="154" y="3401"/>
                      <a:pt x="168" y="3375"/>
                    </a:cubicBezTo>
                    <a:cubicBezTo>
                      <a:pt x="631" y="2565"/>
                      <a:pt x="1283" y="1871"/>
                      <a:pt x="2044" y="1341"/>
                    </a:cubicBezTo>
                    <a:cubicBezTo>
                      <a:pt x="2812" y="811"/>
                      <a:pt x="3683" y="439"/>
                      <a:pt x="4603" y="263"/>
                    </a:cubicBezTo>
                    <a:cubicBezTo>
                      <a:pt x="4988" y="189"/>
                      <a:pt x="5380" y="154"/>
                      <a:pt x="5774" y="154"/>
                    </a:cubicBezTo>
                    <a:cubicBezTo>
                      <a:pt x="5903" y="154"/>
                      <a:pt x="6033" y="158"/>
                      <a:pt x="6162" y="165"/>
                    </a:cubicBezTo>
                    <a:cubicBezTo>
                      <a:pt x="6164" y="165"/>
                      <a:pt x="6166" y="165"/>
                      <a:pt x="6167" y="165"/>
                    </a:cubicBezTo>
                    <a:cubicBezTo>
                      <a:pt x="6259" y="165"/>
                      <a:pt x="6257" y="19"/>
                      <a:pt x="6162" y="13"/>
                    </a:cubicBezTo>
                    <a:cubicBezTo>
                      <a:pt x="6029" y="4"/>
                      <a:pt x="5895" y="0"/>
                      <a:pt x="5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60"/>
              <p:cNvSpPr/>
              <p:nvPr/>
            </p:nvSpPr>
            <p:spPr>
              <a:xfrm>
                <a:off x="4028623" y="4519827"/>
                <a:ext cx="58905" cy="5890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6" y="1"/>
                    </a:moveTo>
                    <a:cubicBezTo>
                      <a:pt x="517" y="1"/>
                      <a:pt x="487" y="4"/>
                      <a:pt x="457" y="10"/>
                    </a:cubicBezTo>
                    <a:cubicBezTo>
                      <a:pt x="323" y="34"/>
                      <a:pt x="213" y="125"/>
                      <a:pt x="140" y="241"/>
                    </a:cubicBezTo>
                    <a:cubicBezTo>
                      <a:pt x="24" y="393"/>
                      <a:pt x="0" y="606"/>
                      <a:pt x="79" y="777"/>
                    </a:cubicBezTo>
                    <a:cubicBezTo>
                      <a:pt x="163" y="971"/>
                      <a:pt x="367" y="1085"/>
                      <a:pt x="569" y="1085"/>
                    </a:cubicBezTo>
                    <a:cubicBezTo>
                      <a:pt x="589" y="1085"/>
                      <a:pt x="608" y="1084"/>
                      <a:pt x="627" y="1082"/>
                    </a:cubicBezTo>
                    <a:cubicBezTo>
                      <a:pt x="871" y="1063"/>
                      <a:pt x="1084" y="887"/>
                      <a:pt x="1084" y="631"/>
                    </a:cubicBezTo>
                    <a:cubicBezTo>
                      <a:pt x="1084" y="552"/>
                      <a:pt x="1066" y="472"/>
                      <a:pt x="1029" y="399"/>
                    </a:cubicBezTo>
                    <a:cubicBezTo>
                      <a:pt x="1029" y="381"/>
                      <a:pt x="1023" y="363"/>
                      <a:pt x="1017" y="345"/>
                    </a:cubicBezTo>
                    <a:cubicBezTo>
                      <a:pt x="948" y="147"/>
                      <a:pt x="756" y="1"/>
                      <a:pt x="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60"/>
              <p:cNvSpPr/>
              <p:nvPr/>
            </p:nvSpPr>
            <p:spPr>
              <a:xfrm>
                <a:off x="4314947" y="4394255"/>
                <a:ext cx="58959" cy="5912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089" extrusionOk="0">
                    <a:moveTo>
                      <a:pt x="540" y="1"/>
                    </a:moveTo>
                    <a:cubicBezTo>
                      <a:pt x="513" y="1"/>
                      <a:pt x="485" y="3"/>
                      <a:pt x="458" y="8"/>
                    </a:cubicBezTo>
                    <a:cubicBezTo>
                      <a:pt x="324" y="32"/>
                      <a:pt x="214" y="124"/>
                      <a:pt x="141" y="239"/>
                    </a:cubicBezTo>
                    <a:cubicBezTo>
                      <a:pt x="25" y="392"/>
                      <a:pt x="1" y="605"/>
                      <a:pt x="80" y="775"/>
                    </a:cubicBezTo>
                    <a:cubicBezTo>
                      <a:pt x="165" y="974"/>
                      <a:pt x="377" y="1088"/>
                      <a:pt x="583" y="1088"/>
                    </a:cubicBezTo>
                    <a:cubicBezTo>
                      <a:pt x="598" y="1088"/>
                      <a:pt x="613" y="1087"/>
                      <a:pt x="628" y="1086"/>
                    </a:cubicBezTo>
                    <a:cubicBezTo>
                      <a:pt x="872" y="1062"/>
                      <a:pt x="1085" y="885"/>
                      <a:pt x="1085" y="629"/>
                    </a:cubicBezTo>
                    <a:cubicBezTo>
                      <a:pt x="1085" y="550"/>
                      <a:pt x="1067" y="471"/>
                      <a:pt x="1030" y="404"/>
                    </a:cubicBezTo>
                    <a:cubicBezTo>
                      <a:pt x="1030" y="380"/>
                      <a:pt x="1024" y="361"/>
                      <a:pt x="1018" y="343"/>
                    </a:cubicBezTo>
                    <a:cubicBezTo>
                      <a:pt x="948" y="143"/>
                      <a:pt x="753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60"/>
              <p:cNvSpPr/>
              <p:nvPr/>
            </p:nvSpPr>
            <p:spPr>
              <a:xfrm>
                <a:off x="4665170" y="5419409"/>
                <a:ext cx="104183" cy="234533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4320" extrusionOk="0">
                    <a:moveTo>
                      <a:pt x="88" y="0"/>
                    </a:moveTo>
                    <a:cubicBezTo>
                      <a:pt x="66" y="0"/>
                      <a:pt x="43" y="9"/>
                      <a:pt x="31" y="25"/>
                    </a:cubicBezTo>
                    <a:cubicBezTo>
                      <a:pt x="0" y="56"/>
                      <a:pt x="6" y="98"/>
                      <a:pt x="31" y="129"/>
                    </a:cubicBezTo>
                    <a:cubicBezTo>
                      <a:pt x="396" y="592"/>
                      <a:pt x="707" y="1097"/>
                      <a:pt x="963" y="1621"/>
                    </a:cubicBezTo>
                    <a:cubicBezTo>
                      <a:pt x="1224" y="2151"/>
                      <a:pt x="1425" y="2705"/>
                      <a:pt x="1572" y="3272"/>
                    </a:cubicBezTo>
                    <a:cubicBezTo>
                      <a:pt x="1651" y="3594"/>
                      <a:pt x="1718" y="3917"/>
                      <a:pt x="1760" y="4246"/>
                    </a:cubicBezTo>
                    <a:cubicBezTo>
                      <a:pt x="1767" y="4289"/>
                      <a:pt x="1791" y="4319"/>
                      <a:pt x="1834" y="4319"/>
                    </a:cubicBezTo>
                    <a:cubicBezTo>
                      <a:pt x="1876" y="4319"/>
                      <a:pt x="1919" y="4289"/>
                      <a:pt x="1913" y="4246"/>
                    </a:cubicBezTo>
                    <a:cubicBezTo>
                      <a:pt x="1834" y="3649"/>
                      <a:pt x="1693" y="3058"/>
                      <a:pt x="1492" y="2486"/>
                    </a:cubicBezTo>
                    <a:cubicBezTo>
                      <a:pt x="1291" y="1919"/>
                      <a:pt x="1036" y="1377"/>
                      <a:pt x="725" y="866"/>
                    </a:cubicBezTo>
                    <a:cubicBezTo>
                      <a:pt x="548" y="573"/>
                      <a:pt x="347" y="293"/>
                      <a:pt x="140" y="25"/>
                    </a:cubicBezTo>
                    <a:cubicBezTo>
                      <a:pt x="129" y="8"/>
                      <a:pt x="109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60"/>
              <p:cNvSpPr/>
              <p:nvPr/>
            </p:nvSpPr>
            <p:spPr>
              <a:xfrm>
                <a:off x="4437316" y="5870394"/>
                <a:ext cx="202122" cy="37623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693" extrusionOk="0">
                    <a:moveTo>
                      <a:pt x="3638" y="1"/>
                    </a:moveTo>
                    <a:cubicBezTo>
                      <a:pt x="3624" y="1"/>
                      <a:pt x="3609" y="4"/>
                      <a:pt x="3594" y="8"/>
                    </a:cubicBezTo>
                    <a:cubicBezTo>
                      <a:pt x="2763" y="362"/>
                      <a:pt x="1863" y="538"/>
                      <a:pt x="956" y="538"/>
                    </a:cubicBezTo>
                    <a:cubicBezTo>
                      <a:pt x="926" y="538"/>
                      <a:pt x="896" y="538"/>
                      <a:pt x="865" y="538"/>
                    </a:cubicBezTo>
                    <a:cubicBezTo>
                      <a:pt x="604" y="532"/>
                      <a:pt x="342" y="513"/>
                      <a:pt x="80" y="477"/>
                    </a:cubicBezTo>
                    <a:cubicBezTo>
                      <a:pt x="37" y="477"/>
                      <a:pt x="1" y="520"/>
                      <a:pt x="1" y="556"/>
                    </a:cubicBezTo>
                    <a:cubicBezTo>
                      <a:pt x="1" y="605"/>
                      <a:pt x="37" y="629"/>
                      <a:pt x="80" y="635"/>
                    </a:cubicBezTo>
                    <a:cubicBezTo>
                      <a:pt x="375" y="673"/>
                      <a:pt x="673" y="692"/>
                      <a:pt x="971" y="692"/>
                    </a:cubicBezTo>
                    <a:cubicBezTo>
                      <a:pt x="1627" y="692"/>
                      <a:pt x="2284" y="600"/>
                      <a:pt x="2912" y="416"/>
                    </a:cubicBezTo>
                    <a:cubicBezTo>
                      <a:pt x="3168" y="337"/>
                      <a:pt x="3424" y="245"/>
                      <a:pt x="3673" y="142"/>
                    </a:cubicBezTo>
                    <a:cubicBezTo>
                      <a:pt x="3710" y="124"/>
                      <a:pt x="3722" y="69"/>
                      <a:pt x="3704" y="38"/>
                    </a:cubicBezTo>
                    <a:cubicBezTo>
                      <a:pt x="3688" y="11"/>
                      <a:pt x="3664" y="1"/>
                      <a:pt x="36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60"/>
              <p:cNvSpPr/>
              <p:nvPr/>
            </p:nvSpPr>
            <p:spPr>
              <a:xfrm>
                <a:off x="4198876" y="5660293"/>
                <a:ext cx="111512" cy="45891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8453" extrusionOk="0">
                    <a:moveTo>
                      <a:pt x="157" y="0"/>
                    </a:moveTo>
                    <a:cubicBezTo>
                      <a:pt x="132" y="0"/>
                      <a:pt x="108" y="13"/>
                      <a:pt x="92" y="41"/>
                    </a:cubicBezTo>
                    <a:cubicBezTo>
                      <a:pt x="74" y="71"/>
                      <a:pt x="80" y="126"/>
                      <a:pt x="117" y="144"/>
                    </a:cubicBezTo>
                    <a:cubicBezTo>
                      <a:pt x="330" y="242"/>
                      <a:pt x="543" y="333"/>
                      <a:pt x="756" y="430"/>
                    </a:cubicBezTo>
                    <a:cubicBezTo>
                      <a:pt x="756" y="437"/>
                      <a:pt x="756" y="437"/>
                      <a:pt x="756" y="443"/>
                    </a:cubicBezTo>
                    <a:cubicBezTo>
                      <a:pt x="671" y="1478"/>
                      <a:pt x="586" y="2514"/>
                      <a:pt x="494" y="3549"/>
                    </a:cubicBezTo>
                    <a:cubicBezTo>
                      <a:pt x="397" y="4578"/>
                      <a:pt x="299" y="5608"/>
                      <a:pt x="190" y="6631"/>
                    </a:cubicBezTo>
                    <a:cubicBezTo>
                      <a:pt x="129" y="7216"/>
                      <a:pt x="68" y="7794"/>
                      <a:pt x="1" y="8373"/>
                    </a:cubicBezTo>
                    <a:cubicBezTo>
                      <a:pt x="1" y="8416"/>
                      <a:pt x="44" y="8452"/>
                      <a:pt x="80" y="8452"/>
                    </a:cubicBezTo>
                    <a:cubicBezTo>
                      <a:pt x="123" y="8452"/>
                      <a:pt x="153" y="8416"/>
                      <a:pt x="153" y="8373"/>
                    </a:cubicBezTo>
                    <a:cubicBezTo>
                      <a:pt x="269" y="7344"/>
                      <a:pt x="379" y="6308"/>
                      <a:pt x="482" y="5273"/>
                    </a:cubicBezTo>
                    <a:cubicBezTo>
                      <a:pt x="586" y="4249"/>
                      <a:pt x="677" y="3220"/>
                      <a:pt x="762" y="2191"/>
                    </a:cubicBezTo>
                    <a:cubicBezTo>
                      <a:pt x="811" y="1624"/>
                      <a:pt x="860" y="1058"/>
                      <a:pt x="902" y="497"/>
                    </a:cubicBezTo>
                    <a:cubicBezTo>
                      <a:pt x="1243" y="650"/>
                      <a:pt x="1585" y="802"/>
                      <a:pt x="1926" y="954"/>
                    </a:cubicBezTo>
                    <a:cubicBezTo>
                      <a:pt x="1937" y="960"/>
                      <a:pt x="1949" y="963"/>
                      <a:pt x="1962" y="963"/>
                    </a:cubicBezTo>
                    <a:cubicBezTo>
                      <a:pt x="1989" y="963"/>
                      <a:pt x="2017" y="949"/>
                      <a:pt x="2029" y="924"/>
                    </a:cubicBezTo>
                    <a:cubicBezTo>
                      <a:pt x="2054" y="893"/>
                      <a:pt x="2041" y="839"/>
                      <a:pt x="2005" y="820"/>
                    </a:cubicBezTo>
                    <a:lnTo>
                      <a:pt x="196" y="10"/>
                    </a:lnTo>
                    <a:cubicBezTo>
                      <a:pt x="183" y="4"/>
                      <a:pt x="170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60"/>
              <p:cNvSpPr/>
              <p:nvPr/>
            </p:nvSpPr>
            <p:spPr>
              <a:xfrm>
                <a:off x="4162176" y="5441776"/>
                <a:ext cx="186920" cy="89036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640" extrusionOk="0">
                    <a:moveTo>
                      <a:pt x="119" y="1"/>
                    </a:moveTo>
                    <a:cubicBezTo>
                      <a:pt x="50" y="1"/>
                      <a:pt x="1" y="106"/>
                      <a:pt x="80" y="143"/>
                    </a:cubicBezTo>
                    <a:cubicBezTo>
                      <a:pt x="908" y="557"/>
                      <a:pt x="1749" y="947"/>
                      <a:pt x="2596" y="1319"/>
                    </a:cubicBezTo>
                    <a:cubicBezTo>
                      <a:pt x="2839" y="1428"/>
                      <a:pt x="3077" y="1532"/>
                      <a:pt x="3320" y="1629"/>
                    </a:cubicBezTo>
                    <a:cubicBezTo>
                      <a:pt x="3334" y="1636"/>
                      <a:pt x="3347" y="1639"/>
                      <a:pt x="3361" y="1639"/>
                    </a:cubicBezTo>
                    <a:cubicBezTo>
                      <a:pt x="3385" y="1639"/>
                      <a:pt x="3408" y="1628"/>
                      <a:pt x="3424" y="1605"/>
                    </a:cubicBezTo>
                    <a:cubicBezTo>
                      <a:pt x="3442" y="1574"/>
                      <a:pt x="3436" y="1514"/>
                      <a:pt x="3400" y="1501"/>
                    </a:cubicBezTo>
                    <a:cubicBezTo>
                      <a:pt x="2541" y="1136"/>
                      <a:pt x="1700" y="758"/>
                      <a:pt x="860" y="356"/>
                    </a:cubicBezTo>
                    <a:cubicBezTo>
                      <a:pt x="628" y="241"/>
                      <a:pt x="391" y="125"/>
                      <a:pt x="153" y="9"/>
                    </a:cubicBezTo>
                    <a:cubicBezTo>
                      <a:pt x="142" y="3"/>
                      <a:pt x="130" y="1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0"/>
              <p:cNvSpPr/>
              <p:nvPr/>
            </p:nvSpPr>
            <p:spPr>
              <a:xfrm>
                <a:off x="4181720" y="4650285"/>
                <a:ext cx="72531" cy="7546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390" extrusionOk="0">
                    <a:moveTo>
                      <a:pt x="770" y="0"/>
                    </a:moveTo>
                    <a:cubicBezTo>
                      <a:pt x="607" y="0"/>
                      <a:pt x="445" y="54"/>
                      <a:pt x="317" y="165"/>
                    </a:cubicBezTo>
                    <a:cubicBezTo>
                      <a:pt x="55" y="396"/>
                      <a:pt x="0" y="817"/>
                      <a:pt x="213" y="1103"/>
                    </a:cubicBezTo>
                    <a:cubicBezTo>
                      <a:pt x="329" y="1261"/>
                      <a:pt x="506" y="1365"/>
                      <a:pt x="707" y="1389"/>
                    </a:cubicBezTo>
                    <a:cubicBezTo>
                      <a:pt x="710" y="1389"/>
                      <a:pt x="712" y="1390"/>
                      <a:pt x="715" y="1390"/>
                    </a:cubicBezTo>
                    <a:cubicBezTo>
                      <a:pt x="754" y="1390"/>
                      <a:pt x="786" y="1350"/>
                      <a:pt x="786" y="1316"/>
                    </a:cubicBezTo>
                    <a:cubicBezTo>
                      <a:pt x="786" y="1267"/>
                      <a:pt x="749" y="1243"/>
                      <a:pt x="707" y="1237"/>
                    </a:cubicBezTo>
                    <a:cubicBezTo>
                      <a:pt x="439" y="1206"/>
                      <a:pt x="219" y="951"/>
                      <a:pt x="232" y="676"/>
                    </a:cubicBezTo>
                    <a:cubicBezTo>
                      <a:pt x="244" y="402"/>
                      <a:pt x="469" y="159"/>
                      <a:pt x="749" y="153"/>
                    </a:cubicBezTo>
                    <a:cubicBezTo>
                      <a:pt x="757" y="152"/>
                      <a:pt x="765" y="152"/>
                      <a:pt x="773" y="152"/>
                    </a:cubicBezTo>
                    <a:cubicBezTo>
                      <a:pt x="923" y="152"/>
                      <a:pt x="1066" y="207"/>
                      <a:pt x="1170" y="317"/>
                    </a:cubicBezTo>
                    <a:cubicBezTo>
                      <a:pt x="1186" y="332"/>
                      <a:pt x="1205" y="339"/>
                      <a:pt x="1222" y="339"/>
                    </a:cubicBezTo>
                    <a:cubicBezTo>
                      <a:pt x="1283" y="339"/>
                      <a:pt x="1336" y="264"/>
                      <a:pt x="1279" y="207"/>
                    </a:cubicBezTo>
                    <a:cubicBezTo>
                      <a:pt x="1143" y="71"/>
                      <a:pt x="956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0"/>
              <p:cNvSpPr/>
              <p:nvPr/>
            </p:nvSpPr>
            <p:spPr>
              <a:xfrm>
                <a:off x="4213805" y="4676725"/>
                <a:ext cx="28122" cy="269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97" extrusionOk="0">
                    <a:moveTo>
                      <a:pt x="268" y="0"/>
                    </a:moveTo>
                    <a:cubicBezTo>
                      <a:pt x="156" y="0"/>
                      <a:pt x="48" y="78"/>
                      <a:pt x="24" y="189"/>
                    </a:cubicBezTo>
                    <a:cubicBezTo>
                      <a:pt x="0" y="323"/>
                      <a:pt x="97" y="476"/>
                      <a:pt x="238" y="494"/>
                    </a:cubicBezTo>
                    <a:cubicBezTo>
                      <a:pt x="244" y="496"/>
                      <a:pt x="250" y="496"/>
                      <a:pt x="256" y="496"/>
                    </a:cubicBezTo>
                    <a:cubicBezTo>
                      <a:pt x="272" y="496"/>
                      <a:pt x="285" y="491"/>
                      <a:pt x="298" y="482"/>
                    </a:cubicBezTo>
                    <a:cubicBezTo>
                      <a:pt x="396" y="482"/>
                      <a:pt x="475" y="397"/>
                      <a:pt x="475" y="299"/>
                    </a:cubicBezTo>
                    <a:cubicBezTo>
                      <a:pt x="481" y="287"/>
                      <a:pt x="487" y="275"/>
                      <a:pt x="487" y="263"/>
                    </a:cubicBezTo>
                    <a:cubicBezTo>
                      <a:pt x="518" y="129"/>
                      <a:pt x="414" y="7"/>
                      <a:pt x="280" y="1"/>
                    </a:cubicBezTo>
                    <a:cubicBezTo>
                      <a:pt x="276" y="0"/>
                      <a:pt x="272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60"/>
              <p:cNvSpPr/>
              <p:nvPr/>
            </p:nvSpPr>
            <p:spPr>
              <a:xfrm>
                <a:off x="4521628" y="4531174"/>
                <a:ext cx="7247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135" extrusionOk="0">
                    <a:moveTo>
                      <a:pt x="594" y="0"/>
                    </a:moveTo>
                    <a:cubicBezTo>
                      <a:pt x="462" y="0"/>
                      <a:pt x="331" y="43"/>
                      <a:pt x="220" y="136"/>
                    </a:cubicBezTo>
                    <a:cubicBezTo>
                      <a:pt x="86" y="239"/>
                      <a:pt x="1" y="404"/>
                      <a:pt x="1" y="574"/>
                    </a:cubicBezTo>
                    <a:cubicBezTo>
                      <a:pt x="1" y="623"/>
                      <a:pt x="39" y="647"/>
                      <a:pt x="77" y="647"/>
                    </a:cubicBezTo>
                    <a:cubicBezTo>
                      <a:pt x="115" y="647"/>
                      <a:pt x="153" y="623"/>
                      <a:pt x="153" y="574"/>
                    </a:cubicBezTo>
                    <a:cubicBezTo>
                      <a:pt x="153" y="422"/>
                      <a:pt x="244" y="288"/>
                      <a:pt x="372" y="215"/>
                    </a:cubicBezTo>
                    <a:cubicBezTo>
                      <a:pt x="440" y="171"/>
                      <a:pt x="519" y="149"/>
                      <a:pt x="598" y="149"/>
                    </a:cubicBezTo>
                    <a:cubicBezTo>
                      <a:pt x="662" y="149"/>
                      <a:pt x="727" y="163"/>
                      <a:pt x="786" y="190"/>
                    </a:cubicBezTo>
                    <a:cubicBezTo>
                      <a:pt x="1109" y="324"/>
                      <a:pt x="1201" y="720"/>
                      <a:pt x="1067" y="1019"/>
                    </a:cubicBezTo>
                    <a:cubicBezTo>
                      <a:pt x="1048" y="1055"/>
                      <a:pt x="1054" y="1104"/>
                      <a:pt x="1091" y="1122"/>
                    </a:cubicBezTo>
                    <a:cubicBezTo>
                      <a:pt x="1102" y="1131"/>
                      <a:pt x="1116" y="1135"/>
                      <a:pt x="1130" y="1135"/>
                    </a:cubicBezTo>
                    <a:cubicBezTo>
                      <a:pt x="1156" y="1135"/>
                      <a:pt x="1183" y="1122"/>
                      <a:pt x="1195" y="1098"/>
                    </a:cubicBezTo>
                    <a:cubicBezTo>
                      <a:pt x="1335" y="799"/>
                      <a:pt x="1304" y="416"/>
                      <a:pt x="1054" y="184"/>
                    </a:cubicBezTo>
                    <a:cubicBezTo>
                      <a:pt x="923" y="66"/>
                      <a:pt x="758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60"/>
              <p:cNvSpPr/>
              <p:nvPr/>
            </p:nvSpPr>
            <p:spPr>
              <a:xfrm>
                <a:off x="4540140" y="4554138"/>
                <a:ext cx="30837" cy="2491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59" extrusionOk="0">
                    <a:moveTo>
                      <a:pt x="299" y="0"/>
                    </a:moveTo>
                    <a:cubicBezTo>
                      <a:pt x="200" y="0"/>
                      <a:pt x="96" y="60"/>
                      <a:pt x="31" y="139"/>
                    </a:cubicBezTo>
                    <a:cubicBezTo>
                      <a:pt x="7" y="175"/>
                      <a:pt x="1" y="218"/>
                      <a:pt x="31" y="249"/>
                    </a:cubicBezTo>
                    <a:cubicBezTo>
                      <a:pt x="43" y="261"/>
                      <a:pt x="56" y="267"/>
                      <a:pt x="68" y="267"/>
                    </a:cubicBezTo>
                    <a:cubicBezTo>
                      <a:pt x="88" y="380"/>
                      <a:pt x="187" y="458"/>
                      <a:pt x="297" y="458"/>
                    </a:cubicBezTo>
                    <a:cubicBezTo>
                      <a:pt x="318" y="458"/>
                      <a:pt x="339" y="455"/>
                      <a:pt x="360" y="450"/>
                    </a:cubicBezTo>
                    <a:cubicBezTo>
                      <a:pt x="506" y="401"/>
                      <a:pt x="567" y="230"/>
                      <a:pt x="482" y="102"/>
                    </a:cubicBezTo>
                    <a:cubicBezTo>
                      <a:pt x="434" y="30"/>
                      <a:pt x="368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60"/>
              <p:cNvSpPr/>
              <p:nvPr/>
            </p:nvSpPr>
            <p:spPr>
              <a:xfrm>
                <a:off x="4049090" y="5956009"/>
                <a:ext cx="81761" cy="43866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808" extrusionOk="0">
                    <a:moveTo>
                      <a:pt x="819" y="0"/>
                    </a:moveTo>
                    <a:cubicBezTo>
                      <a:pt x="789" y="0"/>
                      <a:pt x="758" y="16"/>
                      <a:pt x="744" y="51"/>
                    </a:cubicBezTo>
                    <a:cubicBezTo>
                      <a:pt x="695" y="203"/>
                      <a:pt x="713" y="374"/>
                      <a:pt x="805" y="502"/>
                    </a:cubicBezTo>
                    <a:cubicBezTo>
                      <a:pt x="805" y="508"/>
                      <a:pt x="805" y="508"/>
                      <a:pt x="805" y="508"/>
                    </a:cubicBezTo>
                    <a:cubicBezTo>
                      <a:pt x="742" y="600"/>
                      <a:pt x="628" y="654"/>
                      <a:pt x="516" y="654"/>
                    </a:cubicBezTo>
                    <a:cubicBezTo>
                      <a:pt x="464" y="654"/>
                      <a:pt x="412" y="643"/>
                      <a:pt x="366" y="618"/>
                    </a:cubicBezTo>
                    <a:cubicBezTo>
                      <a:pt x="226" y="532"/>
                      <a:pt x="171" y="331"/>
                      <a:pt x="244" y="185"/>
                    </a:cubicBezTo>
                    <a:cubicBezTo>
                      <a:pt x="274" y="122"/>
                      <a:pt x="220" y="68"/>
                      <a:pt x="169" y="68"/>
                    </a:cubicBezTo>
                    <a:cubicBezTo>
                      <a:pt x="146" y="68"/>
                      <a:pt x="124" y="79"/>
                      <a:pt x="110" y="106"/>
                    </a:cubicBezTo>
                    <a:cubicBezTo>
                      <a:pt x="1" y="325"/>
                      <a:pt x="74" y="624"/>
                      <a:pt x="293" y="746"/>
                    </a:cubicBezTo>
                    <a:cubicBezTo>
                      <a:pt x="363" y="788"/>
                      <a:pt x="441" y="807"/>
                      <a:pt x="519" y="807"/>
                    </a:cubicBezTo>
                    <a:cubicBezTo>
                      <a:pt x="668" y="807"/>
                      <a:pt x="819" y="737"/>
                      <a:pt x="914" y="618"/>
                    </a:cubicBezTo>
                    <a:cubicBezTo>
                      <a:pt x="998" y="680"/>
                      <a:pt x="1100" y="711"/>
                      <a:pt x="1203" y="711"/>
                    </a:cubicBezTo>
                    <a:cubicBezTo>
                      <a:pt x="1281" y="711"/>
                      <a:pt x="1359" y="694"/>
                      <a:pt x="1432" y="660"/>
                    </a:cubicBezTo>
                    <a:cubicBezTo>
                      <a:pt x="1506" y="623"/>
                      <a:pt x="1461" y="518"/>
                      <a:pt x="1388" y="518"/>
                    </a:cubicBezTo>
                    <a:cubicBezTo>
                      <a:pt x="1377" y="518"/>
                      <a:pt x="1365" y="521"/>
                      <a:pt x="1353" y="526"/>
                    </a:cubicBezTo>
                    <a:cubicBezTo>
                      <a:pt x="1308" y="549"/>
                      <a:pt x="1259" y="559"/>
                      <a:pt x="1209" y="559"/>
                    </a:cubicBezTo>
                    <a:cubicBezTo>
                      <a:pt x="1122" y="559"/>
                      <a:pt x="1035" y="527"/>
                      <a:pt x="969" y="465"/>
                    </a:cubicBezTo>
                    <a:cubicBezTo>
                      <a:pt x="872" y="368"/>
                      <a:pt x="847" y="222"/>
                      <a:pt x="896" y="94"/>
                    </a:cubicBezTo>
                    <a:cubicBezTo>
                      <a:pt x="915" y="38"/>
                      <a:pt x="867" y="0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60"/>
              <p:cNvSpPr/>
              <p:nvPr/>
            </p:nvSpPr>
            <p:spPr>
              <a:xfrm>
                <a:off x="4134108" y="5864694"/>
                <a:ext cx="38057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51" extrusionOk="0">
                    <a:moveTo>
                      <a:pt x="89" y="1"/>
                    </a:moveTo>
                    <a:cubicBezTo>
                      <a:pt x="58" y="1"/>
                      <a:pt x="29" y="18"/>
                      <a:pt x="24" y="58"/>
                    </a:cubicBezTo>
                    <a:cubicBezTo>
                      <a:pt x="0" y="210"/>
                      <a:pt x="49" y="369"/>
                      <a:pt x="171" y="466"/>
                    </a:cubicBezTo>
                    <a:cubicBezTo>
                      <a:pt x="245" y="523"/>
                      <a:pt x="337" y="551"/>
                      <a:pt x="429" y="551"/>
                    </a:cubicBezTo>
                    <a:cubicBezTo>
                      <a:pt x="494" y="551"/>
                      <a:pt x="561" y="537"/>
                      <a:pt x="621" y="509"/>
                    </a:cubicBezTo>
                    <a:cubicBezTo>
                      <a:pt x="700" y="467"/>
                      <a:pt x="652" y="366"/>
                      <a:pt x="579" y="366"/>
                    </a:cubicBezTo>
                    <a:cubicBezTo>
                      <a:pt x="567" y="366"/>
                      <a:pt x="555" y="369"/>
                      <a:pt x="542" y="375"/>
                    </a:cubicBezTo>
                    <a:cubicBezTo>
                      <a:pt x="507" y="393"/>
                      <a:pt x="470" y="401"/>
                      <a:pt x="433" y="401"/>
                    </a:cubicBezTo>
                    <a:cubicBezTo>
                      <a:pt x="282" y="401"/>
                      <a:pt x="141" y="262"/>
                      <a:pt x="171" y="95"/>
                    </a:cubicBezTo>
                    <a:cubicBezTo>
                      <a:pt x="181" y="37"/>
                      <a:pt x="133" y="1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60"/>
              <p:cNvSpPr/>
              <p:nvPr/>
            </p:nvSpPr>
            <p:spPr>
              <a:xfrm>
                <a:off x="4298280" y="5942654"/>
                <a:ext cx="75192" cy="77689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431" extrusionOk="0">
                    <a:moveTo>
                      <a:pt x="360" y="1"/>
                    </a:moveTo>
                    <a:cubicBezTo>
                      <a:pt x="308" y="1"/>
                      <a:pt x="256" y="56"/>
                      <a:pt x="290" y="114"/>
                    </a:cubicBezTo>
                    <a:cubicBezTo>
                      <a:pt x="369" y="267"/>
                      <a:pt x="503" y="419"/>
                      <a:pt x="667" y="474"/>
                    </a:cubicBezTo>
                    <a:cubicBezTo>
                      <a:pt x="643" y="486"/>
                      <a:pt x="625" y="504"/>
                      <a:pt x="618" y="541"/>
                    </a:cubicBezTo>
                    <a:cubicBezTo>
                      <a:pt x="600" y="730"/>
                      <a:pt x="649" y="961"/>
                      <a:pt x="789" y="1101"/>
                    </a:cubicBezTo>
                    <a:cubicBezTo>
                      <a:pt x="777" y="1107"/>
                      <a:pt x="765" y="1126"/>
                      <a:pt x="759" y="1138"/>
                    </a:cubicBezTo>
                    <a:cubicBezTo>
                      <a:pt x="720" y="1232"/>
                      <a:pt x="618" y="1278"/>
                      <a:pt x="519" y="1278"/>
                    </a:cubicBezTo>
                    <a:cubicBezTo>
                      <a:pt x="477" y="1278"/>
                      <a:pt x="435" y="1270"/>
                      <a:pt x="399" y="1253"/>
                    </a:cubicBezTo>
                    <a:cubicBezTo>
                      <a:pt x="241" y="1186"/>
                      <a:pt x="162" y="998"/>
                      <a:pt x="156" y="839"/>
                    </a:cubicBezTo>
                    <a:cubicBezTo>
                      <a:pt x="153" y="787"/>
                      <a:pt x="113" y="762"/>
                      <a:pt x="75" y="762"/>
                    </a:cubicBezTo>
                    <a:cubicBezTo>
                      <a:pt x="37" y="762"/>
                      <a:pt x="0" y="787"/>
                      <a:pt x="3" y="839"/>
                    </a:cubicBezTo>
                    <a:cubicBezTo>
                      <a:pt x="9" y="1071"/>
                      <a:pt x="131" y="1327"/>
                      <a:pt x="369" y="1406"/>
                    </a:cubicBezTo>
                    <a:cubicBezTo>
                      <a:pt x="416" y="1423"/>
                      <a:pt x="466" y="1431"/>
                      <a:pt x="515" y="1431"/>
                    </a:cubicBezTo>
                    <a:cubicBezTo>
                      <a:pt x="680" y="1431"/>
                      <a:pt x="839" y="1340"/>
                      <a:pt x="905" y="1180"/>
                    </a:cubicBezTo>
                    <a:cubicBezTo>
                      <a:pt x="950" y="1201"/>
                      <a:pt x="1001" y="1211"/>
                      <a:pt x="1052" y="1211"/>
                    </a:cubicBezTo>
                    <a:cubicBezTo>
                      <a:pt x="1200" y="1211"/>
                      <a:pt x="1351" y="1127"/>
                      <a:pt x="1374" y="973"/>
                    </a:cubicBezTo>
                    <a:cubicBezTo>
                      <a:pt x="1385" y="914"/>
                      <a:pt x="1336" y="875"/>
                      <a:pt x="1291" y="875"/>
                    </a:cubicBezTo>
                    <a:cubicBezTo>
                      <a:pt x="1262" y="875"/>
                      <a:pt x="1235" y="892"/>
                      <a:pt x="1228" y="931"/>
                    </a:cubicBezTo>
                    <a:cubicBezTo>
                      <a:pt x="1212" y="1020"/>
                      <a:pt x="1138" y="1059"/>
                      <a:pt x="1060" y="1059"/>
                    </a:cubicBezTo>
                    <a:cubicBezTo>
                      <a:pt x="1016" y="1059"/>
                      <a:pt x="971" y="1046"/>
                      <a:pt x="935" y="1022"/>
                    </a:cubicBezTo>
                    <a:cubicBezTo>
                      <a:pt x="789" y="918"/>
                      <a:pt x="759" y="705"/>
                      <a:pt x="771" y="541"/>
                    </a:cubicBezTo>
                    <a:cubicBezTo>
                      <a:pt x="771" y="523"/>
                      <a:pt x="771" y="504"/>
                      <a:pt x="759" y="492"/>
                    </a:cubicBezTo>
                    <a:lnTo>
                      <a:pt x="759" y="492"/>
                    </a:lnTo>
                    <a:cubicBezTo>
                      <a:pt x="776" y="494"/>
                      <a:pt x="794" y="495"/>
                      <a:pt x="812" y="495"/>
                    </a:cubicBezTo>
                    <a:cubicBezTo>
                      <a:pt x="962" y="495"/>
                      <a:pt x="1120" y="426"/>
                      <a:pt x="1185" y="279"/>
                    </a:cubicBezTo>
                    <a:cubicBezTo>
                      <a:pt x="1203" y="242"/>
                      <a:pt x="1191" y="200"/>
                      <a:pt x="1154" y="175"/>
                    </a:cubicBezTo>
                    <a:cubicBezTo>
                      <a:pt x="1144" y="169"/>
                      <a:pt x="1131" y="166"/>
                      <a:pt x="1117" y="166"/>
                    </a:cubicBezTo>
                    <a:cubicBezTo>
                      <a:pt x="1091" y="166"/>
                      <a:pt x="1063" y="178"/>
                      <a:pt x="1051" y="206"/>
                    </a:cubicBezTo>
                    <a:cubicBezTo>
                      <a:pt x="1007" y="294"/>
                      <a:pt x="916" y="343"/>
                      <a:pt x="818" y="343"/>
                    </a:cubicBezTo>
                    <a:cubicBezTo>
                      <a:pt x="795" y="343"/>
                      <a:pt x="770" y="340"/>
                      <a:pt x="746" y="334"/>
                    </a:cubicBezTo>
                    <a:cubicBezTo>
                      <a:pt x="594" y="297"/>
                      <a:pt x="491" y="169"/>
                      <a:pt x="424" y="41"/>
                    </a:cubicBezTo>
                    <a:cubicBezTo>
                      <a:pt x="408" y="12"/>
                      <a:pt x="384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0"/>
              <p:cNvSpPr/>
              <p:nvPr/>
            </p:nvSpPr>
            <p:spPr>
              <a:xfrm>
                <a:off x="4371354" y="6100963"/>
                <a:ext cx="47504" cy="2627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84" extrusionOk="0">
                    <a:moveTo>
                      <a:pt x="795" y="0"/>
                    </a:moveTo>
                    <a:cubicBezTo>
                      <a:pt x="753" y="0"/>
                      <a:pt x="722" y="37"/>
                      <a:pt x="716" y="73"/>
                    </a:cubicBezTo>
                    <a:cubicBezTo>
                      <a:pt x="704" y="201"/>
                      <a:pt x="600" y="305"/>
                      <a:pt x="478" y="329"/>
                    </a:cubicBezTo>
                    <a:cubicBezTo>
                      <a:pt x="464" y="331"/>
                      <a:pt x="450" y="332"/>
                      <a:pt x="436" y="332"/>
                    </a:cubicBezTo>
                    <a:cubicBezTo>
                      <a:pt x="324" y="332"/>
                      <a:pt x="222" y="269"/>
                      <a:pt x="168" y="177"/>
                    </a:cubicBezTo>
                    <a:cubicBezTo>
                      <a:pt x="152" y="148"/>
                      <a:pt x="129" y="136"/>
                      <a:pt x="105" y="136"/>
                    </a:cubicBezTo>
                    <a:cubicBezTo>
                      <a:pt x="53" y="136"/>
                      <a:pt x="1" y="192"/>
                      <a:pt x="34" y="250"/>
                    </a:cubicBezTo>
                    <a:cubicBezTo>
                      <a:pt x="117" y="395"/>
                      <a:pt x="271" y="483"/>
                      <a:pt x="436" y="483"/>
                    </a:cubicBezTo>
                    <a:cubicBezTo>
                      <a:pt x="464" y="483"/>
                      <a:pt x="492" y="481"/>
                      <a:pt x="521" y="475"/>
                    </a:cubicBezTo>
                    <a:cubicBezTo>
                      <a:pt x="710" y="439"/>
                      <a:pt x="850" y="268"/>
                      <a:pt x="874" y="73"/>
                    </a:cubicBezTo>
                    <a:cubicBezTo>
                      <a:pt x="874" y="37"/>
                      <a:pt x="832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0"/>
              <p:cNvSpPr/>
              <p:nvPr/>
            </p:nvSpPr>
            <p:spPr>
              <a:xfrm>
                <a:off x="4670110" y="5904543"/>
                <a:ext cx="71500" cy="43323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98" extrusionOk="0">
                    <a:moveTo>
                      <a:pt x="832" y="0"/>
                    </a:moveTo>
                    <a:cubicBezTo>
                      <a:pt x="794" y="0"/>
                      <a:pt x="756" y="25"/>
                      <a:pt x="756" y="73"/>
                    </a:cubicBezTo>
                    <a:cubicBezTo>
                      <a:pt x="756" y="256"/>
                      <a:pt x="689" y="457"/>
                      <a:pt x="482" y="488"/>
                    </a:cubicBezTo>
                    <a:cubicBezTo>
                      <a:pt x="469" y="489"/>
                      <a:pt x="457" y="490"/>
                      <a:pt x="444" y="490"/>
                    </a:cubicBezTo>
                    <a:cubicBezTo>
                      <a:pt x="284" y="490"/>
                      <a:pt x="153" y="347"/>
                      <a:pt x="159" y="183"/>
                    </a:cubicBezTo>
                    <a:cubicBezTo>
                      <a:pt x="162" y="134"/>
                      <a:pt x="125" y="110"/>
                      <a:pt x="87" y="110"/>
                    </a:cubicBezTo>
                    <a:cubicBezTo>
                      <a:pt x="49" y="110"/>
                      <a:pt x="10" y="134"/>
                      <a:pt x="7" y="183"/>
                    </a:cubicBezTo>
                    <a:cubicBezTo>
                      <a:pt x="1" y="429"/>
                      <a:pt x="199" y="643"/>
                      <a:pt x="440" y="643"/>
                    </a:cubicBezTo>
                    <a:cubicBezTo>
                      <a:pt x="456" y="643"/>
                      <a:pt x="472" y="642"/>
                      <a:pt x="488" y="640"/>
                    </a:cubicBezTo>
                    <a:cubicBezTo>
                      <a:pt x="537" y="634"/>
                      <a:pt x="579" y="622"/>
                      <a:pt x="616" y="603"/>
                    </a:cubicBezTo>
                    <a:cubicBezTo>
                      <a:pt x="622" y="615"/>
                      <a:pt x="622" y="622"/>
                      <a:pt x="628" y="628"/>
                    </a:cubicBezTo>
                    <a:cubicBezTo>
                      <a:pt x="707" y="733"/>
                      <a:pt x="822" y="797"/>
                      <a:pt x="946" y="797"/>
                    </a:cubicBezTo>
                    <a:cubicBezTo>
                      <a:pt x="966" y="797"/>
                      <a:pt x="985" y="795"/>
                      <a:pt x="1006" y="792"/>
                    </a:cubicBezTo>
                    <a:cubicBezTo>
                      <a:pt x="1146" y="768"/>
                      <a:pt x="1255" y="658"/>
                      <a:pt x="1298" y="524"/>
                    </a:cubicBezTo>
                    <a:cubicBezTo>
                      <a:pt x="1316" y="469"/>
                      <a:pt x="1269" y="432"/>
                      <a:pt x="1221" y="432"/>
                    </a:cubicBezTo>
                    <a:cubicBezTo>
                      <a:pt x="1189" y="432"/>
                      <a:pt x="1158" y="449"/>
                      <a:pt x="1146" y="488"/>
                    </a:cubicBezTo>
                    <a:cubicBezTo>
                      <a:pt x="1117" y="585"/>
                      <a:pt x="1024" y="641"/>
                      <a:pt x="932" y="641"/>
                    </a:cubicBezTo>
                    <a:cubicBezTo>
                      <a:pt x="868" y="641"/>
                      <a:pt x="804" y="614"/>
                      <a:pt x="762" y="555"/>
                    </a:cubicBezTo>
                    <a:cubicBezTo>
                      <a:pt x="756" y="542"/>
                      <a:pt x="750" y="536"/>
                      <a:pt x="738" y="530"/>
                    </a:cubicBezTo>
                    <a:cubicBezTo>
                      <a:pt x="762" y="506"/>
                      <a:pt x="786" y="481"/>
                      <a:pt x="805" y="457"/>
                    </a:cubicBezTo>
                    <a:cubicBezTo>
                      <a:pt x="884" y="347"/>
                      <a:pt x="908" y="207"/>
                      <a:pt x="908" y="73"/>
                    </a:cubicBezTo>
                    <a:cubicBezTo>
                      <a:pt x="908" y="25"/>
                      <a:pt x="87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0"/>
              <p:cNvSpPr/>
              <p:nvPr/>
            </p:nvSpPr>
            <p:spPr>
              <a:xfrm>
                <a:off x="4102566" y="5274781"/>
                <a:ext cx="71446" cy="62759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156" extrusionOk="0">
                    <a:moveTo>
                      <a:pt x="90" y="1"/>
                    </a:moveTo>
                    <a:cubicBezTo>
                      <a:pt x="45" y="1"/>
                      <a:pt x="0" y="37"/>
                      <a:pt x="15" y="94"/>
                    </a:cubicBezTo>
                    <a:cubicBezTo>
                      <a:pt x="45" y="235"/>
                      <a:pt x="88" y="369"/>
                      <a:pt x="149" y="496"/>
                    </a:cubicBezTo>
                    <a:cubicBezTo>
                      <a:pt x="197" y="606"/>
                      <a:pt x="264" y="716"/>
                      <a:pt x="368" y="789"/>
                    </a:cubicBezTo>
                    <a:cubicBezTo>
                      <a:pt x="427" y="835"/>
                      <a:pt x="497" y="858"/>
                      <a:pt x="568" y="858"/>
                    </a:cubicBezTo>
                    <a:cubicBezTo>
                      <a:pt x="601" y="858"/>
                      <a:pt x="634" y="853"/>
                      <a:pt x="666" y="844"/>
                    </a:cubicBezTo>
                    <a:cubicBezTo>
                      <a:pt x="679" y="972"/>
                      <a:pt x="764" y="1087"/>
                      <a:pt x="886" y="1136"/>
                    </a:cubicBezTo>
                    <a:cubicBezTo>
                      <a:pt x="923" y="1149"/>
                      <a:pt x="962" y="1156"/>
                      <a:pt x="1001" y="1156"/>
                    </a:cubicBezTo>
                    <a:cubicBezTo>
                      <a:pt x="1102" y="1156"/>
                      <a:pt x="1203" y="1112"/>
                      <a:pt x="1269" y="1032"/>
                    </a:cubicBezTo>
                    <a:cubicBezTo>
                      <a:pt x="1315" y="977"/>
                      <a:pt x="1268" y="901"/>
                      <a:pt x="1213" y="901"/>
                    </a:cubicBezTo>
                    <a:cubicBezTo>
                      <a:pt x="1195" y="901"/>
                      <a:pt x="1176" y="909"/>
                      <a:pt x="1160" y="929"/>
                    </a:cubicBezTo>
                    <a:cubicBezTo>
                      <a:pt x="1120" y="974"/>
                      <a:pt x="1063" y="1002"/>
                      <a:pt x="1005" y="1002"/>
                    </a:cubicBezTo>
                    <a:cubicBezTo>
                      <a:pt x="983" y="1002"/>
                      <a:pt x="962" y="998"/>
                      <a:pt x="940" y="990"/>
                    </a:cubicBezTo>
                    <a:cubicBezTo>
                      <a:pt x="861" y="959"/>
                      <a:pt x="819" y="874"/>
                      <a:pt x="819" y="789"/>
                    </a:cubicBezTo>
                    <a:cubicBezTo>
                      <a:pt x="825" y="777"/>
                      <a:pt x="819" y="764"/>
                      <a:pt x="819" y="758"/>
                    </a:cubicBezTo>
                    <a:cubicBezTo>
                      <a:pt x="873" y="710"/>
                      <a:pt x="916" y="643"/>
                      <a:pt x="947" y="582"/>
                    </a:cubicBezTo>
                    <a:cubicBezTo>
                      <a:pt x="976" y="519"/>
                      <a:pt x="925" y="462"/>
                      <a:pt x="874" y="462"/>
                    </a:cubicBezTo>
                    <a:cubicBezTo>
                      <a:pt x="851" y="462"/>
                      <a:pt x="828" y="474"/>
                      <a:pt x="813" y="503"/>
                    </a:cubicBezTo>
                    <a:cubicBezTo>
                      <a:pt x="776" y="582"/>
                      <a:pt x="721" y="661"/>
                      <a:pt x="642" y="691"/>
                    </a:cubicBezTo>
                    <a:cubicBezTo>
                      <a:pt x="619" y="701"/>
                      <a:pt x="596" y="706"/>
                      <a:pt x="573" y="706"/>
                    </a:cubicBezTo>
                    <a:cubicBezTo>
                      <a:pt x="515" y="706"/>
                      <a:pt x="461" y="675"/>
                      <a:pt x="417" y="630"/>
                    </a:cubicBezTo>
                    <a:cubicBezTo>
                      <a:pt x="350" y="563"/>
                      <a:pt x="301" y="472"/>
                      <a:pt x="264" y="387"/>
                    </a:cubicBezTo>
                    <a:cubicBezTo>
                      <a:pt x="216" y="277"/>
                      <a:pt x="185" y="168"/>
                      <a:pt x="161" y="58"/>
                    </a:cubicBezTo>
                    <a:cubicBezTo>
                      <a:pt x="151" y="18"/>
                      <a:pt x="120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0"/>
              <p:cNvSpPr/>
              <p:nvPr/>
            </p:nvSpPr>
            <p:spPr>
              <a:xfrm>
                <a:off x="4056039" y="4651588"/>
                <a:ext cx="997362" cy="760006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13999" extrusionOk="0">
                    <a:moveTo>
                      <a:pt x="10678" y="1"/>
                    </a:moveTo>
                    <a:cubicBezTo>
                      <a:pt x="10678" y="1"/>
                      <a:pt x="8481" y="2832"/>
                      <a:pt x="2377" y="2832"/>
                    </a:cubicBezTo>
                    <a:cubicBezTo>
                      <a:pt x="2232" y="2832"/>
                      <a:pt x="2086" y="2830"/>
                      <a:pt x="1938" y="2827"/>
                    </a:cubicBezTo>
                    <a:cubicBezTo>
                      <a:pt x="1938" y="2827"/>
                      <a:pt x="1" y="6829"/>
                      <a:pt x="1645" y="10410"/>
                    </a:cubicBezTo>
                    <a:cubicBezTo>
                      <a:pt x="2819" y="12952"/>
                      <a:pt x="5440" y="13998"/>
                      <a:pt x="7941" y="13998"/>
                    </a:cubicBezTo>
                    <a:cubicBezTo>
                      <a:pt x="8957" y="13998"/>
                      <a:pt x="9953" y="13825"/>
                      <a:pt x="10824" y="13510"/>
                    </a:cubicBezTo>
                    <a:cubicBezTo>
                      <a:pt x="13833" y="12420"/>
                      <a:pt x="18371" y="6092"/>
                      <a:pt x="10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60"/>
              <p:cNvSpPr/>
              <p:nvPr/>
            </p:nvSpPr>
            <p:spPr>
              <a:xfrm>
                <a:off x="4204196" y="4635247"/>
                <a:ext cx="464342" cy="231221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4259" extrusionOk="0">
                    <a:moveTo>
                      <a:pt x="8128" y="0"/>
                    </a:moveTo>
                    <a:cubicBezTo>
                      <a:pt x="8121" y="0"/>
                      <a:pt x="8114" y="1"/>
                      <a:pt x="8107" y="3"/>
                    </a:cubicBezTo>
                    <a:cubicBezTo>
                      <a:pt x="8065" y="15"/>
                      <a:pt x="8053" y="58"/>
                      <a:pt x="8053" y="95"/>
                    </a:cubicBezTo>
                    <a:cubicBezTo>
                      <a:pt x="8059" y="107"/>
                      <a:pt x="8059" y="113"/>
                      <a:pt x="8059" y="125"/>
                    </a:cubicBezTo>
                    <a:cubicBezTo>
                      <a:pt x="7626" y="612"/>
                      <a:pt x="7133" y="1057"/>
                      <a:pt x="6597" y="1441"/>
                    </a:cubicBezTo>
                    <a:cubicBezTo>
                      <a:pt x="6445" y="1550"/>
                      <a:pt x="6292" y="1654"/>
                      <a:pt x="6134" y="1757"/>
                    </a:cubicBezTo>
                    <a:cubicBezTo>
                      <a:pt x="6122" y="1764"/>
                      <a:pt x="6116" y="1770"/>
                      <a:pt x="6110" y="1776"/>
                    </a:cubicBezTo>
                    <a:cubicBezTo>
                      <a:pt x="5866" y="1898"/>
                      <a:pt x="5616" y="2019"/>
                      <a:pt x="5367" y="2135"/>
                    </a:cubicBezTo>
                    <a:cubicBezTo>
                      <a:pt x="5353" y="2113"/>
                      <a:pt x="5334" y="2097"/>
                      <a:pt x="5310" y="2097"/>
                    </a:cubicBezTo>
                    <a:cubicBezTo>
                      <a:pt x="5301" y="2097"/>
                      <a:pt x="5291" y="2100"/>
                      <a:pt x="5281" y="2105"/>
                    </a:cubicBezTo>
                    <a:lnTo>
                      <a:pt x="4020" y="2586"/>
                    </a:lnTo>
                    <a:cubicBezTo>
                      <a:pt x="4014" y="2583"/>
                      <a:pt x="4007" y="2581"/>
                      <a:pt x="3998" y="2581"/>
                    </a:cubicBezTo>
                    <a:cubicBezTo>
                      <a:pt x="3990" y="2581"/>
                      <a:pt x="3981" y="2583"/>
                      <a:pt x="3972" y="2586"/>
                    </a:cubicBezTo>
                    <a:cubicBezTo>
                      <a:pt x="3771" y="2647"/>
                      <a:pt x="3564" y="2708"/>
                      <a:pt x="3356" y="2762"/>
                    </a:cubicBezTo>
                    <a:lnTo>
                      <a:pt x="3350" y="2762"/>
                    </a:lnTo>
                    <a:cubicBezTo>
                      <a:pt x="2973" y="2860"/>
                      <a:pt x="2589" y="2945"/>
                      <a:pt x="2205" y="3012"/>
                    </a:cubicBezTo>
                    <a:cubicBezTo>
                      <a:pt x="2199" y="3006"/>
                      <a:pt x="2199" y="3000"/>
                      <a:pt x="2193" y="2994"/>
                    </a:cubicBezTo>
                    <a:cubicBezTo>
                      <a:pt x="2176" y="2972"/>
                      <a:pt x="2150" y="2961"/>
                      <a:pt x="2125" y="2961"/>
                    </a:cubicBezTo>
                    <a:cubicBezTo>
                      <a:pt x="2088" y="2961"/>
                      <a:pt x="2053" y="2985"/>
                      <a:pt x="2053" y="3037"/>
                    </a:cubicBezTo>
                    <a:cubicBezTo>
                      <a:pt x="1840" y="3067"/>
                      <a:pt x="1627" y="3097"/>
                      <a:pt x="1407" y="3122"/>
                    </a:cubicBezTo>
                    <a:cubicBezTo>
                      <a:pt x="1267" y="3134"/>
                      <a:pt x="1121" y="3146"/>
                      <a:pt x="969" y="3158"/>
                    </a:cubicBezTo>
                    <a:cubicBezTo>
                      <a:pt x="969" y="3125"/>
                      <a:pt x="949" y="3097"/>
                      <a:pt x="908" y="3097"/>
                    </a:cubicBezTo>
                    <a:cubicBezTo>
                      <a:pt x="904" y="3097"/>
                      <a:pt x="900" y="3097"/>
                      <a:pt x="896" y="3097"/>
                    </a:cubicBezTo>
                    <a:lnTo>
                      <a:pt x="147" y="3158"/>
                    </a:lnTo>
                    <a:cubicBezTo>
                      <a:pt x="134" y="3140"/>
                      <a:pt x="110" y="3122"/>
                      <a:pt x="80" y="3122"/>
                    </a:cubicBezTo>
                    <a:cubicBezTo>
                      <a:pt x="43" y="3122"/>
                      <a:pt x="0" y="3158"/>
                      <a:pt x="6" y="3201"/>
                    </a:cubicBezTo>
                    <a:cubicBezTo>
                      <a:pt x="25" y="3426"/>
                      <a:pt x="67" y="3652"/>
                      <a:pt x="128" y="3871"/>
                    </a:cubicBezTo>
                    <a:cubicBezTo>
                      <a:pt x="168" y="4030"/>
                      <a:pt x="250" y="4258"/>
                      <a:pt x="449" y="4258"/>
                    </a:cubicBezTo>
                    <a:cubicBezTo>
                      <a:pt x="464" y="4258"/>
                      <a:pt x="478" y="4257"/>
                      <a:pt x="494" y="4255"/>
                    </a:cubicBezTo>
                    <a:cubicBezTo>
                      <a:pt x="676" y="4224"/>
                      <a:pt x="762" y="3999"/>
                      <a:pt x="817" y="3841"/>
                    </a:cubicBezTo>
                    <a:cubicBezTo>
                      <a:pt x="853" y="3743"/>
                      <a:pt x="877" y="3640"/>
                      <a:pt x="890" y="3530"/>
                    </a:cubicBezTo>
                    <a:cubicBezTo>
                      <a:pt x="896" y="3469"/>
                      <a:pt x="908" y="3384"/>
                      <a:pt x="896" y="3317"/>
                    </a:cubicBezTo>
                    <a:lnTo>
                      <a:pt x="902" y="3317"/>
                    </a:lnTo>
                    <a:cubicBezTo>
                      <a:pt x="963" y="3451"/>
                      <a:pt x="1042" y="3579"/>
                      <a:pt x="1127" y="3700"/>
                    </a:cubicBezTo>
                    <a:cubicBezTo>
                      <a:pt x="1219" y="3822"/>
                      <a:pt x="1328" y="3962"/>
                      <a:pt x="1462" y="4042"/>
                    </a:cubicBezTo>
                    <a:cubicBezTo>
                      <a:pt x="1521" y="4076"/>
                      <a:pt x="1584" y="4092"/>
                      <a:pt x="1647" y="4092"/>
                    </a:cubicBezTo>
                    <a:cubicBezTo>
                      <a:pt x="1729" y="4092"/>
                      <a:pt x="1810" y="4065"/>
                      <a:pt x="1882" y="4017"/>
                    </a:cubicBezTo>
                    <a:cubicBezTo>
                      <a:pt x="2010" y="3926"/>
                      <a:pt x="2090" y="3786"/>
                      <a:pt x="2126" y="3633"/>
                    </a:cubicBezTo>
                    <a:cubicBezTo>
                      <a:pt x="2163" y="3506"/>
                      <a:pt x="2181" y="3372"/>
                      <a:pt x="2193" y="3238"/>
                    </a:cubicBezTo>
                    <a:cubicBezTo>
                      <a:pt x="2260" y="3317"/>
                      <a:pt x="2327" y="3390"/>
                      <a:pt x="2400" y="3463"/>
                    </a:cubicBezTo>
                    <a:cubicBezTo>
                      <a:pt x="2461" y="3530"/>
                      <a:pt x="2522" y="3585"/>
                      <a:pt x="2589" y="3646"/>
                    </a:cubicBezTo>
                    <a:cubicBezTo>
                      <a:pt x="2650" y="3694"/>
                      <a:pt x="2711" y="3755"/>
                      <a:pt x="2784" y="3786"/>
                    </a:cubicBezTo>
                    <a:cubicBezTo>
                      <a:pt x="2844" y="3815"/>
                      <a:pt x="2903" y="3829"/>
                      <a:pt x="2961" y="3829"/>
                    </a:cubicBezTo>
                    <a:cubicBezTo>
                      <a:pt x="3189" y="3829"/>
                      <a:pt x="3390" y="3625"/>
                      <a:pt x="3448" y="3402"/>
                    </a:cubicBezTo>
                    <a:cubicBezTo>
                      <a:pt x="3472" y="3305"/>
                      <a:pt x="3478" y="3207"/>
                      <a:pt x="3472" y="3110"/>
                    </a:cubicBezTo>
                    <a:lnTo>
                      <a:pt x="3472" y="3110"/>
                    </a:lnTo>
                    <a:cubicBezTo>
                      <a:pt x="3612" y="3274"/>
                      <a:pt x="3777" y="3414"/>
                      <a:pt x="3959" y="3512"/>
                    </a:cubicBezTo>
                    <a:cubicBezTo>
                      <a:pt x="4028" y="3546"/>
                      <a:pt x="4104" y="3569"/>
                      <a:pt x="4178" y="3569"/>
                    </a:cubicBezTo>
                    <a:cubicBezTo>
                      <a:pt x="4250" y="3569"/>
                      <a:pt x="4320" y="3547"/>
                      <a:pt x="4380" y="3493"/>
                    </a:cubicBezTo>
                    <a:cubicBezTo>
                      <a:pt x="4477" y="3408"/>
                      <a:pt x="4520" y="3274"/>
                      <a:pt x="4538" y="3152"/>
                    </a:cubicBezTo>
                    <a:cubicBezTo>
                      <a:pt x="4556" y="3043"/>
                      <a:pt x="4563" y="2933"/>
                      <a:pt x="4563" y="2823"/>
                    </a:cubicBezTo>
                    <a:cubicBezTo>
                      <a:pt x="4593" y="2866"/>
                      <a:pt x="4630" y="2903"/>
                      <a:pt x="4666" y="2939"/>
                    </a:cubicBezTo>
                    <a:cubicBezTo>
                      <a:pt x="4776" y="3037"/>
                      <a:pt x="4898" y="3140"/>
                      <a:pt x="5032" y="3195"/>
                    </a:cubicBezTo>
                    <a:cubicBezTo>
                      <a:pt x="5075" y="3213"/>
                      <a:pt x="5116" y="3221"/>
                      <a:pt x="5155" y="3221"/>
                    </a:cubicBezTo>
                    <a:cubicBezTo>
                      <a:pt x="5390" y="3221"/>
                      <a:pt x="5528" y="2916"/>
                      <a:pt x="5549" y="2702"/>
                    </a:cubicBezTo>
                    <a:cubicBezTo>
                      <a:pt x="5561" y="2592"/>
                      <a:pt x="5555" y="2476"/>
                      <a:pt x="5537" y="2360"/>
                    </a:cubicBezTo>
                    <a:lnTo>
                      <a:pt x="5537" y="2360"/>
                    </a:lnTo>
                    <a:cubicBezTo>
                      <a:pt x="5683" y="2452"/>
                      <a:pt x="5823" y="2549"/>
                      <a:pt x="5970" y="2635"/>
                    </a:cubicBezTo>
                    <a:cubicBezTo>
                      <a:pt x="6056" y="2683"/>
                      <a:pt x="6150" y="2717"/>
                      <a:pt x="6242" y="2717"/>
                    </a:cubicBezTo>
                    <a:cubicBezTo>
                      <a:pt x="6314" y="2717"/>
                      <a:pt x="6385" y="2697"/>
                      <a:pt x="6451" y="2647"/>
                    </a:cubicBezTo>
                    <a:cubicBezTo>
                      <a:pt x="6591" y="2543"/>
                      <a:pt x="6640" y="2367"/>
                      <a:pt x="6652" y="2196"/>
                    </a:cubicBezTo>
                    <a:cubicBezTo>
                      <a:pt x="6664" y="2025"/>
                      <a:pt x="6652" y="1849"/>
                      <a:pt x="6615" y="1678"/>
                    </a:cubicBezTo>
                    <a:lnTo>
                      <a:pt x="6615" y="1678"/>
                    </a:lnTo>
                    <a:cubicBezTo>
                      <a:pt x="6761" y="1764"/>
                      <a:pt x="6914" y="1849"/>
                      <a:pt x="7072" y="1922"/>
                    </a:cubicBezTo>
                    <a:cubicBezTo>
                      <a:pt x="7164" y="1962"/>
                      <a:pt x="7289" y="2008"/>
                      <a:pt x="7406" y="2008"/>
                    </a:cubicBezTo>
                    <a:cubicBezTo>
                      <a:pt x="7467" y="2008"/>
                      <a:pt x="7526" y="1996"/>
                      <a:pt x="7578" y="1965"/>
                    </a:cubicBezTo>
                    <a:cubicBezTo>
                      <a:pt x="7730" y="1867"/>
                      <a:pt x="7693" y="1630"/>
                      <a:pt x="7657" y="1483"/>
                    </a:cubicBezTo>
                    <a:cubicBezTo>
                      <a:pt x="7626" y="1331"/>
                      <a:pt x="7565" y="1185"/>
                      <a:pt x="7498" y="1045"/>
                    </a:cubicBezTo>
                    <a:lnTo>
                      <a:pt x="7498" y="1045"/>
                    </a:lnTo>
                    <a:cubicBezTo>
                      <a:pt x="7596" y="1094"/>
                      <a:pt x="7699" y="1130"/>
                      <a:pt x="7803" y="1148"/>
                    </a:cubicBezTo>
                    <a:cubicBezTo>
                      <a:pt x="7903" y="1176"/>
                      <a:pt x="8011" y="1200"/>
                      <a:pt x="8117" y="1200"/>
                    </a:cubicBezTo>
                    <a:cubicBezTo>
                      <a:pt x="8153" y="1200"/>
                      <a:pt x="8188" y="1197"/>
                      <a:pt x="8223" y="1191"/>
                    </a:cubicBezTo>
                    <a:cubicBezTo>
                      <a:pt x="8552" y="1136"/>
                      <a:pt x="8516" y="716"/>
                      <a:pt x="8430" y="484"/>
                    </a:cubicBezTo>
                    <a:cubicBezTo>
                      <a:pt x="8400" y="405"/>
                      <a:pt x="8363" y="332"/>
                      <a:pt x="8315" y="259"/>
                    </a:cubicBezTo>
                    <a:cubicBezTo>
                      <a:pt x="8272" y="198"/>
                      <a:pt x="8217" y="137"/>
                      <a:pt x="8205" y="58"/>
                    </a:cubicBezTo>
                    <a:cubicBezTo>
                      <a:pt x="8200" y="23"/>
                      <a:pt x="8162" y="0"/>
                      <a:pt x="81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60"/>
              <p:cNvSpPr/>
              <p:nvPr/>
            </p:nvSpPr>
            <p:spPr>
              <a:xfrm>
                <a:off x="4156910" y="4635953"/>
                <a:ext cx="488176" cy="172479"/>
              </a:xfrm>
              <a:custGeom>
                <a:avLst/>
                <a:gdLst/>
                <a:ahLst/>
                <a:cxnLst/>
                <a:rect l="l" t="t" r="r" b="b"/>
                <a:pathLst>
                  <a:path w="8992" h="3177" extrusionOk="0">
                    <a:moveTo>
                      <a:pt x="8882" y="0"/>
                    </a:moveTo>
                    <a:cubicBezTo>
                      <a:pt x="8859" y="0"/>
                      <a:pt x="8836" y="10"/>
                      <a:pt x="8820" y="33"/>
                    </a:cubicBezTo>
                    <a:cubicBezTo>
                      <a:pt x="8497" y="496"/>
                      <a:pt x="8089" y="892"/>
                      <a:pt x="7638" y="1227"/>
                    </a:cubicBezTo>
                    <a:cubicBezTo>
                      <a:pt x="7163" y="1574"/>
                      <a:pt x="6646" y="1848"/>
                      <a:pt x="6104" y="2073"/>
                    </a:cubicBezTo>
                    <a:cubicBezTo>
                      <a:pt x="5513" y="2311"/>
                      <a:pt x="4897" y="2488"/>
                      <a:pt x="4276" y="2628"/>
                    </a:cubicBezTo>
                    <a:cubicBezTo>
                      <a:pt x="3631" y="2774"/>
                      <a:pt x="2979" y="2890"/>
                      <a:pt x="2321" y="2957"/>
                    </a:cubicBezTo>
                    <a:cubicBezTo>
                      <a:pt x="1930" y="3000"/>
                      <a:pt x="1536" y="3024"/>
                      <a:pt x="1143" y="3024"/>
                    </a:cubicBezTo>
                    <a:cubicBezTo>
                      <a:pt x="869" y="3024"/>
                      <a:pt x="596" y="3012"/>
                      <a:pt x="323" y="2987"/>
                    </a:cubicBezTo>
                    <a:cubicBezTo>
                      <a:pt x="244" y="2981"/>
                      <a:pt x="159" y="2975"/>
                      <a:pt x="80" y="2963"/>
                    </a:cubicBezTo>
                    <a:cubicBezTo>
                      <a:pt x="77" y="2962"/>
                      <a:pt x="74" y="2962"/>
                      <a:pt x="71" y="2962"/>
                    </a:cubicBezTo>
                    <a:cubicBezTo>
                      <a:pt x="32" y="2962"/>
                      <a:pt x="0" y="3002"/>
                      <a:pt x="0" y="3042"/>
                    </a:cubicBezTo>
                    <a:cubicBezTo>
                      <a:pt x="0" y="3084"/>
                      <a:pt x="37" y="3115"/>
                      <a:pt x="80" y="3115"/>
                    </a:cubicBezTo>
                    <a:cubicBezTo>
                      <a:pt x="437" y="3157"/>
                      <a:pt x="795" y="3177"/>
                      <a:pt x="1155" y="3177"/>
                    </a:cubicBezTo>
                    <a:cubicBezTo>
                      <a:pt x="1470" y="3177"/>
                      <a:pt x="1786" y="3162"/>
                      <a:pt x="2102" y="3133"/>
                    </a:cubicBezTo>
                    <a:cubicBezTo>
                      <a:pt x="2772" y="3072"/>
                      <a:pt x="3442" y="2963"/>
                      <a:pt x="4100" y="2823"/>
                    </a:cubicBezTo>
                    <a:cubicBezTo>
                      <a:pt x="4733" y="2689"/>
                      <a:pt x="5360" y="2518"/>
                      <a:pt x="5963" y="2287"/>
                    </a:cubicBezTo>
                    <a:cubicBezTo>
                      <a:pt x="6530" y="2073"/>
                      <a:pt x="7072" y="1805"/>
                      <a:pt x="7571" y="1458"/>
                    </a:cubicBezTo>
                    <a:cubicBezTo>
                      <a:pt x="8040" y="1135"/>
                      <a:pt x="8473" y="746"/>
                      <a:pt x="8820" y="289"/>
                    </a:cubicBezTo>
                    <a:cubicBezTo>
                      <a:pt x="8863" y="234"/>
                      <a:pt x="8905" y="173"/>
                      <a:pt x="8948" y="112"/>
                    </a:cubicBezTo>
                    <a:cubicBezTo>
                      <a:pt x="8991" y="56"/>
                      <a:pt x="8937" y="0"/>
                      <a:pt x="88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60"/>
              <p:cNvSpPr/>
              <p:nvPr/>
            </p:nvSpPr>
            <p:spPr>
              <a:xfrm>
                <a:off x="4314947" y="4898227"/>
                <a:ext cx="168408" cy="17736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267" extrusionOk="0">
                    <a:moveTo>
                      <a:pt x="666" y="0"/>
                    </a:moveTo>
                    <a:cubicBezTo>
                      <a:pt x="450" y="0"/>
                      <a:pt x="234" y="35"/>
                      <a:pt x="25" y="99"/>
                    </a:cubicBezTo>
                    <a:cubicBezTo>
                      <a:pt x="1" y="970"/>
                      <a:pt x="360" y="1804"/>
                      <a:pt x="1024" y="2395"/>
                    </a:cubicBezTo>
                    <a:cubicBezTo>
                      <a:pt x="1566" y="2895"/>
                      <a:pt x="2248" y="3181"/>
                      <a:pt x="2961" y="3266"/>
                    </a:cubicBezTo>
                    <a:cubicBezTo>
                      <a:pt x="2967" y="3242"/>
                      <a:pt x="2973" y="3218"/>
                      <a:pt x="2979" y="3187"/>
                    </a:cubicBezTo>
                    <a:cubicBezTo>
                      <a:pt x="3101" y="2657"/>
                      <a:pt x="3059" y="2085"/>
                      <a:pt x="2864" y="1573"/>
                    </a:cubicBezTo>
                    <a:cubicBezTo>
                      <a:pt x="2730" y="1220"/>
                      <a:pt x="2516" y="909"/>
                      <a:pt x="2230" y="665"/>
                    </a:cubicBezTo>
                    <a:cubicBezTo>
                      <a:pt x="2194" y="623"/>
                      <a:pt x="2151" y="586"/>
                      <a:pt x="2108" y="550"/>
                    </a:cubicBezTo>
                    <a:cubicBezTo>
                      <a:pt x="1895" y="373"/>
                      <a:pt x="1633" y="227"/>
                      <a:pt x="1365" y="136"/>
                    </a:cubicBezTo>
                    <a:cubicBezTo>
                      <a:pt x="1142" y="43"/>
                      <a:pt x="904" y="0"/>
                      <a:pt x="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60"/>
              <p:cNvSpPr/>
              <p:nvPr/>
            </p:nvSpPr>
            <p:spPr>
              <a:xfrm>
                <a:off x="4214131" y="4903547"/>
                <a:ext cx="261624" cy="264012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63" extrusionOk="0">
                    <a:moveTo>
                      <a:pt x="1876" y="1"/>
                    </a:moveTo>
                    <a:cubicBezTo>
                      <a:pt x="1645" y="74"/>
                      <a:pt x="1425" y="178"/>
                      <a:pt x="1218" y="299"/>
                    </a:cubicBezTo>
                    <a:cubicBezTo>
                      <a:pt x="1017" y="415"/>
                      <a:pt x="816" y="543"/>
                      <a:pt x="646" y="708"/>
                    </a:cubicBezTo>
                    <a:cubicBezTo>
                      <a:pt x="518" y="835"/>
                      <a:pt x="414" y="982"/>
                      <a:pt x="323" y="1140"/>
                    </a:cubicBezTo>
                    <a:cubicBezTo>
                      <a:pt x="207" y="1323"/>
                      <a:pt x="128" y="1524"/>
                      <a:pt x="91" y="1737"/>
                    </a:cubicBezTo>
                    <a:cubicBezTo>
                      <a:pt x="85" y="1761"/>
                      <a:pt x="79" y="1792"/>
                      <a:pt x="79" y="1816"/>
                    </a:cubicBezTo>
                    <a:cubicBezTo>
                      <a:pt x="55" y="1926"/>
                      <a:pt x="37" y="2029"/>
                      <a:pt x="31" y="2133"/>
                    </a:cubicBezTo>
                    <a:cubicBezTo>
                      <a:pt x="0" y="2376"/>
                      <a:pt x="12" y="2626"/>
                      <a:pt x="67" y="2864"/>
                    </a:cubicBezTo>
                    <a:cubicBezTo>
                      <a:pt x="98" y="3034"/>
                      <a:pt x="140" y="3205"/>
                      <a:pt x="213" y="3369"/>
                    </a:cubicBezTo>
                    <a:cubicBezTo>
                      <a:pt x="402" y="3814"/>
                      <a:pt x="737" y="4204"/>
                      <a:pt x="1151" y="4460"/>
                    </a:cubicBezTo>
                    <a:cubicBezTo>
                      <a:pt x="1577" y="4728"/>
                      <a:pt x="2082" y="4862"/>
                      <a:pt x="2584" y="4862"/>
                    </a:cubicBezTo>
                    <a:cubicBezTo>
                      <a:pt x="2606" y="4862"/>
                      <a:pt x="2628" y="4862"/>
                      <a:pt x="2650" y="4862"/>
                    </a:cubicBezTo>
                    <a:cubicBezTo>
                      <a:pt x="3180" y="4849"/>
                      <a:pt x="3685" y="4685"/>
                      <a:pt x="4093" y="4338"/>
                    </a:cubicBezTo>
                    <a:cubicBezTo>
                      <a:pt x="4447" y="4033"/>
                      <a:pt x="4696" y="3619"/>
                      <a:pt x="4818" y="3168"/>
                    </a:cubicBezTo>
                    <a:cubicBezTo>
                      <a:pt x="4105" y="3083"/>
                      <a:pt x="3423" y="2797"/>
                      <a:pt x="2881" y="2297"/>
                    </a:cubicBezTo>
                    <a:cubicBezTo>
                      <a:pt x="2217" y="1706"/>
                      <a:pt x="1858" y="872"/>
                      <a:pt x="1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60"/>
              <p:cNvSpPr/>
              <p:nvPr/>
            </p:nvSpPr>
            <p:spPr>
              <a:xfrm>
                <a:off x="4629773" y="4780581"/>
                <a:ext cx="168353" cy="177583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271" extrusionOk="0">
                    <a:moveTo>
                      <a:pt x="667" y="1"/>
                    </a:moveTo>
                    <a:cubicBezTo>
                      <a:pt x="451" y="1"/>
                      <a:pt x="234" y="37"/>
                      <a:pt x="25" y="104"/>
                    </a:cubicBezTo>
                    <a:cubicBezTo>
                      <a:pt x="0" y="969"/>
                      <a:pt x="354" y="1809"/>
                      <a:pt x="1024" y="2400"/>
                    </a:cubicBezTo>
                    <a:cubicBezTo>
                      <a:pt x="1566" y="2899"/>
                      <a:pt x="2248" y="3180"/>
                      <a:pt x="2961" y="3271"/>
                    </a:cubicBezTo>
                    <a:cubicBezTo>
                      <a:pt x="2967" y="3247"/>
                      <a:pt x="2973" y="3216"/>
                      <a:pt x="2979" y="3192"/>
                    </a:cubicBezTo>
                    <a:cubicBezTo>
                      <a:pt x="3101" y="2662"/>
                      <a:pt x="3058" y="2089"/>
                      <a:pt x="2863" y="1578"/>
                    </a:cubicBezTo>
                    <a:cubicBezTo>
                      <a:pt x="2723" y="1224"/>
                      <a:pt x="2510" y="914"/>
                      <a:pt x="2230" y="670"/>
                    </a:cubicBezTo>
                    <a:cubicBezTo>
                      <a:pt x="2187" y="628"/>
                      <a:pt x="2151" y="591"/>
                      <a:pt x="2108" y="554"/>
                    </a:cubicBezTo>
                    <a:cubicBezTo>
                      <a:pt x="1895" y="372"/>
                      <a:pt x="1633" y="232"/>
                      <a:pt x="1365" y="140"/>
                    </a:cubicBezTo>
                    <a:cubicBezTo>
                      <a:pt x="1142" y="45"/>
                      <a:pt x="905" y="1"/>
                      <a:pt x="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60"/>
              <p:cNvSpPr/>
              <p:nvPr/>
            </p:nvSpPr>
            <p:spPr>
              <a:xfrm>
                <a:off x="4528903" y="4786173"/>
                <a:ext cx="261624" cy="263632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56" extrusionOk="0">
                    <a:moveTo>
                      <a:pt x="1877" y="1"/>
                    </a:moveTo>
                    <a:cubicBezTo>
                      <a:pt x="1645" y="74"/>
                      <a:pt x="1426" y="177"/>
                      <a:pt x="1219" y="293"/>
                    </a:cubicBezTo>
                    <a:cubicBezTo>
                      <a:pt x="1018" y="415"/>
                      <a:pt x="817" y="543"/>
                      <a:pt x="646" y="707"/>
                    </a:cubicBezTo>
                    <a:cubicBezTo>
                      <a:pt x="518" y="835"/>
                      <a:pt x="415" y="981"/>
                      <a:pt x="324" y="1140"/>
                    </a:cubicBezTo>
                    <a:cubicBezTo>
                      <a:pt x="208" y="1322"/>
                      <a:pt x="129" y="1523"/>
                      <a:pt x="92" y="1737"/>
                    </a:cubicBezTo>
                    <a:cubicBezTo>
                      <a:pt x="86" y="1761"/>
                      <a:pt x="80" y="1785"/>
                      <a:pt x="74" y="1816"/>
                    </a:cubicBezTo>
                    <a:cubicBezTo>
                      <a:pt x="56" y="1919"/>
                      <a:pt x="37" y="2029"/>
                      <a:pt x="31" y="2133"/>
                    </a:cubicBezTo>
                    <a:cubicBezTo>
                      <a:pt x="1" y="2376"/>
                      <a:pt x="13" y="2626"/>
                      <a:pt x="68" y="2863"/>
                    </a:cubicBezTo>
                    <a:cubicBezTo>
                      <a:pt x="92" y="3034"/>
                      <a:pt x="141" y="3205"/>
                      <a:pt x="214" y="3363"/>
                    </a:cubicBezTo>
                    <a:cubicBezTo>
                      <a:pt x="403" y="3814"/>
                      <a:pt x="738" y="4197"/>
                      <a:pt x="1152" y="4459"/>
                    </a:cubicBezTo>
                    <a:cubicBezTo>
                      <a:pt x="1577" y="4727"/>
                      <a:pt x="2081" y="4856"/>
                      <a:pt x="2582" y="4856"/>
                    </a:cubicBezTo>
                    <a:cubicBezTo>
                      <a:pt x="2605" y="4856"/>
                      <a:pt x="2628" y="4856"/>
                      <a:pt x="2650" y="4855"/>
                    </a:cubicBezTo>
                    <a:cubicBezTo>
                      <a:pt x="3180" y="4843"/>
                      <a:pt x="3686" y="4679"/>
                      <a:pt x="4088" y="4337"/>
                    </a:cubicBezTo>
                    <a:cubicBezTo>
                      <a:pt x="4447" y="4033"/>
                      <a:pt x="4697" y="3619"/>
                      <a:pt x="4819" y="3168"/>
                    </a:cubicBezTo>
                    <a:cubicBezTo>
                      <a:pt x="4106" y="3077"/>
                      <a:pt x="3424" y="2796"/>
                      <a:pt x="2876" y="2297"/>
                    </a:cubicBezTo>
                    <a:cubicBezTo>
                      <a:pt x="2212" y="1706"/>
                      <a:pt x="1858" y="866"/>
                      <a:pt x="1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0"/>
              <p:cNvSpPr/>
              <p:nvPr/>
            </p:nvSpPr>
            <p:spPr>
              <a:xfrm>
                <a:off x="4503061" y="5088730"/>
                <a:ext cx="93379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422" extrusionOk="0">
                    <a:moveTo>
                      <a:pt x="1634" y="1"/>
                    </a:moveTo>
                    <a:cubicBezTo>
                      <a:pt x="1591" y="1"/>
                      <a:pt x="1567" y="37"/>
                      <a:pt x="1561" y="80"/>
                    </a:cubicBezTo>
                    <a:cubicBezTo>
                      <a:pt x="1543" y="263"/>
                      <a:pt x="1506" y="446"/>
                      <a:pt x="1463" y="622"/>
                    </a:cubicBezTo>
                    <a:cubicBezTo>
                      <a:pt x="1421" y="787"/>
                      <a:pt x="1372" y="951"/>
                      <a:pt x="1287" y="1097"/>
                    </a:cubicBezTo>
                    <a:cubicBezTo>
                      <a:pt x="1250" y="1164"/>
                      <a:pt x="1202" y="1231"/>
                      <a:pt x="1128" y="1256"/>
                    </a:cubicBezTo>
                    <a:cubicBezTo>
                      <a:pt x="1100" y="1265"/>
                      <a:pt x="1073" y="1269"/>
                      <a:pt x="1045" y="1269"/>
                    </a:cubicBezTo>
                    <a:cubicBezTo>
                      <a:pt x="1000" y="1269"/>
                      <a:pt x="957" y="1259"/>
                      <a:pt x="915" y="1243"/>
                    </a:cubicBezTo>
                    <a:cubicBezTo>
                      <a:pt x="769" y="1189"/>
                      <a:pt x="641" y="1067"/>
                      <a:pt x="532" y="957"/>
                    </a:cubicBezTo>
                    <a:cubicBezTo>
                      <a:pt x="398" y="829"/>
                      <a:pt x="276" y="683"/>
                      <a:pt x="172" y="531"/>
                    </a:cubicBezTo>
                    <a:cubicBezTo>
                      <a:pt x="155" y="505"/>
                      <a:pt x="131" y="494"/>
                      <a:pt x="107" y="494"/>
                    </a:cubicBezTo>
                    <a:cubicBezTo>
                      <a:pt x="53" y="494"/>
                      <a:pt x="0" y="549"/>
                      <a:pt x="38" y="604"/>
                    </a:cubicBezTo>
                    <a:cubicBezTo>
                      <a:pt x="142" y="762"/>
                      <a:pt x="264" y="908"/>
                      <a:pt x="398" y="1042"/>
                    </a:cubicBezTo>
                    <a:cubicBezTo>
                      <a:pt x="525" y="1170"/>
                      <a:pt x="672" y="1304"/>
                      <a:pt x="836" y="1377"/>
                    </a:cubicBezTo>
                    <a:cubicBezTo>
                      <a:pt x="902" y="1406"/>
                      <a:pt x="972" y="1421"/>
                      <a:pt x="1041" y="1421"/>
                    </a:cubicBezTo>
                    <a:cubicBezTo>
                      <a:pt x="1151" y="1421"/>
                      <a:pt x="1257" y="1382"/>
                      <a:pt x="1336" y="1292"/>
                    </a:cubicBezTo>
                    <a:cubicBezTo>
                      <a:pt x="1463" y="1146"/>
                      <a:pt x="1530" y="957"/>
                      <a:pt x="1579" y="774"/>
                    </a:cubicBezTo>
                    <a:cubicBezTo>
                      <a:pt x="1646" y="549"/>
                      <a:pt x="1689" y="318"/>
                      <a:pt x="1713" y="80"/>
                    </a:cubicBezTo>
                    <a:cubicBezTo>
                      <a:pt x="1719" y="37"/>
                      <a:pt x="1677" y="1"/>
                      <a:pt x="1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0"/>
              <p:cNvSpPr/>
              <p:nvPr/>
            </p:nvSpPr>
            <p:spPr>
              <a:xfrm>
                <a:off x="4353330" y="5167287"/>
                <a:ext cx="123401" cy="11677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151" extrusionOk="0">
                    <a:moveTo>
                      <a:pt x="1241" y="0"/>
                    </a:moveTo>
                    <a:cubicBezTo>
                      <a:pt x="1053" y="0"/>
                      <a:pt x="867" y="55"/>
                      <a:pt x="707" y="156"/>
                    </a:cubicBezTo>
                    <a:cubicBezTo>
                      <a:pt x="652" y="186"/>
                      <a:pt x="603" y="223"/>
                      <a:pt x="555" y="265"/>
                    </a:cubicBezTo>
                    <a:cubicBezTo>
                      <a:pt x="372" y="332"/>
                      <a:pt x="220" y="479"/>
                      <a:pt x="128" y="655"/>
                    </a:cubicBezTo>
                    <a:cubicBezTo>
                      <a:pt x="6" y="905"/>
                      <a:pt x="0" y="1210"/>
                      <a:pt x="116" y="1465"/>
                    </a:cubicBezTo>
                    <a:cubicBezTo>
                      <a:pt x="299" y="1884"/>
                      <a:pt x="768" y="2151"/>
                      <a:pt x="1224" y="2151"/>
                    </a:cubicBezTo>
                    <a:cubicBezTo>
                      <a:pt x="1345" y="2151"/>
                      <a:pt x="1464" y="2132"/>
                      <a:pt x="1578" y="2093"/>
                    </a:cubicBezTo>
                    <a:cubicBezTo>
                      <a:pt x="1876" y="1989"/>
                      <a:pt x="2071" y="1752"/>
                      <a:pt x="2163" y="1453"/>
                    </a:cubicBezTo>
                    <a:cubicBezTo>
                      <a:pt x="2248" y="1149"/>
                      <a:pt x="2272" y="795"/>
                      <a:pt x="2114" y="509"/>
                    </a:cubicBezTo>
                    <a:cubicBezTo>
                      <a:pt x="1980" y="278"/>
                      <a:pt x="1749" y="107"/>
                      <a:pt x="1493" y="34"/>
                    </a:cubicBezTo>
                    <a:cubicBezTo>
                      <a:pt x="1410" y="11"/>
                      <a:pt x="1325" y="0"/>
                      <a:pt x="12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60"/>
              <p:cNvSpPr/>
              <p:nvPr/>
            </p:nvSpPr>
            <p:spPr>
              <a:xfrm>
                <a:off x="4669458" y="5049913"/>
                <a:ext cx="123401" cy="11661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148" extrusionOk="0">
                    <a:moveTo>
                      <a:pt x="1238" y="0"/>
                    </a:moveTo>
                    <a:cubicBezTo>
                      <a:pt x="1052" y="0"/>
                      <a:pt x="865" y="55"/>
                      <a:pt x="701" y="156"/>
                    </a:cubicBezTo>
                    <a:cubicBezTo>
                      <a:pt x="652" y="186"/>
                      <a:pt x="603" y="223"/>
                      <a:pt x="555" y="265"/>
                    </a:cubicBezTo>
                    <a:cubicBezTo>
                      <a:pt x="372" y="332"/>
                      <a:pt x="214" y="472"/>
                      <a:pt x="128" y="649"/>
                    </a:cubicBezTo>
                    <a:cubicBezTo>
                      <a:pt x="0" y="905"/>
                      <a:pt x="0" y="1203"/>
                      <a:pt x="116" y="1465"/>
                    </a:cubicBezTo>
                    <a:cubicBezTo>
                      <a:pt x="300" y="1881"/>
                      <a:pt x="769" y="2148"/>
                      <a:pt x="1226" y="2148"/>
                    </a:cubicBezTo>
                    <a:cubicBezTo>
                      <a:pt x="1343" y="2148"/>
                      <a:pt x="1461" y="2130"/>
                      <a:pt x="1572" y="2092"/>
                    </a:cubicBezTo>
                    <a:cubicBezTo>
                      <a:pt x="1876" y="1989"/>
                      <a:pt x="2071" y="1745"/>
                      <a:pt x="2157" y="1447"/>
                    </a:cubicBezTo>
                    <a:cubicBezTo>
                      <a:pt x="2248" y="1148"/>
                      <a:pt x="2272" y="789"/>
                      <a:pt x="2114" y="509"/>
                    </a:cubicBezTo>
                    <a:cubicBezTo>
                      <a:pt x="1980" y="277"/>
                      <a:pt x="1748" y="107"/>
                      <a:pt x="1487" y="34"/>
                    </a:cubicBezTo>
                    <a:cubicBezTo>
                      <a:pt x="1405" y="11"/>
                      <a:pt x="1322" y="0"/>
                      <a:pt x="1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6" name="Google Shape;1146;p60"/>
          <p:cNvGrpSpPr/>
          <p:nvPr/>
        </p:nvGrpSpPr>
        <p:grpSpPr>
          <a:xfrm>
            <a:off x="6339257" y="1108066"/>
            <a:ext cx="2091374" cy="3542232"/>
            <a:chOff x="6339257" y="1108066"/>
            <a:chExt cx="2091374" cy="3542232"/>
          </a:xfrm>
        </p:grpSpPr>
        <p:sp>
          <p:nvSpPr>
            <p:cNvPr id="1147" name="Google Shape;1147;p60"/>
            <p:cNvSpPr/>
            <p:nvPr/>
          </p:nvSpPr>
          <p:spPr>
            <a:xfrm>
              <a:off x="6544902" y="4224325"/>
              <a:ext cx="1680545" cy="425973"/>
            </a:xfrm>
            <a:custGeom>
              <a:avLst/>
              <a:gdLst/>
              <a:ahLst/>
              <a:cxnLst/>
              <a:rect l="l" t="t" r="r" b="b"/>
              <a:pathLst>
                <a:path w="15935" h="4039" extrusionOk="0">
                  <a:moveTo>
                    <a:pt x="7968" y="0"/>
                  </a:moveTo>
                  <a:cubicBezTo>
                    <a:pt x="3564" y="0"/>
                    <a:pt x="1" y="902"/>
                    <a:pt x="1" y="2016"/>
                  </a:cubicBezTo>
                  <a:cubicBezTo>
                    <a:pt x="1" y="3131"/>
                    <a:pt x="3564" y="4038"/>
                    <a:pt x="7968" y="4038"/>
                  </a:cubicBezTo>
                  <a:cubicBezTo>
                    <a:pt x="12365" y="4038"/>
                    <a:pt x="15935" y="3131"/>
                    <a:pt x="15935" y="2016"/>
                  </a:cubicBezTo>
                  <a:cubicBezTo>
                    <a:pt x="15935" y="902"/>
                    <a:pt x="12365" y="0"/>
                    <a:pt x="79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60"/>
            <p:cNvGrpSpPr/>
            <p:nvPr/>
          </p:nvGrpSpPr>
          <p:grpSpPr>
            <a:xfrm>
              <a:off x="6339257" y="1108066"/>
              <a:ext cx="2091374" cy="3329488"/>
              <a:chOff x="5351988" y="4492194"/>
              <a:chExt cx="1159684" cy="1846126"/>
            </a:xfrm>
          </p:grpSpPr>
          <p:sp>
            <p:nvSpPr>
              <p:cNvPr id="1149" name="Google Shape;1149;p60"/>
              <p:cNvSpPr/>
              <p:nvPr/>
            </p:nvSpPr>
            <p:spPr>
              <a:xfrm>
                <a:off x="6089025" y="5454589"/>
                <a:ext cx="422648" cy="500717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9223" extrusionOk="0">
                    <a:moveTo>
                      <a:pt x="4445" y="1"/>
                    </a:moveTo>
                    <a:cubicBezTo>
                      <a:pt x="2421" y="1"/>
                      <a:pt x="1" y="2819"/>
                      <a:pt x="1" y="2819"/>
                    </a:cubicBezTo>
                    <a:lnTo>
                      <a:pt x="1" y="6851"/>
                    </a:lnTo>
                    <a:cubicBezTo>
                      <a:pt x="1" y="6851"/>
                      <a:pt x="2257" y="9222"/>
                      <a:pt x="4039" y="9222"/>
                    </a:cubicBezTo>
                    <a:cubicBezTo>
                      <a:pt x="4504" y="9222"/>
                      <a:pt x="4936" y="9061"/>
                      <a:pt x="5288" y="8654"/>
                    </a:cubicBezTo>
                    <a:cubicBezTo>
                      <a:pt x="6987" y="6692"/>
                      <a:pt x="2346" y="5157"/>
                      <a:pt x="2346" y="5157"/>
                    </a:cubicBezTo>
                    <a:cubicBezTo>
                      <a:pt x="2346" y="5157"/>
                      <a:pt x="7785" y="2313"/>
                      <a:pt x="5690" y="467"/>
                    </a:cubicBezTo>
                    <a:cubicBezTo>
                      <a:pt x="5314" y="136"/>
                      <a:pt x="4889" y="1"/>
                      <a:pt x="4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0"/>
              <p:cNvSpPr/>
              <p:nvPr/>
            </p:nvSpPr>
            <p:spPr>
              <a:xfrm>
                <a:off x="6045702" y="5340635"/>
                <a:ext cx="300278" cy="227638"/>
              </a:xfrm>
              <a:custGeom>
                <a:avLst/>
                <a:gdLst/>
                <a:ahLst/>
                <a:cxnLst/>
                <a:rect l="l" t="t" r="r" b="b"/>
                <a:pathLst>
                  <a:path w="5531" h="4193" extrusionOk="0">
                    <a:moveTo>
                      <a:pt x="3659" y="0"/>
                    </a:moveTo>
                    <a:cubicBezTo>
                      <a:pt x="3465" y="0"/>
                      <a:pt x="3333" y="20"/>
                      <a:pt x="3333" y="20"/>
                    </a:cubicBezTo>
                    <a:lnTo>
                      <a:pt x="1" y="3054"/>
                    </a:lnTo>
                    <a:cubicBezTo>
                      <a:pt x="755" y="3837"/>
                      <a:pt x="1600" y="4192"/>
                      <a:pt x="2386" y="4192"/>
                    </a:cubicBezTo>
                    <a:cubicBezTo>
                      <a:pt x="3586" y="4192"/>
                      <a:pt x="4648" y="3364"/>
                      <a:pt x="5038" y="1970"/>
                    </a:cubicBezTo>
                    <a:cubicBezTo>
                      <a:pt x="5530" y="209"/>
                      <a:pt x="4280" y="0"/>
                      <a:pt x="36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60"/>
              <p:cNvSpPr/>
              <p:nvPr/>
            </p:nvSpPr>
            <p:spPr>
              <a:xfrm>
                <a:off x="5637986" y="5913446"/>
                <a:ext cx="271559" cy="415970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7662" extrusionOk="0">
                    <a:moveTo>
                      <a:pt x="1170" y="1"/>
                    </a:moveTo>
                    <a:lnTo>
                      <a:pt x="1529" y="5860"/>
                    </a:lnTo>
                    <a:cubicBezTo>
                      <a:pt x="1529" y="5860"/>
                      <a:pt x="1" y="7170"/>
                      <a:pt x="695" y="7553"/>
                    </a:cubicBezTo>
                    <a:cubicBezTo>
                      <a:pt x="831" y="7629"/>
                      <a:pt x="1069" y="7661"/>
                      <a:pt x="1363" y="7661"/>
                    </a:cubicBezTo>
                    <a:cubicBezTo>
                      <a:pt x="2565" y="7661"/>
                      <a:pt x="4721" y="7120"/>
                      <a:pt x="4843" y="6768"/>
                    </a:cubicBezTo>
                    <a:cubicBezTo>
                      <a:pt x="5001" y="6329"/>
                      <a:pt x="4654" y="1572"/>
                      <a:pt x="4654" y="1572"/>
                    </a:cubicBezTo>
                    <a:lnTo>
                      <a:pt x="1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60"/>
              <p:cNvSpPr/>
              <p:nvPr/>
            </p:nvSpPr>
            <p:spPr>
              <a:xfrm>
                <a:off x="5934951" y="5922730"/>
                <a:ext cx="271504" cy="41559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7655" extrusionOk="0">
                    <a:moveTo>
                      <a:pt x="3832" y="0"/>
                    </a:moveTo>
                    <a:lnTo>
                      <a:pt x="354" y="1675"/>
                    </a:lnTo>
                    <a:cubicBezTo>
                      <a:pt x="354" y="1675"/>
                      <a:pt x="0" y="6329"/>
                      <a:pt x="159" y="6767"/>
                    </a:cubicBezTo>
                    <a:cubicBezTo>
                      <a:pt x="286" y="7115"/>
                      <a:pt x="2442" y="7655"/>
                      <a:pt x="3641" y="7655"/>
                    </a:cubicBezTo>
                    <a:cubicBezTo>
                      <a:pt x="3935" y="7655"/>
                      <a:pt x="4171" y="7622"/>
                      <a:pt x="4307" y="7547"/>
                    </a:cubicBezTo>
                    <a:cubicBezTo>
                      <a:pt x="5001" y="7163"/>
                      <a:pt x="3478" y="5860"/>
                      <a:pt x="3478" y="5860"/>
                    </a:cubicBezTo>
                    <a:lnTo>
                      <a:pt x="3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0"/>
              <p:cNvSpPr/>
              <p:nvPr/>
            </p:nvSpPr>
            <p:spPr>
              <a:xfrm>
                <a:off x="5384019" y="5377280"/>
                <a:ext cx="370095" cy="349736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6442" extrusionOk="0">
                    <a:moveTo>
                      <a:pt x="1486" y="0"/>
                    </a:moveTo>
                    <a:cubicBezTo>
                      <a:pt x="1311" y="0"/>
                      <a:pt x="1142" y="67"/>
                      <a:pt x="1036" y="229"/>
                    </a:cubicBezTo>
                    <a:cubicBezTo>
                      <a:pt x="963" y="338"/>
                      <a:pt x="945" y="478"/>
                      <a:pt x="994" y="606"/>
                    </a:cubicBezTo>
                    <a:cubicBezTo>
                      <a:pt x="922" y="567"/>
                      <a:pt x="842" y="547"/>
                      <a:pt x="762" y="547"/>
                    </a:cubicBezTo>
                    <a:cubicBezTo>
                      <a:pt x="644" y="547"/>
                      <a:pt x="526" y="590"/>
                      <a:pt x="439" y="673"/>
                    </a:cubicBezTo>
                    <a:cubicBezTo>
                      <a:pt x="293" y="807"/>
                      <a:pt x="263" y="1039"/>
                      <a:pt x="342" y="1209"/>
                    </a:cubicBezTo>
                    <a:cubicBezTo>
                      <a:pt x="214" y="1240"/>
                      <a:pt x="110" y="1337"/>
                      <a:pt x="86" y="1483"/>
                    </a:cubicBezTo>
                    <a:cubicBezTo>
                      <a:pt x="74" y="1599"/>
                      <a:pt x="104" y="1709"/>
                      <a:pt x="159" y="1812"/>
                    </a:cubicBezTo>
                    <a:cubicBezTo>
                      <a:pt x="184" y="1867"/>
                      <a:pt x="214" y="1916"/>
                      <a:pt x="244" y="1965"/>
                    </a:cubicBezTo>
                    <a:cubicBezTo>
                      <a:pt x="196" y="1977"/>
                      <a:pt x="147" y="2001"/>
                      <a:pt x="110" y="2044"/>
                    </a:cubicBezTo>
                    <a:cubicBezTo>
                      <a:pt x="1" y="2159"/>
                      <a:pt x="25" y="2342"/>
                      <a:pt x="98" y="2470"/>
                    </a:cubicBezTo>
                    <a:cubicBezTo>
                      <a:pt x="184" y="2610"/>
                      <a:pt x="330" y="2708"/>
                      <a:pt x="458" y="2805"/>
                    </a:cubicBezTo>
                    <a:cubicBezTo>
                      <a:pt x="598" y="2915"/>
                      <a:pt x="744" y="3018"/>
                      <a:pt x="896" y="3116"/>
                    </a:cubicBezTo>
                    <a:cubicBezTo>
                      <a:pt x="1055" y="3219"/>
                      <a:pt x="1213" y="3311"/>
                      <a:pt x="1383" y="3402"/>
                    </a:cubicBezTo>
                    <a:cubicBezTo>
                      <a:pt x="1603" y="3755"/>
                      <a:pt x="2029" y="4005"/>
                      <a:pt x="2364" y="4212"/>
                    </a:cubicBezTo>
                    <a:cubicBezTo>
                      <a:pt x="2522" y="4316"/>
                      <a:pt x="2687" y="4419"/>
                      <a:pt x="2857" y="4517"/>
                    </a:cubicBezTo>
                    <a:lnTo>
                      <a:pt x="2888" y="4541"/>
                    </a:lnTo>
                    <a:cubicBezTo>
                      <a:pt x="2894" y="4553"/>
                      <a:pt x="2906" y="4565"/>
                      <a:pt x="2924" y="4571"/>
                    </a:cubicBezTo>
                    <a:lnTo>
                      <a:pt x="5166" y="6441"/>
                    </a:lnTo>
                    <a:cubicBezTo>
                      <a:pt x="6817" y="5503"/>
                      <a:pt x="6750" y="3566"/>
                      <a:pt x="6750" y="3566"/>
                    </a:cubicBezTo>
                    <a:lnTo>
                      <a:pt x="4240" y="2080"/>
                    </a:lnTo>
                    <a:cubicBezTo>
                      <a:pt x="4228" y="2044"/>
                      <a:pt x="4210" y="2013"/>
                      <a:pt x="4191" y="1977"/>
                    </a:cubicBezTo>
                    <a:cubicBezTo>
                      <a:pt x="4143" y="1885"/>
                      <a:pt x="4094" y="1788"/>
                      <a:pt x="4045" y="1697"/>
                    </a:cubicBezTo>
                    <a:cubicBezTo>
                      <a:pt x="3942" y="1508"/>
                      <a:pt x="3832" y="1325"/>
                      <a:pt x="3716" y="1148"/>
                    </a:cubicBezTo>
                    <a:cubicBezTo>
                      <a:pt x="3601" y="972"/>
                      <a:pt x="3479" y="795"/>
                      <a:pt x="3351" y="625"/>
                    </a:cubicBezTo>
                    <a:cubicBezTo>
                      <a:pt x="3229" y="466"/>
                      <a:pt x="3107" y="302"/>
                      <a:pt x="2943" y="186"/>
                    </a:cubicBezTo>
                    <a:cubicBezTo>
                      <a:pt x="2865" y="130"/>
                      <a:pt x="2772" y="75"/>
                      <a:pt x="2673" y="75"/>
                    </a:cubicBezTo>
                    <a:cubicBezTo>
                      <a:pt x="2663" y="75"/>
                      <a:pt x="2654" y="75"/>
                      <a:pt x="2644" y="76"/>
                    </a:cubicBezTo>
                    <a:cubicBezTo>
                      <a:pt x="2535" y="95"/>
                      <a:pt x="2480" y="186"/>
                      <a:pt x="2449" y="290"/>
                    </a:cubicBezTo>
                    <a:cubicBezTo>
                      <a:pt x="2431" y="369"/>
                      <a:pt x="2425" y="448"/>
                      <a:pt x="2431" y="533"/>
                    </a:cubicBezTo>
                    <a:cubicBezTo>
                      <a:pt x="2370" y="478"/>
                      <a:pt x="2315" y="430"/>
                      <a:pt x="2254" y="381"/>
                    </a:cubicBezTo>
                    <a:cubicBezTo>
                      <a:pt x="2133" y="277"/>
                      <a:pt x="2005" y="168"/>
                      <a:pt x="1859" y="95"/>
                    </a:cubicBezTo>
                    <a:cubicBezTo>
                      <a:pt x="1746" y="36"/>
                      <a:pt x="1614" y="0"/>
                      <a:pt x="1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0"/>
              <p:cNvSpPr/>
              <p:nvPr/>
            </p:nvSpPr>
            <p:spPr>
              <a:xfrm>
                <a:off x="5513120" y="5394164"/>
                <a:ext cx="65257" cy="102608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890" extrusionOk="0">
                    <a:moveTo>
                      <a:pt x="94" y="1"/>
                    </a:moveTo>
                    <a:cubicBezTo>
                      <a:pt x="46" y="1"/>
                      <a:pt x="0" y="38"/>
                      <a:pt x="23" y="94"/>
                    </a:cubicBezTo>
                    <a:cubicBezTo>
                      <a:pt x="102" y="289"/>
                      <a:pt x="193" y="484"/>
                      <a:pt x="254" y="679"/>
                    </a:cubicBezTo>
                    <a:cubicBezTo>
                      <a:pt x="285" y="776"/>
                      <a:pt x="303" y="874"/>
                      <a:pt x="291" y="971"/>
                    </a:cubicBezTo>
                    <a:cubicBezTo>
                      <a:pt x="278" y="1063"/>
                      <a:pt x="266" y="1154"/>
                      <a:pt x="285" y="1245"/>
                    </a:cubicBezTo>
                    <a:cubicBezTo>
                      <a:pt x="364" y="1623"/>
                      <a:pt x="760" y="1781"/>
                      <a:pt x="1082" y="1885"/>
                    </a:cubicBezTo>
                    <a:cubicBezTo>
                      <a:pt x="1091" y="1888"/>
                      <a:pt x="1099" y="1889"/>
                      <a:pt x="1107" y="1889"/>
                    </a:cubicBezTo>
                    <a:cubicBezTo>
                      <a:pt x="1180" y="1889"/>
                      <a:pt x="1201" y="1766"/>
                      <a:pt x="1113" y="1739"/>
                    </a:cubicBezTo>
                    <a:cubicBezTo>
                      <a:pt x="839" y="1641"/>
                      <a:pt x="431" y="1495"/>
                      <a:pt x="431" y="1142"/>
                    </a:cubicBezTo>
                    <a:cubicBezTo>
                      <a:pt x="425" y="1051"/>
                      <a:pt x="449" y="965"/>
                      <a:pt x="449" y="874"/>
                    </a:cubicBezTo>
                    <a:cubicBezTo>
                      <a:pt x="443" y="783"/>
                      <a:pt x="419" y="685"/>
                      <a:pt x="388" y="600"/>
                    </a:cubicBezTo>
                    <a:cubicBezTo>
                      <a:pt x="327" y="411"/>
                      <a:pt x="242" y="234"/>
                      <a:pt x="169" y="52"/>
                    </a:cubicBezTo>
                    <a:cubicBezTo>
                      <a:pt x="155" y="16"/>
                      <a:pt x="124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0"/>
              <p:cNvSpPr/>
              <p:nvPr/>
            </p:nvSpPr>
            <p:spPr>
              <a:xfrm>
                <a:off x="5396506" y="5409040"/>
                <a:ext cx="108037" cy="12161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40" extrusionOk="0">
                    <a:moveTo>
                      <a:pt x="851" y="1"/>
                    </a:moveTo>
                    <a:cubicBezTo>
                      <a:pt x="824" y="1"/>
                      <a:pt x="799" y="14"/>
                      <a:pt x="782" y="40"/>
                    </a:cubicBezTo>
                    <a:cubicBezTo>
                      <a:pt x="764" y="76"/>
                      <a:pt x="776" y="131"/>
                      <a:pt x="812" y="143"/>
                    </a:cubicBezTo>
                    <a:cubicBezTo>
                      <a:pt x="1099" y="259"/>
                      <a:pt x="1373" y="411"/>
                      <a:pt x="1622" y="588"/>
                    </a:cubicBezTo>
                    <a:cubicBezTo>
                      <a:pt x="1476" y="758"/>
                      <a:pt x="1354" y="941"/>
                      <a:pt x="1251" y="1142"/>
                    </a:cubicBezTo>
                    <a:cubicBezTo>
                      <a:pt x="928" y="953"/>
                      <a:pt x="605" y="770"/>
                      <a:pt x="282" y="582"/>
                    </a:cubicBezTo>
                    <a:cubicBezTo>
                      <a:pt x="270" y="574"/>
                      <a:pt x="257" y="571"/>
                      <a:pt x="245" y="571"/>
                    </a:cubicBezTo>
                    <a:cubicBezTo>
                      <a:pt x="179" y="571"/>
                      <a:pt x="137" y="674"/>
                      <a:pt x="209" y="716"/>
                    </a:cubicBezTo>
                    <a:cubicBezTo>
                      <a:pt x="532" y="904"/>
                      <a:pt x="855" y="1093"/>
                      <a:pt x="1178" y="1276"/>
                    </a:cubicBezTo>
                    <a:cubicBezTo>
                      <a:pt x="1178" y="1276"/>
                      <a:pt x="1184" y="1276"/>
                      <a:pt x="1184" y="1282"/>
                    </a:cubicBezTo>
                    <a:cubicBezTo>
                      <a:pt x="1117" y="1428"/>
                      <a:pt x="1062" y="1581"/>
                      <a:pt x="1019" y="1739"/>
                    </a:cubicBezTo>
                    <a:cubicBezTo>
                      <a:pt x="1019" y="1739"/>
                      <a:pt x="1019" y="1733"/>
                      <a:pt x="1019" y="1733"/>
                    </a:cubicBezTo>
                    <a:cubicBezTo>
                      <a:pt x="727" y="1599"/>
                      <a:pt x="441" y="1465"/>
                      <a:pt x="148" y="1325"/>
                    </a:cubicBezTo>
                    <a:cubicBezTo>
                      <a:pt x="138" y="1320"/>
                      <a:pt x="127" y="1318"/>
                      <a:pt x="117" y="1318"/>
                    </a:cubicBezTo>
                    <a:cubicBezTo>
                      <a:pt x="43" y="1318"/>
                      <a:pt x="0" y="1427"/>
                      <a:pt x="75" y="1465"/>
                    </a:cubicBezTo>
                    <a:lnTo>
                      <a:pt x="946" y="1873"/>
                    </a:lnTo>
                    <a:cubicBezTo>
                      <a:pt x="965" y="1879"/>
                      <a:pt x="977" y="1879"/>
                      <a:pt x="989" y="1879"/>
                    </a:cubicBezTo>
                    <a:cubicBezTo>
                      <a:pt x="971" y="1964"/>
                      <a:pt x="952" y="2056"/>
                      <a:pt x="946" y="2141"/>
                    </a:cubicBezTo>
                    <a:cubicBezTo>
                      <a:pt x="940" y="2184"/>
                      <a:pt x="959" y="2226"/>
                      <a:pt x="1001" y="2238"/>
                    </a:cubicBezTo>
                    <a:cubicBezTo>
                      <a:pt x="1005" y="2239"/>
                      <a:pt x="1009" y="2239"/>
                      <a:pt x="1013" y="2239"/>
                    </a:cubicBezTo>
                    <a:cubicBezTo>
                      <a:pt x="1048" y="2239"/>
                      <a:pt x="1093" y="2216"/>
                      <a:pt x="1093" y="2177"/>
                    </a:cubicBezTo>
                    <a:cubicBezTo>
                      <a:pt x="1166" y="1538"/>
                      <a:pt x="1464" y="929"/>
                      <a:pt x="1933" y="484"/>
                    </a:cubicBezTo>
                    <a:cubicBezTo>
                      <a:pt x="1990" y="432"/>
                      <a:pt x="1933" y="359"/>
                      <a:pt x="1871" y="359"/>
                    </a:cubicBezTo>
                    <a:cubicBezTo>
                      <a:pt x="1853" y="359"/>
                      <a:pt x="1834" y="365"/>
                      <a:pt x="1817" y="381"/>
                    </a:cubicBezTo>
                    <a:cubicBezTo>
                      <a:pt x="1787" y="411"/>
                      <a:pt x="1756" y="442"/>
                      <a:pt x="1726" y="472"/>
                    </a:cubicBezTo>
                    <a:cubicBezTo>
                      <a:pt x="1464" y="289"/>
                      <a:pt x="1184" y="131"/>
                      <a:pt x="885" y="9"/>
                    </a:cubicBezTo>
                    <a:cubicBezTo>
                      <a:pt x="874" y="3"/>
                      <a:pt x="862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0"/>
              <p:cNvSpPr/>
              <p:nvPr/>
            </p:nvSpPr>
            <p:spPr>
              <a:xfrm>
                <a:off x="5675718" y="5873435"/>
                <a:ext cx="491107" cy="155812"/>
              </a:xfrm>
              <a:custGeom>
                <a:avLst/>
                <a:gdLst/>
                <a:ahLst/>
                <a:cxnLst/>
                <a:rect l="l" t="t" r="r" b="b"/>
                <a:pathLst>
                  <a:path w="9046" h="2870" extrusionOk="0">
                    <a:moveTo>
                      <a:pt x="0" y="1"/>
                    </a:moveTo>
                    <a:cubicBezTo>
                      <a:pt x="761" y="2059"/>
                      <a:pt x="2613" y="2839"/>
                      <a:pt x="4989" y="2870"/>
                    </a:cubicBezTo>
                    <a:cubicBezTo>
                      <a:pt x="5007" y="2870"/>
                      <a:pt x="5025" y="2870"/>
                      <a:pt x="5044" y="2870"/>
                    </a:cubicBezTo>
                    <a:cubicBezTo>
                      <a:pt x="6715" y="2870"/>
                      <a:pt x="8232" y="1775"/>
                      <a:pt x="9045" y="323"/>
                    </a:cubicBezTo>
                    <a:lnTo>
                      <a:pt x="9045" y="323"/>
                    </a:lnTo>
                    <a:cubicBezTo>
                      <a:pt x="8923" y="360"/>
                      <a:pt x="8801" y="384"/>
                      <a:pt x="8674" y="415"/>
                    </a:cubicBezTo>
                    <a:cubicBezTo>
                      <a:pt x="7888" y="598"/>
                      <a:pt x="7151" y="744"/>
                      <a:pt x="6359" y="792"/>
                    </a:cubicBezTo>
                    <a:cubicBezTo>
                      <a:pt x="6030" y="812"/>
                      <a:pt x="5703" y="821"/>
                      <a:pt x="5377" y="821"/>
                    </a:cubicBezTo>
                    <a:cubicBezTo>
                      <a:pt x="4255" y="821"/>
                      <a:pt x="3146" y="714"/>
                      <a:pt x="2004" y="549"/>
                    </a:cubicBezTo>
                    <a:cubicBezTo>
                      <a:pt x="1310" y="439"/>
                      <a:pt x="646" y="2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0"/>
              <p:cNvSpPr/>
              <p:nvPr/>
            </p:nvSpPr>
            <p:spPr>
              <a:xfrm>
                <a:off x="5656499" y="5595037"/>
                <a:ext cx="540077" cy="161947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2983" extrusionOk="0">
                    <a:moveTo>
                      <a:pt x="646" y="0"/>
                    </a:moveTo>
                    <a:cubicBezTo>
                      <a:pt x="342" y="591"/>
                      <a:pt x="74" y="1358"/>
                      <a:pt x="1" y="2296"/>
                    </a:cubicBezTo>
                    <a:cubicBezTo>
                      <a:pt x="49" y="2309"/>
                      <a:pt x="98" y="2327"/>
                      <a:pt x="147" y="2339"/>
                    </a:cubicBezTo>
                    <a:lnTo>
                      <a:pt x="147" y="2369"/>
                    </a:lnTo>
                    <a:cubicBezTo>
                      <a:pt x="330" y="2400"/>
                      <a:pt x="494" y="2473"/>
                      <a:pt x="671" y="2522"/>
                    </a:cubicBezTo>
                    <a:cubicBezTo>
                      <a:pt x="2066" y="2886"/>
                      <a:pt x="3447" y="2982"/>
                      <a:pt x="4833" y="2982"/>
                    </a:cubicBezTo>
                    <a:cubicBezTo>
                      <a:pt x="5438" y="2982"/>
                      <a:pt x="6043" y="2964"/>
                      <a:pt x="6652" y="2942"/>
                    </a:cubicBezTo>
                    <a:cubicBezTo>
                      <a:pt x="7645" y="2912"/>
                      <a:pt x="8595" y="2729"/>
                      <a:pt x="9600" y="2485"/>
                    </a:cubicBezTo>
                    <a:cubicBezTo>
                      <a:pt x="9716" y="2455"/>
                      <a:pt x="9832" y="2430"/>
                      <a:pt x="9947" y="2400"/>
                    </a:cubicBezTo>
                    <a:cubicBezTo>
                      <a:pt x="9911" y="2235"/>
                      <a:pt x="9868" y="2077"/>
                      <a:pt x="9813" y="1919"/>
                    </a:cubicBezTo>
                    <a:cubicBezTo>
                      <a:pt x="9557" y="1182"/>
                      <a:pt x="9308" y="567"/>
                      <a:pt x="9076" y="67"/>
                    </a:cubicBezTo>
                    <a:cubicBezTo>
                      <a:pt x="9064" y="73"/>
                      <a:pt x="9046" y="73"/>
                      <a:pt x="9028" y="79"/>
                    </a:cubicBezTo>
                    <a:cubicBezTo>
                      <a:pt x="9019" y="82"/>
                      <a:pt x="9010" y="83"/>
                      <a:pt x="9002" y="83"/>
                    </a:cubicBezTo>
                    <a:cubicBezTo>
                      <a:pt x="8980" y="83"/>
                      <a:pt x="8960" y="76"/>
                      <a:pt x="8937" y="76"/>
                    </a:cubicBezTo>
                    <a:cubicBezTo>
                      <a:pt x="8929" y="76"/>
                      <a:pt x="8921" y="77"/>
                      <a:pt x="8912" y="79"/>
                    </a:cubicBezTo>
                    <a:cubicBezTo>
                      <a:pt x="8437" y="232"/>
                      <a:pt x="7943" y="323"/>
                      <a:pt x="7444" y="378"/>
                    </a:cubicBezTo>
                    <a:cubicBezTo>
                      <a:pt x="7413" y="384"/>
                      <a:pt x="7389" y="396"/>
                      <a:pt x="7359" y="408"/>
                    </a:cubicBezTo>
                    <a:cubicBezTo>
                      <a:pt x="7330" y="408"/>
                      <a:pt x="7299" y="403"/>
                      <a:pt x="7269" y="403"/>
                    </a:cubicBezTo>
                    <a:cubicBezTo>
                      <a:pt x="7254" y="403"/>
                      <a:pt x="7239" y="404"/>
                      <a:pt x="7225" y="408"/>
                    </a:cubicBezTo>
                    <a:cubicBezTo>
                      <a:pt x="7042" y="469"/>
                      <a:pt x="6871" y="445"/>
                      <a:pt x="6683" y="457"/>
                    </a:cubicBezTo>
                    <a:cubicBezTo>
                      <a:pt x="6652" y="457"/>
                      <a:pt x="6634" y="487"/>
                      <a:pt x="6603" y="487"/>
                    </a:cubicBezTo>
                    <a:cubicBezTo>
                      <a:pt x="6311" y="493"/>
                      <a:pt x="6022" y="500"/>
                      <a:pt x="5732" y="500"/>
                    </a:cubicBezTo>
                    <a:cubicBezTo>
                      <a:pt x="5443" y="500"/>
                      <a:pt x="5154" y="493"/>
                      <a:pt x="4861" y="475"/>
                    </a:cubicBezTo>
                    <a:cubicBezTo>
                      <a:pt x="4179" y="439"/>
                      <a:pt x="3503" y="487"/>
                      <a:pt x="2815" y="396"/>
                    </a:cubicBezTo>
                    <a:cubicBezTo>
                      <a:pt x="2697" y="378"/>
                      <a:pt x="2583" y="374"/>
                      <a:pt x="2471" y="374"/>
                    </a:cubicBezTo>
                    <a:cubicBezTo>
                      <a:pt x="2327" y="374"/>
                      <a:pt x="2185" y="382"/>
                      <a:pt x="2040" y="382"/>
                    </a:cubicBezTo>
                    <a:cubicBezTo>
                      <a:pt x="1904" y="382"/>
                      <a:pt x="1766" y="375"/>
                      <a:pt x="1621" y="347"/>
                    </a:cubicBezTo>
                    <a:cubicBezTo>
                      <a:pt x="1268" y="274"/>
                      <a:pt x="951" y="152"/>
                      <a:pt x="6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0"/>
              <p:cNvSpPr/>
              <p:nvPr/>
            </p:nvSpPr>
            <p:spPr>
              <a:xfrm>
                <a:off x="5691570" y="5492863"/>
                <a:ext cx="457719" cy="129319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2382" extrusionOk="0">
                    <a:moveTo>
                      <a:pt x="7322" y="0"/>
                    </a:moveTo>
                    <a:lnTo>
                      <a:pt x="1170" y="365"/>
                    </a:lnTo>
                    <a:cubicBezTo>
                      <a:pt x="1170" y="365"/>
                      <a:pt x="530" y="871"/>
                      <a:pt x="0" y="1882"/>
                    </a:cubicBezTo>
                    <a:cubicBezTo>
                      <a:pt x="305" y="2034"/>
                      <a:pt x="622" y="2156"/>
                      <a:pt x="975" y="2229"/>
                    </a:cubicBezTo>
                    <a:cubicBezTo>
                      <a:pt x="1120" y="2257"/>
                      <a:pt x="1258" y="2264"/>
                      <a:pt x="1394" y="2264"/>
                    </a:cubicBezTo>
                    <a:cubicBezTo>
                      <a:pt x="1539" y="2264"/>
                      <a:pt x="1681" y="2256"/>
                      <a:pt x="1825" y="2256"/>
                    </a:cubicBezTo>
                    <a:cubicBezTo>
                      <a:pt x="1937" y="2256"/>
                      <a:pt x="2051" y="2260"/>
                      <a:pt x="2169" y="2278"/>
                    </a:cubicBezTo>
                    <a:cubicBezTo>
                      <a:pt x="2857" y="2369"/>
                      <a:pt x="3533" y="2321"/>
                      <a:pt x="4215" y="2357"/>
                    </a:cubicBezTo>
                    <a:cubicBezTo>
                      <a:pt x="4508" y="2375"/>
                      <a:pt x="4797" y="2382"/>
                      <a:pt x="5086" y="2382"/>
                    </a:cubicBezTo>
                    <a:cubicBezTo>
                      <a:pt x="5376" y="2382"/>
                      <a:pt x="5665" y="2375"/>
                      <a:pt x="5957" y="2369"/>
                    </a:cubicBezTo>
                    <a:cubicBezTo>
                      <a:pt x="5988" y="2369"/>
                      <a:pt x="6006" y="2339"/>
                      <a:pt x="6037" y="2339"/>
                    </a:cubicBezTo>
                    <a:cubicBezTo>
                      <a:pt x="6225" y="2327"/>
                      <a:pt x="6396" y="2351"/>
                      <a:pt x="6579" y="2290"/>
                    </a:cubicBezTo>
                    <a:cubicBezTo>
                      <a:pt x="6593" y="2286"/>
                      <a:pt x="6608" y="2285"/>
                      <a:pt x="6623" y="2285"/>
                    </a:cubicBezTo>
                    <a:cubicBezTo>
                      <a:pt x="6653" y="2285"/>
                      <a:pt x="6684" y="2290"/>
                      <a:pt x="6713" y="2290"/>
                    </a:cubicBezTo>
                    <a:cubicBezTo>
                      <a:pt x="6743" y="2278"/>
                      <a:pt x="6767" y="2266"/>
                      <a:pt x="6798" y="2260"/>
                    </a:cubicBezTo>
                    <a:cubicBezTo>
                      <a:pt x="7297" y="2205"/>
                      <a:pt x="7791" y="2114"/>
                      <a:pt x="8266" y="1961"/>
                    </a:cubicBezTo>
                    <a:cubicBezTo>
                      <a:pt x="8275" y="1959"/>
                      <a:pt x="8283" y="1958"/>
                      <a:pt x="8291" y="1958"/>
                    </a:cubicBezTo>
                    <a:cubicBezTo>
                      <a:pt x="8314" y="1958"/>
                      <a:pt x="8334" y="1965"/>
                      <a:pt x="8356" y="1965"/>
                    </a:cubicBezTo>
                    <a:cubicBezTo>
                      <a:pt x="8364" y="1965"/>
                      <a:pt x="8373" y="1964"/>
                      <a:pt x="8382" y="1961"/>
                    </a:cubicBezTo>
                    <a:cubicBezTo>
                      <a:pt x="8400" y="1955"/>
                      <a:pt x="8418" y="1955"/>
                      <a:pt x="8430" y="1949"/>
                    </a:cubicBezTo>
                    <a:cubicBezTo>
                      <a:pt x="7797" y="560"/>
                      <a:pt x="7322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0"/>
              <p:cNvSpPr/>
              <p:nvPr/>
            </p:nvSpPr>
            <p:spPr>
              <a:xfrm>
                <a:off x="5654870" y="5719686"/>
                <a:ext cx="552944" cy="198321"/>
              </a:xfrm>
              <a:custGeom>
                <a:avLst/>
                <a:gdLst/>
                <a:ahLst/>
                <a:cxnLst/>
                <a:rect l="l" t="t" r="r" b="b"/>
                <a:pathLst>
                  <a:path w="10185" h="3653" extrusionOk="0">
                    <a:moveTo>
                      <a:pt x="31" y="0"/>
                    </a:moveTo>
                    <a:cubicBezTo>
                      <a:pt x="0" y="360"/>
                      <a:pt x="0" y="743"/>
                      <a:pt x="31" y="1152"/>
                    </a:cubicBezTo>
                    <a:cubicBezTo>
                      <a:pt x="86" y="1791"/>
                      <a:pt x="201" y="2345"/>
                      <a:pt x="384" y="2833"/>
                    </a:cubicBezTo>
                    <a:cubicBezTo>
                      <a:pt x="1030" y="3095"/>
                      <a:pt x="1694" y="3271"/>
                      <a:pt x="2388" y="3381"/>
                    </a:cubicBezTo>
                    <a:cubicBezTo>
                      <a:pt x="3530" y="3546"/>
                      <a:pt x="4639" y="3653"/>
                      <a:pt x="5761" y="3653"/>
                    </a:cubicBezTo>
                    <a:cubicBezTo>
                      <a:pt x="6087" y="3653"/>
                      <a:pt x="6414" y="3644"/>
                      <a:pt x="6743" y="3624"/>
                    </a:cubicBezTo>
                    <a:cubicBezTo>
                      <a:pt x="7535" y="3576"/>
                      <a:pt x="8272" y="3430"/>
                      <a:pt x="9058" y="3247"/>
                    </a:cubicBezTo>
                    <a:cubicBezTo>
                      <a:pt x="9179" y="3216"/>
                      <a:pt x="9307" y="3192"/>
                      <a:pt x="9429" y="3155"/>
                    </a:cubicBezTo>
                    <a:cubicBezTo>
                      <a:pt x="9953" y="2224"/>
                      <a:pt x="10184" y="1139"/>
                      <a:pt x="9977" y="104"/>
                    </a:cubicBezTo>
                    <a:lnTo>
                      <a:pt x="9977" y="104"/>
                    </a:lnTo>
                    <a:cubicBezTo>
                      <a:pt x="9862" y="134"/>
                      <a:pt x="9746" y="159"/>
                      <a:pt x="9630" y="189"/>
                    </a:cubicBezTo>
                    <a:cubicBezTo>
                      <a:pt x="8625" y="433"/>
                      <a:pt x="7675" y="616"/>
                      <a:pt x="6682" y="646"/>
                    </a:cubicBezTo>
                    <a:cubicBezTo>
                      <a:pt x="6073" y="668"/>
                      <a:pt x="5468" y="686"/>
                      <a:pt x="4863" y="686"/>
                    </a:cubicBezTo>
                    <a:cubicBezTo>
                      <a:pt x="3477" y="686"/>
                      <a:pt x="2096" y="590"/>
                      <a:pt x="701" y="226"/>
                    </a:cubicBezTo>
                    <a:cubicBezTo>
                      <a:pt x="524" y="177"/>
                      <a:pt x="360" y="104"/>
                      <a:pt x="177" y="73"/>
                    </a:cubicBezTo>
                    <a:lnTo>
                      <a:pt x="177" y="43"/>
                    </a:lnTo>
                    <a:cubicBezTo>
                      <a:pt x="128" y="31"/>
                      <a:pt x="79" y="13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60"/>
              <p:cNvSpPr/>
              <p:nvPr/>
            </p:nvSpPr>
            <p:spPr>
              <a:xfrm>
                <a:off x="6071815" y="5413926"/>
                <a:ext cx="394905" cy="3206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5907" extrusionOk="0">
                    <a:moveTo>
                      <a:pt x="4889" y="0"/>
                    </a:moveTo>
                    <a:cubicBezTo>
                      <a:pt x="4805" y="0"/>
                      <a:pt x="4725" y="34"/>
                      <a:pt x="4654" y="71"/>
                    </a:cubicBezTo>
                    <a:cubicBezTo>
                      <a:pt x="4478" y="163"/>
                      <a:pt x="4326" y="309"/>
                      <a:pt x="4185" y="443"/>
                    </a:cubicBezTo>
                    <a:cubicBezTo>
                      <a:pt x="4033" y="589"/>
                      <a:pt x="3887" y="741"/>
                      <a:pt x="3741" y="900"/>
                    </a:cubicBezTo>
                    <a:cubicBezTo>
                      <a:pt x="3601" y="1058"/>
                      <a:pt x="3461" y="1223"/>
                      <a:pt x="3333" y="1393"/>
                    </a:cubicBezTo>
                    <a:cubicBezTo>
                      <a:pt x="3266" y="1478"/>
                      <a:pt x="3205" y="1564"/>
                      <a:pt x="3144" y="1649"/>
                    </a:cubicBezTo>
                    <a:cubicBezTo>
                      <a:pt x="3120" y="1679"/>
                      <a:pt x="3095" y="1710"/>
                      <a:pt x="3083" y="1740"/>
                    </a:cubicBezTo>
                    <a:lnTo>
                      <a:pt x="3077" y="1740"/>
                    </a:lnTo>
                    <a:lnTo>
                      <a:pt x="366" y="2824"/>
                    </a:lnTo>
                    <a:cubicBezTo>
                      <a:pt x="366" y="2824"/>
                      <a:pt x="1" y="4725"/>
                      <a:pt x="1493" y="5906"/>
                    </a:cubicBezTo>
                    <a:lnTo>
                      <a:pt x="3991" y="4408"/>
                    </a:lnTo>
                    <a:cubicBezTo>
                      <a:pt x="4009" y="4402"/>
                      <a:pt x="4021" y="4396"/>
                      <a:pt x="4033" y="4384"/>
                    </a:cubicBezTo>
                    <a:lnTo>
                      <a:pt x="4070" y="4359"/>
                    </a:lnTo>
                    <a:cubicBezTo>
                      <a:pt x="4246" y="4292"/>
                      <a:pt x="4429" y="4219"/>
                      <a:pt x="4606" y="4140"/>
                    </a:cubicBezTo>
                    <a:cubicBezTo>
                      <a:pt x="4965" y="3988"/>
                      <a:pt x="5422" y="3805"/>
                      <a:pt x="5696" y="3488"/>
                    </a:cubicBezTo>
                    <a:cubicBezTo>
                      <a:pt x="5879" y="3427"/>
                      <a:pt x="6049" y="3360"/>
                      <a:pt x="6226" y="3281"/>
                    </a:cubicBezTo>
                    <a:cubicBezTo>
                      <a:pt x="6384" y="3208"/>
                      <a:pt x="6543" y="3129"/>
                      <a:pt x="6701" y="3044"/>
                    </a:cubicBezTo>
                    <a:cubicBezTo>
                      <a:pt x="6841" y="2971"/>
                      <a:pt x="6999" y="2891"/>
                      <a:pt x="7109" y="2770"/>
                    </a:cubicBezTo>
                    <a:cubicBezTo>
                      <a:pt x="7200" y="2654"/>
                      <a:pt x="7255" y="2477"/>
                      <a:pt x="7164" y="2343"/>
                    </a:cubicBezTo>
                    <a:cubicBezTo>
                      <a:pt x="7133" y="2301"/>
                      <a:pt x="7091" y="2270"/>
                      <a:pt x="7042" y="2246"/>
                    </a:cubicBezTo>
                    <a:cubicBezTo>
                      <a:pt x="7085" y="2209"/>
                      <a:pt x="7121" y="2161"/>
                      <a:pt x="7152" y="2112"/>
                    </a:cubicBezTo>
                    <a:cubicBezTo>
                      <a:pt x="7219" y="2020"/>
                      <a:pt x="7274" y="1911"/>
                      <a:pt x="7274" y="1795"/>
                    </a:cubicBezTo>
                    <a:cubicBezTo>
                      <a:pt x="7274" y="1649"/>
                      <a:pt x="7182" y="1533"/>
                      <a:pt x="7060" y="1491"/>
                    </a:cubicBezTo>
                    <a:cubicBezTo>
                      <a:pt x="7170" y="1326"/>
                      <a:pt x="7176" y="1095"/>
                      <a:pt x="7054" y="942"/>
                    </a:cubicBezTo>
                    <a:cubicBezTo>
                      <a:pt x="6962" y="824"/>
                      <a:pt x="6819" y="762"/>
                      <a:pt x="6676" y="762"/>
                    </a:cubicBezTo>
                    <a:cubicBezTo>
                      <a:pt x="6620" y="762"/>
                      <a:pt x="6565" y="771"/>
                      <a:pt x="6512" y="790"/>
                    </a:cubicBezTo>
                    <a:cubicBezTo>
                      <a:pt x="6579" y="674"/>
                      <a:pt x="6585" y="528"/>
                      <a:pt x="6530" y="406"/>
                    </a:cubicBezTo>
                    <a:cubicBezTo>
                      <a:pt x="6437" y="193"/>
                      <a:pt x="6226" y="105"/>
                      <a:pt x="6010" y="105"/>
                    </a:cubicBezTo>
                    <a:cubicBezTo>
                      <a:pt x="5918" y="105"/>
                      <a:pt x="5824" y="121"/>
                      <a:pt x="5739" y="151"/>
                    </a:cubicBezTo>
                    <a:cubicBezTo>
                      <a:pt x="5580" y="199"/>
                      <a:pt x="5440" y="285"/>
                      <a:pt x="5300" y="370"/>
                    </a:cubicBezTo>
                    <a:cubicBezTo>
                      <a:pt x="5239" y="412"/>
                      <a:pt x="5172" y="449"/>
                      <a:pt x="5105" y="492"/>
                    </a:cubicBezTo>
                    <a:cubicBezTo>
                      <a:pt x="5123" y="412"/>
                      <a:pt x="5130" y="333"/>
                      <a:pt x="5123" y="254"/>
                    </a:cubicBezTo>
                    <a:cubicBezTo>
                      <a:pt x="5111" y="144"/>
                      <a:pt x="5075" y="41"/>
                      <a:pt x="4965" y="10"/>
                    </a:cubicBezTo>
                    <a:cubicBezTo>
                      <a:pt x="4940" y="3"/>
                      <a:pt x="4914" y="0"/>
                      <a:pt x="48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60"/>
              <p:cNvSpPr/>
              <p:nvPr/>
            </p:nvSpPr>
            <p:spPr>
              <a:xfrm>
                <a:off x="6274207" y="5428421"/>
                <a:ext cx="79263" cy="92999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13" extrusionOk="0">
                    <a:moveTo>
                      <a:pt x="1353" y="1"/>
                    </a:moveTo>
                    <a:cubicBezTo>
                      <a:pt x="1328" y="1"/>
                      <a:pt x="1303" y="11"/>
                      <a:pt x="1286" y="36"/>
                    </a:cubicBezTo>
                    <a:cubicBezTo>
                      <a:pt x="1188" y="206"/>
                      <a:pt x="1079" y="371"/>
                      <a:pt x="987" y="547"/>
                    </a:cubicBezTo>
                    <a:cubicBezTo>
                      <a:pt x="945" y="627"/>
                      <a:pt x="902" y="718"/>
                      <a:pt x="884" y="809"/>
                    </a:cubicBezTo>
                    <a:cubicBezTo>
                      <a:pt x="872" y="901"/>
                      <a:pt x="878" y="992"/>
                      <a:pt x="866" y="1077"/>
                    </a:cubicBezTo>
                    <a:cubicBezTo>
                      <a:pt x="805" y="1431"/>
                      <a:pt x="384" y="1510"/>
                      <a:pt x="92" y="1559"/>
                    </a:cubicBezTo>
                    <a:cubicBezTo>
                      <a:pt x="0" y="1576"/>
                      <a:pt x="6" y="1712"/>
                      <a:pt x="89" y="1712"/>
                    </a:cubicBezTo>
                    <a:cubicBezTo>
                      <a:pt x="93" y="1712"/>
                      <a:pt x="99" y="1712"/>
                      <a:pt x="104" y="1711"/>
                    </a:cubicBezTo>
                    <a:cubicBezTo>
                      <a:pt x="439" y="1656"/>
                      <a:pt x="853" y="1565"/>
                      <a:pt x="987" y="1205"/>
                    </a:cubicBezTo>
                    <a:cubicBezTo>
                      <a:pt x="1024" y="1114"/>
                      <a:pt x="1024" y="1023"/>
                      <a:pt x="1024" y="931"/>
                    </a:cubicBezTo>
                    <a:cubicBezTo>
                      <a:pt x="1030" y="828"/>
                      <a:pt x="1060" y="736"/>
                      <a:pt x="1109" y="651"/>
                    </a:cubicBezTo>
                    <a:cubicBezTo>
                      <a:pt x="1201" y="462"/>
                      <a:pt x="1316" y="286"/>
                      <a:pt x="1426" y="109"/>
                    </a:cubicBezTo>
                    <a:cubicBezTo>
                      <a:pt x="1459" y="50"/>
                      <a:pt x="1407" y="1"/>
                      <a:pt x="1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60"/>
              <p:cNvSpPr/>
              <p:nvPr/>
            </p:nvSpPr>
            <p:spPr>
              <a:xfrm>
                <a:off x="6356510" y="5454915"/>
                <a:ext cx="98591" cy="118678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186" extrusionOk="0">
                    <a:moveTo>
                      <a:pt x="1175" y="1"/>
                    </a:moveTo>
                    <a:cubicBezTo>
                      <a:pt x="1168" y="1"/>
                      <a:pt x="1160" y="2"/>
                      <a:pt x="1152" y="5"/>
                    </a:cubicBezTo>
                    <a:cubicBezTo>
                      <a:pt x="836" y="78"/>
                      <a:pt x="537" y="187"/>
                      <a:pt x="251" y="334"/>
                    </a:cubicBezTo>
                    <a:cubicBezTo>
                      <a:pt x="227" y="297"/>
                      <a:pt x="196" y="260"/>
                      <a:pt x="172" y="230"/>
                    </a:cubicBezTo>
                    <a:cubicBezTo>
                      <a:pt x="155" y="208"/>
                      <a:pt x="132" y="198"/>
                      <a:pt x="110" y="198"/>
                    </a:cubicBezTo>
                    <a:cubicBezTo>
                      <a:pt x="54" y="198"/>
                      <a:pt x="0" y="258"/>
                      <a:pt x="44" y="315"/>
                    </a:cubicBezTo>
                    <a:cubicBezTo>
                      <a:pt x="440" y="827"/>
                      <a:pt x="641" y="1466"/>
                      <a:pt x="610" y="2112"/>
                    </a:cubicBezTo>
                    <a:cubicBezTo>
                      <a:pt x="604" y="2155"/>
                      <a:pt x="653" y="2185"/>
                      <a:pt x="690" y="2185"/>
                    </a:cubicBezTo>
                    <a:cubicBezTo>
                      <a:pt x="738" y="2179"/>
                      <a:pt x="763" y="2143"/>
                      <a:pt x="763" y="2106"/>
                    </a:cubicBezTo>
                    <a:cubicBezTo>
                      <a:pt x="769" y="2015"/>
                      <a:pt x="769" y="1923"/>
                      <a:pt x="763" y="1838"/>
                    </a:cubicBezTo>
                    <a:cubicBezTo>
                      <a:pt x="775" y="1838"/>
                      <a:pt x="787" y="1838"/>
                      <a:pt x="799" y="1832"/>
                    </a:cubicBezTo>
                    <a:lnTo>
                      <a:pt x="1725" y="1564"/>
                    </a:lnTo>
                    <a:cubicBezTo>
                      <a:pt x="1815" y="1541"/>
                      <a:pt x="1775" y="1415"/>
                      <a:pt x="1697" y="1415"/>
                    </a:cubicBezTo>
                    <a:cubicBezTo>
                      <a:pt x="1690" y="1415"/>
                      <a:pt x="1683" y="1416"/>
                      <a:pt x="1676" y="1418"/>
                    </a:cubicBezTo>
                    <a:cubicBezTo>
                      <a:pt x="1366" y="1509"/>
                      <a:pt x="1061" y="1600"/>
                      <a:pt x="750" y="1686"/>
                    </a:cubicBezTo>
                    <a:cubicBezTo>
                      <a:pt x="732" y="1527"/>
                      <a:pt x="702" y="1369"/>
                      <a:pt x="659" y="1211"/>
                    </a:cubicBezTo>
                    <a:lnTo>
                      <a:pt x="665" y="1211"/>
                    </a:lnTo>
                    <a:cubicBezTo>
                      <a:pt x="1012" y="1077"/>
                      <a:pt x="1360" y="943"/>
                      <a:pt x="1707" y="809"/>
                    </a:cubicBezTo>
                    <a:cubicBezTo>
                      <a:pt x="1794" y="776"/>
                      <a:pt x="1760" y="657"/>
                      <a:pt x="1687" y="657"/>
                    </a:cubicBezTo>
                    <a:cubicBezTo>
                      <a:pt x="1678" y="657"/>
                      <a:pt x="1668" y="658"/>
                      <a:pt x="1658" y="662"/>
                    </a:cubicBezTo>
                    <a:cubicBezTo>
                      <a:pt x="1311" y="796"/>
                      <a:pt x="964" y="930"/>
                      <a:pt x="616" y="1064"/>
                    </a:cubicBezTo>
                    <a:cubicBezTo>
                      <a:pt x="543" y="851"/>
                      <a:pt x="452" y="650"/>
                      <a:pt x="330" y="461"/>
                    </a:cubicBezTo>
                    <a:cubicBezTo>
                      <a:pt x="610" y="321"/>
                      <a:pt x="903" y="218"/>
                      <a:pt x="1201" y="151"/>
                    </a:cubicBezTo>
                    <a:cubicBezTo>
                      <a:pt x="1238" y="139"/>
                      <a:pt x="1262" y="84"/>
                      <a:pt x="1250" y="53"/>
                    </a:cubicBezTo>
                    <a:cubicBezTo>
                      <a:pt x="1235" y="19"/>
                      <a:pt x="1205" y="1"/>
                      <a:pt x="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0"/>
              <p:cNvSpPr/>
              <p:nvPr/>
            </p:nvSpPr>
            <p:spPr>
              <a:xfrm>
                <a:off x="5893962" y="4534757"/>
                <a:ext cx="51304" cy="27183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5007" extrusionOk="0">
                    <a:moveTo>
                      <a:pt x="660" y="0"/>
                    </a:moveTo>
                    <a:cubicBezTo>
                      <a:pt x="601" y="0"/>
                      <a:pt x="541" y="6"/>
                      <a:pt x="487" y="15"/>
                    </a:cubicBezTo>
                    <a:cubicBezTo>
                      <a:pt x="451" y="21"/>
                      <a:pt x="433" y="45"/>
                      <a:pt x="426" y="76"/>
                    </a:cubicBezTo>
                    <a:cubicBezTo>
                      <a:pt x="402" y="88"/>
                      <a:pt x="390" y="106"/>
                      <a:pt x="384" y="137"/>
                    </a:cubicBezTo>
                    <a:cubicBezTo>
                      <a:pt x="225" y="1361"/>
                      <a:pt x="110" y="2597"/>
                      <a:pt x="49" y="3834"/>
                    </a:cubicBezTo>
                    <a:cubicBezTo>
                      <a:pt x="31" y="4175"/>
                      <a:pt x="12" y="4522"/>
                      <a:pt x="0" y="4863"/>
                    </a:cubicBezTo>
                    <a:cubicBezTo>
                      <a:pt x="0" y="4915"/>
                      <a:pt x="43" y="4945"/>
                      <a:pt x="83" y="4945"/>
                    </a:cubicBezTo>
                    <a:cubicBezTo>
                      <a:pt x="94" y="4945"/>
                      <a:pt x="106" y="4942"/>
                      <a:pt x="116" y="4936"/>
                    </a:cubicBezTo>
                    <a:cubicBezTo>
                      <a:pt x="203" y="4982"/>
                      <a:pt x="298" y="5006"/>
                      <a:pt x="392" y="5006"/>
                    </a:cubicBezTo>
                    <a:cubicBezTo>
                      <a:pt x="449" y="5006"/>
                      <a:pt x="505" y="4997"/>
                      <a:pt x="560" y="4979"/>
                    </a:cubicBezTo>
                    <a:cubicBezTo>
                      <a:pt x="579" y="4973"/>
                      <a:pt x="597" y="4961"/>
                      <a:pt x="609" y="4948"/>
                    </a:cubicBezTo>
                    <a:cubicBezTo>
                      <a:pt x="621" y="4936"/>
                      <a:pt x="627" y="4924"/>
                      <a:pt x="634" y="4900"/>
                    </a:cubicBezTo>
                    <a:cubicBezTo>
                      <a:pt x="634" y="4827"/>
                      <a:pt x="634" y="4754"/>
                      <a:pt x="640" y="4687"/>
                    </a:cubicBezTo>
                    <a:cubicBezTo>
                      <a:pt x="731" y="3347"/>
                      <a:pt x="816" y="2007"/>
                      <a:pt x="908" y="666"/>
                    </a:cubicBezTo>
                    <a:cubicBezTo>
                      <a:pt x="914" y="569"/>
                      <a:pt x="920" y="472"/>
                      <a:pt x="926" y="380"/>
                    </a:cubicBezTo>
                    <a:cubicBezTo>
                      <a:pt x="932" y="331"/>
                      <a:pt x="932" y="283"/>
                      <a:pt x="938" y="234"/>
                    </a:cubicBezTo>
                    <a:cubicBezTo>
                      <a:pt x="938" y="191"/>
                      <a:pt x="944" y="149"/>
                      <a:pt x="932" y="106"/>
                    </a:cubicBezTo>
                    <a:cubicBezTo>
                      <a:pt x="895" y="27"/>
                      <a:pt x="804" y="15"/>
                      <a:pt x="725" y="3"/>
                    </a:cubicBezTo>
                    <a:cubicBezTo>
                      <a:pt x="704" y="1"/>
                      <a:pt x="682" y="0"/>
                      <a:pt x="6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0"/>
              <p:cNvSpPr/>
              <p:nvPr/>
            </p:nvSpPr>
            <p:spPr>
              <a:xfrm>
                <a:off x="5882344" y="4492194"/>
                <a:ext cx="97288" cy="8691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601" extrusionOk="0">
                    <a:moveTo>
                      <a:pt x="895" y="1"/>
                    </a:moveTo>
                    <a:cubicBezTo>
                      <a:pt x="707" y="1"/>
                      <a:pt x="519" y="65"/>
                      <a:pt x="366" y="196"/>
                    </a:cubicBezTo>
                    <a:cubicBezTo>
                      <a:pt x="37" y="488"/>
                      <a:pt x="1" y="994"/>
                      <a:pt x="293" y="1329"/>
                    </a:cubicBezTo>
                    <a:cubicBezTo>
                      <a:pt x="449" y="1508"/>
                      <a:pt x="670" y="1600"/>
                      <a:pt x="892" y="1600"/>
                    </a:cubicBezTo>
                    <a:cubicBezTo>
                      <a:pt x="1079" y="1600"/>
                      <a:pt x="1267" y="1535"/>
                      <a:pt x="1420" y="1402"/>
                    </a:cubicBezTo>
                    <a:cubicBezTo>
                      <a:pt x="1755" y="1115"/>
                      <a:pt x="1792" y="610"/>
                      <a:pt x="1499" y="275"/>
                    </a:cubicBezTo>
                    <a:cubicBezTo>
                      <a:pt x="1340" y="93"/>
                      <a:pt x="1118" y="1"/>
                      <a:pt x="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>
                <a:off x="5375821" y="5095679"/>
                <a:ext cx="220580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5208" extrusionOk="0">
                    <a:moveTo>
                      <a:pt x="2234" y="1"/>
                    </a:moveTo>
                    <a:cubicBezTo>
                      <a:pt x="1814" y="1"/>
                      <a:pt x="1358" y="253"/>
                      <a:pt x="974" y="1061"/>
                    </a:cubicBezTo>
                    <a:cubicBezTo>
                      <a:pt x="1" y="3123"/>
                      <a:pt x="1198" y="5207"/>
                      <a:pt x="3671" y="5207"/>
                    </a:cubicBezTo>
                    <a:cubicBezTo>
                      <a:pt x="3798" y="5207"/>
                      <a:pt x="3928" y="5202"/>
                      <a:pt x="4062" y="5190"/>
                    </a:cubicBezTo>
                    <a:lnTo>
                      <a:pt x="3544" y="713"/>
                    </a:lnTo>
                    <a:cubicBezTo>
                      <a:pt x="3544" y="713"/>
                      <a:pt x="2939" y="1"/>
                      <a:pt x="2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>
                <a:off x="5351988" y="4769506"/>
                <a:ext cx="1026461" cy="808704"/>
              </a:xfrm>
              <a:custGeom>
                <a:avLst/>
                <a:gdLst/>
                <a:ahLst/>
                <a:cxnLst/>
                <a:rect l="l" t="t" r="r" b="b"/>
                <a:pathLst>
                  <a:path w="18907" h="14896" extrusionOk="0">
                    <a:moveTo>
                      <a:pt x="11272" y="0"/>
                    </a:moveTo>
                    <a:cubicBezTo>
                      <a:pt x="9218" y="0"/>
                      <a:pt x="7693" y="899"/>
                      <a:pt x="7693" y="899"/>
                    </a:cubicBezTo>
                    <a:cubicBezTo>
                      <a:pt x="0" y="6989"/>
                      <a:pt x="4538" y="13318"/>
                      <a:pt x="7547" y="14408"/>
                    </a:cubicBezTo>
                    <a:cubicBezTo>
                      <a:pt x="8416" y="14723"/>
                      <a:pt x="9411" y="14896"/>
                      <a:pt x="10426" y="14896"/>
                    </a:cubicBezTo>
                    <a:cubicBezTo>
                      <a:pt x="12903" y="14896"/>
                      <a:pt x="15501" y="13868"/>
                      <a:pt x="16689" y="11375"/>
                    </a:cubicBezTo>
                    <a:cubicBezTo>
                      <a:pt x="16865" y="11435"/>
                      <a:pt x="17053" y="11465"/>
                      <a:pt x="17241" y="11465"/>
                    </a:cubicBezTo>
                    <a:cubicBezTo>
                      <a:pt x="17358" y="11465"/>
                      <a:pt x="17476" y="11453"/>
                      <a:pt x="17591" y="11430"/>
                    </a:cubicBezTo>
                    <a:cubicBezTo>
                      <a:pt x="17999" y="11338"/>
                      <a:pt x="18346" y="11095"/>
                      <a:pt x="18577" y="10754"/>
                    </a:cubicBezTo>
                    <a:cubicBezTo>
                      <a:pt x="18803" y="10413"/>
                      <a:pt x="18906" y="9998"/>
                      <a:pt x="18845" y="9596"/>
                    </a:cubicBezTo>
                    <a:cubicBezTo>
                      <a:pt x="18784" y="9182"/>
                      <a:pt x="18541" y="8817"/>
                      <a:pt x="18139" y="8664"/>
                    </a:cubicBezTo>
                    <a:cubicBezTo>
                      <a:pt x="17995" y="8605"/>
                      <a:pt x="17839" y="8580"/>
                      <a:pt x="17682" y="8580"/>
                    </a:cubicBezTo>
                    <a:cubicBezTo>
                      <a:pt x="17580" y="8580"/>
                      <a:pt x="17478" y="8590"/>
                      <a:pt x="17377" y="8610"/>
                    </a:cubicBezTo>
                    <a:cubicBezTo>
                      <a:pt x="17524" y="5978"/>
                      <a:pt x="16738" y="2677"/>
                      <a:pt x="16738" y="2677"/>
                    </a:cubicBezTo>
                    <a:cubicBezTo>
                      <a:pt x="14919" y="581"/>
                      <a:pt x="12924" y="0"/>
                      <a:pt x="11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>
                <a:off x="6134031" y="5062942"/>
                <a:ext cx="110480" cy="79752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469" extrusionOk="0">
                    <a:moveTo>
                      <a:pt x="1760" y="1"/>
                    </a:moveTo>
                    <a:lnTo>
                      <a:pt x="0" y="1158"/>
                    </a:lnTo>
                    <a:lnTo>
                      <a:pt x="311" y="1469"/>
                    </a:lnTo>
                    <a:lnTo>
                      <a:pt x="2034" y="439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2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>
                <a:off x="6098960" y="4993506"/>
                <a:ext cx="91316" cy="1012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865" extrusionOk="0">
                    <a:moveTo>
                      <a:pt x="1280" y="1"/>
                    </a:moveTo>
                    <a:lnTo>
                      <a:pt x="0" y="1676"/>
                    </a:lnTo>
                    <a:lnTo>
                      <a:pt x="402" y="1865"/>
                    </a:lnTo>
                    <a:lnTo>
                      <a:pt x="1682" y="324"/>
                    </a:lnTo>
                    <a:lnTo>
                      <a:pt x="12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>
                <a:off x="6144563" y="5055016"/>
                <a:ext cx="110860" cy="79426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463" extrusionOk="0">
                    <a:moveTo>
                      <a:pt x="1767" y="1"/>
                    </a:moveTo>
                    <a:lnTo>
                      <a:pt x="1" y="1152"/>
                    </a:lnTo>
                    <a:lnTo>
                      <a:pt x="318" y="1462"/>
                    </a:lnTo>
                    <a:lnTo>
                      <a:pt x="2041" y="43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>
                <a:off x="6159113" y="5153226"/>
                <a:ext cx="114498" cy="3214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592" extrusionOk="0">
                    <a:moveTo>
                      <a:pt x="1" y="1"/>
                    </a:moveTo>
                    <a:lnTo>
                      <a:pt x="80" y="433"/>
                    </a:lnTo>
                    <a:lnTo>
                      <a:pt x="2078" y="591"/>
                    </a:lnTo>
                    <a:lnTo>
                      <a:pt x="2108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60"/>
              <p:cNvSpPr/>
              <p:nvPr/>
            </p:nvSpPr>
            <p:spPr>
              <a:xfrm>
                <a:off x="5922030" y="5064625"/>
                <a:ext cx="168408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272" extrusionOk="0">
                    <a:moveTo>
                      <a:pt x="2434" y="1"/>
                    </a:moveTo>
                    <a:cubicBezTo>
                      <a:pt x="2197" y="1"/>
                      <a:pt x="1960" y="45"/>
                      <a:pt x="1737" y="140"/>
                    </a:cubicBezTo>
                    <a:cubicBezTo>
                      <a:pt x="1469" y="232"/>
                      <a:pt x="1207" y="372"/>
                      <a:pt x="994" y="555"/>
                    </a:cubicBezTo>
                    <a:cubicBezTo>
                      <a:pt x="951" y="591"/>
                      <a:pt x="908" y="628"/>
                      <a:pt x="872" y="670"/>
                    </a:cubicBezTo>
                    <a:cubicBezTo>
                      <a:pt x="586" y="908"/>
                      <a:pt x="372" y="1225"/>
                      <a:pt x="238" y="1578"/>
                    </a:cubicBezTo>
                    <a:cubicBezTo>
                      <a:pt x="43" y="2089"/>
                      <a:pt x="1" y="2662"/>
                      <a:pt x="123" y="3192"/>
                    </a:cubicBezTo>
                    <a:cubicBezTo>
                      <a:pt x="129" y="3216"/>
                      <a:pt x="135" y="3241"/>
                      <a:pt x="141" y="3271"/>
                    </a:cubicBezTo>
                    <a:cubicBezTo>
                      <a:pt x="854" y="3180"/>
                      <a:pt x="1536" y="2900"/>
                      <a:pt x="2078" y="2400"/>
                    </a:cubicBezTo>
                    <a:cubicBezTo>
                      <a:pt x="2742" y="1809"/>
                      <a:pt x="3101" y="969"/>
                      <a:pt x="3077" y="104"/>
                    </a:cubicBezTo>
                    <a:cubicBezTo>
                      <a:pt x="2868" y="37"/>
                      <a:pt x="2651" y="1"/>
                      <a:pt x="2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60"/>
              <p:cNvSpPr/>
              <p:nvPr/>
            </p:nvSpPr>
            <p:spPr>
              <a:xfrm>
                <a:off x="5929630" y="5070217"/>
                <a:ext cx="261624" cy="263687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57" extrusionOk="0">
                    <a:moveTo>
                      <a:pt x="2937" y="1"/>
                    </a:moveTo>
                    <a:cubicBezTo>
                      <a:pt x="2961" y="866"/>
                      <a:pt x="2602" y="1706"/>
                      <a:pt x="1938" y="2297"/>
                    </a:cubicBezTo>
                    <a:cubicBezTo>
                      <a:pt x="1396" y="2797"/>
                      <a:pt x="714" y="3077"/>
                      <a:pt x="1" y="3168"/>
                    </a:cubicBezTo>
                    <a:cubicBezTo>
                      <a:pt x="123" y="3619"/>
                      <a:pt x="372" y="4033"/>
                      <a:pt x="726" y="4331"/>
                    </a:cubicBezTo>
                    <a:cubicBezTo>
                      <a:pt x="1134" y="4679"/>
                      <a:pt x="1639" y="4843"/>
                      <a:pt x="2169" y="4855"/>
                    </a:cubicBezTo>
                    <a:cubicBezTo>
                      <a:pt x="2191" y="4856"/>
                      <a:pt x="2213" y="4856"/>
                      <a:pt x="2235" y="4856"/>
                    </a:cubicBezTo>
                    <a:cubicBezTo>
                      <a:pt x="2737" y="4856"/>
                      <a:pt x="3242" y="4722"/>
                      <a:pt x="3668" y="4459"/>
                    </a:cubicBezTo>
                    <a:cubicBezTo>
                      <a:pt x="4082" y="4197"/>
                      <a:pt x="4417" y="3814"/>
                      <a:pt x="4606" y="3363"/>
                    </a:cubicBezTo>
                    <a:cubicBezTo>
                      <a:pt x="4673" y="3205"/>
                      <a:pt x="4721" y="3034"/>
                      <a:pt x="4752" y="2864"/>
                    </a:cubicBezTo>
                    <a:cubicBezTo>
                      <a:pt x="4807" y="2626"/>
                      <a:pt x="4819" y="2376"/>
                      <a:pt x="4788" y="2133"/>
                    </a:cubicBezTo>
                    <a:cubicBezTo>
                      <a:pt x="4782" y="2029"/>
                      <a:pt x="4764" y="1919"/>
                      <a:pt x="4740" y="1816"/>
                    </a:cubicBezTo>
                    <a:cubicBezTo>
                      <a:pt x="4740" y="1785"/>
                      <a:pt x="4734" y="1761"/>
                      <a:pt x="4727" y="1737"/>
                    </a:cubicBezTo>
                    <a:cubicBezTo>
                      <a:pt x="4685" y="1517"/>
                      <a:pt x="4612" y="1323"/>
                      <a:pt x="4496" y="1140"/>
                    </a:cubicBezTo>
                    <a:cubicBezTo>
                      <a:pt x="4405" y="981"/>
                      <a:pt x="4301" y="835"/>
                      <a:pt x="4167" y="707"/>
                    </a:cubicBezTo>
                    <a:cubicBezTo>
                      <a:pt x="4003" y="543"/>
                      <a:pt x="3802" y="409"/>
                      <a:pt x="3601" y="293"/>
                    </a:cubicBezTo>
                    <a:cubicBezTo>
                      <a:pt x="3387" y="177"/>
                      <a:pt x="3168" y="74"/>
                      <a:pt x="29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5755035" y="4857618"/>
                <a:ext cx="28177" cy="1141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102" extrusionOk="0">
                    <a:moveTo>
                      <a:pt x="1" y="0"/>
                    </a:moveTo>
                    <a:lnTo>
                      <a:pt x="62" y="2004"/>
                    </a:lnTo>
                    <a:lnTo>
                      <a:pt x="494" y="2102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5662145" y="4861581"/>
                <a:ext cx="63194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041" extrusionOk="0">
                    <a:moveTo>
                      <a:pt x="488" y="0"/>
                    </a:moveTo>
                    <a:lnTo>
                      <a:pt x="0" y="171"/>
                    </a:lnTo>
                    <a:lnTo>
                      <a:pt x="731" y="2041"/>
                    </a:lnTo>
                    <a:lnTo>
                      <a:pt x="1164" y="1992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5583425" y="4921734"/>
                <a:ext cx="108526" cy="8338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536" extrusionOk="0">
                    <a:moveTo>
                      <a:pt x="299" y="1"/>
                    </a:moveTo>
                    <a:lnTo>
                      <a:pt x="1" y="421"/>
                    </a:lnTo>
                    <a:lnTo>
                      <a:pt x="1670" y="1536"/>
                    </a:lnTo>
                    <a:lnTo>
                      <a:pt x="1998" y="1244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60"/>
              <p:cNvSpPr/>
              <p:nvPr/>
            </p:nvSpPr>
            <p:spPr>
              <a:xfrm>
                <a:off x="5607258" y="4947142"/>
                <a:ext cx="168353" cy="177365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267" extrusionOk="0">
                    <a:moveTo>
                      <a:pt x="2435" y="1"/>
                    </a:moveTo>
                    <a:cubicBezTo>
                      <a:pt x="2197" y="1"/>
                      <a:pt x="1960" y="43"/>
                      <a:pt x="1736" y="136"/>
                    </a:cubicBezTo>
                    <a:cubicBezTo>
                      <a:pt x="1468" y="227"/>
                      <a:pt x="1206" y="374"/>
                      <a:pt x="993" y="550"/>
                    </a:cubicBezTo>
                    <a:cubicBezTo>
                      <a:pt x="950" y="587"/>
                      <a:pt x="908" y="629"/>
                      <a:pt x="871" y="666"/>
                    </a:cubicBezTo>
                    <a:cubicBezTo>
                      <a:pt x="591" y="910"/>
                      <a:pt x="378" y="1220"/>
                      <a:pt x="238" y="1580"/>
                    </a:cubicBezTo>
                    <a:cubicBezTo>
                      <a:pt x="43" y="2085"/>
                      <a:pt x="0" y="2658"/>
                      <a:pt x="122" y="3194"/>
                    </a:cubicBezTo>
                    <a:cubicBezTo>
                      <a:pt x="128" y="3218"/>
                      <a:pt x="134" y="3242"/>
                      <a:pt x="140" y="3267"/>
                    </a:cubicBezTo>
                    <a:cubicBezTo>
                      <a:pt x="853" y="3181"/>
                      <a:pt x="1535" y="2901"/>
                      <a:pt x="2077" y="2396"/>
                    </a:cubicBezTo>
                    <a:cubicBezTo>
                      <a:pt x="2747" y="1811"/>
                      <a:pt x="3101" y="970"/>
                      <a:pt x="3076" y="99"/>
                    </a:cubicBezTo>
                    <a:cubicBezTo>
                      <a:pt x="2868" y="36"/>
                      <a:pt x="2651" y="1"/>
                      <a:pt x="2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0"/>
              <p:cNvSpPr/>
              <p:nvPr/>
            </p:nvSpPr>
            <p:spPr>
              <a:xfrm>
                <a:off x="5614859" y="4952517"/>
                <a:ext cx="261624" cy="263958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62" extrusionOk="0">
                    <a:moveTo>
                      <a:pt x="2936" y="0"/>
                    </a:moveTo>
                    <a:cubicBezTo>
                      <a:pt x="2961" y="871"/>
                      <a:pt x="2607" y="1712"/>
                      <a:pt x="1937" y="2297"/>
                    </a:cubicBezTo>
                    <a:cubicBezTo>
                      <a:pt x="1395" y="2802"/>
                      <a:pt x="713" y="3082"/>
                      <a:pt x="0" y="3168"/>
                    </a:cubicBezTo>
                    <a:cubicBezTo>
                      <a:pt x="122" y="3618"/>
                      <a:pt x="372" y="4033"/>
                      <a:pt x="725" y="4337"/>
                    </a:cubicBezTo>
                    <a:cubicBezTo>
                      <a:pt x="1133" y="4684"/>
                      <a:pt x="1639" y="4849"/>
                      <a:pt x="2169" y="4861"/>
                    </a:cubicBezTo>
                    <a:cubicBezTo>
                      <a:pt x="2191" y="4862"/>
                      <a:pt x="2212" y="4862"/>
                      <a:pt x="2234" y="4862"/>
                    </a:cubicBezTo>
                    <a:cubicBezTo>
                      <a:pt x="2737" y="4862"/>
                      <a:pt x="3241" y="4728"/>
                      <a:pt x="3667" y="4459"/>
                    </a:cubicBezTo>
                    <a:cubicBezTo>
                      <a:pt x="4081" y="4203"/>
                      <a:pt x="4416" y="3819"/>
                      <a:pt x="4605" y="3369"/>
                    </a:cubicBezTo>
                    <a:cubicBezTo>
                      <a:pt x="4678" y="3204"/>
                      <a:pt x="4721" y="3040"/>
                      <a:pt x="4751" y="2863"/>
                    </a:cubicBezTo>
                    <a:cubicBezTo>
                      <a:pt x="4806" y="2626"/>
                      <a:pt x="4818" y="2382"/>
                      <a:pt x="4788" y="2138"/>
                    </a:cubicBezTo>
                    <a:cubicBezTo>
                      <a:pt x="4782" y="2029"/>
                      <a:pt x="4763" y="1925"/>
                      <a:pt x="4739" y="1816"/>
                    </a:cubicBezTo>
                    <a:cubicBezTo>
                      <a:pt x="4739" y="1791"/>
                      <a:pt x="4733" y="1767"/>
                      <a:pt x="4727" y="1736"/>
                    </a:cubicBezTo>
                    <a:cubicBezTo>
                      <a:pt x="4690" y="1523"/>
                      <a:pt x="4611" y="1322"/>
                      <a:pt x="4495" y="1146"/>
                    </a:cubicBezTo>
                    <a:cubicBezTo>
                      <a:pt x="4404" y="981"/>
                      <a:pt x="4301" y="835"/>
                      <a:pt x="4173" y="713"/>
                    </a:cubicBezTo>
                    <a:cubicBezTo>
                      <a:pt x="4002" y="543"/>
                      <a:pt x="3801" y="415"/>
                      <a:pt x="3600" y="299"/>
                    </a:cubicBezTo>
                    <a:cubicBezTo>
                      <a:pt x="3393" y="177"/>
                      <a:pt x="3174" y="74"/>
                      <a:pt x="2942" y="7"/>
                    </a:cubicBezTo>
                    <a:cubicBezTo>
                      <a:pt x="2942" y="7"/>
                      <a:pt x="2942" y="7"/>
                      <a:pt x="2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0"/>
              <p:cNvSpPr/>
              <p:nvPr/>
            </p:nvSpPr>
            <p:spPr>
              <a:xfrm>
                <a:off x="5808944" y="5255400"/>
                <a:ext cx="93433" cy="77146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1421" extrusionOk="0">
                    <a:moveTo>
                      <a:pt x="86" y="1"/>
                    </a:moveTo>
                    <a:cubicBezTo>
                      <a:pt x="43" y="1"/>
                      <a:pt x="1" y="37"/>
                      <a:pt x="7" y="80"/>
                    </a:cubicBezTo>
                    <a:cubicBezTo>
                      <a:pt x="31" y="311"/>
                      <a:pt x="74" y="549"/>
                      <a:pt x="141" y="774"/>
                    </a:cubicBezTo>
                    <a:cubicBezTo>
                      <a:pt x="190" y="951"/>
                      <a:pt x="257" y="1146"/>
                      <a:pt x="384" y="1286"/>
                    </a:cubicBezTo>
                    <a:cubicBezTo>
                      <a:pt x="463" y="1380"/>
                      <a:pt x="571" y="1421"/>
                      <a:pt x="681" y="1421"/>
                    </a:cubicBezTo>
                    <a:cubicBezTo>
                      <a:pt x="749" y="1421"/>
                      <a:pt x="819" y="1405"/>
                      <a:pt x="884" y="1377"/>
                    </a:cubicBezTo>
                    <a:cubicBezTo>
                      <a:pt x="1048" y="1304"/>
                      <a:pt x="1195" y="1164"/>
                      <a:pt x="1322" y="1042"/>
                    </a:cubicBezTo>
                    <a:cubicBezTo>
                      <a:pt x="1456" y="908"/>
                      <a:pt x="1578" y="762"/>
                      <a:pt x="1682" y="604"/>
                    </a:cubicBezTo>
                    <a:cubicBezTo>
                      <a:pt x="1720" y="544"/>
                      <a:pt x="1666" y="491"/>
                      <a:pt x="1612" y="491"/>
                    </a:cubicBezTo>
                    <a:cubicBezTo>
                      <a:pt x="1588" y="491"/>
                      <a:pt x="1564" y="501"/>
                      <a:pt x="1548" y="525"/>
                    </a:cubicBezTo>
                    <a:cubicBezTo>
                      <a:pt x="1444" y="683"/>
                      <a:pt x="1322" y="823"/>
                      <a:pt x="1188" y="957"/>
                    </a:cubicBezTo>
                    <a:cubicBezTo>
                      <a:pt x="1079" y="1061"/>
                      <a:pt x="951" y="1182"/>
                      <a:pt x="805" y="1243"/>
                    </a:cubicBezTo>
                    <a:cubicBezTo>
                      <a:pt x="763" y="1258"/>
                      <a:pt x="720" y="1269"/>
                      <a:pt x="675" y="1269"/>
                    </a:cubicBezTo>
                    <a:cubicBezTo>
                      <a:pt x="647" y="1269"/>
                      <a:pt x="619" y="1265"/>
                      <a:pt x="592" y="1255"/>
                    </a:cubicBezTo>
                    <a:cubicBezTo>
                      <a:pt x="518" y="1231"/>
                      <a:pt x="470" y="1158"/>
                      <a:pt x="433" y="1097"/>
                    </a:cubicBezTo>
                    <a:cubicBezTo>
                      <a:pt x="348" y="951"/>
                      <a:pt x="299" y="780"/>
                      <a:pt x="257" y="616"/>
                    </a:cubicBezTo>
                    <a:cubicBezTo>
                      <a:pt x="214" y="439"/>
                      <a:pt x="177" y="263"/>
                      <a:pt x="159" y="80"/>
                    </a:cubicBezTo>
                    <a:cubicBezTo>
                      <a:pt x="153" y="37"/>
                      <a:pt x="129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0"/>
              <p:cNvSpPr/>
              <p:nvPr/>
            </p:nvSpPr>
            <p:spPr>
              <a:xfrm>
                <a:off x="5928653" y="5333957"/>
                <a:ext cx="123401" cy="11661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148" extrusionOk="0">
                    <a:moveTo>
                      <a:pt x="1032" y="0"/>
                    </a:moveTo>
                    <a:cubicBezTo>
                      <a:pt x="948" y="0"/>
                      <a:pt x="863" y="11"/>
                      <a:pt x="780" y="34"/>
                    </a:cubicBezTo>
                    <a:cubicBezTo>
                      <a:pt x="524" y="101"/>
                      <a:pt x="293" y="277"/>
                      <a:pt x="159" y="509"/>
                    </a:cubicBezTo>
                    <a:cubicBezTo>
                      <a:pt x="1" y="789"/>
                      <a:pt x="25" y="1148"/>
                      <a:pt x="110" y="1447"/>
                    </a:cubicBezTo>
                    <a:cubicBezTo>
                      <a:pt x="202" y="1745"/>
                      <a:pt x="397" y="1989"/>
                      <a:pt x="695" y="2093"/>
                    </a:cubicBezTo>
                    <a:cubicBezTo>
                      <a:pt x="806" y="2130"/>
                      <a:pt x="923" y="2148"/>
                      <a:pt x="1041" y="2148"/>
                    </a:cubicBezTo>
                    <a:cubicBezTo>
                      <a:pt x="1500" y="2148"/>
                      <a:pt x="1973" y="1880"/>
                      <a:pt x="2157" y="1459"/>
                    </a:cubicBezTo>
                    <a:cubicBezTo>
                      <a:pt x="2273" y="1203"/>
                      <a:pt x="2266" y="905"/>
                      <a:pt x="2145" y="649"/>
                    </a:cubicBezTo>
                    <a:cubicBezTo>
                      <a:pt x="2053" y="472"/>
                      <a:pt x="1901" y="332"/>
                      <a:pt x="1712" y="265"/>
                    </a:cubicBezTo>
                    <a:cubicBezTo>
                      <a:pt x="1670" y="223"/>
                      <a:pt x="1621" y="186"/>
                      <a:pt x="1566" y="156"/>
                    </a:cubicBezTo>
                    <a:cubicBezTo>
                      <a:pt x="1406" y="55"/>
                      <a:pt x="1220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60"/>
              <p:cNvSpPr/>
              <p:nvPr/>
            </p:nvSpPr>
            <p:spPr>
              <a:xfrm>
                <a:off x="5612524" y="5216474"/>
                <a:ext cx="123401" cy="11656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147" extrusionOk="0">
                    <a:moveTo>
                      <a:pt x="1044" y="1"/>
                    </a:moveTo>
                    <a:cubicBezTo>
                      <a:pt x="957" y="1"/>
                      <a:pt x="871" y="12"/>
                      <a:pt x="786" y="36"/>
                    </a:cubicBezTo>
                    <a:cubicBezTo>
                      <a:pt x="524" y="103"/>
                      <a:pt x="293" y="273"/>
                      <a:pt x="159" y="511"/>
                    </a:cubicBezTo>
                    <a:cubicBezTo>
                      <a:pt x="1" y="791"/>
                      <a:pt x="25" y="1144"/>
                      <a:pt x="116" y="1449"/>
                    </a:cubicBezTo>
                    <a:cubicBezTo>
                      <a:pt x="202" y="1747"/>
                      <a:pt x="397" y="1985"/>
                      <a:pt x="695" y="2088"/>
                    </a:cubicBezTo>
                    <a:cubicBezTo>
                      <a:pt x="810" y="2128"/>
                      <a:pt x="930" y="2146"/>
                      <a:pt x="1052" y="2146"/>
                    </a:cubicBezTo>
                    <a:cubicBezTo>
                      <a:pt x="1509" y="2146"/>
                      <a:pt x="1974" y="1880"/>
                      <a:pt x="2157" y="1461"/>
                    </a:cubicBezTo>
                    <a:cubicBezTo>
                      <a:pt x="2273" y="1205"/>
                      <a:pt x="2273" y="900"/>
                      <a:pt x="2145" y="651"/>
                    </a:cubicBezTo>
                    <a:cubicBezTo>
                      <a:pt x="2059" y="474"/>
                      <a:pt x="1901" y="328"/>
                      <a:pt x="1718" y="261"/>
                    </a:cubicBezTo>
                    <a:cubicBezTo>
                      <a:pt x="1670" y="224"/>
                      <a:pt x="1621" y="188"/>
                      <a:pt x="1566" y="151"/>
                    </a:cubicBezTo>
                    <a:cubicBezTo>
                      <a:pt x="1409" y="52"/>
                      <a:pt x="1227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60"/>
              <p:cNvSpPr/>
              <p:nvPr/>
            </p:nvSpPr>
            <p:spPr>
              <a:xfrm>
                <a:off x="6260200" y="5268918"/>
                <a:ext cx="105811" cy="9403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732" extrusionOk="0">
                    <a:moveTo>
                      <a:pt x="1397" y="1"/>
                    </a:moveTo>
                    <a:cubicBezTo>
                      <a:pt x="980" y="1"/>
                      <a:pt x="563" y="170"/>
                      <a:pt x="271" y="470"/>
                    </a:cubicBezTo>
                    <a:cubicBezTo>
                      <a:pt x="214" y="523"/>
                      <a:pt x="268" y="601"/>
                      <a:pt x="326" y="601"/>
                    </a:cubicBezTo>
                    <a:cubicBezTo>
                      <a:pt x="343" y="601"/>
                      <a:pt x="360" y="595"/>
                      <a:pt x="374" y="580"/>
                    </a:cubicBezTo>
                    <a:cubicBezTo>
                      <a:pt x="588" y="361"/>
                      <a:pt x="868" y="221"/>
                      <a:pt x="1160" y="172"/>
                    </a:cubicBezTo>
                    <a:lnTo>
                      <a:pt x="1160" y="172"/>
                    </a:lnTo>
                    <a:cubicBezTo>
                      <a:pt x="1154" y="184"/>
                      <a:pt x="1160" y="196"/>
                      <a:pt x="1160" y="209"/>
                    </a:cubicBezTo>
                    <a:cubicBezTo>
                      <a:pt x="1264" y="489"/>
                      <a:pt x="1239" y="799"/>
                      <a:pt x="1105" y="1055"/>
                    </a:cubicBezTo>
                    <a:cubicBezTo>
                      <a:pt x="1075" y="1122"/>
                      <a:pt x="1032" y="1183"/>
                      <a:pt x="990" y="1238"/>
                    </a:cubicBezTo>
                    <a:cubicBezTo>
                      <a:pt x="971" y="1256"/>
                      <a:pt x="935" y="1311"/>
                      <a:pt x="910" y="1311"/>
                    </a:cubicBezTo>
                    <a:cubicBezTo>
                      <a:pt x="909" y="1311"/>
                      <a:pt x="907" y="1312"/>
                      <a:pt x="905" y="1312"/>
                    </a:cubicBezTo>
                    <a:cubicBezTo>
                      <a:pt x="880" y="1312"/>
                      <a:pt x="841" y="1280"/>
                      <a:pt x="813" y="1268"/>
                    </a:cubicBezTo>
                    <a:cubicBezTo>
                      <a:pt x="735" y="1232"/>
                      <a:pt x="648" y="1214"/>
                      <a:pt x="560" y="1214"/>
                    </a:cubicBezTo>
                    <a:cubicBezTo>
                      <a:pt x="484" y="1214"/>
                      <a:pt x="409" y="1228"/>
                      <a:pt x="338" y="1256"/>
                    </a:cubicBezTo>
                    <a:cubicBezTo>
                      <a:pt x="179" y="1329"/>
                      <a:pt x="64" y="1469"/>
                      <a:pt x="15" y="1634"/>
                    </a:cubicBezTo>
                    <a:cubicBezTo>
                      <a:pt x="0" y="1693"/>
                      <a:pt x="48" y="1732"/>
                      <a:pt x="93" y="1732"/>
                    </a:cubicBezTo>
                    <a:cubicBezTo>
                      <a:pt x="123" y="1732"/>
                      <a:pt x="152" y="1715"/>
                      <a:pt x="161" y="1676"/>
                    </a:cubicBezTo>
                    <a:cubicBezTo>
                      <a:pt x="204" y="1530"/>
                      <a:pt x="313" y="1415"/>
                      <a:pt x="460" y="1378"/>
                    </a:cubicBezTo>
                    <a:cubicBezTo>
                      <a:pt x="496" y="1370"/>
                      <a:pt x="533" y="1365"/>
                      <a:pt x="570" y="1365"/>
                    </a:cubicBezTo>
                    <a:cubicBezTo>
                      <a:pt x="612" y="1365"/>
                      <a:pt x="655" y="1371"/>
                      <a:pt x="697" y="1384"/>
                    </a:cubicBezTo>
                    <a:cubicBezTo>
                      <a:pt x="767" y="1407"/>
                      <a:pt x="831" y="1470"/>
                      <a:pt x="912" y="1470"/>
                    </a:cubicBezTo>
                    <a:cubicBezTo>
                      <a:pt x="915" y="1470"/>
                      <a:pt x="919" y="1470"/>
                      <a:pt x="923" y="1469"/>
                    </a:cubicBezTo>
                    <a:cubicBezTo>
                      <a:pt x="1008" y="1463"/>
                      <a:pt x="1069" y="1384"/>
                      <a:pt x="1117" y="1323"/>
                    </a:cubicBezTo>
                    <a:cubicBezTo>
                      <a:pt x="1160" y="1262"/>
                      <a:pt x="1209" y="1195"/>
                      <a:pt x="1239" y="1128"/>
                    </a:cubicBezTo>
                    <a:cubicBezTo>
                      <a:pt x="1312" y="988"/>
                      <a:pt x="1355" y="842"/>
                      <a:pt x="1373" y="690"/>
                    </a:cubicBezTo>
                    <a:cubicBezTo>
                      <a:pt x="1392" y="513"/>
                      <a:pt x="1367" y="336"/>
                      <a:pt x="1312" y="172"/>
                    </a:cubicBezTo>
                    <a:cubicBezTo>
                      <a:pt x="1306" y="166"/>
                      <a:pt x="1306" y="160"/>
                      <a:pt x="1306" y="160"/>
                    </a:cubicBezTo>
                    <a:cubicBezTo>
                      <a:pt x="1340" y="157"/>
                      <a:pt x="1373" y="156"/>
                      <a:pt x="1407" y="156"/>
                    </a:cubicBezTo>
                    <a:cubicBezTo>
                      <a:pt x="1546" y="156"/>
                      <a:pt x="1687" y="177"/>
                      <a:pt x="1824" y="221"/>
                    </a:cubicBezTo>
                    <a:cubicBezTo>
                      <a:pt x="1833" y="224"/>
                      <a:pt x="1841" y="225"/>
                      <a:pt x="1848" y="225"/>
                    </a:cubicBezTo>
                    <a:cubicBezTo>
                      <a:pt x="1922" y="225"/>
                      <a:pt x="1949" y="102"/>
                      <a:pt x="1861" y="75"/>
                    </a:cubicBezTo>
                    <a:cubicBezTo>
                      <a:pt x="1711" y="25"/>
                      <a:pt x="1554" y="1"/>
                      <a:pt x="1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60"/>
              <p:cNvSpPr/>
              <p:nvPr/>
            </p:nvSpPr>
            <p:spPr>
              <a:xfrm>
                <a:off x="5656499" y="4741709"/>
                <a:ext cx="744424" cy="520044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9579" extrusionOk="0">
                    <a:moveTo>
                      <a:pt x="4830" y="0"/>
                    </a:moveTo>
                    <a:cubicBezTo>
                      <a:pt x="2884" y="0"/>
                      <a:pt x="1040" y="884"/>
                      <a:pt x="1" y="3384"/>
                    </a:cubicBezTo>
                    <a:cubicBezTo>
                      <a:pt x="1" y="3384"/>
                      <a:pt x="3680" y="2117"/>
                      <a:pt x="4039" y="1538"/>
                    </a:cubicBezTo>
                    <a:lnTo>
                      <a:pt x="5251" y="613"/>
                    </a:lnTo>
                    <a:lnTo>
                      <a:pt x="5251" y="613"/>
                    </a:lnTo>
                    <a:cubicBezTo>
                      <a:pt x="5251" y="613"/>
                      <a:pt x="4362" y="3244"/>
                      <a:pt x="6652" y="4639"/>
                    </a:cubicBezTo>
                    <a:lnTo>
                      <a:pt x="6652" y="2915"/>
                    </a:lnTo>
                    <a:cubicBezTo>
                      <a:pt x="6652" y="2915"/>
                      <a:pt x="8150" y="4633"/>
                      <a:pt x="9399" y="5418"/>
                    </a:cubicBezTo>
                    <a:cubicBezTo>
                      <a:pt x="10654" y="6204"/>
                      <a:pt x="11306" y="7477"/>
                      <a:pt x="11762" y="9122"/>
                    </a:cubicBezTo>
                    <a:cubicBezTo>
                      <a:pt x="11762" y="9122"/>
                      <a:pt x="11916" y="9065"/>
                      <a:pt x="12128" y="9065"/>
                    </a:cubicBezTo>
                    <a:cubicBezTo>
                      <a:pt x="12400" y="9065"/>
                      <a:pt x="12769" y="9158"/>
                      <a:pt x="13035" y="9578"/>
                    </a:cubicBezTo>
                    <a:cubicBezTo>
                      <a:pt x="13035" y="9578"/>
                      <a:pt x="13711" y="5729"/>
                      <a:pt x="11714" y="3232"/>
                    </a:cubicBezTo>
                    <a:cubicBezTo>
                      <a:pt x="10540" y="1769"/>
                      <a:pt x="7582" y="0"/>
                      <a:pt x="48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60"/>
              <p:cNvSpPr/>
              <p:nvPr/>
            </p:nvSpPr>
            <p:spPr>
              <a:xfrm>
                <a:off x="6238158" y="4711850"/>
                <a:ext cx="212002" cy="207008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3813" extrusionOk="0">
                    <a:moveTo>
                      <a:pt x="3562" y="0"/>
                    </a:moveTo>
                    <a:cubicBezTo>
                      <a:pt x="3544" y="0"/>
                      <a:pt x="3527" y="7"/>
                      <a:pt x="3509" y="18"/>
                    </a:cubicBezTo>
                    <a:cubicBezTo>
                      <a:pt x="3503" y="15"/>
                      <a:pt x="3496" y="14"/>
                      <a:pt x="3488" y="14"/>
                    </a:cubicBezTo>
                    <a:cubicBezTo>
                      <a:pt x="3472" y="14"/>
                      <a:pt x="3454" y="20"/>
                      <a:pt x="3442" y="36"/>
                    </a:cubicBezTo>
                    <a:cubicBezTo>
                      <a:pt x="2516" y="852"/>
                      <a:pt x="1621" y="1711"/>
                      <a:pt x="762" y="2600"/>
                    </a:cubicBezTo>
                    <a:cubicBezTo>
                      <a:pt x="518" y="2844"/>
                      <a:pt x="281" y="3093"/>
                      <a:pt x="49" y="3349"/>
                    </a:cubicBezTo>
                    <a:cubicBezTo>
                      <a:pt x="1" y="3398"/>
                      <a:pt x="37" y="3465"/>
                      <a:pt x="86" y="3477"/>
                    </a:cubicBezTo>
                    <a:cubicBezTo>
                      <a:pt x="141" y="3617"/>
                      <a:pt x="250" y="3739"/>
                      <a:pt x="397" y="3800"/>
                    </a:cubicBezTo>
                    <a:cubicBezTo>
                      <a:pt x="415" y="3812"/>
                      <a:pt x="433" y="3812"/>
                      <a:pt x="451" y="3812"/>
                    </a:cubicBezTo>
                    <a:cubicBezTo>
                      <a:pt x="464" y="3812"/>
                      <a:pt x="482" y="3800"/>
                      <a:pt x="500" y="3788"/>
                    </a:cubicBezTo>
                    <a:cubicBezTo>
                      <a:pt x="549" y="3733"/>
                      <a:pt x="598" y="3678"/>
                      <a:pt x="646" y="3629"/>
                    </a:cubicBezTo>
                    <a:cubicBezTo>
                      <a:pt x="1597" y="2679"/>
                      <a:pt x="2541" y="1729"/>
                      <a:pt x="3491" y="779"/>
                    </a:cubicBezTo>
                    <a:cubicBezTo>
                      <a:pt x="3558" y="712"/>
                      <a:pt x="3625" y="639"/>
                      <a:pt x="3692" y="572"/>
                    </a:cubicBezTo>
                    <a:cubicBezTo>
                      <a:pt x="3728" y="541"/>
                      <a:pt x="3759" y="505"/>
                      <a:pt x="3795" y="474"/>
                    </a:cubicBezTo>
                    <a:cubicBezTo>
                      <a:pt x="3826" y="444"/>
                      <a:pt x="3856" y="413"/>
                      <a:pt x="3875" y="371"/>
                    </a:cubicBezTo>
                    <a:cubicBezTo>
                      <a:pt x="3905" y="286"/>
                      <a:pt x="3838" y="212"/>
                      <a:pt x="3783" y="158"/>
                    </a:cubicBezTo>
                    <a:cubicBezTo>
                      <a:pt x="3728" y="97"/>
                      <a:pt x="3667" y="48"/>
                      <a:pt x="3600" y="11"/>
                    </a:cubicBezTo>
                    <a:cubicBezTo>
                      <a:pt x="3588" y="4"/>
                      <a:pt x="3575" y="0"/>
                      <a:pt x="35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0"/>
              <p:cNvSpPr/>
              <p:nvPr/>
            </p:nvSpPr>
            <p:spPr>
              <a:xfrm>
                <a:off x="6397879" y="4676073"/>
                <a:ext cx="87027" cy="86701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597" extrusionOk="0">
                    <a:moveTo>
                      <a:pt x="805" y="0"/>
                    </a:moveTo>
                    <a:cubicBezTo>
                      <a:pt x="360" y="0"/>
                      <a:pt x="1" y="354"/>
                      <a:pt x="1" y="798"/>
                    </a:cubicBezTo>
                    <a:cubicBezTo>
                      <a:pt x="1" y="1243"/>
                      <a:pt x="360" y="1596"/>
                      <a:pt x="805" y="1596"/>
                    </a:cubicBezTo>
                    <a:cubicBezTo>
                      <a:pt x="1243" y="1596"/>
                      <a:pt x="1603" y="1243"/>
                      <a:pt x="1603" y="798"/>
                    </a:cubicBezTo>
                    <a:cubicBezTo>
                      <a:pt x="1603" y="354"/>
                      <a:pt x="1243" y="0"/>
                      <a:pt x="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1"/>
          <p:cNvSpPr txBox="1">
            <a:spLocks noGrp="1"/>
          </p:cNvSpPr>
          <p:nvPr>
            <p:ph type="title"/>
          </p:nvPr>
        </p:nvSpPr>
        <p:spPr>
          <a:xfrm>
            <a:off x="380788" y="311293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700" b="1" dirty="0" err="1"/>
              <a:t>Formulasi</a:t>
            </a:r>
            <a:r>
              <a:rPr lang="en-US" sz="2700" b="1" dirty="0"/>
              <a:t> (</a:t>
            </a:r>
            <a:r>
              <a:rPr lang="en-US" sz="2700" b="1" dirty="0" err="1"/>
              <a:t>Perumusan</a:t>
            </a:r>
            <a:r>
              <a:rPr lang="en-US" sz="2700" b="1" dirty="0"/>
              <a:t> </a:t>
            </a:r>
            <a:r>
              <a:rPr lang="en-US" sz="2700" b="1" dirty="0" err="1"/>
              <a:t>Permasalahan</a:t>
            </a:r>
            <a:r>
              <a:rPr lang="en-US" sz="2700" b="1" dirty="0"/>
              <a:t>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29231-007A-4B5C-9453-9ED48490FF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0788" y="785690"/>
            <a:ext cx="870623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Formulasi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Permasalahan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Bagaimana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merancang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sistem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validasi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berita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yang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efektif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untuk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menyertifikasi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kebenaran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suatu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informasi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edoka O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Apa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tantangan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dalam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mengimplementasikan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platform yang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dapat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memverifikasi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kebenaran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berita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secara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menyeluruh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edoka O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Bagaimana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cara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memastikan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keakuratan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dan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kredibilitas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proses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validasi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yang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dilakukan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oleh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pengguna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terhadap</a:t>
            </a:r>
            <a:endParaRPr lang="en-US" altLang="en-US" b="1" dirty="0">
              <a:solidFill>
                <a:schemeClr val="tx1"/>
              </a:solidFill>
              <a:latin typeface="Fredoka O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Berita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yang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dipublikasi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Apakah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sistem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validasi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berita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ini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dapat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diintegrasikan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dengan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teknologi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dan protocol yang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ada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untuk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menjamin</a:t>
            </a:r>
            <a:endParaRPr lang="en-US" altLang="en-US" b="1" dirty="0">
              <a:solidFill>
                <a:schemeClr val="tx1"/>
              </a:solidFill>
              <a:latin typeface="Fredoka O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Transparansi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dan </a:t>
            </a:r>
            <a:r>
              <a:rPr lang="en-US" altLang="en-US" b="1" dirty="0" err="1">
                <a:solidFill>
                  <a:schemeClr val="tx1"/>
                </a:solidFill>
                <a:latin typeface="Fredoka One"/>
              </a:rPr>
              <a:t>keamanan</a:t>
            </a:r>
            <a:r>
              <a:rPr lang="en-US" altLang="en-US" b="1" dirty="0">
                <a:solidFill>
                  <a:schemeClr val="tx1"/>
                </a:solidFill>
                <a:latin typeface="Fredoka One"/>
              </a:rPr>
              <a:t> data?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Tujuan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Penelitian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Merancang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mengembangkan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website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validasi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berita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disertai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sertifikasi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kebenaran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berita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Menilai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tantangan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teknis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sosial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dihadapi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penerapan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sistem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validasi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berita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berbasis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platform digital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Menguji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efisiensi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efektivitas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sistem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Fredoka One"/>
              </a:rPr>
              <a:t>mengidentifikasi</a:t>
            </a:r>
            <a:r>
              <a:rPr lang="en-US" altLang="en-US" dirty="0">
                <a:solidFill>
                  <a:schemeClr val="tx1"/>
                </a:solidFill>
                <a:latin typeface="Fredoka One"/>
              </a:rPr>
              <a:t> dan </a:t>
            </a:r>
            <a:r>
              <a:rPr lang="en-US" altLang="en-US" dirty="0" err="1">
                <a:solidFill>
                  <a:schemeClr val="tx1"/>
                </a:solidFill>
                <a:latin typeface="Fredoka One"/>
              </a:rPr>
              <a:t>mengesahkan</a:t>
            </a:r>
            <a:r>
              <a:rPr lang="en-US" altLang="en-US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Fredoka One"/>
              </a:rPr>
              <a:t>keakuratan</a:t>
            </a:r>
            <a:r>
              <a:rPr lang="en-US" altLang="en-US" dirty="0">
                <a:solidFill>
                  <a:schemeClr val="tx1"/>
                </a:solidFill>
                <a:latin typeface="Fredoka One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Fredoka One"/>
              </a:rPr>
              <a:t>berita</a:t>
            </a:r>
            <a:r>
              <a:rPr lang="en-US" altLang="en-US" dirty="0">
                <a:solidFill>
                  <a:schemeClr val="tx1"/>
                </a:solidFill>
                <a:latin typeface="Fredoka One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edoka O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Menganalisis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kontribusi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sistem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validasi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berita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terhadap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pengurangan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penyebaran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informasi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doka One"/>
              </a:rPr>
              <a:t> hoax.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60"/>
          <p:cNvGrpSpPr/>
          <p:nvPr/>
        </p:nvGrpSpPr>
        <p:grpSpPr>
          <a:xfrm>
            <a:off x="491368" y="1039734"/>
            <a:ext cx="2385004" cy="3610737"/>
            <a:chOff x="491368" y="1039734"/>
            <a:chExt cx="2385004" cy="3610737"/>
          </a:xfrm>
        </p:grpSpPr>
        <p:sp>
          <p:nvSpPr>
            <p:cNvPr id="1104" name="Google Shape;1104;p60"/>
            <p:cNvSpPr/>
            <p:nvPr/>
          </p:nvSpPr>
          <p:spPr>
            <a:xfrm>
              <a:off x="685649" y="4219640"/>
              <a:ext cx="1996602" cy="430830"/>
            </a:xfrm>
            <a:custGeom>
              <a:avLst/>
              <a:gdLst/>
              <a:ahLst/>
              <a:cxnLst/>
              <a:rect l="l" t="t" r="r" b="b"/>
              <a:pathLst>
                <a:path w="18718" h="4039" extrusionOk="0">
                  <a:moveTo>
                    <a:pt x="9356" y="0"/>
                  </a:moveTo>
                  <a:cubicBezTo>
                    <a:pt x="4191" y="0"/>
                    <a:pt x="0" y="902"/>
                    <a:pt x="0" y="2016"/>
                  </a:cubicBezTo>
                  <a:cubicBezTo>
                    <a:pt x="0" y="3131"/>
                    <a:pt x="4191" y="4038"/>
                    <a:pt x="9356" y="4038"/>
                  </a:cubicBezTo>
                  <a:cubicBezTo>
                    <a:pt x="14527" y="4038"/>
                    <a:pt x="18717" y="3131"/>
                    <a:pt x="18717" y="2016"/>
                  </a:cubicBezTo>
                  <a:cubicBezTo>
                    <a:pt x="18717" y="902"/>
                    <a:pt x="14527" y="0"/>
                    <a:pt x="935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5" name="Google Shape;1105;p60"/>
            <p:cNvGrpSpPr/>
            <p:nvPr/>
          </p:nvGrpSpPr>
          <p:grpSpPr>
            <a:xfrm>
              <a:off x="491368" y="1039734"/>
              <a:ext cx="2385004" cy="3422897"/>
              <a:chOff x="3759075" y="4359075"/>
              <a:chExt cx="1307568" cy="1876588"/>
            </a:xfrm>
          </p:grpSpPr>
          <p:sp>
            <p:nvSpPr>
              <p:cNvPr id="1106" name="Google Shape;1106;p60"/>
              <p:cNvSpPr/>
              <p:nvPr/>
            </p:nvSpPr>
            <p:spPr>
              <a:xfrm>
                <a:off x="4835422" y="5255562"/>
                <a:ext cx="231221" cy="23958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4413" extrusionOk="0">
                    <a:moveTo>
                      <a:pt x="1876" y="0"/>
                    </a:moveTo>
                    <a:cubicBezTo>
                      <a:pt x="1793" y="0"/>
                      <a:pt x="1710" y="37"/>
                      <a:pt x="1633" y="71"/>
                    </a:cubicBezTo>
                    <a:cubicBezTo>
                      <a:pt x="1457" y="162"/>
                      <a:pt x="1311" y="308"/>
                      <a:pt x="1164" y="448"/>
                    </a:cubicBezTo>
                    <a:cubicBezTo>
                      <a:pt x="1012" y="595"/>
                      <a:pt x="866" y="747"/>
                      <a:pt x="726" y="905"/>
                    </a:cubicBezTo>
                    <a:cubicBezTo>
                      <a:pt x="580" y="1064"/>
                      <a:pt x="446" y="1228"/>
                      <a:pt x="312" y="1393"/>
                    </a:cubicBezTo>
                    <a:cubicBezTo>
                      <a:pt x="251" y="1478"/>
                      <a:pt x="184" y="1563"/>
                      <a:pt x="123" y="1648"/>
                    </a:cubicBezTo>
                    <a:cubicBezTo>
                      <a:pt x="62" y="1740"/>
                      <a:pt x="1" y="1819"/>
                      <a:pt x="31" y="1929"/>
                    </a:cubicBezTo>
                    <a:cubicBezTo>
                      <a:pt x="56" y="2026"/>
                      <a:pt x="111" y="2117"/>
                      <a:pt x="153" y="2215"/>
                    </a:cubicBezTo>
                    <a:cubicBezTo>
                      <a:pt x="196" y="2312"/>
                      <a:pt x="239" y="2410"/>
                      <a:pt x="275" y="2513"/>
                    </a:cubicBezTo>
                    <a:cubicBezTo>
                      <a:pt x="354" y="2714"/>
                      <a:pt x="433" y="2915"/>
                      <a:pt x="507" y="3116"/>
                    </a:cubicBezTo>
                    <a:cubicBezTo>
                      <a:pt x="653" y="3524"/>
                      <a:pt x="781" y="3939"/>
                      <a:pt x="890" y="4359"/>
                    </a:cubicBezTo>
                    <a:cubicBezTo>
                      <a:pt x="899" y="4397"/>
                      <a:pt x="926" y="4413"/>
                      <a:pt x="954" y="4413"/>
                    </a:cubicBezTo>
                    <a:cubicBezTo>
                      <a:pt x="983" y="4413"/>
                      <a:pt x="1015" y="4396"/>
                      <a:pt x="1030" y="4371"/>
                    </a:cubicBezTo>
                    <a:cubicBezTo>
                      <a:pt x="1036" y="4371"/>
                      <a:pt x="1043" y="4365"/>
                      <a:pt x="1055" y="4365"/>
                    </a:cubicBezTo>
                    <a:cubicBezTo>
                      <a:pt x="1231" y="4292"/>
                      <a:pt x="1408" y="4219"/>
                      <a:pt x="1585" y="4146"/>
                    </a:cubicBezTo>
                    <a:cubicBezTo>
                      <a:pt x="1950" y="3987"/>
                      <a:pt x="2407" y="3805"/>
                      <a:pt x="2681" y="3494"/>
                    </a:cubicBezTo>
                    <a:cubicBezTo>
                      <a:pt x="2858" y="3433"/>
                      <a:pt x="3034" y="3360"/>
                      <a:pt x="3205" y="3287"/>
                    </a:cubicBezTo>
                    <a:cubicBezTo>
                      <a:pt x="3369" y="3214"/>
                      <a:pt x="3528" y="3135"/>
                      <a:pt x="3680" y="3049"/>
                    </a:cubicBezTo>
                    <a:cubicBezTo>
                      <a:pt x="3826" y="2970"/>
                      <a:pt x="3984" y="2897"/>
                      <a:pt x="4088" y="2769"/>
                    </a:cubicBezTo>
                    <a:cubicBezTo>
                      <a:pt x="4185" y="2659"/>
                      <a:pt x="4234" y="2477"/>
                      <a:pt x="4143" y="2349"/>
                    </a:cubicBezTo>
                    <a:cubicBezTo>
                      <a:pt x="4118" y="2306"/>
                      <a:pt x="4070" y="2270"/>
                      <a:pt x="4021" y="2251"/>
                    </a:cubicBezTo>
                    <a:cubicBezTo>
                      <a:pt x="4064" y="2209"/>
                      <a:pt x="4100" y="2160"/>
                      <a:pt x="4137" y="2117"/>
                    </a:cubicBezTo>
                    <a:cubicBezTo>
                      <a:pt x="4204" y="2020"/>
                      <a:pt x="4252" y="1916"/>
                      <a:pt x="4252" y="1795"/>
                    </a:cubicBezTo>
                    <a:cubicBezTo>
                      <a:pt x="4259" y="1654"/>
                      <a:pt x="4167" y="1539"/>
                      <a:pt x="4045" y="1490"/>
                    </a:cubicBezTo>
                    <a:cubicBezTo>
                      <a:pt x="4149" y="1332"/>
                      <a:pt x="4155" y="1100"/>
                      <a:pt x="4033" y="942"/>
                    </a:cubicBezTo>
                    <a:cubicBezTo>
                      <a:pt x="3945" y="823"/>
                      <a:pt x="3804" y="762"/>
                      <a:pt x="3661" y="762"/>
                    </a:cubicBezTo>
                    <a:cubicBezTo>
                      <a:pt x="3605" y="762"/>
                      <a:pt x="3550" y="771"/>
                      <a:pt x="3497" y="790"/>
                    </a:cubicBezTo>
                    <a:cubicBezTo>
                      <a:pt x="3564" y="674"/>
                      <a:pt x="3564" y="534"/>
                      <a:pt x="3509" y="412"/>
                    </a:cubicBezTo>
                    <a:cubicBezTo>
                      <a:pt x="3414" y="196"/>
                      <a:pt x="3200" y="109"/>
                      <a:pt x="2981" y="109"/>
                    </a:cubicBezTo>
                    <a:cubicBezTo>
                      <a:pt x="2891" y="109"/>
                      <a:pt x="2801" y="123"/>
                      <a:pt x="2718" y="150"/>
                    </a:cubicBezTo>
                    <a:cubicBezTo>
                      <a:pt x="2565" y="205"/>
                      <a:pt x="2425" y="290"/>
                      <a:pt x="2285" y="375"/>
                    </a:cubicBezTo>
                    <a:cubicBezTo>
                      <a:pt x="2218" y="412"/>
                      <a:pt x="2151" y="455"/>
                      <a:pt x="2090" y="491"/>
                    </a:cubicBezTo>
                    <a:cubicBezTo>
                      <a:pt x="2108" y="418"/>
                      <a:pt x="2115" y="333"/>
                      <a:pt x="2102" y="254"/>
                    </a:cubicBezTo>
                    <a:cubicBezTo>
                      <a:pt x="2096" y="150"/>
                      <a:pt x="2054" y="46"/>
                      <a:pt x="1944" y="10"/>
                    </a:cubicBezTo>
                    <a:cubicBezTo>
                      <a:pt x="1921" y="3"/>
                      <a:pt x="1899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60"/>
              <p:cNvSpPr/>
              <p:nvPr/>
            </p:nvSpPr>
            <p:spPr>
              <a:xfrm>
                <a:off x="4874022" y="5270112"/>
                <a:ext cx="79209" cy="93216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717" extrusionOk="0">
                    <a:moveTo>
                      <a:pt x="1355" y="1"/>
                    </a:moveTo>
                    <a:cubicBezTo>
                      <a:pt x="1329" y="1"/>
                      <a:pt x="1304" y="12"/>
                      <a:pt x="1288" y="40"/>
                    </a:cubicBezTo>
                    <a:cubicBezTo>
                      <a:pt x="1184" y="211"/>
                      <a:pt x="1081" y="375"/>
                      <a:pt x="983" y="546"/>
                    </a:cubicBezTo>
                    <a:cubicBezTo>
                      <a:pt x="941" y="631"/>
                      <a:pt x="904" y="723"/>
                      <a:pt x="886" y="814"/>
                    </a:cubicBezTo>
                    <a:cubicBezTo>
                      <a:pt x="868" y="899"/>
                      <a:pt x="880" y="991"/>
                      <a:pt x="861" y="1076"/>
                    </a:cubicBezTo>
                    <a:cubicBezTo>
                      <a:pt x="807" y="1429"/>
                      <a:pt x="380" y="1514"/>
                      <a:pt x="94" y="1563"/>
                    </a:cubicBezTo>
                    <a:cubicBezTo>
                      <a:pt x="0" y="1575"/>
                      <a:pt x="8" y="1716"/>
                      <a:pt x="95" y="1716"/>
                    </a:cubicBezTo>
                    <a:cubicBezTo>
                      <a:pt x="99" y="1716"/>
                      <a:pt x="102" y="1716"/>
                      <a:pt x="106" y="1715"/>
                    </a:cubicBezTo>
                    <a:cubicBezTo>
                      <a:pt x="441" y="1654"/>
                      <a:pt x="855" y="1569"/>
                      <a:pt x="989" y="1204"/>
                    </a:cubicBezTo>
                    <a:cubicBezTo>
                      <a:pt x="1020" y="1112"/>
                      <a:pt x="1020" y="1027"/>
                      <a:pt x="1026" y="930"/>
                    </a:cubicBezTo>
                    <a:cubicBezTo>
                      <a:pt x="1032" y="832"/>
                      <a:pt x="1062" y="741"/>
                      <a:pt x="1105" y="649"/>
                    </a:cubicBezTo>
                    <a:cubicBezTo>
                      <a:pt x="1196" y="467"/>
                      <a:pt x="1318" y="290"/>
                      <a:pt x="1422" y="107"/>
                    </a:cubicBezTo>
                    <a:cubicBezTo>
                      <a:pt x="1459" y="50"/>
                      <a:pt x="1407" y="1"/>
                      <a:pt x="1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0"/>
              <p:cNvSpPr/>
              <p:nvPr/>
            </p:nvSpPr>
            <p:spPr>
              <a:xfrm>
                <a:off x="4956434" y="5296660"/>
                <a:ext cx="98156" cy="118569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2184" extrusionOk="0">
                    <a:moveTo>
                      <a:pt x="1166" y="1"/>
                    </a:moveTo>
                    <a:cubicBezTo>
                      <a:pt x="1160" y="1"/>
                      <a:pt x="1153" y="1"/>
                      <a:pt x="1146" y="2"/>
                    </a:cubicBezTo>
                    <a:cubicBezTo>
                      <a:pt x="836" y="75"/>
                      <a:pt x="531" y="191"/>
                      <a:pt x="245" y="331"/>
                    </a:cubicBezTo>
                    <a:cubicBezTo>
                      <a:pt x="221" y="294"/>
                      <a:pt x="196" y="264"/>
                      <a:pt x="172" y="227"/>
                    </a:cubicBezTo>
                    <a:cubicBezTo>
                      <a:pt x="155" y="205"/>
                      <a:pt x="132" y="196"/>
                      <a:pt x="110" y="196"/>
                    </a:cubicBezTo>
                    <a:cubicBezTo>
                      <a:pt x="54" y="196"/>
                      <a:pt x="0" y="256"/>
                      <a:pt x="44" y="313"/>
                    </a:cubicBezTo>
                    <a:cubicBezTo>
                      <a:pt x="434" y="824"/>
                      <a:pt x="635" y="1470"/>
                      <a:pt x="604" y="2116"/>
                    </a:cubicBezTo>
                    <a:cubicBezTo>
                      <a:pt x="604" y="2155"/>
                      <a:pt x="645" y="2183"/>
                      <a:pt x="680" y="2183"/>
                    </a:cubicBezTo>
                    <a:cubicBezTo>
                      <a:pt x="683" y="2183"/>
                      <a:pt x="686" y="2183"/>
                      <a:pt x="690" y="2183"/>
                    </a:cubicBezTo>
                    <a:cubicBezTo>
                      <a:pt x="732" y="2183"/>
                      <a:pt x="757" y="2146"/>
                      <a:pt x="757" y="2103"/>
                    </a:cubicBezTo>
                    <a:cubicBezTo>
                      <a:pt x="763" y="2012"/>
                      <a:pt x="763" y="1927"/>
                      <a:pt x="757" y="1835"/>
                    </a:cubicBezTo>
                    <a:lnTo>
                      <a:pt x="799" y="1835"/>
                    </a:lnTo>
                    <a:lnTo>
                      <a:pt x="1719" y="1567"/>
                    </a:lnTo>
                    <a:cubicBezTo>
                      <a:pt x="1807" y="1540"/>
                      <a:pt x="1775" y="1417"/>
                      <a:pt x="1696" y="1417"/>
                    </a:cubicBezTo>
                    <a:cubicBezTo>
                      <a:pt x="1688" y="1417"/>
                      <a:pt x="1679" y="1418"/>
                      <a:pt x="1670" y="1421"/>
                    </a:cubicBezTo>
                    <a:cubicBezTo>
                      <a:pt x="1366" y="1513"/>
                      <a:pt x="1055" y="1598"/>
                      <a:pt x="750" y="1689"/>
                    </a:cubicBezTo>
                    <a:cubicBezTo>
                      <a:pt x="732" y="1531"/>
                      <a:pt x="702" y="1366"/>
                      <a:pt x="659" y="1214"/>
                    </a:cubicBezTo>
                    <a:cubicBezTo>
                      <a:pt x="659" y="1214"/>
                      <a:pt x="659" y="1214"/>
                      <a:pt x="665" y="1208"/>
                    </a:cubicBezTo>
                    <a:cubicBezTo>
                      <a:pt x="1012" y="1074"/>
                      <a:pt x="1360" y="946"/>
                      <a:pt x="1707" y="812"/>
                    </a:cubicBezTo>
                    <a:cubicBezTo>
                      <a:pt x="1788" y="780"/>
                      <a:pt x="1758" y="660"/>
                      <a:pt x="1686" y="660"/>
                    </a:cubicBezTo>
                    <a:cubicBezTo>
                      <a:pt x="1678" y="660"/>
                      <a:pt x="1668" y="662"/>
                      <a:pt x="1658" y="666"/>
                    </a:cubicBezTo>
                    <a:cubicBezTo>
                      <a:pt x="1311" y="800"/>
                      <a:pt x="964" y="934"/>
                      <a:pt x="616" y="1068"/>
                    </a:cubicBezTo>
                    <a:lnTo>
                      <a:pt x="610" y="1068"/>
                    </a:lnTo>
                    <a:cubicBezTo>
                      <a:pt x="543" y="855"/>
                      <a:pt x="446" y="648"/>
                      <a:pt x="330" y="459"/>
                    </a:cubicBezTo>
                    <a:cubicBezTo>
                      <a:pt x="604" y="325"/>
                      <a:pt x="897" y="221"/>
                      <a:pt x="1195" y="148"/>
                    </a:cubicBezTo>
                    <a:cubicBezTo>
                      <a:pt x="1238" y="136"/>
                      <a:pt x="1256" y="87"/>
                      <a:pt x="1244" y="51"/>
                    </a:cubicBezTo>
                    <a:cubicBezTo>
                      <a:pt x="1234" y="15"/>
                      <a:pt x="1202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60"/>
              <p:cNvSpPr/>
              <p:nvPr/>
            </p:nvSpPr>
            <p:spPr>
              <a:xfrm>
                <a:off x="3836166" y="5969636"/>
                <a:ext cx="95930" cy="100002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842" extrusionOk="0">
                    <a:moveTo>
                      <a:pt x="508" y="0"/>
                    </a:moveTo>
                    <a:cubicBezTo>
                      <a:pt x="437" y="0"/>
                      <a:pt x="366" y="14"/>
                      <a:pt x="299" y="44"/>
                    </a:cubicBezTo>
                    <a:cubicBezTo>
                      <a:pt x="152" y="117"/>
                      <a:pt x="73" y="263"/>
                      <a:pt x="43" y="415"/>
                    </a:cubicBezTo>
                    <a:cubicBezTo>
                      <a:pt x="0" y="616"/>
                      <a:pt x="0" y="830"/>
                      <a:pt x="6" y="1037"/>
                    </a:cubicBezTo>
                    <a:cubicBezTo>
                      <a:pt x="12" y="1268"/>
                      <a:pt x="37" y="1500"/>
                      <a:pt x="73" y="1731"/>
                    </a:cubicBezTo>
                    <a:cubicBezTo>
                      <a:pt x="79" y="1768"/>
                      <a:pt x="116" y="1786"/>
                      <a:pt x="152" y="1786"/>
                    </a:cubicBezTo>
                    <a:cubicBezTo>
                      <a:pt x="165" y="1810"/>
                      <a:pt x="189" y="1822"/>
                      <a:pt x="213" y="1835"/>
                    </a:cubicBezTo>
                    <a:cubicBezTo>
                      <a:pt x="229" y="1839"/>
                      <a:pt x="245" y="1841"/>
                      <a:pt x="260" y="1841"/>
                    </a:cubicBezTo>
                    <a:cubicBezTo>
                      <a:pt x="326" y="1841"/>
                      <a:pt x="385" y="1803"/>
                      <a:pt x="445" y="1774"/>
                    </a:cubicBezTo>
                    <a:cubicBezTo>
                      <a:pt x="621" y="1682"/>
                      <a:pt x="792" y="1585"/>
                      <a:pt x="969" y="1481"/>
                    </a:cubicBezTo>
                    <a:cubicBezTo>
                      <a:pt x="1139" y="1384"/>
                      <a:pt x="1304" y="1280"/>
                      <a:pt x="1468" y="1171"/>
                    </a:cubicBezTo>
                    <a:cubicBezTo>
                      <a:pt x="1553" y="1122"/>
                      <a:pt x="1645" y="1073"/>
                      <a:pt x="1718" y="1012"/>
                    </a:cubicBezTo>
                    <a:cubicBezTo>
                      <a:pt x="1742" y="988"/>
                      <a:pt x="1767" y="951"/>
                      <a:pt x="1767" y="915"/>
                    </a:cubicBezTo>
                    <a:cubicBezTo>
                      <a:pt x="1767" y="860"/>
                      <a:pt x="1730" y="823"/>
                      <a:pt x="1693" y="787"/>
                    </a:cubicBezTo>
                    <a:cubicBezTo>
                      <a:pt x="1559" y="653"/>
                      <a:pt x="1413" y="525"/>
                      <a:pt x="1261" y="403"/>
                    </a:cubicBezTo>
                    <a:cubicBezTo>
                      <a:pt x="1121" y="281"/>
                      <a:pt x="975" y="153"/>
                      <a:pt x="804" y="74"/>
                    </a:cubicBezTo>
                    <a:cubicBezTo>
                      <a:pt x="711" y="28"/>
                      <a:pt x="610" y="0"/>
                      <a:pt x="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60"/>
              <p:cNvSpPr/>
              <p:nvPr/>
            </p:nvSpPr>
            <p:spPr>
              <a:xfrm>
                <a:off x="3928730" y="5902534"/>
                <a:ext cx="108526" cy="11400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100" extrusionOk="0">
                    <a:moveTo>
                      <a:pt x="739" y="1"/>
                    </a:moveTo>
                    <a:cubicBezTo>
                      <a:pt x="734" y="1"/>
                      <a:pt x="730" y="1"/>
                      <a:pt x="725" y="1"/>
                    </a:cubicBezTo>
                    <a:cubicBezTo>
                      <a:pt x="549" y="1"/>
                      <a:pt x="372" y="55"/>
                      <a:pt x="244" y="183"/>
                    </a:cubicBezTo>
                    <a:cubicBezTo>
                      <a:pt x="122" y="305"/>
                      <a:pt x="62" y="464"/>
                      <a:pt x="31" y="628"/>
                    </a:cubicBezTo>
                    <a:cubicBezTo>
                      <a:pt x="1" y="835"/>
                      <a:pt x="13" y="1036"/>
                      <a:pt x="19" y="1243"/>
                    </a:cubicBezTo>
                    <a:cubicBezTo>
                      <a:pt x="31" y="1505"/>
                      <a:pt x="43" y="1761"/>
                      <a:pt x="49" y="2023"/>
                    </a:cubicBezTo>
                    <a:cubicBezTo>
                      <a:pt x="54" y="2074"/>
                      <a:pt x="93" y="2099"/>
                      <a:pt x="131" y="2099"/>
                    </a:cubicBezTo>
                    <a:cubicBezTo>
                      <a:pt x="138" y="2099"/>
                      <a:pt x="146" y="2098"/>
                      <a:pt x="153" y="2096"/>
                    </a:cubicBezTo>
                    <a:cubicBezTo>
                      <a:pt x="156" y="2098"/>
                      <a:pt x="160" y="2098"/>
                      <a:pt x="164" y="2098"/>
                    </a:cubicBezTo>
                    <a:cubicBezTo>
                      <a:pt x="175" y="2098"/>
                      <a:pt x="188" y="2093"/>
                      <a:pt x="202" y="2084"/>
                    </a:cubicBezTo>
                    <a:cubicBezTo>
                      <a:pt x="579" y="1858"/>
                      <a:pt x="945" y="1615"/>
                      <a:pt x="1298" y="1359"/>
                    </a:cubicBezTo>
                    <a:cubicBezTo>
                      <a:pt x="1475" y="1231"/>
                      <a:pt x="1645" y="1103"/>
                      <a:pt x="1816" y="969"/>
                    </a:cubicBezTo>
                    <a:cubicBezTo>
                      <a:pt x="1889" y="914"/>
                      <a:pt x="1998" y="847"/>
                      <a:pt x="1956" y="738"/>
                    </a:cubicBezTo>
                    <a:cubicBezTo>
                      <a:pt x="1931" y="689"/>
                      <a:pt x="1895" y="659"/>
                      <a:pt x="1852" y="628"/>
                    </a:cubicBezTo>
                    <a:cubicBezTo>
                      <a:pt x="1816" y="592"/>
                      <a:pt x="1773" y="555"/>
                      <a:pt x="1730" y="518"/>
                    </a:cubicBezTo>
                    <a:cubicBezTo>
                      <a:pt x="1447" y="271"/>
                      <a:pt x="1134" y="1"/>
                      <a:pt x="7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60"/>
              <p:cNvSpPr/>
              <p:nvPr/>
            </p:nvSpPr>
            <p:spPr>
              <a:xfrm>
                <a:off x="4017005" y="5611323"/>
                <a:ext cx="218680" cy="329432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6068" extrusionOk="0">
                    <a:moveTo>
                      <a:pt x="2833" y="1"/>
                    </a:moveTo>
                    <a:cubicBezTo>
                      <a:pt x="2698" y="1"/>
                      <a:pt x="2563" y="20"/>
                      <a:pt x="2431" y="66"/>
                    </a:cubicBezTo>
                    <a:cubicBezTo>
                      <a:pt x="2346" y="96"/>
                      <a:pt x="2255" y="139"/>
                      <a:pt x="2194" y="206"/>
                    </a:cubicBezTo>
                    <a:cubicBezTo>
                      <a:pt x="2127" y="279"/>
                      <a:pt x="2096" y="364"/>
                      <a:pt x="2084" y="455"/>
                    </a:cubicBezTo>
                    <a:cubicBezTo>
                      <a:pt x="2060" y="650"/>
                      <a:pt x="2121" y="857"/>
                      <a:pt x="2175" y="1034"/>
                    </a:cubicBezTo>
                    <a:cubicBezTo>
                      <a:pt x="2291" y="1436"/>
                      <a:pt x="2486" y="1814"/>
                      <a:pt x="2742" y="2136"/>
                    </a:cubicBezTo>
                    <a:cubicBezTo>
                      <a:pt x="2724" y="2130"/>
                      <a:pt x="2699" y="2124"/>
                      <a:pt x="2675" y="2112"/>
                    </a:cubicBezTo>
                    <a:cubicBezTo>
                      <a:pt x="2577" y="2082"/>
                      <a:pt x="2474" y="2045"/>
                      <a:pt x="2370" y="2015"/>
                    </a:cubicBezTo>
                    <a:cubicBezTo>
                      <a:pt x="2163" y="1954"/>
                      <a:pt x="1938" y="1887"/>
                      <a:pt x="1719" y="1887"/>
                    </a:cubicBezTo>
                    <a:cubicBezTo>
                      <a:pt x="1711" y="1887"/>
                      <a:pt x="1704" y="1886"/>
                      <a:pt x="1697" y="1886"/>
                    </a:cubicBezTo>
                    <a:cubicBezTo>
                      <a:pt x="1526" y="1886"/>
                      <a:pt x="1349" y="1954"/>
                      <a:pt x="1250" y="2100"/>
                    </a:cubicBezTo>
                    <a:cubicBezTo>
                      <a:pt x="1128" y="2264"/>
                      <a:pt x="1152" y="2496"/>
                      <a:pt x="1189" y="2685"/>
                    </a:cubicBezTo>
                    <a:cubicBezTo>
                      <a:pt x="1237" y="2922"/>
                      <a:pt x="1323" y="3160"/>
                      <a:pt x="1402" y="3391"/>
                    </a:cubicBezTo>
                    <a:cubicBezTo>
                      <a:pt x="1487" y="3629"/>
                      <a:pt x="1578" y="3854"/>
                      <a:pt x="1676" y="4086"/>
                    </a:cubicBezTo>
                    <a:cubicBezTo>
                      <a:pt x="1585" y="4037"/>
                      <a:pt x="1469" y="4019"/>
                      <a:pt x="1371" y="3988"/>
                    </a:cubicBezTo>
                    <a:cubicBezTo>
                      <a:pt x="1262" y="3952"/>
                      <a:pt x="1158" y="3921"/>
                      <a:pt x="1049" y="3891"/>
                    </a:cubicBezTo>
                    <a:cubicBezTo>
                      <a:pt x="909" y="3851"/>
                      <a:pt x="766" y="3811"/>
                      <a:pt x="622" y="3811"/>
                    </a:cubicBezTo>
                    <a:cubicBezTo>
                      <a:pt x="590" y="3811"/>
                      <a:pt x="557" y="3813"/>
                      <a:pt x="525" y="3818"/>
                    </a:cubicBezTo>
                    <a:cubicBezTo>
                      <a:pt x="348" y="3836"/>
                      <a:pt x="190" y="3927"/>
                      <a:pt x="98" y="4086"/>
                    </a:cubicBezTo>
                    <a:cubicBezTo>
                      <a:pt x="13" y="4238"/>
                      <a:pt x="1" y="4414"/>
                      <a:pt x="1" y="4591"/>
                    </a:cubicBezTo>
                    <a:cubicBezTo>
                      <a:pt x="13" y="5072"/>
                      <a:pt x="117" y="5560"/>
                      <a:pt x="299" y="6010"/>
                    </a:cubicBezTo>
                    <a:cubicBezTo>
                      <a:pt x="315" y="6041"/>
                      <a:pt x="343" y="6068"/>
                      <a:pt x="378" y="6068"/>
                    </a:cubicBezTo>
                    <a:cubicBezTo>
                      <a:pt x="384" y="6068"/>
                      <a:pt x="390" y="6067"/>
                      <a:pt x="397" y="6065"/>
                    </a:cubicBezTo>
                    <a:cubicBezTo>
                      <a:pt x="433" y="6053"/>
                      <a:pt x="464" y="6010"/>
                      <a:pt x="452" y="5968"/>
                    </a:cubicBezTo>
                    <a:cubicBezTo>
                      <a:pt x="439" y="5956"/>
                      <a:pt x="433" y="5937"/>
                      <a:pt x="427" y="5919"/>
                    </a:cubicBezTo>
                    <a:cubicBezTo>
                      <a:pt x="707" y="5645"/>
                      <a:pt x="994" y="5371"/>
                      <a:pt x="1243" y="5072"/>
                    </a:cubicBezTo>
                    <a:cubicBezTo>
                      <a:pt x="1371" y="4914"/>
                      <a:pt x="1493" y="4756"/>
                      <a:pt x="1603" y="4585"/>
                    </a:cubicBezTo>
                    <a:cubicBezTo>
                      <a:pt x="1658" y="4500"/>
                      <a:pt x="1712" y="4414"/>
                      <a:pt x="1749" y="4323"/>
                    </a:cubicBezTo>
                    <a:cubicBezTo>
                      <a:pt x="1786" y="4250"/>
                      <a:pt x="1779" y="4177"/>
                      <a:pt x="1731" y="4122"/>
                    </a:cubicBezTo>
                    <a:lnTo>
                      <a:pt x="1731" y="4122"/>
                    </a:lnTo>
                    <a:cubicBezTo>
                      <a:pt x="1743" y="4134"/>
                      <a:pt x="1761" y="4140"/>
                      <a:pt x="1779" y="4140"/>
                    </a:cubicBezTo>
                    <a:cubicBezTo>
                      <a:pt x="1828" y="4140"/>
                      <a:pt x="1859" y="4116"/>
                      <a:pt x="1889" y="4079"/>
                    </a:cubicBezTo>
                    <a:cubicBezTo>
                      <a:pt x="1926" y="4031"/>
                      <a:pt x="1956" y="3976"/>
                      <a:pt x="1987" y="3927"/>
                    </a:cubicBezTo>
                    <a:cubicBezTo>
                      <a:pt x="2114" y="3738"/>
                      <a:pt x="2236" y="3550"/>
                      <a:pt x="2358" y="3361"/>
                    </a:cubicBezTo>
                    <a:cubicBezTo>
                      <a:pt x="2486" y="3172"/>
                      <a:pt x="2608" y="2983"/>
                      <a:pt x="2730" y="2794"/>
                    </a:cubicBezTo>
                    <a:cubicBezTo>
                      <a:pt x="2791" y="2697"/>
                      <a:pt x="2851" y="2605"/>
                      <a:pt x="2918" y="2508"/>
                    </a:cubicBezTo>
                    <a:cubicBezTo>
                      <a:pt x="2949" y="2459"/>
                      <a:pt x="2985" y="2404"/>
                      <a:pt x="2992" y="2344"/>
                    </a:cubicBezTo>
                    <a:cubicBezTo>
                      <a:pt x="3229" y="1960"/>
                      <a:pt x="3467" y="1576"/>
                      <a:pt x="3692" y="1186"/>
                    </a:cubicBezTo>
                    <a:cubicBezTo>
                      <a:pt x="3796" y="1004"/>
                      <a:pt x="3893" y="815"/>
                      <a:pt x="3954" y="614"/>
                    </a:cubicBezTo>
                    <a:cubicBezTo>
                      <a:pt x="3984" y="522"/>
                      <a:pt x="4027" y="407"/>
                      <a:pt x="3966" y="321"/>
                    </a:cubicBezTo>
                    <a:cubicBezTo>
                      <a:pt x="3911" y="242"/>
                      <a:pt x="3783" y="218"/>
                      <a:pt x="3698" y="187"/>
                    </a:cubicBezTo>
                    <a:cubicBezTo>
                      <a:pt x="3426" y="91"/>
                      <a:pt x="3129" y="1"/>
                      <a:pt x="28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60"/>
              <p:cNvSpPr/>
              <p:nvPr/>
            </p:nvSpPr>
            <p:spPr>
              <a:xfrm>
                <a:off x="3759075" y="4359075"/>
                <a:ext cx="1151817" cy="1876588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34566" extrusionOk="0">
                    <a:moveTo>
                      <a:pt x="10624" y="0"/>
                    </a:moveTo>
                    <a:cubicBezTo>
                      <a:pt x="9917" y="0"/>
                      <a:pt x="9126" y="533"/>
                      <a:pt x="9552" y="2118"/>
                    </a:cubicBezTo>
                    <a:cubicBezTo>
                      <a:pt x="9552" y="2118"/>
                      <a:pt x="7712" y="2727"/>
                      <a:pt x="7115" y="3391"/>
                    </a:cubicBezTo>
                    <a:cubicBezTo>
                      <a:pt x="7115" y="3391"/>
                      <a:pt x="6471" y="2143"/>
                      <a:pt x="5499" y="2143"/>
                    </a:cubicBezTo>
                    <a:cubicBezTo>
                      <a:pt x="5232" y="2143"/>
                      <a:pt x="4940" y="2237"/>
                      <a:pt x="4630" y="2477"/>
                    </a:cubicBezTo>
                    <a:cubicBezTo>
                      <a:pt x="3193" y="3592"/>
                      <a:pt x="5525" y="9823"/>
                      <a:pt x="5525" y="9823"/>
                    </a:cubicBezTo>
                    <a:cubicBezTo>
                      <a:pt x="5525" y="9823"/>
                      <a:pt x="4770" y="13946"/>
                      <a:pt x="5599" y="18216"/>
                    </a:cubicBezTo>
                    <a:lnTo>
                      <a:pt x="7432" y="19983"/>
                    </a:lnTo>
                    <a:cubicBezTo>
                      <a:pt x="7432" y="19983"/>
                      <a:pt x="5909" y="22419"/>
                      <a:pt x="6122" y="22693"/>
                    </a:cubicBezTo>
                    <a:cubicBezTo>
                      <a:pt x="6342" y="22961"/>
                      <a:pt x="8218" y="24021"/>
                      <a:pt x="8218" y="24021"/>
                    </a:cubicBezTo>
                    <a:cubicBezTo>
                      <a:pt x="8218" y="24021"/>
                      <a:pt x="5410" y="28626"/>
                      <a:pt x="4569" y="29442"/>
                    </a:cubicBezTo>
                    <a:cubicBezTo>
                      <a:pt x="3729" y="30258"/>
                      <a:pt x="2937" y="30282"/>
                      <a:pt x="2041" y="30831"/>
                    </a:cubicBezTo>
                    <a:cubicBezTo>
                      <a:pt x="1146" y="31373"/>
                      <a:pt x="1" y="31318"/>
                      <a:pt x="982" y="32244"/>
                    </a:cubicBezTo>
                    <a:cubicBezTo>
                      <a:pt x="1536" y="32767"/>
                      <a:pt x="3021" y="33107"/>
                      <a:pt x="4624" y="33107"/>
                    </a:cubicBezTo>
                    <a:cubicBezTo>
                      <a:pt x="5857" y="33107"/>
                      <a:pt x="7160" y="32906"/>
                      <a:pt x="8163" y="32432"/>
                    </a:cubicBezTo>
                    <a:lnTo>
                      <a:pt x="8163" y="32432"/>
                    </a:lnTo>
                    <a:cubicBezTo>
                      <a:pt x="8163" y="32432"/>
                      <a:pt x="8114" y="33115"/>
                      <a:pt x="9905" y="33986"/>
                    </a:cubicBezTo>
                    <a:cubicBezTo>
                      <a:pt x="10768" y="34404"/>
                      <a:pt x="11630" y="34565"/>
                      <a:pt x="12304" y="34565"/>
                    </a:cubicBezTo>
                    <a:cubicBezTo>
                      <a:pt x="13033" y="34565"/>
                      <a:pt x="13539" y="34376"/>
                      <a:pt x="13584" y="34120"/>
                    </a:cubicBezTo>
                    <a:cubicBezTo>
                      <a:pt x="13663" y="33632"/>
                      <a:pt x="12981" y="32816"/>
                      <a:pt x="12981" y="32816"/>
                    </a:cubicBezTo>
                    <a:lnTo>
                      <a:pt x="13444" y="28461"/>
                    </a:lnTo>
                    <a:lnTo>
                      <a:pt x="14351" y="28473"/>
                    </a:lnTo>
                    <a:lnTo>
                      <a:pt x="14991" y="32810"/>
                    </a:lnTo>
                    <a:cubicBezTo>
                      <a:pt x="14991" y="32810"/>
                      <a:pt x="16483" y="33383"/>
                      <a:pt x="17360" y="33669"/>
                    </a:cubicBezTo>
                    <a:cubicBezTo>
                      <a:pt x="17731" y="33787"/>
                      <a:pt x="18223" y="33871"/>
                      <a:pt x="18648" y="33871"/>
                    </a:cubicBezTo>
                    <a:cubicBezTo>
                      <a:pt x="19228" y="33871"/>
                      <a:pt x="19685" y="33715"/>
                      <a:pt x="19541" y="33279"/>
                    </a:cubicBezTo>
                    <a:cubicBezTo>
                      <a:pt x="19297" y="32524"/>
                      <a:pt x="18603" y="31848"/>
                      <a:pt x="18603" y="31848"/>
                    </a:cubicBezTo>
                    <a:cubicBezTo>
                      <a:pt x="18603" y="31848"/>
                      <a:pt x="18621" y="27809"/>
                      <a:pt x="18603" y="27212"/>
                    </a:cubicBezTo>
                    <a:cubicBezTo>
                      <a:pt x="18603" y="27212"/>
                      <a:pt x="18743" y="25032"/>
                      <a:pt x="18603" y="23777"/>
                    </a:cubicBezTo>
                    <a:lnTo>
                      <a:pt x="21216" y="21560"/>
                    </a:lnTo>
                    <a:cubicBezTo>
                      <a:pt x="21216" y="21560"/>
                      <a:pt x="21033" y="19398"/>
                      <a:pt x="19644" y="18052"/>
                    </a:cubicBezTo>
                    <a:lnTo>
                      <a:pt x="16952" y="19849"/>
                    </a:lnTo>
                    <a:lnTo>
                      <a:pt x="16599" y="19172"/>
                    </a:lnTo>
                    <a:lnTo>
                      <a:pt x="16148" y="5133"/>
                    </a:lnTo>
                    <a:cubicBezTo>
                      <a:pt x="16148" y="5133"/>
                      <a:pt x="16526" y="3915"/>
                      <a:pt x="15837" y="3178"/>
                    </a:cubicBezTo>
                    <a:cubicBezTo>
                      <a:pt x="15253" y="2546"/>
                      <a:pt x="13365" y="2326"/>
                      <a:pt x="12504" y="2326"/>
                    </a:cubicBezTo>
                    <a:cubicBezTo>
                      <a:pt x="12361" y="2326"/>
                      <a:pt x="12246" y="2332"/>
                      <a:pt x="12171" y="2343"/>
                    </a:cubicBezTo>
                    <a:cubicBezTo>
                      <a:pt x="12171" y="2343"/>
                      <a:pt x="11890" y="985"/>
                      <a:pt x="11476" y="358"/>
                    </a:cubicBezTo>
                    <a:cubicBezTo>
                      <a:pt x="11335" y="143"/>
                      <a:pt x="10991" y="0"/>
                      <a:pt x="10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60"/>
              <p:cNvSpPr/>
              <p:nvPr/>
            </p:nvSpPr>
            <p:spPr>
              <a:xfrm>
                <a:off x="3928079" y="5330428"/>
                <a:ext cx="232524" cy="245608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4524" extrusionOk="0">
                    <a:moveTo>
                      <a:pt x="1435" y="1"/>
                    </a:moveTo>
                    <a:cubicBezTo>
                      <a:pt x="1250" y="1"/>
                      <a:pt x="1072" y="71"/>
                      <a:pt x="969" y="245"/>
                    </a:cubicBezTo>
                    <a:cubicBezTo>
                      <a:pt x="896" y="361"/>
                      <a:pt x="884" y="501"/>
                      <a:pt x="938" y="623"/>
                    </a:cubicBezTo>
                    <a:cubicBezTo>
                      <a:pt x="869" y="588"/>
                      <a:pt x="794" y="571"/>
                      <a:pt x="719" y="571"/>
                    </a:cubicBezTo>
                    <a:cubicBezTo>
                      <a:pt x="596" y="571"/>
                      <a:pt x="475" y="617"/>
                      <a:pt x="384" y="708"/>
                    </a:cubicBezTo>
                    <a:cubicBezTo>
                      <a:pt x="244" y="848"/>
                      <a:pt x="220" y="1079"/>
                      <a:pt x="311" y="1250"/>
                    </a:cubicBezTo>
                    <a:cubicBezTo>
                      <a:pt x="183" y="1287"/>
                      <a:pt x="80" y="1384"/>
                      <a:pt x="61" y="1530"/>
                    </a:cubicBezTo>
                    <a:cubicBezTo>
                      <a:pt x="49" y="1652"/>
                      <a:pt x="92" y="1762"/>
                      <a:pt x="147" y="1859"/>
                    </a:cubicBezTo>
                    <a:cubicBezTo>
                      <a:pt x="171" y="1914"/>
                      <a:pt x="201" y="1963"/>
                      <a:pt x="238" y="2011"/>
                    </a:cubicBezTo>
                    <a:cubicBezTo>
                      <a:pt x="189" y="2024"/>
                      <a:pt x="141" y="2048"/>
                      <a:pt x="104" y="2091"/>
                    </a:cubicBezTo>
                    <a:cubicBezTo>
                      <a:pt x="0" y="2212"/>
                      <a:pt x="31" y="2395"/>
                      <a:pt x="110" y="2517"/>
                    </a:cubicBezTo>
                    <a:cubicBezTo>
                      <a:pt x="201" y="2651"/>
                      <a:pt x="354" y="2748"/>
                      <a:pt x="482" y="2840"/>
                    </a:cubicBezTo>
                    <a:cubicBezTo>
                      <a:pt x="628" y="2943"/>
                      <a:pt x="774" y="3041"/>
                      <a:pt x="926" y="3132"/>
                    </a:cubicBezTo>
                    <a:cubicBezTo>
                      <a:pt x="1091" y="3230"/>
                      <a:pt x="1255" y="3321"/>
                      <a:pt x="1426" y="3406"/>
                    </a:cubicBezTo>
                    <a:cubicBezTo>
                      <a:pt x="1657" y="3747"/>
                      <a:pt x="2096" y="3985"/>
                      <a:pt x="2437" y="4180"/>
                    </a:cubicBezTo>
                    <a:cubicBezTo>
                      <a:pt x="2601" y="4277"/>
                      <a:pt x="2766" y="4375"/>
                      <a:pt x="2936" y="4460"/>
                    </a:cubicBezTo>
                    <a:cubicBezTo>
                      <a:pt x="2942" y="4466"/>
                      <a:pt x="2955" y="4472"/>
                      <a:pt x="2961" y="4472"/>
                    </a:cubicBezTo>
                    <a:cubicBezTo>
                      <a:pt x="2974" y="4503"/>
                      <a:pt x="3007" y="4524"/>
                      <a:pt x="3038" y="4524"/>
                    </a:cubicBezTo>
                    <a:cubicBezTo>
                      <a:pt x="3063" y="4524"/>
                      <a:pt x="3087" y="4511"/>
                      <a:pt x="3101" y="4478"/>
                    </a:cubicBezTo>
                    <a:cubicBezTo>
                      <a:pt x="3259" y="4076"/>
                      <a:pt x="3436" y="3680"/>
                      <a:pt x="3631" y="3290"/>
                    </a:cubicBezTo>
                    <a:cubicBezTo>
                      <a:pt x="3722" y="3096"/>
                      <a:pt x="3826" y="2907"/>
                      <a:pt x="3929" y="2718"/>
                    </a:cubicBezTo>
                    <a:cubicBezTo>
                      <a:pt x="3978" y="2620"/>
                      <a:pt x="4033" y="2529"/>
                      <a:pt x="4087" y="2438"/>
                    </a:cubicBezTo>
                    <a:cubicBezTo>
                      <a:pt x="4136" y="2346"/>
                      <a:pt x="4203" y="2261"/>
                      <a:pt x="4240" y="2170"/>
                    </a:cubicBezTo>
                    <a:cubicBezTo>
                      <a:pt x="4282" y="2060"/>
                      <a:pt x="4234" y="1975"/>
                      <a:pt x="4185" y="1877"/>
                    </a:cubicBezTo>
                    <a:cubicBezTo>
                      <a:pt x="4130" y="1786"/>
                      <a:pt x="4081" y="1695"/>
                      <a:pt x="4027" y="1603"/>
                    </a:cubicBezTo>
                    <a:cubicBezTo>
                      <a:pt x="3917" y="1421"/>
                      <a:pt x="3801" y="1244"/>
                      <a:pt x="3679" y="1067"/>
                    </a:cubicBezTo>
                    <a:cubicBezTo>
                      <a:pt x="3551" y="897"/>
                      <a:pt x="3424" y="726"/>
                      <a:pt x="3290" y="562"/>
                    </a:cubicBezTo>
                    <a:cubicBezTo>
                      <a:pt x="3168" y="403"/>
                      <a:pt x="3040" y="245"/>
                      <a:pt x="2869" y="135"/>
                    </a:cubicBezTo>
                    <a:cubicBezTo>
                      <a:pt x="2795" y="83"/>
                      <a:pt x="2708" y="34"/>
                      <a:pt x="2614" y="34"/>
                    </a:cubicBezTo>
                    <a:cubicBezTo>
                      <a:pt x="2600" y="34"/>
                      <a:pt x="2585" y="35"/>
                      <a:pt x="2571" y="38"/>
                    </a:cubicBezTo>
                    <a:cubicBezTo>
                      <a:pt x="2455" y="56"/>
                      <a:pt x="2406" y="154"/>
                      <a:pt x="2382" y="257"/>
                    </a:cubicBezTo>
                    <a:cubicBezTo>
                      <a:pt x="2364" y="336"/>
                      <a:pt x="2364" y="416"/>
                      <a:pt x="2370" y="495"/>
                    </a:cubicBezTo>
                    <a:cubicBezTo>
                      <a:pt x="2309" y="446"/>
                      <a:pt x="2248" y="403"/>
                      <a:pt x="2187" y="355"/>
                    </a:cubicBezTo>
                    <a:cubicBezTo>
                      <a:pt x="2065" y="251"/>
                      <a:pt x="1931" y="154"/>
                      <a:pt x="1785" y="81"/>
                    </a:cubicBezTo>
                    <a:cubicBezTo>
                      <a:pt x="1677" y="30"/>
                      <a:pt x="1555" y="1"/>
                      <a:pt x="1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60"/>
              <p:cNvSpPr/>
              <p:nvPr/>
            </p:nvSpPr>
            <p:spPr>
              <a:xfrm>
                <a:off x="4053596" y="5345358"/>
                <a:ext cx="68568" cy="100708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855" extrusionOk="0">
                    <a:moveTo>
                      <a:pt x="97" y="0"/>
                    </a:moveTo>
                    <a:cubicBezTo>
                      <a:pt x="48" y="0"/>
                      <a:pt x="1" y="41"/>
                      <a:pt x="27" y="98"/>
                    </a:cubicBezTo>
                    <a:cubicBezTo>
                      <a:pt x="113" y="293"/>
                      <a:pt x="204" y="482"/>
                      <a:pt x="277" y="677"/>
                    </a:cubicBezTo>
                    <a:cubicBezTo>
                      <a:pt x="314" y="768"/>
                      <a:pt x="332" y="865"/>
                      <a:pt x="326" y="963"/>
                    </a:cubicBezTo>
                    <a:cubicBezTo>
                      <a:pt x="320" y="1060"/>
                      <a:pt x="308" y="1146"/>
                      <a:pt x="326" y="1237"/>
                    </a:cubicBezTo>
                    <a:cubicBezTo>
                      <a:pt x="417" y="1615"/>
                      <a:pt x="819" y="1755"/>
                      <a:pt x="1148" y="1852"/>
                    </a:cubicBezTo>
                    <a:cubicBezTo>
                      <a:pt x="1155" y="1854"/>
                      <a:pt x="1162" y="1855"/>
                      <a:pt x="1168" y="1855"/>
                    </a:cubicBezTo>
                    <a:cubicBezTo>
                      <a:pt x="1243" y="1855"/>
                      <a:pt x="1262" y="1728"/>
                      <a:pt x="1172" y="1700"/>
                    </a:cubicBezTo>
                    <a:cubicBezTo>
                      <a:pt x="892" y="1615"/>
                      <a:pt x="484" y="1487"/>
                      <a:pt x="466" y="1127"/>
                    </a:cubicBezTo>
                    <a:cubicBezTo>
                      <a:pt x="466" y="1042"/>
                      <a:pt x="484" y="951"/>
                      <a:pt x="478" y="865"/>
                    </a:cubicBezTo>
                    <a:cubicBezTo>
                      <a:pt x="472" y="768"/>
                      <a:pt x="442" y="677"/>
                      <a:pt x="411" y="585"/>
                    </a:cubicBezTo>
                    <a:cubicBezTo>
                      <a:pt x="338" y="402"/>
                      <a:pt x="253" y="226"/>
                      <a:pt x="174" y="49"/>
                    </a:cubicBezTo>
                    <a:cubicBezTo>
                      <a:pt x="158" y="15"/>
                      <a:pt x="127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60"/>
              <p:cNvSpPr/>
              <p:nvPr/>
            </p:nvSpPr>
            <p:spPr>
              <a:xfrm>
                <a:off x="3940240" y="5362948"/>
                <a:ext cx="105974" cy="121067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230" extrusionOk="0">
                    <a:moveTo>
                      <a:pt x="805" y="1"/>
                    </a:moveTo>
                    <a:cubicBezTo>
                      <a:pt x="774" y="1"/>
                      <a:pt x="746" y="15"/>
                      <a:pt x="733" y="42"/>
                    </a:cubicBezTo>
                    <a:cubicBezTo>
                      <a:pt x="714" y="78"/>
                      <a:pt x="733" y="133"/>
                      <a:pt x="769" y="145"/>
                    </a:cubicBezTo>
                    <a:cubicBezTo>
                      <a:pt x="1056" y="255"/>
                      <a:pt x="1336" y="389"/>
                      <a:pt x="1592" y="560"/>
                    </a:cubicBezTo>
                    <a:cubicBezTo>
                      <a:pt x="1451" y="736"/>
                      <a:pt x="1336" y="925"/>
                      <a:pt x="1238" y="1126"/>
                    </a:cubicBezTo>
                    <a:cubicBezTo>
                      <a:pt x="909" y="949"/>
                      <a:pt x="580" y="779"/>
                      <a:pt x="252" y="602"/>
                    </a:cubicBezTo>
                    <a:cubicBezTo>
                      <a:pt x="240" y="597"/>
                      <a:pt x="229" y="594"/>
                      <a:pt x="219" y="594"/>
                    </a:cubicBezTo>
                    <a:cubicBezTo>
                      <a:pt x="151" y="594"/>
                      <a:pt x="111" y="700"/>
                      <a:pt x="185" y="742"/>
                    </a:cubicBezTo>
                    <a:cubicBezTo>
                      <a:pt x="513" y="919"/>
                      <a:pt x="842" y="1090"/>
                      <a:pt x="1171" y="1266"/>
                    </a:cubicBezTo>
                    <a:lnTo>
                      <a:pt x="1177" y="1266"/>
                    </a:lnTo>
                    <a:cubicBezTo>
                      <a:pt x="1116" y="1418"/>
                      <a:pt x="1068" y="1571"/>
                      <a:pt x="1031" y="1729"/>
                    </a:cubicBezTo>
                    <a:cubicBezTo>
                      <a:pt x="739" y="1601"/>
                      <a:pt x="440" y="1479"/>
                      <a:pt x="148" y="1351"/>
                    </a:cubicBezTo>
                    <a:cubicBezTo>
                      <a:pt x="137" y="1347"/>
                      <a:pt x="127" y="1345"/>
                      <a:pt x="117" y="1345"/>
                    </a:cubicBezTo>
                    <a:cubicBezTo>
                      <a:pt x="43" y="1345"/>
                      <a:pt x="0" y="1454"/>
                      <a:pt x="81" y="1492"/>
                    </a:cubicBezTo>
                    <a:lnTo>
                      <a:pt x="964" y="1869"/>
                    </a:lnTo>
                    <a:cubicBezTo>
                      <a:pt x="976" y="1875"/>
                      <a:pt x="989" y="1875"/>
                      <a:pt x="1001" y="1875"/>
                    </a:cubicBezTo>
                    <a:cubicBezTo>
                      <a:pt x="989" y="1961"/>
                      <a:pt x="976" y="2052"/>
                      <a:pt x="970" y="2137"/>
                    </a:cubicBezTo>
                    <a:cubicBezTo>
                      <a:pt x="970" y="2180"/>
                      <a:pt x="989" y="2222"/>
                      <a:pt x="1031" y="2229"/>
                    </a:cubicBezTo>
                    <a:cubicBezTo>
                      <a:pt x="1035" y="2229"/>
                      <a:pt x="1039" y="2229"/>
                      <a:pt x="1043" y="2229"/>
                    </a:cubicBezTo>
                    <a:cubicBezTo>
                      <a:pt x="1077" y="2229"/>
                      <a:pt x="1117" y="2206"/>
                      <a:pt x="1123" y="2168"/>
                    </a:cubicBezTo>
                    <a:cubicBezTo>
                      <a:pt x="1165" y="1522"/>
                      <a:pt x="1445" y="907"/>
                      <a:pt x="1896" y="450"/>
                    </a:cubicBezTo>
                    <a:cubicBezTo>
                      <a:pt x="1952" y="394"/>
                      <a:pt x="1894" y="324"/>
                      <a:pt x="1834" y="324"/>
                    </a:cubicBezTo>
                    <a:cubicBezTo>
                      <a:pt x="1815" y="324"/>
                      <a:pt x="1796" y="331"/>
                      <a:pt x="1780" y="346"/>
                    </a:cubicBezTo>
                    <a:cubicBezTo>
                      <a:pt x="1750" y="377"/>
                      <a:pt x="1719" y="413"/>
                      <a:pt x="1689" y="444"/>
                    </a:cubicBezTo>
                    <a:cubicBezTo>
                      <a:pt x="1421" y="267"/>
                      <a:pt x="1141" y="121"/>
                      <a:pt x="836" y="5"/>
                    </a:cubicBezTo>
                    <a:cubicBezTo>
                      <a:pt x="826" y="2"/>
                      <a:pt x="815" y="1"/>
                      <a:pt x="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0"/>
              <p:cNvSpPr/>
              <p:nvPr/>
            </p:nvSpPr>
            <p:spPr>
              <a:xfrm>
                <a:off x="4375806" y="5440256"/>
                <a:ext cx="349899" cy="413798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7622" extrusionOk="0">
                    <a:moveTo>
                      <a:pt x="3424" y="1"/>
                    </a:moveTo>
                    <a:cubicBezTo>
                      <a:pt x="2967" y="1"/>
                      <a:pt x="2498" y="68"/>
                      <a:pt x="2059" y="202"/>
                    </a:cubicBezTo>
                    <a:cubicBezTo>
                      <a:pt x="1779" y="287"/>
                      <a:pt x="1505" y="403"/>
                      <a:pt x="1255" y="561"/>
                    </a:cubicBezTo>
                    <a:cubicBezTo>
                      <a:pt x="1115" y="610"/>
                      <a:pt x="981" y="677"/>
                      <a:pt x="859" y="768"/>
                    </a:cubicBezTo>
                    <a:cubicBezTo>
                      <a:pt x="482" y="1042"/>
                      <a:pt x="244" y="1511"/>
                      <a:pt x="409" y="1974"/>
                    </a:cubicBezTo>
                    <a:cubicBezTo>
                      <a:pt x="482" y="2187"/>
                      <a:pt x="622" y="2370"/>
                      <a:pt x="811" y="2492"/>
                    </a:cubicBezTo>
                    <a:cubicBezTo>
                      <a:pt x="488" y="2735"/>
                      <a:pt x="214" y="3064"/>
                      <a:pt x="110" y="3460"/>
                    </a:cubicBezTo>
                    <a:cubicBezTo>
                      <a:pt x="1" y="3880"/>
                      <a:pt x="122" y="4319"/>
                      <a:pt x="403" y="4648"/>
                    </a:cubicBezTo>
                    <a:cubicBezTo>
                      <a:pt x="524" y="4794"/>
                      <a:pt x="683" y="4910"/>
                      <a:pt x="865" y="4989"/>
                    </a:cubicBezTo>
                    <a:cubicBezTo>
                      <a:pt x="457" y="5415"/>
                      <a:pt x="293" y="6091"/>
                      <a:pt x="530" y="6640"/>
                    </a:cubicBezTo>
                    <a:cubicBezTo>
                      <a:pt x="664" y="6956"/>
                      <a:pt x="963" y="7139"/>
                      <a:pt x="1268" y="7285"/>
                    </a:cubicBezTo>
                    <a:cubicBezTo>
                      <a:pt x="1572" y="7425"/>
                      <a:pt x="1889" y="7517"/>
                      <a:pt x="2218" y="7572"/>
                    </a:cubicBezTo>
                    <a:cubicBezTo>
                      <a:pt x="2438" y="7606"/>
                      <a:pt x="2659" y="7621"/>
                      <a:pt x="2881" y="7621"/>
                    </a:cubicBezTo>
                    <a:cubicBezTo>
                      <a:pt x="3333" y="7621"/>
                      <a:pt x="3786" y="7556"/>
                      <a:pt x="4228" y="7450"/>
                    </a:cubicBezTo>
                    <a:cubicBezTo>
                      <a:pt x="4563" y="7364"/>
                      <a:pt x="4892" y="7261"/>
                      <a:pt x="5208" y="7127"/>
                    </a:cubicBezTo>
                    <a:cubicBezTo>
                      <a:pt x="5519" y="6993"/>
                      <a:pt x="5817" y="6810"/>
                      <a:pt x="6049" y="6554"/>
                    </a:cubicBezTo>
                    <a:cubicBezTo>
                      <a:pt x="6256" y="6317"/>
                      <a:pt x="6408" y="6018"/>
                      <a:pt x="6427" y="5696"/>
                    </a:cubicBezTo>
                    <a:cubicBezTo>
                      <a:pt x="6445" y="5409"/>
                      <a:pt x="6341" y="5105"/>
                      <a:pt x="6140" y="4892"/>
                    </a:cubicBezTo>
                    <a:cubicBezTo>
                      <a:pt x="6110" y="4861"/>
                      <a:pt x="6079" y="4837"/>
                      <a:pt x="6043" y="4812"/>
                    </a:cubicBezTo>
                    <a:cubicBezTo>
                      <a:pt x="6268" y="4520"/>
                      <a:pt x="6390" y="4167"/>
                      <a:pt x="6396" y="3801"/>
                    </a:cubicBezTo>
                    <a:cubicBezTo>
                      <a:pt x="6402" y="3424"/>
                      <a:pt x="6268" y="3052"/>
                      <a:pt x="6037" y="2754"/>
                    </a:cubicBezTo>
                    <a:cubicBezTo>
                      <a:pt x="5921" y="2614"/>
                      <a:pt x="5781" y="2486"/>
                      <a:pt x="5629" y="2388"/>
                    </a:cubicBezTo>
                    <a:cubicBezTo>
                      <a:pt x="5799" y="2017"/>
                      <a:pt x="5793" y="1584"/>
                      <a:pt x="5635" y="1207"/>
                    </a:cubicBezTo>
                    <a:cubicBezTo>
                      <a:pt x="5470" y="817"/>
                      <a:pt x="5154" y="506"/>
                      <a:pt x="4782" y="305"/>
                    </a:cubicBezTo>
                    <a:cubicBezTo>
                      <a:pt x="4368" y="86"/>
                      <a:pt x="3893" y="1"/>
                      <a:pt x="3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60"/>
              <p:cNvSpPr/>
              <p:nvPr/>
            </p:nvSpPr>
            <p:spPr>
              <a:xfrm>
                <a:off x="4419455" y="5568163"/>
                <a:ext cx="255000" cy="17699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326" extrusionOk="0">
                    <a:moveTo>
                      <a:pt x="4612" y="0"/>
                    </a:moveTo>
                    <a:cubicBezTo>
                      <a:pt x="4606" y="0"/>
                      <a:pt x="4600" y="1"/>
                      <a:pt x="4593" y="2"/>
                    </a:cubicBezTo>
                    <a:cubicBezTo>
                      <a:pt x="3781" y="116"/>
                      <a:pt x="2961" y="175"/>
                      <a:pt x="2140" y="175"/>
                    </a:cubicBezTo>
                    <a:cubicBezTo>
                      <a:pt x="1784" y="175"/>
                      <a:pt x="1428" y="164"/>
                      <a:pt x="1073" y="142"/>
                    </a:cubicBezTo>
                    <a:cubicBezTo>
                      <a:pt x="744" y="124"/>
                      <a:pt x="409" y="93"/>
                      <a:pt x="74" y="57"/>
                    </a:cubicBezTo>
                    <a:cubicBezTo>
                      <a:pt x="71" y="56"/>
                      <a:pt x="69" y="56"/>
                      <a:pt x="67" y="56"/>
                    </a:cubicBezTo>
                    <a:cubicBezTo>
                      <a:pt x="33" y="56"/>
                      <a:pt x="1" y="96"/>
                      <a:pt x="1" y="136"/>
                    </a:cubicBezTo>
                    <a:cubicBezTo>
                      <a:pt x="1" y="178"/>
                      <a:pt x="37" y="203"/>
                      <a:pt x="74" y="209"/>
                    </a:cubicBezTo>
                    <a:cubicBezTo>
                      <a:pt x="758" y="286"/>
                      <a:pt x="1448" y="325"/>
                      <a:pt x="2137" y="325"/>
                    </a:cubicBezTo>
                    <a:cubicBezTo>
                      <a:pt x="2639" y="325"/>
                      <a:pt x="3139" y="305"/>
                      <a:pt x="3637" y="264"/>
                    </a:cubicBezTo>
                    <a:cubicBezTo>
                      <a:pt x="3972" y="233"/>
                      <a:pt x="4301" y="197"/>
                      <a:pt x="4636" y="148"/>
                    </a:cubicBezTo>
                    <a:cubicBezTo>
                      <a:pt x="4672" y="142"/>
                      <a:pt x="4697" y="93"/>
                      <a:pt x="4685" y="57"/>
                    </a:cubicBezTo>
                    <a:cubicBezTo>
                      <a:pt x="4674" y="15"/>
                      <a:pt x="4647" y="0"/>
                      <a:pt x="4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60"/>
              <p:cNvSpPr/>
              <p:nvPr/>
            </p:nvSpPr>
            <p:spPr>
              <a:xfrm>
                <a:off x="4419780" y="5699707"/>
                <a:ext cx="283394" cy="28719"/>
              </a:xfrm>
              <a:custGeom>
                <a:avLst/>
                <a:gdLst/>
                <a:ahLst/>
                <a:cxnLst/>
                <a:rect l="l" t="t" r="r" b="b"/>
                <a:pathLst>
                  <a:path w="5220" h="529" extrusionOk="0">
                    <a:moveTo>
                      <a:pt x="5107" y="0"/>
                    </a:moveTo>
                    <a:cubicBezTo>
                      <a:pt x="5101" y="0"/>
                      <a:pt x="5094" y="1"/>
                      <a:pt x="5087" y="3"/>
                    </a:cubicBezTo>
                    <a:cubicBezTo>
                      <a:pt x="4459" y="173"/>
                      <a:pt x="3820" y="283"/>
                      <a:pt x="3168" y="338"/>
                    </a:cubicBezTo>
                    <a:cubicBezTo>
                      <a:pt x="2871" y="363"/>
                      <a:pt x="2572" y="376"/>
                      <a:pt x="2273" y="376"/>
                    </a:cubicBezTo>
                    <a:cubicBezTo>
                      <a:pt x="1922" y="376"/>
                      <a:pt x="1570" y="359"/>
                      <a:pt x="1219" y="326"/>
                    </a:cubicBezTo>
                    <a:cubicBezTo>
                      <a:pt x="853" y="289"/>
                      <a:pt x="494" y="240"/>
                      <a:pt x="135" y="167"/>
                    </a:cubicBezTo>
                    <a:cubicBezTo>
                      <a:pt x="129" y="166"/>
                      <a:pt x="123" y="166"/>
                      <a:pt x="118" y="166"/>
                    </a:cubicBezTo>
                    <a:cubicBezTo>
                      <a:pt x="33" y="166"/>
                      <a:pt x="0" y="296"/>
                      <a:pt x="92" y="314"/>
                    </a:cubicBezTo>
                    <a:cubicBezTo>
                      <a:pt x="738" y="441"/>
                      <a:pt x="1402" y="515"/>
                      <a:pt x="2059" y="527"/>
                    </a:cubicBezTo>
                    <a:cubicBezTo>
                      <a:pt x="2126" y="528"/>
                      <a:pt x="2192" y="529"/>
                      <a:pt x="2258" y="529"/>
                    </a:cubicBezTo>
                    <a:cubicBezTo>
                      <a:pt x="2851" y="529"/>
                      <a:pt x="3447" y="480"/>
                      <a:pt x="4033" y="387"/>
                    </a:cubicBezTo>
                    <a:cubicBezTo>
                      <a:pt x="4404" y="326"/>
                      <a:pt x="4770" y="247"/>
                      <a:pt x="5129" y="155"/>
                    </a:cubicBezTo>
                    <a:cubicBezTo>
                      <a:pt x="5220" y="133"/>
                      <a:pt x="5190" y="0"/>
                      <a:pt x="5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60"/>
              <p:cNvSpPr/>
              <p:nvPr/>
            </p:nvSpPr>
            <p:spPr>
              <a:xfrm>
                <a:off x="4144152" y="4484267"/>
                <a:ext cx="339855" cy="185237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3412" extrusionOk="0">
                    <a:moveTo>
                      <a:pt x="5762" y="0"/>
                    </a:moveTo>
                    <a:cubicBezTo>
                      <a:pt x="4945" y="0"/>
                      <a:pt x="4132" y="159"/>
                      <a:pt x="3372" y="457"/>
                    </a:cubicBezTo>
                    <a:cubicBezTo>
                      <a:pt x="2489" y="811"/>
                      <a:pt x="1673" y="1341"/>
                      <a:pt x="1003" y="2017"/>
                    </a:cubicBezTo>
                    <a:cubicBezTo>
                      <a:pt x="631" y="2401"/>
                      <a:pt x="302" y="2833"/>
                      <a:pt x="34" y="3296"/>
                    </a:cubicBezTo>
                    <a:cubicBezTo>
                      <a:pt x="0" y="3355"/>
                      <a:pt x="55" y="3412"/>
                      <a:pt x="108" y="3412"/>
                    </a:cubicBezTo>
                    <a:cubicBezTo>
                      <a:pt x="131" y="3412"/>
                      <a:pt x="154" y="3401"/>
                      <a:pt x="168" y="3375"/>
                    </a:cubicBezTo>
                    <a:cubicBezTo>
                      <a:pt x="631" y="2565"/>
                      <a:pt x="1283" y="1871"/>
                      <a:pt x="2044" y="1341"/>
                    </a:cubicBezTo>
                    <a:cubicBezTo>
                      <a:pt x="2812" y="811"/>
                      <a:pt x="3683" y="439"/>
                      <a:pt x="4603" y="263"/>
                    </a:cubicBezTo>
                    <a:cubicBezTo>
                      <a:pt x="4988" y="189"/>
                      <a:pt x="5380" y="154"/>
                      <a:pt x="5774" y="154"/>
                    </a:cubicBezTo>
                    <a:cubicBezTo>
                      <a:pt x="5903" y="154"/>
                      <a:pt x="6033" y="158"/>
                      <a:pt x="6162" y="165"/>
                    </a:cubicBezTo>
                    <a:cubicBezTo>
                      <a:pt x="6164" y="165"/>
                      <a:pt x="6166" y="165"/>
                      <a:pt x="6167" y="165"/>
                    </a:cubicBezTo>
                    <a:cubicBezTo>
                      <a:pt x="6259" y="165"/>
                      <a:pt x="6257" y="19"/>
                      <a:pt x="6162" y="13"/>
                    </a:cubicBezTo>
                    <a:cubicBezTo>
                      <a:pt x="6029" y="4"/>
                      <a:pt x="5895" y="0"/>
                      <a:pt x="5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60"/>
              <p:cNvSpPr/>
              <p:nvPr/>
            </p:nvSpPr>
            <p:spPr>
              <a:xfrm>
                <a:off x="4028623" y="4519827"/>
                <a:ext cx="58905" cy="5890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6" y="1"/>
                    </a:moveTo>
                    <a:cubicBezTo>
                      <a:pt x="517" y="1"/>
                      <a:pt x="487" y="4"/>
                      <a:pt x="457" y="10"/>
                    </a:cubicBezTo>
                    <a:cubicBezTo>
                      <a:pt x="323" y="34"/>
                      <a:pt x="213" y="125"/>
                      <a:pt x="140" y="241"/>
                    </a:cubicBezTo>
                    <a:cubicBezTo>
                      <a:pt x="24" y="393"/>
                      <a:pt x="0" y="606"/>
                      <a:pt x="79" y="777"/>
                    </a:cubicBezTo>
                    <a:cubicBezTo>
                      <a:pt x="163" y="971"/>
                      <a:pt x="367" y="1085"/>
                      <a:pt x="569" y="1085"/>
                    </a:cubicBezTo>
                    <a:cubicBezTo>
                      <a:pt x="589" y="1085"/>
                      <a:pt x="608" y="1084"/>
                      <a:pt x="627" y="1082"/>
                    </a:cubicBezTo>
                    <a:cubicBezTo>
                      <a:pt x="871" y="1063"/>
                      <a:pt x="1084" y="887"/>
                      <a:pt x="1084" y="631"/>
                    </a:cubicBezTo>
                    <a:cubicBezTo>
                      <a:pt x="1084" y="552"/>
                      <a:pt x="1066" y="472"/>
                      <a:pt x="1029" y="399"/>
                    </a:cubicBezTo>
                    <a:cubicBezTo>
                      <a:pt x="1029" y="381"/>
                      <a:pt x="1023" y="363"/>
                      <a:pt x="1017" y="345"/>
                    </a:cubicBezTo>
                    <a:cubicBezTo>
                      <a:pt x="948" y="147"/>
                      <a:pt x="756" y="1"/>
                      <a:pt x="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60"/>
              <p:cNvSpPr/>
              <p:nvPr/>
            </p:nvSpPr>
            <p:spPr>
              <a:xfrm>
                <a:off x="4314947" y="4394255"/>
                <a:ext cx="58959" cy="59122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089" extrusionOk="0">
                    <a:moveTo>
                      <a:pt x="540" y="1"/>
                    </a:moveTo>
                    <a:cubicBezTo>
                      <a:pt x="513" y="1"/>
                      <a:pt x="485" y="3"/>
                      <a:pt x="458" y="8"/>
                    </a:cubicBezTo>
                    <a:cubicBezTo>
                      <a:pt x="324" y="32"/>
                      <a:pt x="214" y="124"/>
                      <a:pt x="141" y="239"/>
                    </a:cubicBezTo>
                    <a:cubicBezTo>
                      <a:pt x="25" y="392"/>
                      <a:pt x="1" y="605"/>
                      <a:pt x="80" y="775"/>
                    </a:cubicBezTo>
                    <a:cubicBezTo>
                      <a:pt x="165" y="974"/>
                      <a:pt x="377" y="1088"/>
                      <a:pt x="583" y="1088"/>
                    </a:cubicBezTo>
                    <a:cubicBezTo>
                      <a:pt x="598" y="1088"/>
                      <a:pt x="613" y="1087"/>
                      <a:pt x="628" y="1086"/>
                    </a:cubicBezTo>
                    <a:cubicBezTo>
                      <a:pt x="872" y="1062"/>
                      <a:pt x="1085" y="885"/>
                      <a:pt x="1085" y="629"/>
                    </a:cubicBezTo>
                    <a:cubicBezTo>
                      <a:pt x="1085" y="550"/>
                      <a:pt x="1067" y="471"/>
                      <a:pt x="1030" y="404"/>
                    </a:cubicBezTo>
                    <a:cubicBezTo>
                      <a:pt x="1030" y="380"/>
                      <a:pt x="1024" y="361"/>
                      <a:pt x="1018" y="343"/>
                    </a:cubicBezTo>
                    <a:cubicBezTo>
                      <a:pt x="948" y="143"/>
                      <a:pt x="753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60"/>
              <p:cNvSpPr/>
              <p:nvPr/>
            </p:nvSpPr>
            <p:spPr>
              <a:xfrm>
                <a:off x="4665170" y="5419409"/>
                <a:ext cx="104183" cy="234533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4320" extrusionOk="0">
                    <a:moveTo>
                      <a:pt x="88" y="0"/>
                    </a:moveTo>
                    <a:cubicBezTo>
                      <a:pt x="66" y="0"/>
                      <a:pt x="43" y="9"/>
                      <a:pt x="31" y="25"/>
                    </a:cubicBezTo>
                    <a:cubicBezTo>
                      <a:pt x="0" y="56"/>
                      <a:pt x="6" y="98"/>
                      <a:pt x="31" y="129"/>
                    </a:cubicBezTo>
                    <a:cubicBezTo>
                      <a:pt x="396" y="592"/>
                      <a:pt x="707" y="1097"/>
                      <a:pt x="963" y="1621"/>
                    </a:cubicBezTo>
                    <a:cubicBezTo>
                      <a:pt x="1224" y="2151"/>
                      <a:pt x="1425" y="2705"/>
                      <a:pt x="1572" y="3272"/>
                    </a:cubicBezTo>
                    <a:cubicBezTo>
                      <a:pt x="1651" y="3594"/>
                      <a:pt x="1718" y="3917"/>
                      <a:pt x="1760" y="4246"/>
                    </a:cubicBezTo>
                    <a:cubicBezTo>
                      <a:pt x="1767" y="4289"/>
                      <a:pt x="1791" y="4319"/>
                      <a:pt x="1834" y="4319"/>
                    </a:cubicBezTo>
                    <a:cubicBezTo>
                      <a:pt x="1876" y="4319"/>
                      <a:pt x="1919" y="4289"/>
                      <a:pt x="1913" y="4246"/>
                    </a:cubicBezTo>
                    <a:cubicBezTo>
                      <a:pt x="1834" y="3649"/>
                      <a:pt x="1693" y="3058"/>
                      <a:pt x="1492" y="2486"/>
                    </a:cubicBezTo>
                    <a:cubicBezTo>
                      <a:pt x="1291" y="1919"/>
                      <a:pt x="1036" y="1377"/>
                      <a:pt x="725" y="866"/>
                    </a:cubicBezTo>
                    <a:cubicBezTo>
                      <a:pt x="548" y="573"/>
                      <a:pt x="347" y="293"/>
                      <a:pt x="140" y="25"/>
                    </a:cubicBezTo>
                    <a:cubicBezTo>
                      <a:pt x="129" y="8"/>
                      <a:pt x="109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60"/>
              <p:cNvSpPr/>
              <p:nvPr/>
            </p:nvSpPr>
            <p:spPr>
              <a:xfrm>
                <a:off x="4437316" y="5870394"/>
                <a:ext cx="202122" cy="37623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693" extrusionOk="0">
                    <a:moveTo>
                      <a:pt x="3638" y="1"/>
                    </a:moveTo>
                    <a:cubicBezTo>
                      <a:pt x="3624" y="1"/>
                      <a:pt x="3609" y="4"/>
                      <a:pt x="3594" y="8"/>
                    </a:cubicBezTo>
                    <a:cubicBezTo>
                      <a:pt x="2763" y="362"/>
                      <a:pt x="1863" y="538"/>
                      <a:pt x="956" y="538"/>
                    </a:cubicBezTo>
                    <a:cubicBezTo>
                      <a:pt x="926" y="538"/>
                      <a:pt x="896" y="538"/>
                      <a:pt x="865" y="538"/>
                    </a:cubicBezTo>
                    <a:cubicBezTo>
                      <a:pt x="604" y="532"/>
                      <a:pt x="342" y="513"/>
                      <a:pt x="80" y="477"/>
                    </a:cubicBezTo>
                    <a:cubicBezTo>
                      <a:pt x="37" y="477"/>
                      <a:pt x="1" y="520"/>
                      <a:pt x="1" y="556"/>
                    </a:cubicBezTo>
                    <a:cubicBezTo>
                      <a:pt x="1" y="605"/>
                      <a:pt x="37" y="629"/>
                      <a:pt x="80" y="635"/>
                    </a:cubicBezTo>
                    <a:cubicBezTo>
                      <a:pt x="375" y="673"/>
                      <a:pt x="673" y="692"/>
                      <a:pt x="971" y="692"/>
                    </a:cubicBezTo>
                    <a:cubicBezTo>
                      <a:pt x="1627" y="692"/>
                      <a:pt x="2284" y="600"/>
                      <a:pt x="2912" y="416"/>
                    </a:cubicBezTo>
                    <a:cubicBezTo>
                      <a:pt x="3168" y="337"/>
                      <a:pt x="3424" y="245"/>
                      <a:pt x="3673" y="142"/>
                    </a:cubicBezTo>
                    <a:cubicBezTo>
                      <a:pt x="3710" y="124"/>
                      <a:pt x="3722" y="69"/>
                      <a:pt x="3704" y="38"/>
                    </a:cubicBezTo>
                    <a:cubicBezTo>
                      <a:pt x="3688" y="11"/>
                      <a:pt x="3664" y="1"/>
                      <a:pt x="36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60"/>
              <p:cNvSpPr/>
              <p:nvPr/>
            </p:nvSpPr>
            <p:spPr>
              <a:xfrm>
                <a:off x="4198876" y="5660293"/>
                <a:ext cx="111512" cy="45891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8453" extrusionOk="0">
                    <a:moveTo>
                      <a:pt x="157" y="0"/>
                    </a:moveTo>
                    <a:cubicBezTo>
                      <a:pt x="132" y="0"/>
                      <a:pt x="108" y="13"/>
                      <a:pt x="92" y="41"/>
                    </a:cubicBezTo>
                    <a:cubicBezTo>
                      <a:pt x="74" y="71"/>
                      <a:pt x="80" y="126"/>
                      <a:pt x="117" y="144"/>
                    </a:cubicBezTo>
                    <a:cubicBezTo>
                      <a:pt x="330" y="242"/>
                      <a:pt x="543" y="333"/>
                      <a:pt x="756" y="430"/>
                    </a:cubicBezTo>
                    <a:cubicBezTo>
                      <a:pt x="756" y="437"/>
                      <a:pt x="756" y="437"/>
                      <a:pt x="756" y="443"/>
                    </a:cubicBezTo>
                    <a:cubicBezTo>
                      <a:pt x="671" y="1478"/>
                      <a:pt x="586" y="2514"/>
                      <a:pt x="494" y="3549"/>
                    </a:cubicBezTo>
                    <a:cubicBezTo>
                      <a:pt x="397" y="4578"/>
                      <a:pt x="299" y="5608"/>
                      <a:pt x="190" y="6631"/>
                    </a:cubicBezTo>
                    <a:cubicBezTo>
                      <a:pt x="129" y="7216"/>
                      <a:pt x="68" y="7794"/>
                      <a:pt x="1" y="8373"/>
                    </a:cubicBezTo>
                    <a:cubicBezTo>
                      <a:pt x="1" y="8416"/>
                      <a:pt x="44" y="8452"/>
                      <a:pt x="80" y="8452"/>
                    </a:cubicBezTo>
                    <a:cubicBezTo>
                      <a:pt x="123" y="8452"/>
                      <a:pt x="153" y="8416"/>
                      <a:pt x="153" y="8373"/>
                    </a:cubicBezTo>
                    <a:cubicBezTo>
                      <a:pt x="269" y="7344"/>
                      <a:pt x="379" y="6308"/>
                      <a:pt x="482" y="5273"/>
                    </a:cubicBezTo>
                    <a:cubicBezTo>
                      <a:pt x="586" y="4249"/>
                      <a:pt x="677" y="3220"/>
                      <a:pt x="762" y="2191"/>
                    </a:cubicBezTo>
                    <a:cubicBezTo>
                      <a:pt x="811" y="1624"/>
                      <a:pt x="860" y="1058"/>
                      <a:pt x="902" y="497"/>
                    </a:cubicBezTo>
                    <a:cubicBezTo>
                      <a:pt x="1243" y="650"/>
                      <a:pt x="1585" y="802"/>
                      <a:pt x="1926" y="954"/>
                    </a:cubicBezTo>
                    <a:cubicBezTo>
                      <a:pt x="1937" y="960"/>
                      <a:pt x="1949" y="963"/>
                      <a:pt x="1962" y="963"/>
                    </a:cubicBezTo>
                    <a:cubicBezTo>
                      <a:pt x="1989" y="963"/>
                      <a:pt x="2017" y="949"/>
                      <a:pt x="2029" y="924"/>
                    </a:cubicBezTo>
                    <a:cubicBezTo>
                      <a:pt x="2054" y="893"/>
                      <a:pt x="2041" y="839"/>
                      <a:pt x="2005" y="820"/>
                    </a:cubicBezTo>
                    <a:lnTo>
                      <a:pt x="196" y="10"/>
                    </a:lnTo>
                    <a:cubicBezTo>
                      <a:pt x="183" y="4"/>
                      <a:pt x="170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60"/>
              <p:cNvSpPr/>
              <p:nvPr/>
            </p:nvSpPr>
            <p:spPr>
              <a:xfrm>
                <a:off x="4162176" y="5441776"/>
                <a:ext cx="186920" cy="89036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640" extrusionOk="0">
                    <a:moveTo>
                      <a:pt x="119" y="1"/>
                    </a:moveTo>
                    <a:cubicBezTo>
                      <a:pt x="50" y="1"/>
                      <a:pt x="1" y="106"/>
                      <a:pt x="80" y="143"/>
                    </a:cubicBezTo>
                    <a:cubicBezTo>
                      <a:pt x="908" y="557"/>
                      <a:pt x="1749" y="947"/>
                      <a:pt x="2596" y="1319"/>
                    </a:cubicBezTo>
                    <a:cubicBezTo>
                      <a:pt x="2839" y="1428"/>
                      <a:pt x="3077" y="1532"/>
                      <a:pt x="3320" y="1629"/>
                    </a:cubicBezTo>
                    <a:cubicBezTo>
                      <a:pt x="3334" y="1636"/>
                      <a:pt x="3347" y="1639"/>
                      <a:pt x="3361" y="1639"/>
                    </a:cubicBezTo>
                    <a:cubicBezTo>
                      <a:pt x="3385" y="1639"/>
                      <a:pt x="3408" y="1628"/>
                      <a:pt x="3424" y="1605"/>
                    </a:cubicBezTo>
                    <a:cubicBezTo>
                      <a:pt x="3442" y="1574"/>
                      <a:pt x="3436" y="1514"/>
                      <a:pt x="3400" y="1501"/>
                    </a:cubicBezTo>
                    <a:cubicBezTo>
                      <a:pt x="2541" y="1136"/>
                      <a:pt x="1700" y="758"/>
                      <a:pt x="860" y="356"/>
                    </a:cubicBezTo>
                    <a:cubicBezTo>
                      <a:pt x="628" y="241"/>
                      <a:pt x="391" y="125"/>
                      <a:pt x="153" y="9"/>
                    </a:cubicBezTo>
                    <a:cubicBezTo>
                      <a:pt x="142" y="3"/>
                      <a:pt x="130" y="1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0"/>
              <p:cNvSpPr/>
              <p:nvPr/>
            </p:nvSpPr>
            <p:spPr>
              <a:xfrm>
                <a:off x="4181720" y="4650285"/>
                <a:ext cx="72531" cy="7546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390" extrusionOk="0">
                    <a:moveTo>
                      <a:pt x="770" y="0"/>
                    </a:moveTo>
                    <a:cubicBezTo>
                      <a:pt x="607" y="0"/>
                      <a:pt x="445" y="54"/>
                      <a:pt x="317" y="165"/>
                    </a:cubicBezTo>
                    <a:cubicBezTo>
                      <a:pt x="55" y="396"/>
                      <a:pt x="0" y="817"/>
                      <a:pt x="213" y="1103"/>
                    </a:cubicBezTo>
                    <a:cubicBezTo>
                      <a:pt x="329" y="1261"/>
                      <a:pt x="506" y="1365"/>
                      <a:pt x="707" y="1389"/>
                    </a:cubicBezTo>
                    <a:cubicBezTo>
                      <a:pt x="710" y="1389"/>
                      <a:pt x="712" y="1390"/>
                      <a:pt x="715" y="1390"/>
                    </a:cubicBezTo>
                    <a:cubicBezTo>
                      <a:pt x="754" y="1390"/>
                      <a:pt x="786" y="1350"/>
                      <a:pt x="786" y="1316"/>
                    </a:cubicBezTo>
                    <a:cubicBezTo>
                      <a:pt x="786" y="1267"/>
                      <a:pt x="749" y="1243"/>
                      <a:pt x="707" y="1237"/>
                    </a:cubicBezTo>
                    <a:cubicBezTo>
                      <a:pt x="439" y="1206"/>
                      <a:pt x="219" y="951"/>
                      <a:pt x="232" y="676"/>
                    </a:cubicBezTo>
                    <a:cubicBezTo>
                      <a:pt x="244" y="402"/>
                      <a:pt x="469" y="159"/>
                      <a:pt x="749" y="153"/>
                    </a:cubicBezTo>
                    <a:cubicBezTo>
                      <a:pt x="757" y="152"/>
                      <a:pt x="765" y="152"/>
                      <a:pt x="773" y="152"/>
                    </a:cubicBezTo>
                    <a:cubicBezTo>
                      <a:pt x="923" y="152"/>
                      <a:pt x="1066" y="207"/>
                      <a:pt x="1170" y="317"/>
                    </a:cubicBezTo>
                    <a:cubicBezTo>
                      <a:pt x="1186" y="332"/>
                      <a:pt x="1205" y="339"/>
                      <a:pt x="1222" y="339"/>
                    </a:cubicBezTo>
                    <a:cubicBezTo>
                      <a:pt x="1283" y="339"/>
                      <a:pt x="1336" y="264"/>
                      <a:pt x="1279" y="207"/>
                    </a:cubicBezTo>
                    <a:cubicBezTo>
                      <a:pt x="1143" y="71"/>
                      <a:pt x="956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0"/>
              <p:cNvSpPr/>
              <p:nvPr/>
            </p:nvSpPr>
            <p:spPr>
              <a:xfrm>
                <a:off x="4213805" y="4676725"/>
                <a:ext cx="28122" cy="269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97" extrusionOk="0">
                    <a:moveTo>
                      <a:pt x="268" y="0"/>
                    </a:moveTo>
                    <a:cubicBezTo>
                      <a:pt x="156" y="0"/>
                      <a:pt x="48" y="78"/>
                      <a:pt x="24" y="189"/>
                    </a:cubicBezTo>
                    <a:cubicBezTo>
                      <a:pt x="0" y="323"/>
                      <a:pt x="97" y="476"/>
                      <a:pt x="238" y="494"/>
                    </a:cubicBezTo>
                    <a:cubicBezTo>
                      <a:pt x="244" y="496"/>
                      <a:pt x="250" y="496"/>
                      <a:pt x="256" y="496"/>
                    </a:cubicBezTo>
                    <a:cubicBezTo>
                      <a:pt x="272" y="496"/>
                      <a:pt x="285" y="491"/>
                      <a:pt x="298" y="482"/>
                    </a:cubicBezTo>
                    <a:cubicBezTo>
                      <a:pt x="396" y="482"/>
                      <a:pt x="475" y="397"/>
                      <a:pt x="475" y="299"/>
                    </a:cubicBezTo>
                    <a:cubicBezTo>
                      <a:pt x="481" y="287"/>
                      <a:pt x="487" y="275"/>
                      <a:pt x="487" y="263"/>
                    </a:cubicBezTo>
                    <a:cubicBezTo>
                      <a:pt x="518" y="129"/>
                      <a:pt x="414" y="7"/>
                      <a:pt x="280" y="1"/>
                    </a:cubicBezTo>
                    <a:cubicBezTo>
                      <a:pt x="276" y="0"/>
                      <a:pt x="272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60"/>
              <p:cNvSpPr/>
              <p:nvPr/>
            </p:nvSpPr>
            <p:spPr>
              <a:xfrm>
                <a:off x="4521628" y="4531174"/>
                <a:ext cx="7247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135" extrusionOk="0">
                    <a:moveTo>
                      <a:pt x="594" y="0"/>
                    </a:moveTo>
                    <a:cubicBezTo>
                      <a:pt x="462" y="0"/>
                      <a:pt x="331" y="43"/>
                      <a:pt x="220" y="136"/>
                    </a:cubicBezTo>
                    <a:cubicBezTo>
                      <a:pt x="86" y="239"/>
                      <a:pt x="1" y="404"/>
                      <a:pt x="1" y="574"/>
                    </a:cubicBezTo>
                    <a:cubicBezTo>
                      <a:pt x="1" y="623"/>
                      <a:pt x="39" y="647"/>
                      <a:pt x="77" y="647"/>
                    </a:cubicBezTo>
                    <a:cubicBezTo>
                      <a:pt x="115" y="647"/>
                      <a:pt x="153" y="623"/>
                      <a:pt x="153" y="574"/>
                    </a:cubicBezTo>
                    <a:cubicBezTo>
                      <a:pt x="153" y="422"/>
                      <a:pt x="244" y="288"/>
                      <a:pt x="372" y="215"/>
                    </a:cubicBezTo>
                    <a:cubicBezTo>
                      <a:pt x="440" y="171"/>
                      <a:pt x="519" y="149"/>
                      <a:pt x="598" y="149"/>
                    </a:cubicBezTo>
                    <a:cubicBezTo>
                      <a:pt x="662" y="149"/>
                      <a:pt x="727" y="163"/>
                      <a:pt x="786" y="190"/>
                    </a:cubicBezTo>
                    <a:cubicBezTo>
                      <a:pt x="1109" y="324"/>
                      <a:pt x="1201" y="720"/>
                      <a:pt x="1067" y="1019"/>
                    </a:cubicBezTo>
                    <a:cubicBezTo>
                      <a:pt x="1048" y="1055"/>
                      <a:pt x="1054" y="1104"/>
                      <a:pt x="1091" y="1122"/>
                    </a:cubicBezTo>
                    <a:cubicBezTo>
                      <a:pt x="1102" y="1131"/>
                      <a:pt x="1116" y="1135"/>
                      <a:pt x="1130" y="1135"/>
                    </a:cubicBezTo>
                    <a:cubicBezTo>
                      <a:pt x="1156" y="1135"/>
                      <a:pt x="1183" y="1122"/>
                      <a:pt x="1195" y="1098"/>
                    </a:cubicBezTo>
                    <a:cubicBezTo>
                      <a:pt x="1335" y="799"/>
                      <a:pt x="1304" y="416"/>
                      <a:pt x="1054" y="184"/>
                    </a:cubicBezTo>
                    <a:cubicBezTo>
                      <a:pt x="923" y="66"/>
                      <a:pt x="758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60"/>
              <p:cNvSpPr/>
              <p:nvPr/>
            </p:nvSpPr>
            <p:spPr>
              <a:xfrm>
                <a:off x="4540140" y="4554138"/>
                <a:ext cx="30837" cy="2491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59" extrusionOk="0">
                    <a:moveTo>
                      <a:pt x="299" y="0"/>
                    </a:moveTo>
                    <a:cubicBezTo>
                      <a:pt x="200" y="0"/>
                      <a:pt x="96" y="60"/>
                      <a:pt x="31" y="139"/>
                    </a:cubicBezTo>
                    <a:cubicBezTo>
                      <a:pt x="7" y="175"/>
                      <a:pt x="1" y="218"/>
                      <a:pt x="31" y="249"/>
                    </a:cubicBezTo>
                    <a:cubicBezTo>
                      <a:pt x="43" y="261"/>
                      <a:pt x="56" y="267"/>
                      <a:pt x="68" y="267"/>
                    </a:cubicBezTo>
                    <a:cubicBezTo>
                      <a:pt x="88" y="380"/>
                      <a:pt x="187" y="458"/>
                      <a:pt x="297" y="458"/>
                    </a:cubicBezTo>
                    <a:cubicBezTo>
                      <a:pt x="318" y="458"/>
                      <a:pt x="339" y="455"/>
                      <a:pt x="360" y="450"/>
                    </a:cubicBezTo>
                    <a:cubicBezTo>
                      <a:pt x="506" y="401"/>
                      <a:pt x="567" y="230"/>
                      <a:pt x="482" y="102"/>
                    </a:cubicBezTo>
                    <a:cubicBezTo>
                      <a:pt x="434" y="30"/>
                      <a:pt x="368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60"/>
              <p:cNvSpPr/>
              <p:nvPr/>
            </p:nvSpPr>
            <p:spPr>
              <a:xfrm>
                <a:off x="4049090" y="5956009"/>
                <a:ext cx="81761" cy="43866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808" extrusionOk="0">
                    <a:moveTo>
                      <a:pt x="819" y="0"/>
                    </a:moveTo>
                    <a:cubicBezTo>
                      <a:pt x="789" y="0"/>
                      <a:pt x="758" y="16"/>
                      <a:pt x="744" y="51"/>
                    </a:cubicBezTo>
                    <a:cubicBezTo>
                      <a:pt x="695" y="203"/>
                      <a:pt x="713" y="374"/>
                      <a:pt x="805" y="502"/>
                    </a:cubicBezTo>
                    <a:cubicBezTo>
                      <a:pt x="805" y="508"/>
                      <a:pt x="805" y="508"/>
                      <a:pt x="805" y="508"/>
                    </a:cubicBezTo>
                    <a:cubicBezTo>
                      <a:pt x="742" y="600"/>
                      <a:pt x="628" y="654"/>
                      <a:pt x="516" y="654"/>
                    </a:cubicBezTo>
                    <a:cubicBezTo>
                      <a:pt x="464" y="654"/>
                      <a:pt x="412" y="643"/>
                      <a:pt x="366" y="618"/>
                    </a:cubicBezTo>
                    <a:cubicBezTo>
                      <a:pt x="226" y="532"/>
                      <a:pt x="171" y="331"/>
                      <a:pt x="244" y="185"/>
                    </a:cubicBezTo>
                    <a:cubicBezTo>
                      <a:pt x="274" y="122"/>
                      <a:pt x="220" y="68"/>
                      <a:pt x="169" y="68"/>
                    </a:cubicBezTo>
                    <a:cubicBezTo>
                      <a:pt x="146" y="68"/>
                      <a:pt x="124" y="79"/>
                      <a:pt x="110" y="106"/>
                    </a:cubicBezTo>
                    <a:cubicBezTo>
                      <a:pt x="1" y="325"/>
                      <a:pt x="74" y="624"/>
                      <a:pt x="293" y="746"/>
                    </a:cubicBezTo>
                    <a:cubicBezTo>
                      <a:pt x="363" y="788"/>
                      <a:pt x="441" y="807"/>
                      <a:pt x="519" y="807"/>
                    </a:cubicBezTo>
                    <a:cubicBezTo>
                      <a:pt x="668" y="807"/>
                      <a:pt x="819" y="737"/>
                      <a:pt x="914" y="618"/>
                    </a:cubicBezTo>
                    <a:cubicBezTo>
                      <a:pt x="998" y="680"/>
                      <a:pt x="1100" y="711"/>
                      <a:pt x="1203" y="711"/>
                    </a:cubicBezTo>
                    <a:cubicBezTo>
                      <a:pt x="1281" y="711"/>
                      <a:pt x="1359" y="694"/>
                      <a:pt x="1432" y="660"/>
                    </a:cubicBezTo>
                    <a:cubicBezTo>
                      <a:pt x="1506" y="623"/>
                      <a:pt x="1461" y="518"/>
                      <a:pt x="1388" y="518"/>
                    </a:cubicBezTo>
                    <a:cubicBezTo>
                      <a:pt x="1377" y="518"/>
                      <a:pt x="1365" y="521"/>
                      <a:pt x="1353" y="526"/>
                    </a:cubicBezTo>
                    <a:cubicBezTo>
                      <a:pt x="1308" y="549"/>
                      <a:pt x="1259" y="559"/>
                      <a:pt x="1209" y="559"/>
                    </a:cubicBezTo>
                    <a:cubicBezTo>
                      <a:pt x="1122" y="559"/>
                      <a:pt x="1035" y="527"/>
                      <a:pt x="969" y="465"/>
                    </a:cubicBezTo>
                    <a:cubicBezTo>
                      <a:pt x="872" y="368"/>
                      <a:pt x="847" y="222"/>
                      <a:pt x="896" y="94"/>
                    </a:cubicBezTo>
                    <a:cubicBezTo>
                      <a:pt x="915" y="38"/>
                      <a:pt x="867" y="0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60"/>
              <p:cNvSpPr/>
              <p:nvPr/>
            </p:nvSpPr>
            <p:spPr>
              <a:xfrm>
                <a:off x="4134108" y="5864694"/>
                <a:ext cx="38057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51" extrusionOk="0">
                    <a:moveTo>
                      <a:pt x="89" y="1"/>
                    </a:moveTo>
                    <a:cubicBezTo>
                      <a:pt x="58" y="1"/>
                      <a:pt x="29" y="18"/>
                      <a:pt x="24" y="58"/>
                    </a:cubicBezTo>
                    <a:cubicBezTo>
                      <a:pt x="0" y="210"/>
                      <a:pt x="49" y="369"/>
                      <a:pt x="171" y="466"/>
                    </a:cubicBezTo>
                    <a:cubicBezTo>
                      <a:pt x="245" y="523"/>
                      <a:pt x="337" y="551"/>
                      <a:pt x="429" y="551"/>
                    </a:cubicBezTo>
                    <a:cubicBezTo>
                      <a:pt x="494" y="551"/>
                      <a:pt x="561" y="537"/>
                      <a:pt x="621" y="509"/>
                    </a:cubicBezTo>
                    <a:cubicBezTo>
                      <a:pt x="700" y="467"/>
                      <a:pt x="652" y="366"/>
                      <a:pt x="579" y="366"/>
                    </a:cubicBezTo>
                    <a:cubicBezTo>
                      <a:pt x="567" y="366"/>
                      <a:pt x="555" y="369"/>
                      <a:pt x="542" y="375"/>
                    </a:cubicBezTo>
                    <a:cubicBezTo>
                      <a:pt x="507" y="393"/>
                      <a:pt x="470" y="401"/>
                      <a:pt x="433" y="401"/>
                    </a:cubicBezTo>
                    <a:cubicBezTo>
                      <a:pt x="282" y="401"/>
                      <a:pt x="141" y="262"/>
                      <a:pt x="171" y="95"/>
                    </a:cubicBezTo>
                    <a:cubicBezTo>
                      <a:pt x="181" y="37"/>
                      <a:pt x="133" y="1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60"/>
              <p:cNvSpPr/>
              <p:nvPr/>
            </p:nvSpPr>
            <p:spPr>
              <a:xfrm>
                <a:off x="4298280" y="5942654"/>
                <a:ext cx="75192" cy="77689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431" extrusionOk="0">
                    <a:moveTo>
                      <a:pt x="360" y="1"/>
                    </a:moveTo>
                    <a:cubicBezTo>
                      <a:pt x="308" y="1"/>
                      <a:pt x="256" y="56"/>
                      <a:pt x="290" y="114"/>
                    </a:cubicBezTo>
                    <a:cubicBezTo>
                      <a:pt x="369" y="267"/>
                      <a:pt x="503" y="419"/>
                      <a:pt x="667" y="474"/>
                    </a:cubicBezTo>
                    <a:cubicBezTo>
                      <a:pt x="643" y="486"/>
                      <a:pt x="625" y="504"/>
                      <a:pt x="618" y="541"/>
                    </a:cubicBezTo>
                    <a:cubicBezTo>
                      <a:pt x="600" y="730"/>
                      <a:pt x="649" y="961"/>
                      <a:pt x="789" y="1101"/>
                    </a:cubicBezTo>
                    <a:cubicBezTo>
                      <a:pt x="777" y="1107"/>
                      <a:pt x="765" y="1126"/>
                      <a:pt x="759" y="1138"/>
                    </a:cubicBezTo>
                    <a:cubicBezTo>
                      <a:pt x="720" y="1232"/>
                      <a:pt x="618" y="1278"/>
                      <a:pt x="519" y="1278"/>
                    </a:cubicBezTo>
                    <a:cubicBezTo>
                      <a:pt x="477" y="1278"/>
                      <a:pt x="435" y="1270"/>
                      <a:pt x="399" y="1253"/>
                    </a:cubicBezTo>
                    <a:cubicBezTo>
                      <a:pt x="241" y="1186"/>
                      <a:pt x="162" y="998"/>
                      <a:pt x="156" y="839"/>
                    </a:cubicBezTo>
                    <a:cubicBezTo>
                      <a:pt x="153" y="787"/>
                      <a:pt x="113" y="762"/>
                      <a:pt x="75" y="762"/>
                    </a:cubicBezTo>
                    <a:cubicBezTo>
                      <a:pt x="37" y="762"/>
                      <a:pt x="0" y="787"/>
                      <a:pt x="3" y="839"/>
                    </a:cubicBezTo>
                    <a:cubicBezTo>
                      <a:pt x="9" y="1071"/>
                      <a:pt x="131" y="1327"/>
                      <a:pt x="369" y="1406"/>
                    </a:cubicBezTo>
                    <a:cubicBezTo>
                      <a:pt x="416" y="1423"/>
                      <a:pt x="466" y="1431"/>
                      <a:pt x="515" y="1431"/>
                    </a:cubicBezTo>
                    <a:cubicBezTo>
                      <a:pt x="680" y="1431"/>
                      <a:pt x="839" y="1340"/>
                      <a:pt x="905" y="1180"/>
                    </a:cubicBezTo>
                    <a:cubicBezTo>
                      <a:pt x="950" y="1201"/>
                      <a:pt x="1001" y="1211"/>
                      <a:pt x="1052" y="1211"/>
                    </a:cubicBezTo>
                    <a:cubicBezTo>
                      <a:pt x="1200" y="1211"/>
                      <a:pt x="1351" y="1127"/>
                      <a:pt x="1374" y="973"/>
                    </a:cubicBezTo>
                    <a:cubicBezTo>
                      <a:pt x="1385" y="914"/>
                      <a:pt x="1336" y="875"/>
                      <a:pt x="1291" y="875"/>
                    </a:cubicBezTo>
                    <a:cubicBezTo>
                      <a:pt x="1262" y="875"/>
                      <a:pt x="1235" y="892"/>
                      <a:pt x="1228" y="931"/>
                    </a:cubicBezTo>
                    <a:cubicBezTo>
                      <a:pt x="1212" y="1020"/>
                      <a:pt x="1138" y="1059"/>
                      <a:pt x="1060" y="1059"/>
                    </a:cubicBezTo>
                    <a:cubicBezTo>
                      <a:pt x="1016" y="1059"/>
                      <a:pt x="971" y="1046"/>
                      <a:pt x="935" y="1022"/>
                    </a:cubicBezTo>
                    <a:cubicBezTo>
                      <a:pt x="789" y="918"/>
                      <a:pt x="759" y="705"/>
                      <a:pt x="771" y="541"/>
                    </a:cubicBezTo>
                    <a:cubicBezTo>
                      <a:pt x="771" y="523"/>
                      <a:pt x="771" y="504"/>
                      <a:pt x="759" y="492"/>
                    </a:cubicBezTo>
                    <a:lnTo>
                      <a:pt x="759" y="492"/>
                    </a:lnTo>
                    <a:cubicBezTo>
                      <a:pt x="776" y="494"/>
                      <a:pt x="794" y="495"/>
                      <a:pt x="812" y="495"/>
                    </a:cubicBezTo>
                    <a:cubicBezTo>
                      <a:pt x="962" y="495"/>
                      <a:pt x="1120" y="426"/>
                      <a:pt x="1185" y="279"/>
                    </a:cubicBezTo>
                    <a:cubicBezTo>
                      <a:pt x="1203" y="242"/>
                      <a:pt x="1191" y="200"/>
                      <a:pt x="1154" y="175"/>
                    </a:cubicBezTo>
                    <a:cubicBezTo>
                      <a:pt x="1144" y="169"/>
                      <a:pt x="1131" y="166"/>
                      <a:pt x="1117" y="166"/>
                    </a:cubicBezTo>
                    <a:cubicBezTo>
                      <a:pt x="1091" y="166"/>
                      <a:pt x="1063" y="178"/>
                      <a:pt x="1051" y="206"/>
                    </a:cubicBezTo>
                    <a:cubicBezTo>
                      <a:pt x="1007" y="294"/>
                      <a:pt x="916" y="343"/>
                      <a:pt x="818" y="343"/>
                    </a:cubicBezTo>
                    <a:cubicBezTo>
                      <a:pt x="795" y="343"/>
                      <a:pt x="770" y="340"/>
                      <a:pt x="746" y="334"/>
                    </a:cubicBezTo>
                    <a:cubicBezTo>
                      <a:pt x="594" y="297"/>
                      <a:pt x="491" y="169"/>
                      <a:pt x="424" y="41"/>
                    </a:cubicBezTo>
                    <a:cubicBezTo>
                      <a:pt x="408" y="12"/>
                      <a:pt x="384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0"/>
              <p:cNvSpPr/>
              <p:nvPr/>
            </p:nvSpPr>
            <p:spPr>
              <a:xfrm>
                <a:off x="4371354" y="6100963"/>
                <a:ext cx="47504" cy="2627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84" extrusionOk="0">
                    <a:moveTo>
                      <a:pt x="795" y="0"/>
                    </a:moveTo>
                    <a:cubicBezTo>
                      <a:pt x="753" y="0"/>
                      <a:pt x="722" y="37"/>
                      <a:pt x="716" y="73"/>
                    </a:cubicBezTo>
                    <a:cubicBezTo>
                      <a:pt x="704" y="201"/>
                      <a:pt x="600" y="305"/>
                      <a:pt x="478" y="329"/>
                    </a:cubicBezTo>
                    <a:cubicBezTo>
                      <a:pt x="464" y="331"/>
                      <a:pt x="450" y="332"/>
                      <a:pt x="436" y="332"/>
                    </a:cubicBezTo>
                    <a:cubicBezTo>
                      <a:pt x="324" y="332"/>
                      <a:pt x="222" y="269"/>
                      <a:pt x="168" y="177"/>
                    </a:cubicBezTo>
                    <a:cubicBezTo>
                      <a:pt x="152" y="148"/>
                      <a:pt x="129" y="136"/>
                      <a:pt x="105" y="136"/>
                    </a:cubicBezTo>
                    <a:cubicBezTo>
                      <a:pt x="53" y="136"/>
                      <a:pt x="1" y="192"/>
                      <a:pt x="34" y="250"/>
                    </a:cubicBezTo>
                    <a:cubicBezTo>
                      <a:pt x="117" y="395"/>
                      <a:pt x="271" y="483"/>
                      <a:pt x="436" y="483"/>
                    </a:cubicBezTo>
                    <a:cubicBezTo>
                      <a:pt x="464" y="483"/>
                      <a:pt x="492" y="481"/>
                      <a:pt x="521" y="475"/>
                    </a:cubicBezTo>
                    <a:cubicBezTo>
                      <a:pt x="710" y="439"/>
                      <a:pt x="850" y="268"/>
                      <a:pt x="874" y="73"/>
                    </a:cubicBezTo>
                    <a:cubicBezTo>
                      <a:pt x="874" y="37"/>
                      <a:pt x="832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0"/>
              <p:cNvSpPr/>
              <p:nvPr/>
            </p:nvSpPr>
            <p:spPr>
              <a:xfrm>
                <a:off x="4670110" y="5904543"/>
                <a:ext cx="71500" cy="43323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98" extrusionOk="0">
                    <a:moveTo>
                      <a:pt x="832" y="0"/>
                    </a:moveTo>
                    <a:cubicBezTo>
                      <a:pt x="794" y="0"/>
                      <a:pt x="756" y="25"/>
                      <a:pt x="756" y="73"/>
                    </a:cubicBezTo>
                    <a:cubicBezTo>
                      <a:pt x="756" y="256"/>
                      <a:pt x="689" y="457"/>
                      <a:pt x="482" y="488"/>
                    </a:cubicBezTo>
                    <a:cubicBezTo>
                      <a:pt x="469" y="489"/>
                      <a:pt x="457" y="490"/>
                      <a:pt x="444" y="490"/>
                    </a:cubicBezTo>
                    <a:cubicBezTo>
                      <a:pt x="284" y="490"/>
                      <a:pt x="153" y="347"/>
                      <a:pt x="159" y="183"/>
                    </a:cubicBezTo>
                    <a:cubicBezTo>
                      <a:pt x="162" y="134"/>
                      <a:pt x="125" y="110"/>
                      <a:pt x="87" y="110"/>
                    </a:cubicBezTo>
                    <a:cubicBezTo>
                      <a:pt x="49" y="110"/>
                      <a:pt x="10" y="134"/>
                      <a:pt x="7" y="183"/>
                    </a:cubicBezTo>
                    <a:cubicBezTo>
                      <a:pt x="1" y="429"/>
                      <a:pt x="199" y="643"/>
                      <a:pt x="440" y="643"/>
                    </a:cubicBezTo>
                    <a:cubicBezTo>
                      <a:pt x="456" y="643"/>
                      <a:pt x="472" y="642"/>
                      <a:pt x="488" y="640"/>
                    </a:cubicBezTo>
                    <a:cubicBezTo>
                      <a:pt x="537" y="634"/>
                      <a:pt x="579" y="622"/>
                      <a:pt x="616" y="603"/>
                    </a:cubicBezTo>
                    <a:cubicBezTo>
                      <a:pt x="622" y="615"/>
                      <a:pt x="622" y="622"/>
                      <a:pt x="628" y="628"/>
                    </a:cubicBezTo>
                    <a:cubicBezTo>
                      <a:pt x="707" y="733"/>
                      <a:pt x="822" y="797"/>
                      <a:pt x="946" y="797"/>
                    </a:cubicBezTo>
                    <a:cubicBezTo>
                      <a:pt x="966" y="797"/>
                      <a:pt x="985" y="795"/>
                      <a:pt x="1006" y="792"/>
                    </a:cubicBezTo>
                    <a:cubicBezTo>
                      <a:pt x="1146" y="768"/>
                      <a:pt x="1255" y="658"/>
                      <a:pt x="1298" y="524"/>
                    </a:cubicBezTo>
                    <a:cubicBezTo>
                      <a:pt x="1316" y="469"/>
                      <a:pt x="1269" y="432"/>
                      <a:pt x="1221" y="432"/>
                    </a:cubicBezTo>
                    <a:cubicBezTo>
                      <a:pt x="1189" y="432"/>
                      <a:pt x="1158" y="449"/>
                      <a:pt x="1146" y="488"/>
                    </a:cubicBezTo>
                    <a:cubicBezTo>
                      <a:pt x="1117" y="585"/>
                      <a:pt x="1024" y="641"/>
                      <a:pt x="932" y="641"/>
                    </a:cubicBezTo>
                    <a:cubicBezTo>
                      <a:pt x="868" y="641"/>
                      <a:pt x="804" y="614"/>
                      <a:pt x="762" y="555"/>
                    </a:cubicBezTo>
                    <a:cubicBezTo>
                      <a:pt x="756" y="542"/>
                      <a:pt x="750" y="536"/>
                      <a:pt x="738" y="530"/>
                    </a:cubicBezTo>
                    <a:cubicBezTo>
                      <a:pt x="762" y="506"/>
                      <a:pt x="786" y="481"/>
                      <a:pt x="805" y="457"/>
                    </a:cubicBezTo>
                    <a:cubicBezTo>
                      <a:pt x="884" y="347"/>
                      <a:pt x="908" y="207"/>
                      <a:pt x="908" y="73"/>
                    </a:cubicBezTo>
                    <a:cubicBezTo>
                      <a:pt x="908" y="25"/>
                      <a:pt x="87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0"/>
              <p:cNvSpPr/>
              <p:nvPr/>
            </p:nvSpPr>
            <p:spPr>
              <a:xfrm>
                <a:off x="4102566" y="5274781"/>
                <a:ext cx="71446" cy="62759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156" extrusionOk="0">
                    <a:moveTo>
                      <a:pt x="90" y="1"/>
                    </a:moveTo>
                    <a:cubicBezTo>
                      <a:pt x="45" y="1"/>
                      <a:pt x="0" y="37"/>
                      <a:pt x="15" y="94"/>
                    </a:cubicBezTo>
                    <a:cubicBezTo>
                      <a:pt x="45" y="235"/>
                      <a:pt x="88" y="369"/>
                      <a:pt x="149" y="496"/>
                    </a:cubicBezTo>
                    <a:cubicBezTo>
                      <a:pt x="197" y="606"/>
                      <a:pt x="264" y="716"/>
                      <a:pt x="368" y="789"/>
                    </a:cubicBezTo>
                    <a:cubicBezTo>
                      <a:pt x="427" y="835"/>
                      <a:pt x="497" y="858"/>
                      <a:pt x="568" y="858"/>
                    </a:cubicBezTo>
                    <a:cubicBezTo>
                      <a:pt x="601" y="858"/>
                      <a:pt x="634" y="853"/>
                      <a:pt x="666" y="844"/>
                    </a:cubicBezTo>
                    <a:cubicBezTo>
                      <a:pt x="679" y="972"/>
                      <a:pt x="764" y="1087"/>
                      <a:pt x="886" y="1136"/>
                    </a:cubicBezTo>
                    <a:cubicBezTo>
                      <a:pt x="923" y="1149"/>
                      <a:pt x="962" y="1156"/>
                      <a:pt x="1001" y="1156"/>
                    </a:cubicBezTo>
                    <a:cubicBezTo>
                      <a:pt x="1102" y="1156"/>
                      <a:pt x="1203" y="1112"/>
                      <a:pt x="1269" y="1032"/>
                    </a:cubicBezTo>
                    <a:cubicBezTo>
                      <a:pt x="1315" y="977"/>
                      <a:pt x="1268" y="901"/>
                      <a:pt x="1213" y="901"/>
                    </a:cubicBezTo>
                    <a:cubicBezTo>
                      <a:pt x="1195" y="901"/>
                      <a:pt x="1176" y="909"/>
                      <a:pt x="1160" y="929"/>
                    </a:cubicBezTo>
                    <a:cubicBezTo>
                      <a:pt x="1120" y="974"/>
                      <a:pt x="1063" y="1002"/>
                      <a:pt x="1005" y="1002"/>
                    </a:cubicBezTo>
                    <a:cubicBezTo>
                      <a:pt x="983" y="1002"/>
                      <a:pt x="962" y="998"/>
                      <a:pt x="940" y="990"/>
                    </a:cubicBezTo>
                    <a:cubicBezTo>
                      <a:pt x="861" y="959"/>
                      <a:pt x="819" y="874"/>
                      <a:pt x="819" y="789"/>
                    </a:cubicBezTo>
                    <a:cubicBezTo>
                      <a:pt x="825" y="777"/>
                      <a:pt x="819" y="764"/>
                      <a:pt x="819" y="758"/>
                    </a:cubicBezTo>
                    <a:cubicBezTo>
                      <a:pt x="873" y="710"/>
                      <a:pt x="916" y="643"/>
                      <a:pt x="947" y="582"/>
                    </a:cubicBezTo>
                    <a:cubicBezTo>
                      <a:pt x="976" y="519"/>
                      <a:pt x="925" y="462"/>
                      <a:pt x="874" y="462"/>
                    </a:cubicBezTo>
                    <a:cubicBezTo>
                      <a:pt x="851" y="462"/>
                      <a:pt x="828" y="474"/>
                      <a:pt x="813" y="503"/>
                    </a:cubicBezTo>
                    <a:cubicBezTo>
                      <a:pt x="776" y="582"/>
                      <a:pt x="721" y="661"/>
                      <a:pt x="642" y="691"/>
                    </a:cubicBezTo>
                    <a:cubicBezTo>
                      <a:pt x="619" y="701"/>
                      <a:pt x="596" y="706"/>
                      <a:pt x="573" y="706"/>
                    </a:cubicBezTo>
                    <a:cubicBezTo>
                      <a:pt x="515" y="706"/>
                      <a:pt x="461" y="675"/>
                      <a:pt x="417" y="630"/>
                    </a:cubicBezTo>
                    <a:cubicBezTo>
                      <a:pt x="350" y="563"/>
                      <a:pt x="301" y="472"/>
                      <a:pt x="264" y="387"/>
                    </a:cubicBezTo>
                    <a:cubicBezTo>
                      <a:pt x="216" y="277"/>
                      <a:pt x="185" y="168"/>
                      <a:pt x="161" y="58"/>
                    </a:cubicBezTo>
                    <a:cubicBezTo>
                      <a:pt x="151" y="18"/>
                      <a:pt x="120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0"/>
              <p:cNvSpPr/>
              <p:nvPr/>
            </p:nvSpPr>
            <p:spPr>
              <a:xfrm>
                <a:off x="4056039" y="4651588"/>
                <a:ext cx="997362" cy="760006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13999" extrusionOk="0">
                    <a:moveTo>
                      <a:pt x="10678" y="1"/>
                    </a:moveTo>
                    <a:cubicBezTo>
                      <a:pt x="10678" y="1"/>
                      <a:pt x="8481" y="2832"/>
                      <a:pt x="2377" y="2832"/>
                    </a:cubicBezTo>
                    <a:cubicBezTo>
                      <a:pt x="2232" y="2832"/>
                      <a:pt x="2086" y="2830"/>
                      <a:pt x="1938" y="2827"/>
                    </a:cubicBezTo>
                    <a:cubicBezTo>
                      <a:pt x="1938" y="2827"/>
                      <a:pt x="1" y="6829"/>
                      <a:pt x="1645" y="10410"/>
                    </a:cubicBezTo>
                    <a:cubicBezTo>
                      <a:pt x="2819" y="12952"/>
                      <a:pt x="5440" y="13998"/>
                      <a:pt x="7941" y="13998"/>
                    </a:cubicBezTo>
                    <a:cubicBezTo>
                      <a:pt x="8957" y="13998"/>
                      <a:pt x="9953" y="13825"/>
                      <a:pt x="10824" y="13510"/>
                    </a:cubicBezTo>
                    <a:cubicBezTo>
                      <a:pt x="13833" y="12420"/>
                      <a:pt x="18371" y="6092"/>
                      <a:pt x="10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60"/>
              <p:cNvSpPr/>
              <p:nvPr/>
            </p:nvSpPr>
            <p:spPr>
              <a:xfrm>
                <a:off x="4204196" y="4635247"/>
                <a:ext cx="464342" cy="231221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4259" extrusionOk="0">
                    <a:moveTo>
                      <a:pt x="8128" y="0"/>
                    </a:moveTo>
                    <a:cubicBezTo>
                      <a:pt x="8121" y="0"/>
                      <a:pt x="8114" y="1"/>
                      <a:pt x="8107" y="3"/>
                    </a:cubicBezTo>
                    <a:cubicBezTo>
                      <a:pt x="8065" y="15"/>
                      <a:pt x="8053" y="58"/>
                      <a:pt x="8053" y="95"/>
                    </a:cubicBezTo>
                    <a:cubicBezTo>
                      <a:pt x="8059" y="107"/>
                      <a:pt x="8059" y="113"/>
                      <a:pt x="8059" y="125"/>
                    </a:cubicBezTo>
                    <a:cubicBezTo>
                      <a:pt x="7626" y="612"/>
                      <a:pt x="7133" y="1057"/>
                      <a:pt x="6597" y="1441"/>
                    </a:cubicBezTo>
                    <a:cubicBezTo>
                      <a:pt x="6445" y="1550"/>
                      <a:pt x="6292" y="1654"/>
                      <a:pt x="6134" y="1757"/>
                    </a:cubicBezTo>
                    <a:cubicBezTo>
                      <a:pt x="6122" y="1764"/>
                      <a:pt x="6116" y="1770"/>
                      <a:pt x="6110" y="1776"/>
                    </a:cubicBezTo>
                    <a:cubicBezTo>
                      <a:pt x="5866" y="1898"/>
                      <a:pt x="5616" y="2019"/>
                      <a:pt x="5367" y="2135"/>
                    </a:cubicBezTo>
                    <a:cubicBezTo>
                      <a:pt x="5353" y="2113"/>
                      <a:pt x="5334" y="2097"/>
                      <a:pt x="5310" y="2097"/>
                    </a:cubicBezTo>
                    <a:cubicBezTo>
                      <a:pt x="5301" y="2097"/>
                      <a:pt x="5291" y="2100"/>
                      <a:pt x="5281" y="2105"/>
                    </a:cubicBezTo>
                    <a:lnTo>
                      <a:pt x="4020" y="2586"/>
                    </a:lnTo>
                    <a:cubicBezTo>
                      <a:pt x="4014" y="2583"/>
                      <a:pt x="4007" y="2581"/>
                      <a:pt x="3998" y="2581"/>
                    </a:cubicBezTo>
                    <a:cubicBezTo>
                      <a:pt x="3990" y="2581"/>
                      <a:pt x="3981" y="2583"/>
                      <a:pt x="3972" y="2586"/>
                    </a:cubicBezTo>
                    <a:cubicBezTo>
                      <a:pt x="3771" y="2647"/>
                      <a:pt x="3564" y="2708"/>
                      <a:pt x="3356" y="2762"/>
                    </a:cubicBezTo>
                    <a:lnTo>
                      <a:pt x="3350" y="2762"/>
                    </a:lnTo>
                    <a:cubicBezTo>
                      <a:pt x="2973" y="2860"/>
                      <a:pt x="2589" y="2945"/>
                      <a:pt x="2205" y="3012"/>
                    </a:cubicBezTo>
                    <a:cubicBezTo>
                      <a:pt x="2199" y="3006"/>
                      <a:pt x="2199" y="3000"/>
                      <a:pt x="2193" y="2994"/>
                    </a:cubicBezTo>
                    <a:cubicBezTo>
                      <a:pt x="2176" y="2972"/>
                      <a:pt x="2150" y="2961"/>
                      <a:pt x="2125" y="2961"/>
                    </a:cubicBezTo>
                    <a:cubicBezTo>
                      <a:pt x="2088" y="2961"/>
                      <a:pt x="2053" y="2985"/>
                      <a:pt x="2053" y="3037"/>
                    </a:cubicBezTo>
                    <a:cubicBezTo>
                      <a:pt x="1840" y="3067"/>
                      <a:pt x="1627" y="3097"/>
                      <a:pt x="1407" y="3122"/>
                    </a:cubicBezTo>
                    <a:cubicBezTo>
                      <a:pt x="1267" y="3134"/>
                      <a:pt x="1121" y="3146"/>
                      <a:pt x="969" y="3158"/>
                    </a:cubicBezTo>
                    <a:cubicBezTo>
                      <a:pt x="969" y="3125"/>
                      <a:pt x="949" y="3097"/>
                      <a:pt x="908" y="3097"/>
                    </a:cubicBezTo>
                    <a:cubicBezTo>
                      <a:pt x="904" y="3097"/>
                      <a:pt x="900" y="3097"/>
                      <a:pt x="896" y="3097"/>
                    </a:cubicBezTo>
                    <a:lnTo>
                      <a:pt x="147" y="3158"/>
                    </a:lnTo>
                    <a:cubicBezTo>
                      <a:pt x="134" y="3140"/>
                      <a:pt x="110" y="3122"/>
                      <a:pt x="80" y="3122"/>
                    </a:cubicBezTo>
                    <a:cubicBezTo>
                      <a:pt x="43" y="3122"/>
                      <a:pt x="0" y="3158"/>
                      <a:pt x="6" y="3201"/>
                    </a:cubicBezTo>
                    <a:cubicBezTo>
                      <a:pt x="25" y="3426"/>
                      <a:pt x="67" y="3652"/>
                      <a:pt x="128" y="3871"/>
                    </a:cubicBezTo>
                    <a:cubicBezTo>
                      <a:pt x="168" y="4030"/>
                      <a:pt x="250" y="4258"/>
                      <a:pt x="449" y="4258"/>
                    </a:cubicBezTo>
                    <a:cubicBezTo>
                      <a:pt x="464" y="4258"/>
                      <a:pt x="478" y="4257"/>
                      <a:pt x="494" y="4255"/>
                    </a:cubicBezTo>
                    <a:cubicBezTo>
                      <a:pt x="676" y="4224"/>
                      <a:pt x="762" y="3999"/>
                      <a:pt x="817" y="3841"/>
                    </a:cubicBezTo>
                    <a:cubicBezTo>
                      <a:pt x="853" y="3743"/>
                      <a:pt x="877" y="3640"/>
                      <a:pt x="890" y="3530"/>
                    </a:cubicBezTo>
                    <a:cubicBezTo>
                      <a:pt x="896" y="3469"/>
                      <a:pt x="908" y="3384"/>
                      <a:pt x="896" y="3317"/>
                    </a:cubicBezTo>
                    <a:lnTo>
                      <a:pt x="902" y="3317"/>
                    </a:lnTo>
                    <a:cubicBezTo>
                      <a:pt x="963" y="3451"/>
                      <a:pt x="1042" y="3579"/>
                      <a:pt x="1127" y="3700"/>
                    </a:cubicBezTo>
                    <a:cubicBezTo>
                      <a:pt x="1219" y="3822"/>
                      <a:pt x="1328" y="3962"/>
                      <a:pt x="1462" y="4042"/>
                    </a:cubicBezTo>
                    <a:cubicBezTo>
                      <a:pt x="1521" y="4076"/>
                      <a:pt x="1584" y="4092"/>
                      <a:pt x="1647" y="4092"/>
                    </a:cubicBezTo>
                    <a:cubicBezTo>
                      <a:pt x="1729" y="4092"/>
                      <a:pt x="1810" y="4065"/>
                      <a:pt x="1882" y="4017"/>
                    </a:cubicBezTo>
                    <a:cubicBezTo>
                      <a:pt x="2010" y="3926"/>
                      <a:pt x="2090" y="3786"/>
                      <a:pt x="2126" y="3633"/>
                    </a:cubicBezTo>
                    <a:cubicBezTo>
                      <a:pt x="2163" y="3506"/>
                      <a:pt x="2181" y="3372"/>
                      <a:pt x="2193" y="3238"/>
                    </a:cubicBezTo>
                    <a:cubicBezTo>
                      <a:pt x="2260" y="3317"/>
                      <a:pt x="2327" y="3390"/>
                      <a:pt x="2400" y="3463"/>
                    </a:cubicBezTo>
                    <a:cubicBezTo>
                      <a:pt x="2461" y="3530"/>
                      <a:pt x="2522" y="3585"/>
                      <a:pt x="2589" y="3646"/>
                    </a:cubicBezTo>
                    <a:cubicBezTo>
                      <a:pt x="2650" y="3694"/>
                      <a:pt x="2711" y="3755"/>
                      <a:pt x="2784" y="3786"/>
                    </a:cubicBezTo>
                    <a:cubicBezTo>
                      <a:pt x="2844" y="3815"/>
                      <a:pt x="2903" y="3829"/>
                      <a:pt x="2961" y="3829"/>
                    </a:cubicBezTo>
                    <a:cubicBezTo>
                      <a:pt x="3189" y="3829"/>
                      <a:pt x="3390" y="3625"/>
                      <a:pt x="3448" y="3402"/>
                    </a:cubicBezTo>
                    <a:cubicBezTo>
                      <a:pt x="3472" y="3305"/>
                      <a:pt x="3478" y="3207"/>
                      <a:pt x="3472" y="3110"/>
                    </a:cubicBezTo>
                    <a:lnTo>
                      <a:pt x="3472" y="3110"/>
                    </a:lnTo>
                    <a:cubicBezTo>
                      <a:pt x="3612" y="3274"/>
                      <a:pt x="3777" y="3414"/>
                      <a:pt x="3959" y="3512"/>
                    </a:cubicBezTo>
                    <a:cubicBezTo>
                      <a:pt x="4028" y="3546"/>
                      <a:pt x="4104" y="3569"/>
                      <a:pt x="4178" y="3569"/>
                    </a:cubicBezTo>
                    <a:cubicBezTo>
                      <a:pt x="4250" y="3569"/>
                      <a:pt x="4320" y="3547"/>
                      <a:pt x="4380" y="3493"/>
                    </a:cubicBezTo>
                    <a:cubicBezTo>
                      <a:pt x="4477" y="3408"/>
                      <a:pt x="4520" y="3274"/>
                      <a:pt x="4538" y="3152"/>
                    </a:cubicBezTo>
                    <a:cubicBezTo>
                      <a:pt x="4556" y="3043"/>
                      <a:pt x="4563" y="2933"/>
                      <a:pt x="4563" y="2823"/>
                    </a:cubicBezTo>
                    <a:cubicBezTo>
                      <a:pt x="4593" y="2866"/>
                      <a:pt x="4630" y="2903"/>
                      <a:pt x="4666" y="2939"/>
                    </a:cubicBezTo>
                    <a:cubicBezTo>
                      <a:pt x="4776" y="3037"/>
                      <a:pt x="4898" y="3140"/>
                      <a:pt x="5032" y="3195"/>
                    </a:cubicBezTo>
                    <a:cubicBezTo>
                      <a:pt x="5075" y="3213"/>
                      <a:pt x="5116" y="3221"/>
                      <a:pt x="5155" y="3221"/>
                    </a:cubicBezTo>
                    <a:cubicBezTo>
                      <a:pt x="5390" y="3221"/>
                      <a:pt x="5528" y="2916"/>
                      <a:pt x="5549" y="2702"/>
                    </a:cubicBezTo>
                    <a:cubicBezTo>
                      <a:pt x="5561" y="2592"/>
                      <a:pt x="5555" y="2476"/>
                      <a:pt x="5537" y="2360"/>
                    </a:cubicBezTo>
                    <a:lnTo>
                      <a:pt x="5537" y="2360"/>
                    </a:lnTo>
                    <a:cubicBezTo>
                      <a:pt x="5683" y="2452"/>
                      <a:pt x="5823" y="2549"/>
                      <a:pt x="5970" y="2635"/>
                    </a:cubicBezTo>
                    <a:cubicBezTo>
                      <a:pt x="6056" y="2683"/>
                      <a:pt x="6150" y="2717"/>
                      <a:pt x="6242" y="2717"/>
                    </a:cubicBezTo>
                    <a:cubicBezTo>
                      <a:pt x="6314" y="2717"/>
                      <a:pt x="6385" y="2697"/>
                      <a:pt x="6451" y="2647"/>
                    </a:cubicBezTo>
                    <a:cubicBezTo>
                      <a:pt x="6591" y="2543"/>
                      <a:pt x="6640" y="2367"/>
                      <a:pt x="6652" y="2196"/>
                    </a:cubicBezTo>
                    <a:cubicBezTo>
                      <a:pt x="6664" y="2025"/>
                      <a:pt x="6652" y="1849"/>
                      <a:pt x="6615" y="1678"/>
                    </a:cubicBezTo>
                    <a:lnTo>
                      <a:pt x="6615" y="1678"/>
                    </a:lnTo>
                    <a:cubicBezTo>
                      <a:pt x="6761" y="1764"/>
                      <a:pt x="6914" y="1849"/>
                      <a:pt x="7072" y="1922"/>
                    </a:cubicBezTo>
                    <a:cubicBezTo>
                      <a:pt x="7164" y="1962"/>
                      <a:pt x="7289" y="2008"/>
                      <a:pt x="7406" y="2008"/>
                    </a:cubicBezTo>
                    <a:cubicBezTo>
                      <a:pt x="7467" y="2008"/>
                      <a:pt x="7526" y="1996"/>
                      <a:pt x="7578" y="1965"/>
                    </a:cubicBezTo>
                    <a:cubicBezTo>
                      <a:pt x="7730" y="1867"/>
                      <a:pt x="7693" y="1630"/>
                      <a:pt x="7657" y="1483"/>
                    </a:cubicBezTo>
                    <a:cubicBezTo>
                      <a:pt x="7626" y="1331"/>
                      <a:pt x="7565" y="1185"/>
                      <a:pt x="7498" y="1045"/>
                    </a:cubicBezTo>
                    <a:lnTo>
                      <a:pt x="7498" y="1045"/>
                    </a:lnTo>
                    <a:cubicBezTo>
                      <a:pt x="7596" y="1094"/>
                      <a:pt x="7699" y="1130"/>
                      <a:pt x="7803" y="1148"/>
                    </a:cubicBezTo>
                    <a:cubicBezTo>
                      <a:pt x="7903" y="1176"/>
                      <a:pt x="8011" y="1200"/>
                      <a:pt x="8117" y="1200"/>
                    </a:cubicBezTo>
                    <a:cubicBezTo>
                      <a:pt x="8153" y="1200"/>
                      <a:pt x="8188" y="1197"/>
                      <a:pt x="8223" y="1191"/>
                    </a:cubicBezTo>
                    <a:cubicBezTo>
                      <a:pt x="8552" y="1136"/>
                      <a:pt x="8516" y="716"/>
                      <a:pt x="8430" y="484"/>
                    </a:cubicBezTo>
                    <a:cubicBezTo>
                      <a:pt x="8400" y="405"/>
                      <a:pt x="8363" y="332"/>
                      <a:pt x="8315" y="259"/>
                    </a:cubicBezTo>
                    <a:cubicBezTo>
                      <a:pt x="8272" y="198"/>
                      <a:pt x="8217" y="137"/>
                      <a:pt x="8205" y="58"/>
                    </a:cubicBezTo>
                    <a:cubicBezTo>
                      <a:pt x="8200" y="23"/>
                      <a:pt x="8162" y="0"/>
                      <a:pt x="81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60"/>
              <p:cNvSpPr/>
              <p:nvPr/>
            </p:nvSpPr>
            <p:spPr>
              <a:xfrm>
                <a:off x="4156910" y="4635953"/>
                <a:ext cx="488176" cy="172479"/>
              </a:xfrm>
              <a:custGeom>
                <a:avLst/>
                <a:gdLst/>
                <a:ahLst/>
                <a:cxnLst/>
                <a:rect l="l" t="t" r="r" b="b"/>
                <a:pathLst>
                  <a:path w="8992" h="3177" extrusionOk="0">
                    <a:moveTo>
                      <a:pt x="8882" y="0"/>
                    </a:moveTo>
                    <a:cubicBezTo>
                      <a:pt x="8859" y="0"/>
                      <a:pt x="8836" y="10"/>
                      <a:pt x="8820" y="33"/>
                    </a:cubicBezTo>
                    <a:cubicBezTo>
                      <a:pt x="8497" y="496"/>
                      <a:pt x="8089" y="892"/>
                      <a:pt x="7638" y="1227"/>
                    </a:cubicBezTo>
                    <a:cubicBezTo>
                      <a:pt x="7163" y="1574"/>
                      <a:pt x="6646" y="1848"/>
                      <a:pt x="6104" y="2073"/>
                    </a:cubicBezTo>
                    <a:cubicBezTo>
                      <a:pt x="5513" y="2311"/>
                      <a:pt x="4897" y="2488"/>
                      <a:pt x="4276" y="2628"/>
                    </a:cubicBezTo>
                    <a:cubicBezTo>
                      <a:pt x="3631" y="2774"/>
                      <a:pt x="2979" y="2890"/>
                      <a:pt x="2321" y="2957"/>
                    </a:cubicBezTo>
                    <a:cubicBezTo>
                      <a:pt x="1930" y="3000"/>
                      <a:pt x="1536" y="3024"/>
                      <a:pt x="1143" y="3024"/>
                    </a:cubicBezTo>
                    <a:cubicBezTo>
                      <a:pt x="869" y="3024"/>
                      <a:pt x="596" y="3012"/>
                      <a:pt x="323" y="2987"/>
                    </a:cubicBezTo>
                    <a:cubicBezTo>
                      <a:pt x="244" y="2981"/>
                      <a:pt x="159" y="2975"/>
                      <a:pt x="80" y="2963"/>
                    </a:cubicBezTo>
                    <a:cubicBezTo>
                      <a:pt x="77" y="2962"/>
                      <a:pt x="74" y="2962"/>
                      <a:pt x="71" y="2962"/>
                    </a:cubicBezTo>
                    <a:cubicBezTo>
                      <a:pt x="32" y="2962"/>
                      <a:pt x="0" y="3002"/>
                      <a:pt x="0" y="3042"/>
                    </a:cubicBezTo>
                    <a:cubicBezTo>
                      <a:pt x="0" y="3084"/>
                      <a:pt x="37" y="3115"/>
                      <a:pt x="80" y="3115"/>
                    </a:cubicBezTo>
                    <a:cubicBezTo>
                      <a:pt x="437" y="3157"/>
                      <a:pt x="795" y="3177"/>
                      <a:pt x="1155" y="3177"/>
                    </a:cubicBezTo>
                    <a:cubicBezTo>
                      <a:pt x="1470" y="3177"/>
                      <a:pt x="1786" y="3162"/>
                      <a:pt x="2102" y="3133"/>
                    </a:cubicBezTo>
                    <a:cubicBezTo>
                      <a:pt x="2772" y="3072"/>
                      <a:pt x="3442" y="2963"/>
                      <a:pt x="4100" y="2823"/>
                    </a:cubicBezTo>
                    <a:cubicBezTo>
                      <a:pt x="4733" y="2689"/>
                      <a:pt x="5360" y="2518"/>
                      <a:pt x="5963" y="2287"/>
                    </a:cubicBezTo>
                    <a:cubicBezTo>
                      <a:pt x="6530" y="2073"/>
                      <a:pt x="7072" y="1805"/>
                      <a:pt x="7571" y="1458"/>
                    </a:cubicBezTo>
                    <a:cubicBezTo>
                      <a:pt x="8040" y="1135"/>
                      <a:pt x="8473" y="746"/>
                      <a:pt x="8820" y="289"/>
                    </a:cubicBezTo>
                    <a:cubicBezTo>
                      <a:pt x="8863" y="234"/>
                      <a:pt x="8905" y="173"/>
                      <a:pt x="8948" y="112"/>
                    </a:cubicBezTo>
                    <a:cubicBezTo>
                      <a:pt x="8991" y="56"/>
                      <a:pt x="8937" y="0"/>
                      <a:pt x="88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60"/>
              <p:cNvSpPr/>
              <p:nvPr/>
            </p:nvSpPr>
            <p:spPr>
              <a:xfrm>
                <a:off x="4314947" y="4898227"/>
                <a:ext cx="168408" cy="17736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267" extrusionOk="0">
                    <a:moveTo>
                      <a:pt x="666" y="0"/>
                    </a:moveTo>
                    <a:cubicBezTo>
                      <a:pt x="450" y="0"/>
                      <a:pt x="234" y="35"/>
                      <a:pt x="25" y="99"/>
                    </a:cubicBezTo>
                    <a:cubicBezTo>
                      <a:pt x="1" y="970"/>
                      <a:pt x="360" y="1804"/>
                      <a:pt x="1024" y="2395"/>
                    </a:cubicBezTo>
                    <a:cubicBezTo>
                      <a:pt x="1566" y="2895"/>
                      <a:pt x="2248" y="3181"/>
                      <a:pt x="2961" y="3266"/>
                    </a:cubicBezTo>
                    <a:cubicBezTo>
                      <a:pt x="2967" y="3242"/>
                      <a:pt x="2973" y="3218"/>
                      <a:pt x="2979" y="3187"/>
                    </a:cubicBezTo>
                    <a:cubicBezTo>
                      <a:pt x="3101" y="2657"/>
                      <a:pt x="3059" y="2085"/>
                      <a:pt x="2864" y="1573"/>
                    </a:cubicBezTo>
                    <a:cubicBezTo>
                      <a:pt x="2730" y="1220"/>
                      <a:pt x="2516" y="909"/>
                      <a:pt x="2230" y="665"/>
                    </a:cubicBezTo>
                    <a:cubicBezTo>
                      <a:pt x="2194" y="623"/>
                      <a:pt x="2151" y="586"/>
                      <a:pt x="2108" y="550"/>
                    </a:cubicBezTo>
                    <a:cubicBezTo>
                      <a:pt x="1895" y="373"/>
                      <a:pt x="1633" y="227"/>
                      <a:pt x="1365" y="136"/>
                    </a:cubicBezTo>
                    <a:cubicBezTo>
                      <a:pt x="1142" y="43"/>
                      <a:pt x="904" y="0"/>
                      <a:pt x="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60"/>
              <p:cNvSpPr/>
              <p:nvPr/>
            </p:nvSpPr>
            <p:spPr>
              <a:xfrm>
                <a:off x="4214131" y="4903547"/>
                <a:ext cx="261624" cy="264012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63" extrusionOk="0">
                    <a:moveTo>
                      <a:pt x="1876" y="1"/>
                    </a:moveTo>
                    <a:cubicBezTo>
                      <a:pt x="1645" y="74"/>
                      <a:pt x="1425" y="178"/>
                      <a:pt x="1218" y="299"/>
                    </a:cubicBezTo>
                    <a:cubicBezTo>
                      <a:pt x="1017" y="415"/>
                      <a:pt x="816" y="543"/>
                      <a:pt x="646" y="708"/>
                    </a:cubicBezTo>
                    <a:cubicBezTo>
                      <a:pt x="518" y="835"/>
                      <a:pt x="414" y="982"/>
                      <a:pt x="323" y="1140"/>
                    </a:cubicBezTo>
                    <a:cubicBezTo>
                      <a:pt x="207" y="1323"/>
                      <a:pt x="128" y="1524"/>
                      <a:pt x="91" y="1737"/>
                    </a:cubicBezTo>
                    <a:cubicBezTo>
                      <a:pt x="85" y="1761"/>
                      <a:pt x="79" y="1792"/>
                      <a:pt x="79" y="1816"/>
                    </a:cubicBezTo>
                    <a:cubicBezTo>
                      <a:pt x="55" y="1926"/>
                      <a:pt x="37" y="2029"/>
                      <a:pt x="31" y="2133"/>
                    </a:cubicBezTo>
                    <a:cubicBezTo>
                      <a:pt x="0" y="2376"/>
                      <a:pt x="12" y="2626"/>
                      <a:pt x="67" y="2864"/>
                    </a:cubicBezTo>
                    <a:cubicBezTo>
                      <a:pt x="98" y="3034"/>
                      <a:pt x="140" y="3205"/>
                      <a:pt x="213" y="3369"/>
                    </a:cubicBezTo>
                    <a:cubicBezTo>
                      <a:pt x="402" y="3814"/>
                      <a:pt x="737" y="4204"/>
                      <a:pt x="1151" y="4460"/>
                    </a:cubicBezTo>
                    <a:cubicBezTo>
                      <a:pt x="1577" y="4728"/>
                      <a:pt x="2082" y="4862"/>
                      <a:pt x="2584" y="4862"/>
                    </a:cubicBezTo>
                    <a:cubicBezTo>
                      <a:pt x="2606" y="4862"/>
                      <a:pt x="2628" y="4862"/>
                      <a:pt x="2650" y="4862"/>
                    </a:cubicBezTo>
                    <a:cubicBezTo>
                      <a:pt x="3180" y="4849"/>
                      <a:pt x="3685" y="4685"/>
                      <a:pt x="4093" y="4338"/>
                    </a:cubicBezTo>
                    <a:cubicBezTo>
                      <a:pt x="4447" y="4033"/>
                      <a:pt x="4696" y="3619"/>
                      <a:pt x="4818" y="3168"/>
                    </a:cubicBezTo>
                    <a:cubicBezTo>
                      <a:pt x="4105" y="3083"/>
                      <a:pt x="3423" y="2797"/>
                      <a:pt x="2881" y="2297"/>
                    </a:cubicBezTo>
                    <a:cubicBezTo>
                      <a:pt x="2217" y="1706"/>
                      <a:pt x="1858" y="872"/>
                      <a:pt x="1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60"/>
              <p:cNvSpPr/>
              <p:nvPr/>
            </p:nvSpPr>
            <p:spPr>
              <a:xfrm>
                <a:off x="4629773" y="4780581"/>
                <a:ext cx="168353" cy="177583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271" extrusionOk="0">
                    <a:moveTo>
                      <a:pt x="667" y="1"/>
                    </a:moveTo>
                    <a:cubicBezTo>
                      <a:pt x="451" y="1"/>
                      <a:pt x="234" y="37"/>
                      <a:pt x="25" y="104"/>
                    </a:cubicBezTo>
                    <a:cubicBezTo>
                      <a:pt x="0" y="969"/>
                      <a:pt x="354" y="1809"/>
                      <a:pt x="1024" y="2400"/>
                    </a:cubicBezTo>
                    <a:cubicBezTo>
                      <a:pt x="1566" y="2899"/>
                      <a:pt x="2248" y="3180"/>
                      <a:pt x="2961" y="3271"/>
                    </a:cubicBezTo>
                    <a:cubicBezTo>
                      <a:pt x="2967" y="3247"/>
                      <a:pt x="2973" y="3216"/>
                      <a:pt x="2979" y="3192"/>
                    </a:cubicBezTo>
                    <a:cubicBezTo>
                      <a:pt x="3101" y="2662"/>
                      <a:pt x="3058" y="2089"/>
                      <a:pt x="2863" y="1578"/>
                    </a:cubicBezTo>
                    <a:cubicBezTo>
                      <a:pt x="2723" y="1224"/>
                      <a:pt x="2510" y="914"/>
                      <a:pt x="2230" y="670"/>
                    </a:cubicBezTo>
                    <a:cubicBezTo>
                      <a:pt x="2187" y="628"/>
                      <a:pt x="2151" y="591"/>
                      <a:pt x="2108" y="554"/>
                    </a:cubicBezTo>
                    <a:cubicBezTo>
                      <a:pt x="1895" y="372"/>
                      <a:pt x="1633" y="232"/>
                      <a:pt x="1365" y="140"/>
                    </a:cubicBezTo>
                    <a:cubicBezTo>
                      <a:pt x="1142" y="45"/>
                      <a:pt x="905" y="1"/>
                      <a:pt x="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60"/>
              <p:cNvSpPr/>
              <p:nvPr/>
            </p:nvSpPr>
            <p:spPr>
              <a:xfrm>
                <a:off x="4528903" y="4786173"/>
                <a:ext cx="261624" cy="263632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56" extrusionOk="0">
                    <a:moveTo>
                      <a:pt x="1877" y="1"/>
                    </a:moveTo>
                    <a:cubicBezTo>
                      <a:pt x="1645" y="74"/>
                      <a:pt x="1426" y="177"/>
                      <a:pt x="1219" y="293"/>
                    </a:cubicBezTo>
                    <a:cubicBezTo>
                      <a:pt x="1018" y="415"/>
                      <a:pt x="817" y="543"/>
                      <a:pt x="646" y="707"/>
                    </a:cubicBezTo>
                    <a:cubicBezTo>
                      <a:pt x="518" y="835"/>
                      <a:pt x="415" y="981"/>
                      <a:pt x="324" y="1140"/>
                    </a:cubicBezTo>
                    <a:cubicBezTo>
                      <a:pt x="208" y="1322"/>
                      <a:pt x="129" y="1523"/>
                      <a:pt x="92" y="1737"/>
                    </a:cubicBezTo>
                    <a:cubicBezTo>
                      <a:pt x="86" y="1761"/>
                      <a:pt x="80" y="1785"/>
                      <a:pt x="74" y="1816"/>
                    </a:cubicBezTo>
                    <a:cubicBezTo>
                      <a:pt x="56" y="1919"/>
                      <a:pt x="37" y="2029"/>
                      <a:pt x="31" y="2133"/>
                    </a:cubicBezTo>
                    <a:cubicBezTo>
                      <a:pt x="1" y="2376"/>
                      <a:pt x="13" y="2626"/>
                      <a:pt x="68" y="2863"/>
                    </a:cubicBezTo>
                    <a:cubicBezTo>
                      <a:pt x="92" y="3034"/>
                      <a:pt x="141" y="3205"/>
                      <a:pt x="214" y="3363"/>
                    </a:cubicBezTo>
                    <a:cubicBezTo>
                      <a:pt x="403" y="3814"/>
                      <a:pt x="738" y="4197"/>
                      <a:pt x="1152" y="4459"/>
                    </a:cubicBezTo>
                    <a:cubicBezTo>
                      <a:pt x="1577" y="4727"/>
                      <a:pt x="2081" y="4856"/>
                      <a:pt x="2582" y="4856"/>
                    </a:cubicBezTo>
                    <a:cubicBezTo>
                      <a:pt x="2605" y="4856"/>
                      <a:pt x="2628" y="4856"/>
                      <a:pt x="2650" y="4855"/>
                    </a:cubicBezTo>
                    <a:cubicBezTo>
                      <a:pt x="3180" y="4843"/>
                      <a:pt x="3686" y="4679"/>
                      <a:pt x="4088" y="4337"/>
                    </a:cubicBezTo>
                    <a:cubicBezTo>
                      <a:pt x="4447" y="4033"/>
                      <a:pt x="4697" y="3619"/>
                      <a:pt x="4819" y="3168"/>
                    </a:cubicBezTo>
                    <a:cubicBezTo>
                      <a:pt x="4106" y="3077"/>
                      <a:pt x="3424" y="2796"/>
                      <a:pt x="2876" y="2297"/>
                    </a:cubicBezTo>
                    <a:cubicBezTo>
                      <a:pt x="2212" y="1706"/>
                      <a:pt x="1858" y="866"/>
                      <a:pt x="1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0"/>
              <p:cNvSpPr/>
              <p:nvPr/>
            </p:nvSpPr>
            <p:spPr>
              <a:xfrm>
                <a:off x="4503061" y="5088730"/>
                <a:ext cx="93379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422" extrusionOk="0">
                    <a:moveTo>
                      <a:pt x="1634" y="1"/>
                    </a:moveTo>
                    <a:cubicBezTo>
                      <a:pt x="1591" y="1"/>
                      <a:pt x="1567" y="37"/>
                      <a:pt x="1561" y="80"/>
                    </a:cubicBezTo>
                    <a:cubicBezTo>
                      <a:pt x="1543" y="263"/>
                      <a:pt x="1506" y="446"/>
                      <a:pt x="1463" y="622"/>
                    </a:cubicBezTo>
                    <a:cubicBezTo>
                      <a:pt x="1421" y="787"/>
                      <a:pt x="1372" y="951"/>
                      <a:pt x="1287" y="1097"/>
                    </a:cubicBezTo>
                    <a:cubicBezTo>
                      <a:pt x="1250" y="1164"/>
                      <a:pt x="1202" y="1231"/>
                      <a:pt x="1128" y="1256"/>
                    </a:cubicBezTo>
                    <a:cubicBezTo>
                      <a:pt x="1100" y="1265"/>
                      <a:pt x="1073" y="1269"/>
                      <a:pt x="1045" y="1269"/>
                    </a:cubicBezTo>
                    <a:cubicBezTo>
                      <a:pt x="1000" y="1269"/>
                      <a:pt x="957" y="1259"/>
                      <a:pt x="915" y="1243"/>
                    </a:cubicBezTo>
                    <a:cubicBezTo>
                      <a:pt x="769" y="1189"/>
                      <a:pt x="641" y="1067"/>
                      <a:pt x="532" y="957"/>
                    </a:cubicBezTo>
                    <a:cubicBezTo>
                      <a:pt x="398" y="829"/>
                      <a:pt x="276" y="683"/>
                      <a:pt x="172" y="531"/>
                    </a:cubicBezTo>
                    <a:cubicBezTo>
                      <a:pt x="155" y="505"/>
                      <a:pt x="131" y="494"/>
                      <a:pt x="107" y="494"/>
                    </a:cubicBezTo>
                    <a:cubicBezTo>
                      <a:pt x="53" y="494"/>
                      <a:pt x="0" y="549"/>
                      <a:pt x="38" y="604"/>
                    </a:cubicBezTo>
                    <a:cubicBezTo>
                      <a:pt x="142" y="762"/>
                      <a:pt x="264" y="908"/>
                      <a:pt x="398" y="1042"/>
                    </a:cubicBezTo>
                    <a:cubicBezTo>
                      <a:pt x="525" y="1170"/>
                      <a:pt x="672" y="1304"/>
                      <a:pt x="836" y="1377"/>
                    </a:cubicBezTo>
                    <a:cubicBezTo>
                      <a:pt x="902" y="1406"/>
                      <a:pt x="972" y="1421"/>
                      <a:pt x="1041" y="1421"/>
                    </a:cubicBezTo>
                    <a:cubicBezTo>
                      <a:pt x="1151" y="1421"/>
                      <a:pt x="1257" y="1382"/>
                      <a:pt x="1336" y="1292"/>
                    </a:cubicBezTo>
                    <a:cubicBezTo>
                      <a:pt x="1463" y="1146"/>
                      <a:pt x="1530" y="957"/>
                      <a:pt x="1579" y="774"/>
                    </a:cubicBezTo>
                    <a:cubicBezTo>
                      <a:pt x="1646" y="549"/>
                      <a:pt x="1689" y="318"/>
                      <a:pt x="1713" y="80"/>
                    </a:cubicBezTo>
                    <a:cubicBezTo>
                      <a:pt x="1719" y="37"/>
                      <a:pt x="1677" y="1"/>
                      <a:pt x="1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0"/>
              <p:cNvSpPr/>
              <p:nvPr/>
            </p:nvSpPr>
            <p:spPr>
              <a:xfrm>
                <a:off x="4353330" y="5167287"/>
                <a:ext cx="123401" cy="11677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151" extrusionOk="0">
                    <a:moveTo>
                      <a:pt x="1241" y="0"/>
                    </a:moveTo>
                    <a:cubicBezTo>
                      <a:pt x="1053" y="0"/>
                      <a:pt x="867" y="55"/>
                      <a:pt x="707" y="156"/>
                    </a:cubicBezTo>
                    <a:cubicBezTo>
                      <a:pt x="652" y="186"/>
                      <a:pt x="603" y="223"/>
                      <a:pt x="555" y="265"/>
                    </a:cubicBezTo>
                    <a:cubicBezTo>
                      <a:pt x="372" y="332"/>
                      <a:pt x="220" y="479"/>
                      <a:pt x="128" y="655"/>
                    </a:cubicBezTo>
                    <a:cubicBezTo>
                      <a:pt x="6" y="905"/>
                      <a:pt x="0" y="1210"/>
                      <a:pt x="116" y="1465"/>
                    </a:cubicBezTo>
                    <a:cubicBezTo>
                      <a:pt x="299" y="1884"/>
                      <a:pt x="768" y="2151"/>
                      <a:pt x="1224" y="2151"/>
                    </a:cubicBezTo>
                    <a:cubicBezTo>
                      <a:pt x="1345" y="2151"/>
                      <a:pt x="1464" y="2132"/>
                      <a:pt x="1578" y="2093"/>
                    </a:cubicBezTo>
                    <a:cubicBezTo>
                      <a:pt x="1876" y="1989"/>
                      <a:pt x="2071" y="1752"/>
                      <a:pt x="2163" y="1453"/>
                    </a:cubicBezTo>
                    <a:cubicBezTo>
                      <a:pt x="2248" y="1149"/>
                      <a:pt x="2272" y="795"/>
                      <a:pt x="2114" y="509"/>
                    </a:cubicBezTo>
                    <a:cubicBezTo>
                      <a:pt x="1980" y="278"/>
                      <a:pt x="1749" y="107"/>
                      <a:pt x="1493" y="34"/>
                    </a:cubicBezTo>
                    <a:cubicBezTo>
                      <a:pt x="1410" y="11"/>
                      <a:pt x="1325" y="0"/>
                      <a:pt x="12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60"/>
              <p:cNvSpPr/>
              <p:nvPr/>
            </p:nvSpPr>
            <p:spPr>
              <a:xfrm>
                <a:off x="4669458" y="5049913"/>
                <a:ext cx="123401" cy="11661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148" extrusionOk="0">
                    <a:moveTo>
                      <a:pt x="1238" y="0"/>
                    </a:moveTo>
                    <a:cubicBezTo>
                      <a:pt x="1052" y="0"/>
                      <a:pt x="865" y="55"/>
                      <a:pt x="701" y="156"/>
                    </a:cubicBezTo>
                    <a:cubicBezTo>
                      <a:pt x="652" y="186"/>
                      <a:pt x="603" y="223"/>
                      <a:pt x="555" y="265"/>
                    </a:cubicBezTo>
                    <a:cubicBezTo>
                      <a:pt x="372" y="332"/>
                      <a:pt x="214" y="472"/>
                      <a:pt x="128" y="649"/>
                    </a:cubicBezTo>
                    <a:cubicBezTo>
                      <a:pt x="0" y="905"/>
                      <a:pt x="0" y="1203"/>
                      <a:pt x="116" y="1465"/>
                    </a:cubicBezTo>
                    <a:cubicBezTo>
                      <a:pt x="300" y="1881"/>
                      <a:pt x="769" y="2148"/>
                      <a:pt x="1226" y="2148"/>
                    </a:cubicBezTo>
                    <a:cubicBezTo>
                      <a:pt x="1343" y="2148"/>
                      <a:pt x="1461" y="2130"/>
                      <a:pt x="1572" y="2092"/>
                    </a:cubicBezTo>
                    <a:cubicBezTo>
                      <a:pt x="1876" y="1989"/>
                      <a:pt x="2071" y="1745"/>
                      <a:pt x="2157" y="1447"/>
                    </a:cubicBezTo>
                    <a:cubicBezTo>
                      <a:pt x="2248" y="1148"/>
                      <a:pt x="2272" y="789"/>
                      <a:pt x="2114" y="509"/>
                    </a:cubicBezTo>
                    <a:cubicBezTo>
                      <a:pt x="1980" y="277"/>
                      <a:pt x="1748" y="107"/>
                      <a:pt x="1487" y="34"/>
                    </a:cubicBezTo>
                    <a:cubicBezTo>
                      <a:pt x="1405" y="11"/>
                      <a:pt x="1322" y="0"/>
                      <a:pt x="1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6" name="Google Shape;1146;p60"/>
          <p:cNvGrpSpPr/>
          <p:nvPr/>
        </p:nvGrpSpPr>
        <p:grpSpPr>
          <a:xfrm>
            <a:off x="6339257" y="1108066"/>
            <a:ext cx="2091374" cy="3542232"/>
            <a:chOff x="6339257" y="1108066"/>
            <a:chExt cx="2091374" cy="3542232"/>
          </a:xfrm>
        </p:grpSpPr>
        <p:sp>
          <p:nvSpPr>
            <p:cNvPr id="1147" name="Google Shape;1147;p60"/>
            <p:cNvSpPr/>
            <p:nvPr/>
          </p:nvSpPr>
          <p:spPr>
            <a:xfrm>
              <a:off x="6544902" y="4224325"/>
              <a:ext cx="1680545" cy="425973"/>
            </a:xfrm>
            <a:custGeom>
              <a:avLst/>
              <a:gdLst/>
              <a:ahLst/>
              <a:cxnLst/>
              <a:rect l="l" t="t" r="r" b="b"/>
              <a:pathLst>
                <a:path w="15935" h="4039" extrusionOk="0">
                  <a:moveTo>
                    <a:pt x="7968" y="0"/>
                  </a:moveTo>
                  <a:cubicBezTo>
                    <a:pt x="3564" y="0"/>
                    <a:pt x="1" y="902"/>
                    <a:pt x="1" y="2016"/>
                  </a:cubicBezTo>
                  <a:cubicBezTo>
                    <a:pt x="1" y="3131"/>
                    <a:pt x="3564" y="4038"/>
                    <a:pt x="7968" y="4038"/>
                  </a:cubicBezTo>
                  <a:cubicBezTo>
                    <a:pt x="12365" y="4038"/>
                    <a:pt x="15935" y="3131"/>
                    <a:pt x="15935" y="2016"/>
                  </a:cubicBezTo>
                  <a:cubicBezTo>
                    <a:pt x="15935" y="902"/>
                    <a:pt x="12365" y="0"/>
                    <a:pt x="796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60"/>
            <p:cNvGrpSpPr/>
            <p:nvPr/>
          </p:nvGrpSpPr>
          <p:grpSpPr>
            <a:xfrm>
              <a:off x="6339257" y="1108066"/>
              <a:ext cx="2091374" cy="3329488"/>
              <a:chOff x="5351988" y="4492194"/>
              <a:chExt cx="1159684" cy="1846126"/>
            </a:xfrm>
          </p:grpSpPr>
          <p:sp>
            <p:nvSpPr>
              <p:cNvPr id="1149" name="Google Shape;1149;p60"/>
              <p:cNvSpPr/>
              <p:nvPr/>
            </p:nvSpPr>
            <p:spPr>
              <a:xfrm>
                <a:off x="6089025" y="5454589"/>
                <a:ext cx="422648" cy="500717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9223" extrusionOk="0">
                    <a:moveTo>
                      <a:pt x="4445" y="1"/>
                    </a:moveTo>
                    <a:cubicBezTo>
                      <a:pt x="2421" y="1"/>
                      <a:pt x="1" y="2819"/>
                      <a:pt x="1" y="2819"/>
                    </a:cubicBezTo>
                    <a:lnTo>
                      <a:pt x="1" y="6851"/>
                    </a:lnTo>
                    <a:cubicBezTo>
                      <a:pt x="1" y="6851"/>
                      <a:pt x="2257" y="9222"/>
                      <a:pt x="4039" y="9222"/>
                    </a:cubicBezTo>
                    <a:cubicBezTo>
                      <a:pt x="4504" y="9222"/>
                      <a:pt x="4936" y="9061"/>
                      <a:pt x="5288" y="8654"/>
                    </a:cubicBezTo>
                    <a:cubicBezTo>
                      <a:pt x="6987" y="6692"/>
                      <a:pt x="2346" y="5157"/>
                      <a:pt x="2346" y="5157"/>
                    </a:cubicBezTo>
                    <a:cubicBezTo>
                      <a:pt x="2346" y="5157"/>
                      <a:pt x="7785" y="2313"/>
                      <a:pt x="5690" y="467"/>
                    </a:cubicBezTo>
                    <a:cubicBezTo>
                      <a:pt x="5314" y="136"/>
                      <a:pt x="4889" y="1"/>
                      <a:pt x="4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0"/>
              <p:cNvSpPr/>
              <p:nvPr/>
            </p:nvSpPr>
            <p:spPr>
              <a:xfrm>
                <a:off x="6045702" y="5340635"/>
                <a:ext cx="300278" cy="227638"/>
              </a:xfrm>
              <a:custGeom>
                <a:avLst/>
                <a:gdLst/>
                <a:ahLst/>
                <a:cxnLst/>
                <a:rect l="l" t="t" r="r" b="b"/>
                <a:pathLst>
                  <a:path w="5531" h="4193" extrusionOk="0">
                    <a:moveTo>
                      <a:pt x="3659" y="0"/>
                    </a:moveTo>
                    <a:cubicBezTo>
                      <a:pt x="3465" y="0"/>
                      <a:pt x="3333" y="20"/>
                      <a:pt x="3333" y="20"/>
                    </a:cubicBezTo>
                    <a:lnTo>
                      <a:pt x="1" y="3054"/>
                    </a:lnTo>
                    <a:cubicBezTo>
                      <a:pt x="755" y="3837"/>
                      <a:pt x="1600" y="4192"/>
                      <a:pt x="2386" y="4192"/>
                    </a:cubicBezTo>
                    <a:cubicBezTo>
                      <a:pt x="3586" y="4192"/>
                      <a:pt x="4648" y="3364"/>
                      <a:pt x="5038" y="1970"/>
                    </a:cubicBezTo>
                    <a:cubicBezTo>
                      <a:pt x="5530" y="209"/>
                      <a:pt x="4280" y="0"/>
                      <a:pt x="36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60"/>
              <p:cNvSpPr/>
              <p:nvPr/>
            </p:nvSpPr>
            <p:spPr>
              <a:xfrm>
                <a:off x="5637986" y="5913446"/>
                <a:ext cx="271559" cy="415970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7662" extrusionOk="0">
                    <a:moveTo>
                      <a:pt x="1170" y="1"/>
                    </a:moveTo>
                    <a:lnTo>
                      <a:pt x="1529" y="5860"/>
                    </a:lnTo>
                    <a:cubicBezTo>
                      <a:pt x="1529" y="5860"/>
                      <a:pt x="1" y="7170"/>
                      <a:pt x="695" y="7553"/>
                    </a:cubicBezTo>
                    <a:cubicBezTo>
                      <a:pt x="831" y="7629"/>
                      <a:pt x="1069" y="7661"/>
                      <a:pt x="1363" y="7661"/>
                    </a:cubicBezTo>
                    <a:cubicBezTo>
                      <a:pt x="2565" y="7661"/>
                      <a:pt x="4721" y="7120"/>
                      <a:pt x="4843" y="6768"/>
                    </a:cubicBezTo>
                    <a:cubicBezTo>
                      <a:pt x="5001" y="6329"/>
                      <a:pt x="4654" y="1572"/>
                      <a:pt x="4654" y="1572"/>
                    </a:cubicBezTo>
                    <a:lnTo>
                      <a:pt x="1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60"/>
              <p:cNvSpPr/>
              <p:nvPr/>
            </p:nvSpPr>
            <p:spPr>
              <a:xfrm>
                <a:off x="5934951" y="5922730"/>
                <a:ext cx="271504" cy="41559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7655" extrusionOk="0">
                    <a:moveTo>
                      <a:pt x="3832" y="0"/>
                    </a:moveTo>
                    <a:lnTo>
                      <a:pt x="354" y="1675"/>
                    </a:lnTo>
                    <a:cubicBezTo>
                      <a:pt x="354" y="1675"/>
                      <a:pt x="0" y="6329"/>
                      <a:pt x="159" y="6767"/>
                    </a:cubicBezTo>
                    <a:cubicBezTo>
                      <a:pt x="286" y="7115"/>
                      <a:pt x="2442" y="7655"/>
                      <a:pt x="3641" y="7655"/>
                    </a:cubicBezTo>
                    <a:cubicBezTo>
                      <a:pt x="3935" y="7655"/>
                      <a:pt x="4171" y="7622"/>
                      <a:pt x="4307" y="7547"/>
                    </a:cubicBezTo>
                    <a:cubicBezTo>
                      <a:pt x="5001" y="7163"/>
                      <a:pt x="3478" y="5860"/>
                      <a:pt x="3478" y="5860"/>
                    </a:cubicBezTo>
                    <a:lnTo>
                      <a:pt x="3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0"/>
              <p:cNvSpPr/>
              <p:nvPr/>
            </p:nvSpPr>
            <p:spPr>
              <a:xfrm>
                <a:off x="5384019" y="5377280"/>
                <a:ext cx="370095" cy="349736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6442" extrusionOk="0">
                    <a:moveTo>
                      <a:pt x="1486" y="0"/>
                    </a:moveTo>
                    <a:cubicBezTo>
                      <a:pt x="1311" y="0"/>
                      <a:pt x="1142" y="67"/>
                      <a:pt x="1036" y="229"/>
                    </a:cubicBezTo>
                    <a:cubicBezTo>
                      <a:pt x="963" y="338"/>
                      <a:pt x="945" y="478"/>
                      <a:pt x="994" y="606"/>
                    </a:cubicBezTo>
                    <a:cubicBezTo>
                      <a:pt x="922" y="567"/>
                      <a:pt x="842" y="547"/>
                      <a:pt x="762" y="547"/>
                    </a:cubicBezTo>
                    <a:cubicBezTo>
                      <a:pt x="644" y="547"/>
                      <a:pt x="526" y="590"/>
                      <a:pt x="439" y="673"/>
                    </a:cubicBezTo>
                    <a:cubicBezTo>
                      <a:pt x="293" y="807"/>
                      <a:pt x="263" y="1039"/>
                      <a:pt x="342" y="1209"/>
                    </a:cubicBezTo>
                    <a:cubicBezTo>
                      <a:pt x="214" y="1240"/>
                      <a:pt x="110" y="1337"/>
                      <a:pt x="86" y="1483"/>
                    </a:cubicBezTo>
                    <a:cubicBezTo>
                      <a:pt x="74" y="1599"/>
                      <a:pt x="104" y="1709"/>
                      <a:pt x="159" y="1812"/>
                    </a:cubicBezTo>
                    <a:cubicBezTo>
                      <a:pt x="184" y="1867"/>
                      <a:pt x="214" y="1916"/>
                      <a:pt x="244" y="1965"/>
                    </a:cubicBezTo>
                    <a:cubicBezTo>
                      <a:pt x="196" y="1977"/>
                      <a:pt x="147" y="2001"/>
                      <a:pt x="110" y="2044"/>
                    </a:cubicBezTo>
                    <a:cubicBezTo>
                      <a:pt x="1" y="2159"/>
                      <a:pt x="25" y="2342"/>
                      <a:pt x="98" y="2470"/>
                    </a:cubicBezTo>
                    <a:cubicBezTo>
                      <a:pt x="184" y="2610"/>
                      <a:pt x="330" y="2708"/>
                      <a:pt x="458" y="2805"/>
                    </a:cubicBezTo>
                    <a:cubicBezTo>
                      <a:pt x="598" y="2915"/>
                      <a:pt x="744" y="3018"/>
                      <a:pt x="896" y="3116"/>
                    </a:cubicBezTo>
                    <a:cubicBezTo>
                      <a:pt x="1055" y="3219"/>
                      <a:pt x="1213" y="3311"/>
                      <a:pt x="1383" y="3402"/>
                    </a:cubicBezTo>
                    <a:cubicBezTo>
                      <a:pt x="1603" y="3755"/>
                      <a:pt x="2029" y="4005"/>
                      <a:pt x="2364" y="4212"/>
                    </a:cubicBezTo>
                    <a:cubicBezTo>
                      <a:pt x="2522" y="4316"/>
                      <a:pt x="2687" y="4419"/>
                      <a:pt x="2857" y="4517"/>
                    </a:cubicBezTo>
                    <a:lnTo>
                      <a:pt x="2888" y="4541"/>
                    </a:lnTo>
                    <a:cubicBezTo>
                      <a:pt x="2894" y="4553"/>
                      <a:pt x="2906" y="4565"/>
                      <a:pt x="2924" y="4571"/>
                    </a:cubicBezTo>
                    <a:lnTo>
                      <a:pt x="5166" y="6441"/>
                    </a:lnTo>
                    <a:cubicBezTo>
                      <a:pt x="6817" y="5503"/>
                      <a:pt x="6750" y="3566"/>
                      <a:pt x="6750" y="3566"/>
                    </a:cubicBezTo>
                    <a:lnTo>
                      <a:pt x="4240" y="2080"/>
                    </a:lnTo>
                    <a:cubicBezTo>
                      <a:pt x="4228" y="2044"/>
                      <a:pt x="4210" y="2013"/>
                      <a:pt x="4191" y="1977"/>
                    </a:cubicBezTo>
                    <a:cubicBezTo>
                      <a:pt x="4143" y="1885"/>
                      <a:pt x="4094" y="1788"/>
                      <a:pt x="4045" y="1697"/>
                    </a:cubicBezTo>
                    <a:cubicBezTo>
                      <a:pt x="3942" y="1508"/>
                      <a:pt x="3832" y="1325"/>
                      <a:pt x="3716" y="1148"/>
                    </a:cubicBezTo>
                    <a:cubicBezTo>
                      <a:pt x="3601" y="972"/>
                      <a:pt x="3479" y="795"/>
                      <a:pt x="3351" y="625"/>
                    </a:cubicBezTo>
                    <a:cubicBezTo>
                      <a:pt x="3229" y="466"/>
                      <a:pt x="3107" y="302"/>
                      <a:pt x="2943" y="186"/>
                    </a:cubicBezTo>
                    <a:cubicBezTo>
                      <a:pt x="2865" y="130"/>
                      <a:pt x="2772" y="75"/>
                      <a:pt x="2673" y="75"/>
                    </a:cubicBezTo>
                    <a:cubicBezTo>
                      <a:pt x="2663" y="75"/>
                      <a:pt x="2654" y="75"/>
                      <a:pt x="2644" y="76"/>
                    </a:cubicBezTo>
                    <a:cubicBezTo>
                      <a:pt x="2535" y="95"/>
                      <a:pt x="2480" y="186"/>
                      <a:pt x="2449" y="290"/>
                    </a:cubicBezTo>
                    <a:cubicBezTo>
                      <a:pt x="2431" y="369"/>
                      <a:pt x="2425" y="448"/>
                      <a:pt x="2431" y="533"/>
                    </a:cubicBezTo>
                    <a:cubicBezTo>
                      <a:pt x="2370" y="478"/>
                      <a:pt x="2315" y="430"/>
                      <a:pt x="2254" y="381"/>
                    </a:cubicBezTo>
                    <a:cubicBezTo>
                      <a:pt x="2133" y="277"/>
                      <a:pt x="2005" y="168"/>
                      <a:pt x="1859" y="95"/>
                    </a:cubicBezTo>
                    <a:cubicBezTo>
                      <a:pt x="1746" y="36"/>
                      <a:pt x="1614" y="0"/>
                      <a:pt x="1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0"/>
              <p:cNvSpPr/>
              <p:nvPr/>
            </p:nvSpPr>
            <p:spPr>
              <a:xfrm>
                <a:off x="5513120" y="5394164"/>
                <a:ext cx="65257" cy="102608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890" extrusionOk="0">
                    <a:moveTo>
                      <a:pt x="94" y="1"/>
                    </a:moveTo>
                    <a:cubicBezTo>
                      <a:pt x="46" y="1"/>
                      <a:pt x="0" y="38"/>
                      <a:pt x="23" y="94"/>
                    </a:cubicBezTo>
                    <a:cubicBezTo>
                      <a:pt x="102" y="289"/>
                      <a:pt x="193" y="484"/>
                      <a:pt x="254" y="679"/>
                    </a:cubicBezTo>
                    <a:cubicBezTo>
                      <a:pt x="285" y="776"/>
                      <a:pt x="303" y="874"/>
                      <a:pt x="291" y="971"/>
                    </a:cubicBezTo>
                    <a:cubicBezTo>
                      <a:pt x="278" y="1063"/>
                      <a:pt x="266" y="1154"/>
                      <a:pt x="285" y="1245"/>
                    </a:cubicBezTo>
                    <a:cubicBezTo>
                      <a:pt x="364" y="1623"/>
                      <a:pt x="760" y="1781"/>
                      <a:pt x="1082" y="1885"/>
                    </a:cubicBezTo>
                    <a:cubicBezTo>
                      <a:pt x="1091" y="1888"/>
                      <a:pt x="1099" y="1889"/>
                      <a:pt x="1107" y="1889"/>
                    </a:cubicBezTo>
                    <a:cubicBezTo>
                      <a:pt x="1180" y="1889"/>
                      <a:pt x="1201" y="1766"/>
                      <a:pt x="1113" y="1739"/>
                    </a:cubicBezTo>
                    <a:cubicBezTo>
                      <a:pt x="839" y="1641"/>
                      <a:pt x="431" y="1495"/>
                      <a:pt x="431" y="1142"/>
                    </a:cubicBezTo>
                    <a:cubicBezTo>
                      <a:pt x="425" y="1051"/>
                      <a:pt x="449" y="965"/>
                      <a:pt x="449" y="874"/>
                    </a:cubicBezTo>
                    <a:cubicBezTo>
                      <a:pt x="443" y="783"/>
                      <a:pt x="419" y="685"/>
                      <a:pt x="388" y="600"/>
                    </a:cubicBezTo>
                    <a:cubicBezTo>
                      <a:pt x="327" y="411"/>
                      <a:pt x="242" y="234"/>
                      <a:pt x="169" y="52"/>
                    </a:cubicBezTo>
                    <a:cubicBezTo>
                      <a:pt x="155" y="16"/>
                      <a:pt x="124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0"/>
              <p:cNvSpPr/>
              <p:nvPr/>
            </p:nvSpPr>
            <p:spPr>
              <a:xfrm>
                <a:off x="5396506" y="5409040"/>
                <a:ext cx="108037" cy="12161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40" extrusionOk="0">
                    <a:moveTo>
                      <a:pt x="851" y="1"/>
                    </a:moveTo>
                    <a:cubicBezTo>
                      <a:pt x="824" y="1"/>
                      <a:pt x="799" y="14"/>
                      <a:pt x="782" y="40"/>
                    </a:cubicBezTo>
                    <a:cubicBezTo>
                      <a:pt x="764" y="76"/>
                      <a:pt x="776" y="131"/>
                      <a:pt x="812" y="143"/>
                    </a:cubicBezTo>
                    <a:cubicBezTo>
                      <a:pt x="1099" y="259"/>
                      <a:pt x="1373" y="411"/>
                      <a:pt x="1622" y="588"/>
                    </a:cubicBezTo>
                    <a:cubicBezTo>
                      <a:pt x="1476" y="758"/>
                      <a:pt x="1354" y="941"/>
                      <a:pt x="1251" y="1142"/>
                    </a:cubicBezTo>
                    <a:cubicBezTo>
                      <a:pt x="928" y="953"/>
                      <a:pt x="605" y="770"/>
                      <a:pt x="282" y="582"/>
                    </a:cubicBezTo>
                    <a:cubicBezTo>
                      <a:pt x="270" y="574"/>
                      <a:pt x="257" y="571"/>
                      <a:pt x="245" y="571"/>
                    </a:cubicBezTo>
                    <a:cubicBezTo>
                      <a:pt x="179" y="571"/>
                      <a:pt x="137" y="674"/>
                      <a:pt x="209" y="716"/>
                    </a:cubicBezTo>
                    <a:cubicBezTo>
                      <a:pt x="532" y="904"/>
                      <a:pt x="855" y="1093"/>
                      <a:pt x="1178" y="1276"/>
                    </a:cubicBezTo>
                    <a:cubicBezTo>
                      <a:pt x="1178" y="1276"/>
                      <a:pt x="1184" y="1276"/>
                      <a:pt x="1184" y="1282"/>
                    </a:cubicBezTo>
                    <a:cubicBezTo>
                      <a:pt x="1117" y="1428"/>
                      <a:pt x="1062" y="1581"/>
                      <a:pt x="1019" y="1739"/>
                    </a:cubicBezTo>
                    <a:cubicBezTo>
                      <a:pt x="1019" y="1739"/>
                      <a:pt x="1019" y="1733"/>
                      <a:pt x="1019" y="1733"/>
                    </a:cubicBezTo>
                    <a:cubicBezTo>
                      <a:pt x="727" y="1599"/>
                      <a:pt x="441" y="1465"/>
                      <a:pt x="148" y="1325"/>
                    </a:cubicBezTo>
                    <a:cubicBezTo>
                      <a:pt x="138" y="1320"/>
                      <a:pt x="127" y="1318"/>
                      <a:pt x="117" y="1318"/>
                    </a:cubicBezTo>
                    <a:cubicBezTo>
                      <a:pt x="43" y="1318"/>
                      <a:pt x="0" y="1427"/>
                      <a:pt x="75" y="1465"/>
                    </a:cubicBezTo>
                    <a:lnTo>
                      <a:pt x="946" y="1873"/>
                    </a:lnTo>
                    <a:cubicBezTo>
                      <a:pt x="965" y="1879"/>
                      <a:pt x="977" y="1879"/>
                      <a:pt x="989" y="1879"/>
                    </a:cubicBezTo>
                    <a:cubicBezTo>
                      <a:pt x="971" y="1964"/>
                      <a:pt x="952" y="2056"/>
                      <a:pt x="946" y="2141"/>
                    </a:cubicBezTo>
                    <a:cubicBezTo>
                      <a:pt x="940" y="2184"/>
                      <a:pt x="959" y="2226"/>
                      <a:pt x="1001" y="2238"/>
                    </a:cubicBezTo>
                    <a:cubicBezTo>
                      <a:pt x="1005" y="2239"/>
                      <a:pt x="1009" y="2239"/>
                      <a:pt x="1013" y="2239"/>
                    </a:cubicBezTo>
                    <a:cubicBezTo>
                      <a:pt x="1048" y="2239"/>
                      <a:pt x="1093" y="2216"/>
                      <a:pt x="1093" y="2177"/>
                    </a:cubicBezTo>
                    <a:cubicBezTo>
                      <a:pt x="1166" y="1538"/>
                      <a:pt x="1464" y="929"/>
                      <a:pt x="1933" y="484"/>
                    </a:cubicBezTo>
                    <a:cubicBezTo>
                      <a:pt x="1990" y="432"/>
                      <a:pt x="1933" y="359"/>
                      <a:pt x="1871" y="359"/>
                    </a:cubicBezTo>
                    <a:cubicBezTo>
                      <a:pt x="1853" y="359"/>
                      <a:pt x="1834" y="365"/>
                      <a:pt x="1817" y="381"/>
                    </a:cubicBezTo>
                    <a:cubicBezTo>
                      <a:pt x="1787" y="411"/>
                      <a:pt x="1756" y="442"/>
                      <a:pt x="1726" y="472"/>
                    </a:cubicBezTo>
                    <a:cubicBezTo>
                      <a:pt x="1464" y="289"/>
                      <a:pt x="1184" y="131"/>
                      <a:pt x="885" y="9"/>
                    </a:cubicBezTo>
                    <a:cubicBezTo>
                      <a:pt x="874" y="3"/>
                      <a:pt x="862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0"/>
              <p:cNvSpPr/>
              <p:nvPr/>
            </p:nvSpPr>
            <p:spPr>
              <a:xfrm>
                <a:off x="5675718" y="5873435"/>
                <a:ext cx="491107" cy="155812"/>
              </a:xfrm>
              <a:custGeom>
                <a:avLst/>
                <a:gdLst/>
                <a:ahLst/>
                <a:cxnLst/>
                <a:rect l="l" t="t" r="r" b="b"/>
                <a:pathLst>
                  <a:path w="9046" h="2870" extrusionOk="0">
                    <a:moveTo>
                      <a:pt x="0" y="1"/>
                    </a:moveTo>
                    <a:cubicBezTo>
                      <a:pt x="761" y="2059"/>
                      <a:pt x="2613" y="2839"/>
                      <a:pt x="4989" y="2870"/>
                    </a:cubicBezTo>
                    <a:cubicBezTo>
                      <a:pt x="5007" y="2870"/>
                      <a:pt x="5025" y="2870"/>
                      <a:pt x="5044" y="2870"/>
                    </a:cubicBezTo>
                    <a:cubicBezTo>
                      <a:pt x="6715" y="2870"/>
                      <a:pt x="8232" y="1775"/>
                      <a:pt x="9045" y="323"/>
                    </a:cubicBezTo>
                    <a:lnTo>
                      <a:pt x="9045" y="323"/>
                    </a:lnTo>
                    <a:cubicBezTo>
                      <a:pt x="8923" y="360"/>
                      <a:pt x="8801" y="384"/>
                      <a:pt x="8674" y="415"/>
                    </a:cubicBezTo>
                    <a:cubicBezTo>
                      <a:pt x="7888" y="598"/>
                      <a:pt x="7151" y="744"/>
                      <a:pt x="6359" y="792"/>
                    </a:cubicBezTo>
                    <a:cubicBezTo>
                      <a:pt x="6030" y="812"/>
                      <a:pt x="5703" y="821"/>
                      <a:pt x="5377" y="821"/>
                    </a:cubicBezTo>
                    <a:cubicBezTo>
                      <a:pt x="4255" y="821"/>
                      <a:pt x="3146" y="714"/>
                      <a:pt x="2004" y="549"/>
                    </a:cubicBezTo>
                    <a:cubicBezTo>
                      <a:pt x="1310" y="439"/>
                      <a:pt x="646" y="2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0"/>
              <p:cNvSpPr/>
              <p:nvPr/>
            </p:nvSpPr>
            <p:spPr>
              <a:xfrm>
                <a:off x="5656499" y="5595037"/>
                <a:ext cx="540077" cy="161947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2983" extrusionOk="0">
                    <a:moveTo>
                      <a:pt x="646" y="0"/>
                    </a:moveTo>
                    <a:cubicBezTo>
                      <a:pt x="342" y="591"/>
                      <a:pt x="74" y="1358"/>
                      <a:pt x="1" y="2296"/>
                    </a:cubicBezTo>
                    <a:cubicBezTo>
                      <a:pt x="49" y="2309"/>
                      <a:pt x="98" y="2327"/>
                      <a:pt x="147" y="2339"/>
                    </a:cubicBezTo>
                    <a:lnTo>
                      <a:pt x="147" y="2369"/>
                    </a:lnTo>
                    <a:cubicBezTo>
                      <a:pt x="330" y="2400"/>
                      <a:pt x="494" y="2473"/>
                      <a:pt x="671" y="2522"/>
                    </a:cubicBezTo>
                    <a:cubicBezTo>
                      <a:pt x="2066" y="2886"/>
                      <a:pt x="3447" y="2982"/>
                      <a:pt x="4833" y="2982"/>
                    </a:cubicBezTo>
                    <a:cubicBezTo>
                      <a:pt x="5438" y="2982"/>
                      <a:pt x="6043" y="2964"/>
                      <a:pt x="6652" y="2942"/>
                    </a:cubicBezTo>
                    <a:cubicBezTo>
                      <a:pt x="7645" y="2912"/>
                      <a:pt x="8595" y="2729"/>
                      <a:pt x="9600" y="2485"/>
                    </a:cubicBezTo>
                    <a:cubicBezTo>
                      <a:pt x="9716" y="2455"/>
                      <a:pt x="9832" y="2430"/>
                      <a:pt x="9947" y="2400"/>
                    </a:cubicBezTo>
                    <a:cubicBezTo>
                      <a:pt x="9911" y="2235"/>
                      <a:pt x="9868" y="2077"/>
                      <a:pt x="9813" y="1919"/>
                    </a:cubicBezTo>
                    <a:cubicBezTo>
                      <a:pt x="9557" y="1182"/>
                      <a:pt x="9308" y="567"/>
                      <a:pt x="9076" y="67"/>
                    </a:cubicBezTo>
                    <a:cubicBezTo>
                      <a:pt x="9064" y="73"/>
                      <a:pt x="9046" y="73"/>
                      <a:pt x="9028" y="79"/>
                    </a:cubicBezTo>
                    <a:cubicBezTo>
                      <a:pt x="9019" y="82"/>
                      <a:pt x="9010" y="83"/>
                      <a:pt x="9002" y="83"/>
                    </a:cubicBezTo>
                    <a:cubicBezTo>
                      <a:pt x="8980" y="83"/>
                      <a:pt x="8960" y="76"/>
                      <a:pt x="8937" y="76"/>
                    </a:cubicBezTo>
                    <a:cubicBezTo>
                      <a:pt x="8929" y="76"/>
                      <a:pt x="8921" y="77"/>
                      <a:pt x="8912" y="79"/>
                    </a:cubicBezTo>
                    <a:cubicBezTo>
                      <a:pt x="8437" y="232"/>
                      <a:pt x="7943" y="323"/>
                      <a:pt x="7444" y="378"/>
                    </a:cubicBezTo>
                    <a:cubicBezTo>
                      <a:pt x="7413" y="384"/>
                      <a:pt x="7389" y="396"/>
                      <a:pt x="7359" y="408"/>
                    </a:cubicBezTo>
                    <a:cubicBezTo>
                      <a:pt x="7330" y="408"/>
                      <a:pt x="7299" y="403"/>
                      <a:pt x="7269" y="403"/>
                    </a:cubicBezTo>
                    <a:cubicBezTo>
                      <a:pt x="7254" y="403"/>
                      <a:pt x="7239" y="404"/>
                      <a:pt x="7225" y="408"/>
                    </a:cubicBezTo>
                    <a:cubicBezTo>
                      <a:pt x="7042" y="469"/>
                      <a:pt x="6871" y="445"/>
                      <a:pt x="6683" y="457"/>
                    </a:cubicBezTo>
                    <a:cubicBezTo>
                      <a:pt x="6652" y="457"/>
                      <a:pt x="6634" y="487"/>
                      <a:pt x="6603" y="487"/>
                    </a:cubicBezTo>
                    <a:cubicBezTo>
                      <a:pt x="6311" y="493"/>
                      <a:pt x="6022" y="500"/>
                      <a:pt x="5732" y="500"/>
                    </a:cubicBezTo>
                    <a:cubicBezTo>
                      <a:pt x="5443" y="500"/>
                      <a:pt x="5154" y="493"/>
                      <a:pt x="4861" y="475"/>
                    </a:cubicBezTo>
                    <a:cubicBezTo>
                      <a:pt x="4179" y="439"/>
                      <a:pt x="3503" y="487"/>
                      <a:pt x="2815" y="396"/>
                    </a:cubicBezTo>
                    <a:cubicBezTo>
                      <a:pt x="2697" y="378"/>
                      <a:pt x="2583" y="374"/>
                      <a:pt x="2471" y="374"/>
                    </a:cubicBezTo>
                    <a:cubicBezTo>
                      <a:pt x="2327" y="374"/>
                      <a:pt x="2185" y="382"/>
                      <a:pt x="2040" y="382"/>
                    </a:cubicBezTo>
                    <a:cubicBezTo>
                      <a:pt x="1904" y="382"/>
                      <a:pt x="1766" y="375"/>
                      <a:pt x="1621" y="347"/>
                    </a:cubicBezTo>
                    <a:cubicBezTo>
                      <a:pt x="1268" y="274"/>
                      <a:pt x="951" y="152"/>
                      <a:pt x="6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0"/>
              <p:cNvSpPr/>
              <p:nvPr/>
            </p:nvSpPr>
            <p:spPr>
              <a:xfrm>
                <a:off x="5691570" y="5492863"/>
                <a:ext cx="457719" cy="129319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2382" extrusionOk="0">
                    <a:moveTo>
                      <a:pt x="7322" y="0"/>
                    </a:moveTo>
                    <a:lnTo>
                      <a:pt x="1170" y="365"/>
                    </a:lnTo>
                    <a:cubicBezTo>
                      <a:pt x="1170" y="365"/>
                      <a:pt x="530" y="871"/>
                      <a:pt x="0" y="1882"/>
                    </a:cubicBezTo>
                    <a:cubicBezTo>
                      <a:pt x="305" y="2034"/>
                      <a:pt x="622" y="2156"/>
                      <a:pt x="975" y="2229"/>
                    </a:cubicBezTo>
                    <a:cubicBezTo>
                      <a:pt x="1120" y="2257"/>
                      <a:pt x="1258" y="2264"/>
                      <a:pt x="1394" y="2264"/>
                    </a:cubicBezTo>
                    <a:cubicBezTo>
                      <a:pt x="1539" y="2264"/>
                      <a:pt x="1681" y="2256"/>
                      <a:pt x="1825" y="2256"/>
                    </a:cubicBezTo>
                    <a:cubicBezTo>
                      <a:pt x="1937" y="2256"/>
                      <a:pt x="2051" y="2260"/>
                      <a:pt x="2169" y="2278"/>
                    </a:cubicBezTo>
                    <a:cubicBezTo>
                      <a:pt x="2857" y="2369"/>
                      <a:pt x="3533" y="2321"/>
                      <a:pt x="4215" y="2357"/>
                    </a:cubicBezTo>
                    <a:cubicBezTo>
                      <a:pt x="4508" y="2375"/>
                      <a:pt x="4797" y="2382"/>
                      <a:pt x="5086" y="2382"/>
                    </a:cubicBezTo>
                    <a:cubicBezTo>
                      <a:pt x="5376" y="2382"/>
                      <a:pt x="5665" y="2375"/>
                      <a:pt x="5957" y="2369"/>
                    </a:cubicBezTo>
                    <a:cubicBezTo>
                      <a:pt x="5988" y="2369"/>
                      <a:pt x="6006" y="2339"/>
                      <a:pt x="6037" y="2339"/>
                    </a:cubicBezTo>
                    <a:cubicBezTo>
                      <a:pt x="6225" y="2327"/>
                      <a:pt x="6396" y="2351"/>
                      <a:pt x="6579" y="2290"/>
                    </a:cubicBezTo>
                    <a:cubicBezTo>
                      <a:pt x="6593" y="2286"/>
                      <a:pt x="6608" y="2285"/>
                      <a:pt x="6623" y="2285"/>
                    </a:cubicBezTo>
                    <a:cubicBezTo>
                      <a:pt x="6653" y="2285"/>
                      <a:pt x="6684" y="2290"/>
                      <a:pt x="6713" y="2290"/>
                    </a:cubicBezTo>
                    <a:cubicBezTo>
                      <a:pt x="6743" y="2278"/>
                      <a:pt x="6767" y="2266"/>
                      <a:pt x="6798" y="2260"/>
                    </a:cubicBezTo>
                    <a:cubicBezTo>
                      <a:pt x="7297" y="2205"/>
                      <a:pt x="7791" y="2114"/>
                      <a:pt x="8266" y="1961"/>
                    </a:cubicBezTo>
                    <a:cubicBezTo>
                      <a:pt x="8275" y="1959"/>
                      <a:pt x="8283" y="1958"/>
                      <a:pt x="8291" y="1958"/>
                    </a:cubicBezTo>
                    <a:cubicBezTo>
                      <a:pt x="8314" y="1958"/>
                      <a:pt x="8334" y="1965"/>
                      <a:pt x="8356" y="1965"/>
                    </a:cubicBezTo>
                    <a:cubicBezTo>
                      <a:pt x="8364" y="1965"/>
                      <a:pt x="8373" y="1964"/>
                      <a:pt x="8382" y="1961"/>
                    </a:cubicBezTo>
                    <a:cubicBezTo>
                      <a:pt x="8400" y="1955"/>
                      <a:pt x="8418" y="1955"/>
                      <a:pt x="8430" y="1949"/>
                    </a:cubicBezTo>
                    <a:cubicBezTo>
                      <a:pt x="7797" y="560"/>
                      <a:pt x="7322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0"/>
              <p:cNvSpPr/>
              <p:nvPr/>
            </p:nvSpPr>
            <p:spPr>
              <a:xfrm>
                <a:off x="5654870" y="5719686"/>
                <a:ext cx="552944" cy="198321"/>
              </a:xfrm>
              <a:custGeom>
                <a:avLst/>
                <a:gdLst/>
                <a:ahLst/>
                <a:cxnLst/>
                <a:rect l="l" t="t" r="r" b="b"/>
                <a:pathLst>
                  <a:path w="10185" h="3653" extrusionOk="0">
                    <a:moveTo>
                      <a:pt x="31" y="0"/>
                    </a:moveTo>
                    <a:cubicBezTo>
                      <a:pt x="0" y="360"/>
                      <a:pt x="0" y="743"/>
                      <a:pt x="31" y="1152"/>
                    </a:cubicBezTo>
                    <a:cubicBezTo>
                      <a:pt x="86" y="1791"/>
                      <a:pt x="201" y="2345"/>
                      <a:pt x="384" y="2833"/>
                    </a:cubicBezTo>
                    <a:cubicBezTo>
                      <a:pt x="1030" y="3095"/>
                      <a:pt x="1694" y="3271"/>
                      <a:pt x="2388" y="3381"/>
                    </a:cubicBezTo>
                    <a:cubicBezTo>
                      <a:pt x="3530" y="3546"/>
                      <a:pt x="4639" y="3653"/>
                      <a:pt x="5761" y="3653"/>
                    </a:cubicBezTo>
                    <a:cubicBezTo>
                      <a:pt x="6087" y="3653"/>
                      <a:pt x="6414" y="3644"/>
                      <a:pt x="6743" y="3624"/>
                    </a:cubicBezTo>
                    <a:cubicBezTo>
                      <a:pt x="7535" y="3576"/>
                      <a:pt x="8272" y="3430"/>
                      <a:pt x="9058" y="3247"/>
                    </a:cubicBezTo>
                    <a:cubicBezTo>
                      <a:pt x="9179" y="3216"/>
                      <a:pt x="9307" y="3192"/>
                      <a:pt x="9429" y="3155"/>
                    </a:cubicBezTo>
                    <a:cubicBezTo>
                      <a:pt x="9953" y="2224"/>
                      <a:pt x="10184" y="1139"/>
                      <a:pt x="9977" y="104"/>
                    </a:cubicBezTo>
                    <a:lnTo>
                      <a:pt x="9977" y="104"/>
                    </a:lnTo>
                    <a:cubicBezTo>
                      <a:pt x="9862" y="134"/>
                      <a:pt x="9746" y="159"/>
                      <a:pt x="9630" y="189"/>
                    </a:cubicBezTo>
                    <a:cubicBezTo>
                      <a:pt x="8625" y="433"/>
                      <a:pt x="7675" y="616"/>
                      <a:pt x="6682" y="646"/>
                    </a:cubicBezTo>
                    <a:cubicBezTo>
                      <a:pt x="6073" y="668"/>
                      <a:pt x="5468" y="686"/>
                      <a:pt x="4863" y="686"/>
                    </a:cubicBezTo>
                    <a:cubicBezTo>
                      <a:pt x="3477" y="686"/>
                      <a:pt x="2096" y="590"/>
                      <a:pt x="701" y="226"/>
                    </a:cubicBezTo>
                    <a:cubicBezTo>
                      <a:pt x="524" y="177"/>
                      <a:pt x="360" y="104"/>
                      <a:pt x="177" y="73"/>
                    </a:cubicBezTo>
                    <a:lnTo>
                      <a:pt x="177" y="43"/>
                    </a:lnTo>
                    <a:cubicBezTo>
                      <a:pt x="128" y="31"/>
                      <a:pt x="79" y="13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60"/>
              <p:cNvSpPr/>
              <p:nvPr/>
            </p:nvSpPr>
            <p:spPr>
              <a:xfrm>
                <a:off x="6071815" y="5413926"/>
                <a:ext cx="394905" cy="3206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5907" extrusionOk="0">
                    <a:moveTo>
                      <a:pt x="4889" y="0"/>
                    </a:moveTo>
                    <a:cubicBezTo>
                      <a:pt x="4805" y="0"/>
                      <a:pt x="4725" y="34"/>
                      <a:pt x="4654" y="71"/>
                    </a:cubicBezTo>
                    <a:cubicBezTo>
                      <a:pt x="4478" y="163"/>
                      <a:pt x="4326" y="309"/>
                      <a:pt x="4185" y="443"/>
                    </a:cubicBezTo>
                    <a:cubicBezTo>
                      <a:pt x="4033" y="589"/>
                      <a:pt x="3887" y="741"/>
                      <a:pt x="3741" y="900"/>
                    </a:cubicBezTo>
                    <a:cubicBezTo>
                      <a:pt x="3601" y="1058"/>
                      <a:pt x="3461" y="1223"/>
                      <a:pt x="3333" y="1393"/>
                    </a:cubicBezTo>
                    <a:cubicBezTo>
                      <a:pt x="3266" y="1478"/>
                      <a:pt x="3205" y="1564"/>
                      <a:pt x="3144" y="1649"/>
                    </a:cubicBezTo>
                    <a:cubicBezTo>
                      <a:pt x="3120" y="1679"/>
                      <a:pt x="3095" y="1710"/>
                      <a:pt x="3083" y="1740"/>
                    </a:cubicBezTo>
                    <a:lnTo>
                      <a:pt x="3077" y="1740"/>
                    </a:lnTo>
                    <a:lnTo>
                      <a:pt x="366" y="2824"/>
                    </a:lnTo>
                    <a:cubicBezTo>
                      <a:pt x="366" y="2824"/>
                      <a:pt x="1" y="4725"/>
                      <a:pt x="1493" y="5906"/>
                    </a:cubicBezTo>
                    <a:lnTo>
                      <a:pt x="3991" y="4408"/>
                    </a:lnTo>
                    <a:cubicBezTo>
                      <a:pt x="4009" y="4402"/>
                      <a:pt x="4021" y="4396"/>
                      <a:pt x="4033" y="4384"/>
                    </a:cubicBezTo>
                    <a:lnTo>
                      <a:pt x="4070" y="4359"/>
                    </a:lnTo>
                    <a:cubicBezTo>
                      <a:pt x="4246" y="4292"/>
                      <a:pt x="4429" y="4219"/>
                      <a:pt x="4606" y="4140"/>
                    </a:cubicBezTo>
                    <a:cubicBezTo>
                      <a:pt x="4965" y="3988"/>
                      <a:pt x="5422" y="3805"/>
                      <a:pt x="5696" y="3488"/>
                    </a:cubicBezTo>
                    <a:cubicBezTo>
                      <a:pt x="5879" y="3427"/>
                      <a:pt x="6049" y="3360"/>
                      <a:pt x="6226" y="3281"/>
                    </a:cubicBezTo>
                    <a:cubicBezTo>
                      <a:pt x="6384" y="3208"/>
                      <a:pt x="6543" y="3129"/>
                      <a:pt x="6701" y="3044"/>
                    </a:cubicBezTo>
                    <a:cubicBezTo>
                      <a:pt x="6841" y="2971"/>
                      <a:pt x="6999" y="2891"/>
                      <a:pt x="7109" y="2770"/>
                    </a:cubicBezTo>
                    <a:cubicBezTo>
                      <a:pt x="7200" y="2654"/>
                      <a:pt x="7255" y="2477"/>
                      <a:pt x="7164" y="2343"/>
                    </a:cubicBezTo>
                    <a:cubicBezTo>
                      <a:pt x="7133" y="2301"/>
                      <a:pt x="7091" y="2270"/>
                      <a:pt x="7042" y="2246"/>
                    </a:cubicBezTo>
                    <a:cubicBezTo>
                      <a:pt x="7085" y="2209"/>
                      <a:pt x="7121" y="2161"/>
                      <a:pt x="7152" y="2112"/>
                    </a:cubicBezTo>
                    <a:cubicBezTo>
                      <a:pt x="7219" y="2020"/>
                      <a:pt x="7274" y="1911"/>
                      <a:pt x="7274" y="1795"/>
                    </a:cubicBezTo>
                    <a:cubicBezTo>
                      <a:pt x="7274" y="1649"/>
                      <a:pt x="7182" y="1533"/>
                      <a:pt x="7060" y="1491"/>
                    </a:cubicBezTo>
                    <a:cubicBezTo>
                      <a:pt x="7170" y="1326"/>
                      <a:pt x="7176" y="1095"/>
                      <a:pt x="7054" y="942"/>
                    </a:cubicBezTo>
                    <a:cubicBezTo>
                      <a:pt x="6962" y="824"/>
                      <a:pt x="6819" y="762"/>
                      <a:pt x="6676" y="762"/>
                    </a:cubicBezTo>
                    <a:cubicBezTo>
                      <a:pt x="6620" y="762"/>
                      <a:pt x="6565" y="771"/>
                      <a:pt x="6512" y="790"/>
                    </a:cubicBezTo>
                    <a:cubicBezTo>
                      <a:pt x="6579" y="674"/>
                      <a:pt x="6585" y="528"/>
                      <a:pt x="6530" y="406"/>
                    </a:cubicBezTo>
                    <a:cubicBezTo>
                      <a:pt x="6437" y="193"/>
                      <a:pt x="6226" y="105"/>
                      <a:pt x="6010" y="105"/>
                    </a:cubicBezTo>
                    <a:cubicBezTo>
                      <a:pt x="5918" y="105"/>
                      <a:pt x="5824" y="121"/>
                      <a:pt x="5739" y="151"/>
                    </a:cubicBezTo>
                    <a:cubicBezTo>
                      <a:pt x="5580" y="199"/>
                      <a:pt x="5440" y="285"/>
                      <a:pt x="5300" y="370"/>
                    </a:cubicBezTo>
                    <a:cubicBezTo>
                      <a:pt x="5239" y="412"/>
                      <a:pt x="5172" y="449"/>
                      <a:pt x="5105" y="492"/>
                    </a:cubicBezTo>
                    <a:cubicBezTo>
                      <a:pt x="5123" y="412"/>
                      <a:pt x="5130" y="333"/>
                      <a:pt x="5123" y="254"/>
                    </a:cubicBezTo>
                    <a:cubicBezTo>
                      <a:pt x="5111" y="144"/>
                      <a:pt x="5075" y="41"/>
                      <a:pt x="4965" y="10"/>
                    </a:cubicBezTo>
                    <a:cubicBezTo>
                      <a:pt x="4940" y="3"/>
                      <a:pt x="4914" y="0"/>
                      <a:pt x="48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60"/>
              <p:cNvSpPr/>
              <p:nvPr/>
            </p:nvSpPr>
            <p:spPr>
              <a:xfrm>
                <a:off x="6274207" y="5428421"/>
                <a:ext cx="79263" cy="92999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13" extrusionOk="0">
                    <a:moveTo>
                      <a:pt x="1353" y="1"/>
                    </a:moveTo>
                    <a:cubicBezTo>
                      <a:pt x="1328" y="1"/>
                      <a:pt x="1303" y="11"/>
                      <a:pt x="1286" y="36"/>
                    </a:cubicBezTo>
                    <a:cubicBezTo>
                      <a:pt x="1188" y="206"/>
                      <a:pt x="1079" y="371"/>
                      <a:pt x="987" y="547"/>
                    </a:cubicBezTo>
                    <a:cubicBezTo>
                      <a:pt x="945" y="627"/>
                      <a:pt x="902" y="718"/>
                      <a:pt x="884" y="809"/>
                    </a:cubicBezTo>
                    <a:cubicBezTo>
                      <a:pt x="872" y="901"/>
                      <a:pt x="878" y="992"/>
                      <a:pt x="866" y="1077"/>
                    </a:cubicBezTo>
                    <a:cubicBezTo>
                      <a:pt x="805" y="1431"/>
                      <a:pt x="384" y="1510"/>
                      <a:pt x="92" y="1559"/>
                    </a:cubicBezTo>
                    <a:cubicBezTo>
                      <a:pt x="0" y="1576"/>
                      <a:pt x="6" y="1712"/>
                      <a:pt x="89" y="1712"/>
                    </a:cubicBezTo>
                    <a:cubicBezTo>
                      <a:pt x="93" y="1712"/>
                      <a:pt x="99" y="1712"/>
                      <a:pt x="104" y="1711"/>
                    </a:cubicBezTo>
                    <a:cubicBezTo>
                      <a:pt x="439" y="1656"/>
                      <a:pt x="853" y="1565"/>
                      <a:pt x="987" y="1205"/>
                    </a:cubicBezTo>
                    <a:cubicBezTo>
                      <a:pt x="1024" y="1114"/>
                      <a:pt x="1024" y="1023"/>
                      <a:pt x="1024" y="931"/>
                    </a:cubicBezTo>
                    <a:cubicBezTo>
                      <a:pt x="1030" y="828"/>
                      <a:pt x="1060" y="736"/>
                      <a:pt x="1109" y="651"/>
                    </a:cubicBezTo>
                    <a:cubicBezTo>
                      <a:pt x="1201" y="462"/>
                      <a:pt x="1316" y="286"/>
                      <a:pt x="1426" y="109"/>
                    </a:cubicBezTo>
                    <a:cubicBezTo>
                      <a:pt x="1459" y="50"/>
                      <a:pt x="1407" y="1"/>
                      <a:pt x="1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60"/>
              <p:cNvSpPr/>
              <p:nvPr/>
            </p:nvSpPr>
            <p:spPr>
              <a:xfrm>
                <a:off x="6356510" y="5454915"/>
                <a:ext cx="98591" cy="118678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186" extrusionOk="0">
                    <a:moveTo>
                      <a:pt x="1175" y="1"/>
                    </a:moveTo>
                    <a:cubicBezTo>
                      <a:pt x="1168" y="1"/>
                      <a:pt x="1160" y="2"/>
                      <a:pt x="1152" y="5"/>
                    </a:cubicBezTo>
                    <a:cubicBezTo>
                      <a:pt x="836" y="78"/>
                      <a:pt x="537" y="187"/>
                      <a:pt x="251" y="334"/>
                    </a:cubicBezTo>
                    <a:cubicBezTo>
                      <a:pt x="227" y="297"/>
                      <a:pt x="196" y="260"/>
                      <a:pt x="172" y="230"/>
                    </a:cubicBezTo>
                    <a:cubicBezTo>
                      <a:pt x="155" y="208"/>
                      <a:pt x="132" y="198"/>
                      <a:pt x="110" y="198"/>
                    </a:cubicBezTo>
                    <a:cubicBezTo>
                      <a:pt x="54" y="198"/>
                      <a:pt x="0" y="258"/>
                      <a:pt x="44" y="315"/>
                    </a:cubicBezTo>
                    <a:cubicBezTo>
                      <a:pt x="440" y="827"/>
                      <a:pt x="641" y="1466"/>
                      <a:pt x="610" y="2112"/>
                    </a:cubicBezTo>
                    <a:cubicBezTo>
                      <a:pt x="604" y="2155"/>
                      <a:pt x="653" y="2185"/>
                      <a:pt x="690" y="2185"/>
                    </a:cubicBezTo>
                    <a:cubicBezTo>
                      <a:pt x="738" y="2179"/>
                      <a:pt x="763" y="2143"/>
                      <a:pt x="763" y="2106"/>
                    </a:cubicBezTo>
                    <a:cubicBezTo>
                      <a:pt x="769" y="2015"/>
                      <a:pt x="769" y="1923"/>
                      <a:pt x="763" y="1838"/>
                    </a:cubicBezTo>
                    <a:cubicBezTo>
                      <a:pt x="775" y="1838"/>
                      <a:pt x="787" y="1838"/>
                      <a:pt x="799" y="1832"/>
                    </a:cubicBezTo>
                    <a:lnTo>
                      <a:pt x="1725" y="1564"/>
                    </a:lnTo>
                    <a:cubicBezTo>
                      <a:pt x="1815" y="1541"/>
                      <a:pt x="1775" y="1415"/>
                      <a:pt x="1697" y="1415"/>
                    </a:cubicBezTo>
                    <a:cubicBezTo>
                      <a:pt x="1690" y="1415"/>
                      <a:pt x="1683" y="1416"/>
                      <a:pt x="1676" y="1418"/>
                    </a:cubicBezTo>
                    <a:cubicBezTo>
                      <a:pt x="1366" y="1509"/>
                      <a:pt x="1061" y="1600"/>
                      <a:pt x="750" y="1686"/>
                    </a:cubicBezTo>
                    <a:cubicBezTo>
                      <a:pt x="732" y="1527"/>
                      <a:pt x="702" y="1369"/>
                      <a:pt x="659" y="1211"/>
                    </a:cubicBezTo>
                    <a:lnTo>
                      <a:pt x="665" y="1211"/>
                    </a:lnTo>
                    <a:cubicBezTo>
                      <a:pt x="1012" y="1077"/>
                      <a:pt x="1360" y="943"/>
                      <a:pt x="1707" y="809"/>
                    </a:cubicBezTo>
                    <a:cubicBezTo>
                      <a:pt x="1794" y="776"/>
                      <a:pt x="1760" y="657"/>
                      <a:pt x="1687" y="657"/>
                    </a:cubicBezTo>
                    <a:cubicBezTo>
                      <a:pt x="1678" y="657"/>
                      <a:pt x="1668" y="658"/>
                      <a:pt x="1658" y="662"/>
                    </a:cubicBezTo>
                    <a:cubicBezTo>
                      <a:pt x="1311" y="796"/>
                      <a:pt x="964" y="930"/>
                      <a:pt x="616" y="1064"/>
                    </a:cubicBezTo>
                    <a:cubicBezTo>
                      <a:pt x="543" y="851"/>
                      <a:pt x="452" y="650"/>
                      <a:pt x="330" y="461"/>
                    </a:cubicBezTo>
                    <a:cubicBezTo>
                      <a:pt x="610" y="321"/>
                      <a:pt x="903" y="218"/>
                      <a:pt x="1201" y="151"/>
                    </a:cubicBezTo>
                    <a:cubicBezTo>
                      <a:pt x="1238" y="139"/>
                      <a:pt x="1262" y="84"/>
                      <a:pt x="1250" y="53"/>
                    </a:cubicBezTo>
                    <a:cubicBezTo>
                      <a:pt x="1235" y="19"/>
                      <a:pt x="1205" y="1"/>
                      <a:pt x="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0"/>
              <p:cNvSpPr/>
              <p:nvPr/>
            </p:nvSpPr>
            <p:spPr>
              <a:xfrm>
                <a:off x="5893962" y="4534757"/>
                <a:ext cx="51304" cy="27183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5007" extrusionOk="0">
                    <a:moveTo>
                      <a:pt x="660" y="0"/>
                    </a:moveTo>
                    <a:cubicBezTo>
                      <a:pt x="601" y="0"/>
                      <a:pt x="541" y="6"/>
                      <a:pt x="487" y="15"/>
                    </a:cubicBezTo>
                    <a:cubicBezTo>
                      <a:pt x="451" y="21"/>
                      <a:pt x="433" y="45"/>
                      <a:pt x="426" y="76"/>
                    </a:cubicBezTo>
                    <a:cubicBezTo>
                      <a:pt x="402" y="88"/>
                      <a:pt x="390" y="106"/>
                      <a:pt x="384" y="137"/>
                    </a:cubicBezTo>
                    <a:cubicBezTo>
                      <a:pt x="225" y="1361"/>
                      <a:pt x="110" y="2597"/>
                      <a:pt x="49" y="3834"/>
                    </a:cubicBezTo>
                    <a:cubicBezTo>
                      <a:pt x="31" y="4175"/>
                      <a:pt x="12" y="4522"/>
                      <a:pt x="0" y="4863"/>
                    </a:cubicBezTo>
                    <a:cubicBezTo>
                      <a:pt x="0" y="4915"/>
                      <a:pt x="43" y="4945"/>
                      <a:pt x="83" y="4945"/>
                    </a:cubicBezTo>
                    <a:cubicBezTo>
                      <a:pt x="94" y="4945"/>
                      <a:pt x="106" y="4942"/>
                      <a:pt x="116" y="4936"/>
                    </a:cubicBezTo>
                    <a:cubicBezTo>
                      <a:pt x="203" y="4982"/>
                      <a:pt x="298" y="5006"/>
                      <a:pt x="392" y="5006"/>
                    </a:cubicBezTo>
                    <a:cubicBezTo>
                      <a:pt x="449" y="5006"/>
                      <a:pt x="505" y="4997"/>
                      <a:pt x="560" y="4979"/>
                    </a:cubicBezTo>
                    <a:cubicBezTo>
                      <a:pt x="579" y="4973"/>
                      <a:pt x="597" y="4961"/>
                      <a:pt x="609" y="4948"/>
                    </a:cubicBezTo>
                    <a:cubicBezTo>
                      <a:pt x="621" y="4936"/>
                      <a:pt x="627" y="4924"/>
                      <a:pt x="634" y="4900"/>
                    </a:cubicBezTo>
                    <a:cubicBezTo>
                      <a:pt x="634" y="4827"/>
                      <a:pt x="634" y="4754"/>
                      <a:pt x="640" y="4687"/>
                    </a:cubicBezTo>
                    <a:cubicBezTo>
                      <a:pt x="731" y="3347"/>
                      <a:pt x="816" y="2007"/>
                      <a:pt x="908" y="666"/>
                    </a:cubicBezTo>
                    <a:cubicBezTo>
                      <a:pt x="914" y="569"/>
                      <a:pt x="920" y="472"/>
                      <a:pt x="926" y="380"/>
                    </a:cubicBezTo>
                    <a:cubicBezTo>
                      <a:pt x="932" y="331"/>
                      <a:pt x="932" y="283"/>
                      <a:pt x="938" y="234"/>
                    </a:cubicBezTo>
                    <a:cubicBezTo>
                      <a:pt x="938" y="191"/>
                      <a:pt x="944" y="149"/>
                      <a:pt x="932" y="106"/>
                    </a:cubicBezTo>
                    <a:cubicBezTo>
                      <a:pt x="895" y="27"/>
                      <a:pt x="804" y="15"/>
                      <a:pt x="725" y="3"/>
                    </a:cubicBezTo>
                    <a:cubicBezTo>
                      <a:pt x="704" y="1"/>
                      <a:pt x="682" y="0"/>
                      <a:pt x="6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0"/>
              <p:cNvSpPr/>
              <p:nvPr/>
            </p:nvSpPr>
            <p:spPr>
              <a:xfrm>
                <a:off x="5882344" y="4492194"/>
                <a:ext cx="97288" cy="8691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601" extrusionOk="0">
                    <a:moveTo>
                      <a:pt x="895" y="1"/>
                    </a:moveTo>
                    <a:cubicBezTo>
                      <a:pt x="707" y="1"/>
                      <a:pt x="519" y="65"/>
                      <a:pt x="366" y="196"/>
                    </a:cubicBezTo>
                    <a:cubicBezTo>
                      <a:pt x="37" y="488"/>
                      <a:pt x="1" y="994"/>
                      <a:pt x="293" y="1329"/>
                    </a:cubicBezTo>
                    <a:cubicBezTo>
                      <a:pt x="449" y="1508"/>
                      <a:pt x="670" y="1600"/>
                      <a:pt x="892" y="1600"/>
                    </a:cubicBezTo>
                    <a:cubicBezTo>
                      <a:pt x="1079" y="1600"/>
                      <a:pt x="1267" y="1535"/>
                      <a:pt x="1420" y="1402"/>
                    </a:cubicBezTo>
                    <a:cubicBezTo>
                      <a:pt x="1755" y="1115"/>
                      <a:pt x="1792" y="610"/>
                      <a:pt x="1499" y="275"/>
                    </a:cubicBezTo>
                    <a:cubicBezTo>
                      <a:pt x="1340" y="93"/>
                      <a:pt x="1118" y="1"/>
                      <a:pt x="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>
                <a:off x="5375821" y="5095679"/>
                <a:ext cx="220580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5208" extrusionOk="0">
                    <a:moveTo>
                      <a:pt x="2234" y="1"/>
                    </a:moveTo>
                    <a:cubicBezTo>
                      <a:pt x="1814" y="1"/>
                      <a:pt x="1358" y="253"/>
                      <a:pt x="974" y="1061"/>
                    </a:cubicBezTo>
                    <a:cubicBezTo>
                      <a:pt x="1" y="3123"/>
                      <a:pt x="1198" y="5207"/>
                      <a:pt x="3671" y="5207"/>
                    </a:cubicBezTo>
                    <a:cubicBezTo>
                      <a:pt x="3798" y="5207"/>
                      <a:pt x="3928" y="5202"/>
                      <a:pt x="4062" y="5190"/>
                    </a:cubicBezTo>
                    <a:lnTo>
                      <a:pt x="3544" y="713"/>
                    </a:lnTo>
                    <a:cubicBezTo>
                      <a:pt x="3544" y="713"/>
                      <a:pt x="2939" y="1"/>
                      <a:pt x="2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>
                <a:off x="5351988" y="4769506"/>
                <a:ext cx="1026461" cy="808704"/>
              </a:xfrm>
              <a:custGeom>
                <a:avLst/>
                <a:gdLst/>
                <a:ahLst/>
                <a:cxnLst/>
                <a:rect l="l" t="t" r="r" b="b"/>
                <a:pathLst>
                  <a:path w="18907" h="14896" extrusionOk="0">
                    <a:moveTo>
                      <a:pt x="11272" y="0"/>
                    </a:moveTo>
                    <a:cubicBezTo>
                      <a:pt x="9218" y="0"/>
                      <a:pt x="7693" y="899"/>
                      <a:pt x="7693" y="899"/>
                    </a:cubicBezTo>
                    <a:cubicBezTo>
                      <a:pt x="0" y="6989"/>
                      <a:pt x="4538" y="13318"/>
                      <a:pt x="7547" y="14408"/>
                    </a:cubicBezTo>
                    <a:cubicBezTo>
                      <a:pt x="8416" y="14723"/>
                      <a:pt x="9411" y="14896"/>
                      <a:pt x="10426" y="14896"/>
                    </a:cubicBezTo>
                    <a:cubicBezTo>
                      <a:pt x="12903" y="14896"/>
                      <a:pt x="15501" y="13868"/>
                      <a:pt x="16689" y="11375"/>
                    </a:cubicBezTo>
                    <a:cubicBezTo>
                      <a:pt x="16865" y="11435"/>
                      <a:pt x="17053" y="11465"/>
                      <a:pt x="17241" y="11465"/>
                    </a:cubicBezTo>
                    <a:cubicBezTo>
                      <a:pt x="17358" y="11465"/>
                      <a:pt x="17476" y="11453"/>
                      <a:pt x="17591" y="11430"/>
                    </a:cubicBezTo>
                    <a:cubicBezTo>
                      <a:pt x="17999" y="11338"/>
                      <a:pt x="18346" y="11095"/>
                      <a:pt x="18577" y="10754"/>
                    </a:cubicBezTo>
                    <a:cubicBezTo>
                      <a:pt x="18803" y="10413"/>
                      <a:pt x="18906" y="9998"/>
                      <a:pt x="18845" y="9596"/>
                    </a:cubicBezTo>
                    <a:cubicBezTo>
                      <a:pt x="18784" y="9182"/>
                      <a:pt x="18541" y="8817"/>
                      <a:pt x="18139" y="8664"/>
                    </a:cubicBezTo>
                    <a:cubicBezTo>
                      <a:pt x="17995" y="8605"/>
                      <a:pt x="17839" y="8580"/>
                      <a:pt x="17682" y="8580"/>
                    </a:cubicBezTo>
                    <a:cubicBezTo>
                      <a:pt x="17580" y="8580"/>
                      <a:pt x="17478" y="8590"/>
                      <a:pt x="17377" y="8610"/>
                    </a:cubicBezTo>
                    <a:cubicBezTo>
                      <a:pt x="17524" y="5978"/>
                      <a:pt x="16738" y="2677"/>
                      <a:pt x="16738" y="2677"/>
                    </a:cubicBezTo>
                    <a:cubicBezTo>
                      <a:pt x="14919" y="581"/>
                      <a:pt x="12924" y="0"/>
                      <a:pt x="11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>
                <a:off x="6134031" y="5062942"/>
                <a:ext cx="110480" cy="79752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469" extrusionOk="0">
                    <a:moveTo>
                      <a:pt x="1760" y="1"/>
                    </a:moveTo>
                    <a:lnTo>
                      <a:pt x="0" y="1158"/>
                    </a:lnTo>
                    <a:lnTo>
                      <a:pt x="311" y="1469"/>
                    </a:lnTo>
                    <a:lnTo>
                      <a:pt x="2034" y="439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2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>
                <a:off x="6098960" y="4993506"/>
                <a:ext cx="91316" cy="1012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865" extrusionOk="0">
                    <a:moveTo>
                      <a:pt x="1280" y="1"/>
                    </a:moveTo>
                    <a:lnTo>
                      <a:pt x="0" y="1676"/>
                    </a:lnTo>
                    <a:lnTo>
                      <a:pt x="402" y="1865"/>
                    </a:lnTo>
                    <a:lnTo>
                      <a:pt x="1682" y="324"/>
                    </a:lnTo>
                    <a:lnTo>
                      <a:pt x="12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>
                <a:off x="6144563" y="5055016"/>
                <a:ext cx="110860" cy="79426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463" extrusionOk="0">
                    <a:moveTo>
                      <a:pt x="1767" y="1"/>
                    </a:moveTo>
                    <a:lnTo>
                      <a:pt x="1" y="1152"/>
                    </a:lnTo>
                    <a:lnTo>
                      <a:pt x="318" y="1462"/>
                    </a:lnTo>
                    <a:lnTo>
                      <a:pt x="2041" y="43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>
                <a:off x="6159113" y="5153226"/>
                <a:ext cx="114498" cy="3214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592" extrusionOk="0">
                    <a:moveTo>
                      <a:pt x="1" y="1"/>
                    </a:moveTo>
                    <a:lnTo>
                      <a:pt x="80" y="433"/>
                    </a:lnTo>
                    <a:lnTo>
                      <a:pt x="2078" y="591"/>
                    </a:lnTo>
                    <a:lnTo>
                      <a:pt x="2108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60"/>
              <p:cNvSpPr/>
              <p:nvPr/>
            </p:nvSpPr>
            <p:spPr>
              <a:xfrm>
                <a:off x="5922030" y="5064625"/>
                <a:ext cx="168408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272" extrusionOk="0">
                    <a:moveTo>
                      <a:pt x="2434" y="1"/>
                    </a:moveTo>
                    <a:cubicBezTo>
                      <a:pt x="2197" y="1"/>
                      <a:pt x="1960" y="45"/>
                      <a:pt x="1737" y="140"/>
                    </a:cubicBezTo>
                    <a:cubicBezTo>
                      <a:pt x="1469" y="232"/>
                      <a:pt x="1207" y="372"/>
                      <a:pt x="994" y="555"/>
                    </a:cubicBezTo>
                    <a:cubicBezTo>
                      <a:pt x="951" y="591"/>
                      <a:pt x="908" y="628"/>
                      <a:pt x="872" y="670"/>
                    </a:cubicBezTo>
                    <a:cubicBezTo>
                      <a:pt x="586" y="908"/>
                      <a:pt x="372" y="1225"/>
                      <a:pt x="238" y="1578"/>
                    </a:cubicBezTo>
                    <a:cubicBezTo>
                      <a:pt x="43" y="2089"/>
                      <a:pt x="1" y="2662"/>
                      <a:pt x="123" y="3192"/>
                    </a:cubicBezTo>
                    <a:cubicBezTo>
                      <a:pt x="129" y="3216"/>
                      <a:pt x="135" y="3241"/>
                      <a:pt x="141" y="3271"/>
                    </a:cubicBezTo>
                    <a:cubicBezTo>
                      <a:pt x="854" y="3180"/>
                      <a:pt x="1536" y="2900"/>
                      <a:pt x="2078" y="2400"/>
                    </a:cubicBezTo>
                    <a:cubicBezTo>
                      <a:pt x="2742" y="1809"/>
                      <a:pt x="3101" y="969"/>
                      <a:pt x="3077" y="104"/>
                    </a:cubicBezTo>
                    <a:cubicBezTo>
                      <a:pt x="2868" y="37"/>
                      <a:pt x="2651" y="1"/>
                      <a:pt x="2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60"/>
              <p:cNvSpPr/>
              <p:nvPr/>
            </p:nvSpPr>
            <p:spPr>
              <a:xfrm>
                <a:off x="5929630" y="5070217"/>
                <a:ext cx="261624" cy="263687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57" extrusionOk="0">
                    <a:moveTo>
                      <a:pt x="2937" y="1"/>
                    </a:moveTo>
                    <a:cubicBezTo>
                      <a:pt x="2961" y="866"/>
                      <a:pt x="2602" y="1706"/>
                      <a:pt x="1938" y="2297"/>
                    </a:cubicBezTo>
                    <a:cubicBezTo>
                      <a:pt x="1396" y="2797"/>
                      <a:pt x="714" y="3077"/>
                      <a:pt x="1" y="3168"/>
                    </a:cubicBezTo>
                    <a:cubicBezTo>
                      <a:pt x="123" y="3619"/>
                      <a:pt x="372" y="4033"/>
                      <a:pt x="726" y="4331"/>
                    </a:cubicBezTo>
                    <a:cubicBezTo>
                      <a:pt x="1134" y="4679"/>
                      <a:pt x="1639" y="4843"/>
                      <a:pt x="2169" y="4855"/>
                    </a:cubicBezTo>
                    <a:cubicBezTo>
                      <a:pt x="2191" y="4856"/>
                      <a:pt x="2213" y="4856"/>
                      <a:pt x="2235" y="4856"/>
                    </a:cubicBezTo>
                    <a:cubicBezTo>
                      <a:pt x="2737" y="4856"/>
                      <a:pt x="3242" y="4722"/>
                      <a:pt x="3668" y="4459"/>
                    </a:cubicBezTo>
                    <a:cubicBezTo>
                      <a:pt x="4082" y="4197"/>
                      <a:pt x="4417" y="3814"/>
                      <a:pt x="4606" y="3363"/>
                    </a:cubicBezTo>
                    <a:cubicBezTo>
                      <a:pt x="4673" y="3205"/>
                      <a:pt x="4721" y="3034"/>
                      <a:pt x="4752" y="2864"/>
                    </a:cubicBezTo>
                    <a:cubicBezTo>
                      <a:pt x="4807" y="2626"/>
                      <a:pt x="4819" y="2376"/>
                      <a:pt x="4788" y="2133"/>
                    </a:cubicBezTo>
                    <a:cubicBezTo>
                      <a:pt x="4782" y="2029"/>
                      <a:pt x="4764" y="1919"/>
                      <a:pt x="4740" y="1816"/>
                    </a:cubicBezTo>
                    <a:cubicBezTo>
                      <a:pt x="4740" y="1785"/>
                      <a:pt x="4734" y="1761"/>
                      <a:pt x="4727" y="1737"/>
                    </a:cubicBezTo>
                    <a:cubicBezTo>
                      <a:pt x="4685" y="1517"/>
                      <a:pt x="4612" y="1323"/>
                      <a:pt x="4496" y="1140"/>
                    </a:cubicBezTo>
                    <a:cubicBezTo>
                      <a:pt x="4405" y="981"/>
                      <a:pt x="4301" y="835"/>
                      <a:pt x="4167" y="707"/>
                    </a:cubicBezTo>
                    <a:cubicBezTo>
                      <a:pt x="4003" y="543"/>
                      <a:pt x="3802" y="409"/>
                      <a:pt x="3601" y="293"/>
                    </a:cubicBezTo>
                    <a:cubicBezTo>
                      <a:pt x="3387" y="177"/>
                      <a:pt x="3168" y="74"/>
                      <a:pt x="29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5755035" y="4857618"/>
                <a:ext cx="28177" cy="1141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102" extrusionOk="0">
                    <a:moveTo>
                      <a:pt x="1" y="0"/>
                    </a:moveTo>
                    <a:lnTo>
                      <a:pt x="62" y="2004"/>
                    </a:lnTo>
                    <a:lnTo>
                      <a:pt x="494" y="2102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5662145" y="4861581"/>
                <a:ext cx="63194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041" extrusionOk="0">
                    <a:moveTo>
                      <a:pt x="488" y="0"/>
                    </a:moveTo>
                    <a:lnTo>
                      <a:pt x="0" y="171"/>
                    </a:lnTo>
                    <a:lnTo>
                      <a:pt x="731" y="2041"/>
                    </a:lnTo>
                    <a:lnTo>
                      <a:pt x="1164" y="1992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5583425" y="4921734"/>
                <a:ext cx="108526" cy="8338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536" extrusionOk="0">
                    <a:moveTo>
                      <a:pt x="299" y="1"/>
                    </a:moveTo>
                    <a:lnTo>
                      <a:pt x="1" y="421"/>
                    </a:lnTo>
                    <a:lnTo>
                      <a:pt x="1670" y="1536"/>
                    </a:lnTo>
                    <a:lnTo>
                      <a:pt x="1998" y="1244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60"/>
              <p:cNvSpPr/>
              <p:nvPr/>
            </p:nvSpPr>
            <p:spPr>
              <a:xfrm>
                <a:off x="5607258" y="4947142"/>
                <a:ext cx="168353" cy="177365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267" extrusionOk="0">
                    <a:moveTo>
                      <a:pt x="2435" y="1"/>
                    </a:moveTo>
                    <a:cubicBezTo>
                      <a:pt x="2197" y="1"/>
                      <a:pt x="1960" y="43"/>
                      <a:pt x="1736" y="136"/>
                    </a:cubicBezTo>
                    <a:cubicBezTo>
                      <a:pt x="1468" y="227"/>
                      <a:pt x="1206" y="374"/>
                      <a:pt x="993" y="550"/>
                    </a:cubicBezTo>
                    <a:cubicBezTo>
                      <a:pt x="950" y="587"/>
                      <a:pt x="908" y="629"/>
                      <a:pt x="871" y="666"/>
                    </a:cubicBezTo>
                    <a:cubicBezTo>
                      <a:pt x="591" y="910"/>
                      <a:pt x="378" y="1220"/>
                      <a:pt x="238" y="1580"/>
                    </a:cubicBezTo>
                    <a:cubicBezTo>
                      <a:pt x="43" y="2085"/>
                      <a:pt x="0" y="2658"/>
                      <a:pt x="122" y="3194"/>
                    </a:cubicBezTo>
                    <a:cubicBezTo>
                      <a:pt x="128" y="3218"/>
                      <a:pt x="134" y="3242"/>
                      <a:pt x="140" y="3267"/>
                    </a:cubicBezTo>
                    <a:cubicBezTo>
                      <a:pt x="853" y="3181"/>
                      <a:pt x="1535" y="2901"/>
                      <a:pt x="2077" y="2396"/>
                    </a:cubicBezTo>
                    <a:cubicBezTo>
                      <a:pt x="2747" y="1811"/>
                      <a:pt x="3101" y="970"/>
                      <a:pt x="3076" y="99"/>
                    </a:cubicBezTo>
                    <a:cubicBezTo>
                      <a:pt x="2868" y="36"/>
                      <a:pt x="2651" y="1"/>
                      <a:pt x="2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0"/>
              <p:cNvSpPr/>
              <p:nvPr/>
            </p:nvSpPr>
            <p:spPr>
              <a:xfrm>
                <a:off x="5614859" y="4952517"/>
                <a:ext cx="261624" cy="263958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62" extrusionOk="0">
                    <a:moveTo>
                      <a:pt x="2936" y="0"/>
                    </a:moveTo>
                    <a:cubicBezTo>
                      <a:pt x="2961" y="871"/>
                      <a:pt x="2607" y="1712"/>
                      <a:pt x="1937" y="2297"/>
                    </a:cubicBezTo>
                    <a:cubicBezTo>
                      <a:pt x="1395" y="2802"/>
                      <a:pt x="713" y="3082"/>
                      <a:pt x="0" y="3168"/>
                    </a:cubicBezTo>
                    <a:cubicBezTo>
                      <a:pt x="122" y="3618"/>
                      <a:pt x="372" y="4033"/>
                      <a:pt x="725" y="4337"/>
                    </a:cubicBezTo>
                    <a:cubicBezTo>
                      <a:pt x="1133" y="4684"/>
                      <a:pt x="1639" y="4849"/>
                      <a:pt x="2169" y="4861"/>
                    </a:cubicBezTo>
                    <a:cubicBezTo>
                      <a:pt x="2191" y="4862"/>
                      <a:pt x="2212" y="4862"/>
                      <a:pt x="2234" y="4862"/>
                    </a:cubicBezTo>
                    <a:cubicBezTo>
                      <a:pt x="2737" y="4862"/>
                      <a:pt x="3241" y="4728"/>
                      <a:pt x="3667" y="4459"/>
                    </a:cubicBezTo>
                    <a:cubicBezTo>
                      <a:pt x="4081" y="4203"/>
                      <a:pt x="4416" y="3819"/>
                      <a:pt x="4605" y="3369"/>
                    </a:cubicBezTo>
                    <a:cubicBezTo>
                      <a:pt x="4678" y="3204"/>
                      <a:pt x="4721" y="3040"/>
                      <a:pt x="4751" y="2863"/>
                    </a:cubicBezTo>
                    <a:cubicBezTo>
                      <a:pt x="4806" y="2626"/>
                      <a:pt x="4818" y="2382"/>
                      <a:pt x="4788" y="2138"/>
                    </a:cubicBezTo>
                    <a:cubicBezTo>
                      <a:pt x="4782" y="2029"/>
                      <a:pt x="4763" y="1925"/>
                      <a:pt x="4739" y="1816"/>
                    </a:cubicBezTo>
                    <a:cubicBezTo>
                      <a:pt x="4739" y="1791"/>
                      <a:pt x="4733" y="1767"/>
                      <a:pt x="4727" y="1736"/>
                    </a:cubicBezTo>
                    <a:cubicBezTo>
                      <a:pt x="4690" y="1523"/>
                      <a:pt x="4611" y="1322"/>
                      <a:pt x="4495" y="1146"/>
                    </a:cubicBezTo>
                    <a:cubicBezTo>
                      <a:pt x="4404" y="981"/>
                      <a:pt x="4301" y="835"/>
                      <a:pt x="4173" y="713"/>
                    </a:cubicBezTo>
                    <a:cubicBezTo>
                      <a:pt x="4002" y="543"/>
                      <a:pt x="3801" y="415"/>
                      <a:pt x="3600" y="299"/>
                    </a:cubicBezTo>
                    <a:cubicBezTo>
                      <a:pt x="3393" y="177"/>
                      <a:pt x="3174" y="74"/>
                      <a:pt x="2942" y="7"/>
                    </a:cubicBezTo>
                    <a:cubicBezTo>
                      <a:pt x="2942" y="7"/>
                      <a:pt x="2942" y="7"/>
                      <a:pt x="2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0"/>
              <p:cNvSpPr/>
              <p:nvPr/>
            </p:nvSpPr>
            <p:spPr>
              <a:xfrm>
                <a:off x="5808944" y="5255400"/>
                <a:ext cx="93433" cy="77146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1421" extrusionOk="0">
                    <a:moveTo>
                      <a:pt x="86" y="1"/>
                    </a:moveTo>
                    <a:cubicBezTo>
                      <a:pt x="43" y="1"/>
                      <a:pt x="1" y="37"/>
                      <a:pt x="7" y="80"/>
                    </a:cubicBezTo>
                    <a:cubicBezTo>
                      <a:pt x="31" y="311"/>
                      <a:pt x="74" y="549"/>
                      <a:pt x="141" y="774"/>
                    </a:cubicBezTo>
                    <a:cubicBezTo>
                      <a:pt x="190" y="951"/>
                      <a:pt x="257" y="1146"/>
                      <a:pt x="384" y="1286"/>
                    </a:cubicBezTo>
                    <a:cubicBezTo>
                      <a:pt x="463" y="1380"/>
                      <a:pt x="571" y="1421"/>
                      <a:pt x="681" y="1421"/>
                    </a:cubicBezTo>
                    <a:cubicBezTo>
                      <a:pt x="749" y="1421"/>
                      <a:pt x="819" y="1405"/>
                      <a:pt x="884" y="1377"/>
                    </a:cubicBezTo>
                    <a:cubicBezTo>
                      <a:pt x="1048" y="1304"/>
                      <a:pt x="1195" y="1164"/>
                      <a:pt x="1322" y="1042"/>
                    </a:cubicBezTo>
                    <a:cubicBezTo>
                      <a:pt x="1456" y="908"/>
                      <a:pt x="1578" y="762"/>
                      <a:pt x="1682" y="604"/>
                    </a:cubicBezTo>
                    <a:cubicBezTo>
                      <a:pt x="1720" y="544"/>
                      <a:pt x="1666" y="491"/>
                      <a:pt x="1612" y="491"/>
                    </a:cubicBezTo>
                    <a:cubicBezTo>
                      <a:pt x="1588" y="491"/>
                      <a:pt x="1564" y="501"/>
                      <a:pt x="1548" y="525"/>
                    </a:cubicBezTo>
                    <a:cubicBezTo>
                      <a:pt x="1444" y="683"/>
                      <a:pt x="1322" y="823"/>
                      <a:pt x="1188" y="957"/>
                    </a:cubicBezTo>
                    <a:cubicBezTo>
                      <a:pt x="1079" y="1061"/>
                      <a:pt x="951" y="1182"/>
                      <a:pt x="805" y="1243"/>
                    </a:cubicBezTo>
                    <a:cubicBezTo>
                      <a:pt x="763" y="1258"/>
                      <a:pt x="720" y="1269"/>
                      <a:pt x="675" y="1269"/>
                    </a:cubicBezTo>
                    <a:cubicBezTo>
                      <a:pt x="647" y="1269"/>
                      <a:pt x="619" y="1265"/>
                      <a:pt x="592" y="1255"/>
                    </a:cubicBezTo>
                    <a:cubicBezTo>
                      <a:pt x="518" y="1231"/>
                      <a:pt x="470" y="1158"/>
                      <a:pt x="433" y="1097"/>
                    </a:cubicBezTo>
                    <a:cubicBezTo>
                      <a:pt x="348" y="951"/>
                      <a:pt x="299" y="780"/>
                      <a:pt x="257" y="616"/>
                    </a:cubicBezTo>
                    <a:cubicBezTo>
                      <a:pt x="214" y="439"/>
                      <a:pt x="177" y="263"/>
                      <a:pt x="159" y="80"/>
                    </a:cubicBezTo>
                    <a:cubicBezTo>
                      <a:pt x="153" y="37"/>
                      <a:pt x="129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0"/>
              <p:cNvSpPr/>
              <p:nvPr/>
            </p:nvSpPr>
            <p:spPr>
              <a:xfrm>
                <a:off x="5928653" y="5333957"/>
                <a:ext cx="123401" cy="11661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148" extrusionOk="0">
                    <a:moveTo>
                      <a:pt x="1032" y="0"/>
                    </a:moveTo>
                    <a:cubicBezTo>
                      <a:pt x="948" y="0"/>
                      <a:pt x="863" y="11"/>
                      <a:pt x="780" y="34"/>
                    </a:cubicBezTo>
                    <a:cubicBezTo>
                      <a:pt x="524" y="101"/>
                      <a:pt x="293" y="277"/>
                      <a:pt x="159" y="509"/>
                    </a:cubicBezTo>
                    <a:cubicBezTo>
                      <a:pt x="1" y="789"/>
                      <a:pt x="25" y="1148"/>
                      <a:pt x="110" y="1447"/>
                    </a:cubicBezTo>
                    <a:cubicBezTo>
                      <a:pt x="202" y="1745"/>
                      <a:pt x="397" y="1989"/>
                      <a:pt x="695" y="2093"/>
                    </a:cubicBezTo>
                    <a:cubicBezTo>
                      <a:pt x="806" y="2130"/>
                      <a:pt x="923" y="2148"/>
                      <a:pt x="1041" y="2148"/>
                    </a:cubicBezTo>
                    <a:cubicBezTo>
                      <a:pt x="1500" y="2148"/>
                      <a:pt x="1973" y="1880"/>
                      <a:pt x="2157" y="1459"/>
                    </a:cubicBezTo>
                    <a:cubicBezTo>
                      <a:pt x="2273" y="1203"/>
                      <a:pt x="2266" y="905"/>
                      <a:pt x="2145" y="649"/>
                    </a:cubicBezTo>
                    <a:cubicBezTo>
                      <a:pt x="2053" y="472"/>
                      <a:pt x="1901" y="332"/>
                      <a:pt x="1712" y="265"/>
                    </a:cubicBezTo>
                    <a:cubicBezTo>
                      <a:pt x="1670" y="223"/>
                      <a:pt x="1621" y="186"/>
                      <a:pt x="1566" y="156"/>
                    </a:cubicBezTo>
                    <a:cubicBezTo>
                      <a:pt x="1406" y="55"/>
                      <a:pt x="1220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60"/>
              <p:cNvSpPr/>
              <p:nvPr/>
            </p:nvSpPr>
            <p:spPr>
              <a:xfrm>
                <a:off x="5612524" y="5216474"/>
                <a:ext cx="123401" cy="11656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147" extrusionOk="0">
                    <a:moveTo>
                      <a:pt x="1044" y="1"/>
                    </a:moveTo>
                    <a:cubicBezTo>
                      <a:pt x="957" y="1"/>
                      <a:pt x="871" y="12"/>
                      <a:pt x="786" y="36"/>
                    </a:cubicBezTo>
                    <a:cubicBezTo>
                      <a:pt x="524" y="103"/>
                      <a:pt x="293" y="273"/>
                      <a:pt x="159" y="511"/>
                    </a:cubicBezTo>
                    <a:cubicBezTo>
                      <a:pt x="1" y="791"/>
                      <a:pt x="25" y="1144"/>
                      <a:pt x="116" y="1449"/>
                    </a:cubicBezTo>
                    <a:cubicBezTo>
                      <a:pt x="202" y="1747"/>
                      <a:pt x="397" y="1985"/>
                      <a:pt x="695" y="2088"/>
                    </a:cubicBezTo>
                    <a:cubicBezTo>
                      <a:pt x="810" y="2128"/>
                      <a:pt x="930" y="2146"/>
                      <a:pt x="1052" y="2146"/>
                    </a:cubicBezTo>
                    <a:cubicBezTo>
                      <a:pt x="1509" y="2146"/>
                      <a:pt x="1974" y="1880"/>
                      <a:pt x="2157" y="1461"/>
                    </a:cubicBezTo>
                    <a:cubicBezTo>
                      <a:pt x="2273" y="1205"/>
                      <a:pt x="2273" y="900"/>
                      <a:pt x="2145" y="651"/>
                    </a:cubicBezTo>
                    <a:cubicBezTo>
                      <a:pt x="2059" y="474"/>
                      <a:pt x="1901" y="328"/>
                      <a:pt x="1718" y="261"/>
                    </a:cubicBezTo>
                    <a:cubicBezTo>
                      <a:pt x="1670" y="224"/>
                      <a:pt x="1621" y="188"/>
                      <a:pt x="1566" y="151"/>
                    </a:cubicBezTo>
                    <a:cubicBezTo>
                      <a:pt x="1409" y="52"/>
                      <a:pt x="1227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60"/>
              <p:cNvSpPr/>
              <p:nvPr/>
            </p:nvSpPr>
            <p:spPr>
              <a:xfrm>
                <a:off x="6260200" y="5268918"/>
                <a:ext cx="105811" cy="9403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732" extrusionOk="0">
                    <a:moveTo>
                      <a:pt x="1397" y="1"/>
                    </a:moveTo>
                    <a:cubicBezTo>
                      <a:pt x="980" y="1"/>
                      <a:pt x="563" y="170"/>
                      <a:pt x="271" y="470"/>
                    </a:cubicBezTo>
                    <a:cubicBezTo>
                      <a:pt x="214" y="523"/>
                      <a:pt x="268" y="601"/>
                      <a:pt x="326" y="601"/>
                    </a:cubicBezTo>
                    <a:cubicBezTo>
                      <a:pt x="343" y="601"/>
                      <a:pt x="360" y="595"/>
                      <a:pt x="374" y="580"/>
                    </a:cubicBezTo>
                    <a:cubicBezTo>
                      <a:pt x="588" y="361"/>
                      <a:pt x="868" y="221"/>
                      <a:pt x="1160" y="172"/>
                    </a:cubicBezTo>
                    <a:lnTo>
                      <a:pt x="1160" y="172"/>
                    </a:lnTo>
                    <a:cubicBezTo>
                      <a:pt x="1154" y="184"/>
                      <a:pt x="1160" y="196"/>
                      <a:pt x="1160" y="209"/>
                    </a:cubicBezTo>
                    <a:cubicBezTo>
                      <a:pt x="1264" y="489"/>
                      <a:pt x="1239" y="799"/>
                      <a:pt x="1105" y="1055"/>
                    </a:cubicBezTo>
                    <a:cubicBezTo>
                      <a:pt x="1075" y="1122"/>
                      <a:pt x="1032" y="1183"/>
                      <a:pt x="990" y="1238"/>
                    </a:cubicBezTo>
                    <a:cubicBezTo>
                      <a:pt x="971" y="1256"/>
                      <a:pt x="935" y="1311"/>
                      <a:pt x="910" y="1311"/>
                    </a:cubicBezTo>
                    <a:cubicBezTo>
                      <a:pt x="909" y="1311"/>
                      <a:pt x="907" y="1312"/>
                      <a:pt x="905" y="1312"/>
                    </a:cubicBezTo>
                    <a:cubicBezTo>
                      <a:pt x="880" y="1312"/>
                      <a:pt x="841" y="1280"/>
                      <a:pt x="813" y="1268"/>
                    </a:cubicBezTo>
                    <a:cubicBezTo>
                      <a:pt x="735" y="1232"/>
                      <a:pt x="648" y="1214"/>
                      <a:pt x="560" y="1214"/>
                    </a:cubicBezTo>
                    <a:cubicBezTo>
                      <a:pt x="484" y="1214"/>
                      <a:pt x="409" y="1228"/>
                      <a:pt x="338" y="1256"/>
                    </a:cubicBezTo>
                    <a:cubicBezTo>
                      <a:pt x="179" y="1329"/>
                      <a:pt x="64" y="1469"/>
                      <a:pt x="15" y="1634"/>
                    </a:cubicBezTo>
                    <a:cubicBezTo>
                      <a:pt x="0" y="1693"/>
                      <a:pt x="48" y="1732"/>
                      <a:pt x="93" y="1732"/>
                    </a:cubicBezTo>
                    <a:cubicBezTo>
                      <a:pt x="123" y="1732"/>
                      <a:pt x="152" y="1715"/>
                      <a:pt x="161" y="1676"/>
                    </a:cubicBezTo>
                    <a:cubicBezTo>
                      <a:pt x="204" y="1530"/>
                      <a:pt x="313" y="1415"/>
                      <a:pt x="460" y="1378"/>
                    </a:cubicBezTo>
                    <a:cubicBezTo>
                      <a:pt x="496" y="1370"/>
                      <a:pt x="533" y="1365"/>
                      <a:pt x="570" y="1365"/>
                    </a:cubicBezTo>
                    <a:cubicBezTo>
                      <a:pt x="612" y="1365"/>
                      <a:pt x="655" y="1371"/>
                      <a:pt x="697" y="1384"/>
                    </a:cubicBezTo>
                    <a:cubicBezTo>
                      <a:pt x="767" y="1407"/>
                      <a:pt x="831" y="1470"/>
                      <a:pt x="912" y="1470"/>
                    </a:cubicBezTo>
                    <a:cubicBezTo>
                      <a:pt x="915" y="1470"/>
                      <a:pt x="919" y="1470"/>
                      <a:pt x="923" y="1469"/>
                    </a:cubicBezTo>
                    <a:cubicBezTo>
                      <a:pt x="1008" y="1463"/>
                      <a:pt x="1069" y="1384"/>
                      <a:pt x="1117" y="1323"/>
                    </a:cubicBezTo>
                    <a:cubicBezTo>
                      <a:pt x="1160" y="1262"/>
                      <a:pt x="1209" y="1195"/>
                      <a:pt x="1239" y="1128"/>
                    </a:cubicBezTo>
                    <a:cubicBezTo>
                      <a:pt x="1312" y="988"/>
                      <a:pt x="1355" y="842"/>
                      <a:pt x="1373" y="690"/>
                    </a:cubicBezTo>
                    <a:cubicBezTo>
                      <a:pt x="1392" y="513"/>
                      <a:pt x="1367" y="336"/>
                      <a:pt x="1312" y="172"/>
                    </a:cubicBezTo>
                    <a:cubicBezTo>
                      <a:pt x="1306" y="166"/>
                      <a:pt x="1306" y="160"/>
                      <a:pt x="1306" y="160"/>
                    </a:cubicBezTo>
                    <a:cubicBezTo>
                      <a:pt x="1340" y="157"/>
                      <a:pt x="1373" y="156"/>
                      <a:pt x="1407" y="156"/>
                    </a:cubicBezTo>
                    <a:cubicBezTo>
                      <a:pt x="1546" y="156"/>
                      <a:pt x="1687" y="177"/>
                      <a:pt x="1824" y="221"/>
                    </a:cubicBezTo>
                    <a:cubicBezTo>
                      <a:pt x="1833" y="224"/>
                      <a:pt x="1841" y="225"/>
                      <a:pt x="1848" y="225"/>
                    </a:cubicBezTo>
                    <a:cubicBezTo>
                      <a:pt x="1922" y="225"/>
                      <a:pt x="1949" y="102"/>
                      <a:pt x="1861" y="75"/>
                    </a:cubicBezTo>
                    <a:cubicBezTo>
                      <a:pt x="1711" y="25"/>
                      <a:pt x="1554" y="1"/>
                      <a:pt x="1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60"/>
              <p:cNvSpPr/>
              <p:nvPr/>
            </p:nvSpPr>
            <p:spPr>
              <a:xfrm>
                <a:off x="5656499" y="4741709"/>
                <a:ext cx="744424" cy="520044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9579" extrusionOk="0">
                    <a:moveTo>
                      <a:pt x="4830" y="0"/>
                    </a:moveTo>
                    <a:cubicBezTo>
                      <a:pt x="2884" y="0"/>
                      <a:pt x="1040" y="884"/>
                      <a:pt x="1" y="3384"/>
                    </a:cubicBezTo>
                    <a:cubicBezTo>
                      <a:pt x="1" y="3384"/>
                      <a:pt x="3680" y="2117"/>
                      <a:pt x="4039" y="1538"/>
                    </a:cubicBezTo>
                    <a:lnTo>
                      <a:pt x="5251" y="613"/>
                    </a:lnTo>
                    <a:lnTo>
                      <a:pt x="5251" y="613"/>
                    </a:lnTo>
                    <a:cubicBezTo>
                      <a:pt x="5251" y="613"/>
                      <a:pt x="4362" y="3244"/>
                      <a:pt x="6652" y="4639"/>
                    </a:cubicBezTo>
                    <a:lnTo>
                      <a:pt x="6652" y="2915"/>
                    </a:lnTo>
                    <a:cubicBezTo>
                      <a:pt x="6652" y="2915"/>
                      <a:pt x="8150" y="4633"/>
                      <a:pt x="9399" y="5418"/>
                    </a:cubicBezTo>
                    <a:cubicBezTo>
                      <a:pt x="10654" y="6204"/>
                      <a:pt x="11306" y="7477"/>
                      <a:pt x="11762" y="9122"/>
                    </a:cubicBezTo>
                    <a:cubicBezTo>
                      <a:pt x="11762" y="9122"/>
                      <a:pt x="11916" y="9065"/>
                      <a:pt x="12128" y="9065"/>
                    </a:cubicBezTo>
                    <a:cubicBezTo>
                      <a:pt x="12400" y="9065"/>
                      <a:pt x="12769" y="9158"/>
                      <a:pt x="13035" y="9578"/>
                    </a:cubicBezTo>
                    <a:cubicBezTo>
                      <a:pt x="13035" y="9578"/>
                      <a:pt x="13711" y="5729"/>
                      <a:pt x="11714" y="3232"/>
                    </a:cubicBezTo>
                    <a:cubicBezTo>
                      <a:pt x="10540" y="1769"/>
                      <a:pt x="7582" y="0"/>
                      <a:pt x="48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60"/>
              <p:cNvSpPr/>
              <p:nvPr/>
            </p:nvSpPr>
            <p:spPr>
              <a:xfrm>
                <a:off x="6238158" y="4711850"/>
                <a:ext cx="212002" cy="207008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3813" extrusionOk="0">
                    <a:moveTo>
                      <a:pt x="3562" y="0"/>
                    </a:moveTo>
                    <a:cubicBezTo>
                      <a:pt x="3544" y="0"/>
                      <a:pt x="3527" y="7"/>
                      <a:pt x="3509" y="18"/>
                    </a:cubicBezTo>
                    <a:cubicBezTo>
                      <a:pt x="3503" y="15"/>
                      <a:pt x="3496" y="14"/>
                      <a:pt x="3488" y="14"/>
                    </a:cubicBezTo>
                    <a:cubicBezTo>
                      <a:pt x="3472" y="14"/>
                      <a:pt x="3454" y="20"/>
                      <a:pt x="3442" y="36"/>
                    </a:cubicBezTo>
                    <a:cubicBezTo>
                      <a:pt x="2516" y="852"/>
                      <a:pt x="1621" y="1711"/>
                      <a:pt x="762" y="2600"/>
                    </a:cubicBezTo>
                    <a:cubicBezTo>
                      <a:pt x="518" y="2844"/>
                      <a:pt x="281" y="3093"/>
                      <a:pt x="49" y="3349"/>
                    </a:cubicBezTo>
                    <a:cubicBezTo>
                      <a:pt x="1" y="3398"/>
                      <a:pt x="37" y="3465"/>
                      <a:pt x="86" y="3477"/>
                    </a:cubicBezTo>
                    <a:cubicBezTo>
                      <a:pt x="141" y="3617"/>
                      <a:pt x="250" y="3739"/>
                      <a:pt x="397" y="3800"/>
                    </a:cubicBezTo>
                    <a:cubicBezTo>
                      <a:pt x="415" y="3812"/>
                      <a:pt x="433" y="3812"/>
                      <a:pt x="451" y="3812"/>
                    </a:cubicBezTo>
                    <a:cubicBezTo>
                      <a:pt x="464" y="3812"/>
                      <a:pt x="482" y="3800"/>
                      <a:pt x="500" y="3788"/>
                    </a:cubicBezTo>
                    <a:cubicBezTo>
                      <a:pt x="549" y="3733"/>
                      <a:pt x="598" y="3678"/>
                      <a:pt x="646" y="3629"/>
                    </a:cubicBezTo>
                    <a:cubicBezTo>
                      <a:pt x="1597" y="2679"/>
                      <a:pt x="2541" y="1729"/>
                      <a:pt x="3491" y="779"/>
                    </a:cubicBezTo>
                    <a:cubicBezTo>
                      <a:pt x="3558" y="712"/>
                      <a:pt x="3625" y="639"/>
                      <a:pt x="3692" y="572"/>
                    </a:cubicBezTo>
                    <a:cubicBezTo>
                      <a:pt x="3728" y="541"/>
                      <a:pt x="3759" y="505"/>
                      <a:pt x="3795" y="474"/>
                    </a:cubicBezTo>
                    <a:cubicBezTo>
                      <a:pt x="3826" y="444"/>
                      <a:pt x="3856" y="413"/>
                      <a:pt x="3875" y="371"/>
                    </a:cubicBezTo>
                    <a:cubicBezTo>
                      <a:pt x="3905" y="286"/>
                      <a:pt x="3838" y="212"/>
                      <a:pt x="3783" y="158"/>
                    </a:cubicBezTo>
                    <a:cubicBezTo>
                      <a:pt x="3728" y="97"/>
                      <a:pt x="3667" y="48"/>
                      <a:pt x="3600" y="11"/>
                    </a:cubicBezTo>
                    <a:cubicBezTo>
                      <a:pt x="3588" y="4"/>
                      <a:pt x="3575" y="0"/>
                      <a:pt x="35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0"/>
              <p:cNvSpPr/>
              <p:nvPr/>
            </p:nvSpPr>
            <p:spPr>
              <a:xfrm>
                <a:off x="6397879" y="4676073"/>
                <a:ext cx="87027" cy="86701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597" extrusionOk="0">
                    <a:moveTo>
                      <a:pt x="805" y="0"/>
                    </a:moveTo>
                    <a:cubicBezTo>
                      <a:pt x="360" y="0"/>
                      <a:pt x="1" y="354"/>
                      <a:pt x="1" y="798"/>
                    </a:cubicBezTo>
                    <a:cubicBezTo>
                      <a:pt x="1" y="1243"/>
                      <a:pt x="360" y="1596"/>
                      <a:pt x="805" y="1596"/>
                    </a:cubicBezTo>
                    <a:cubicBezTo>
                      <a:pt x="1243" y="1596"/>
                      <a:pt x="1603" y="1243"/>
                      <a:pt x="1603" y="798"/>
                    </a:cubicBezTo>
                    <a:cubicBezTo>
                      <a:pt x="1603" y="354"/>
                      <a:pt x="1243" y="0"/>
                      <a:pt x="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A52042C-5394-4CA9-9A04-924656D55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71" y="142875"/>
            <a:ext cx="3984330" cy="20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86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accent2"/>
                </a:solidFill>
              </a:rPr>
              <a:t>Metode</a:t>
            </a:r>
            <a:r>
              <a:rPr lang="en-US" b="1" dirty="0">
                <a:solidFill>
                  <a:schemeClr val="accent2"/>
                </a:solidFill>
              </a:rPr>
              <a:t> Yang </a:t>
            </a:r>
            <a:r>
              <a:rPr lang="en-US" b="1" dirty="0" err="1">
                <a:solidFill>
                  <a:schemeClr val="accent2"/>
                </a:solidFill>
              </a:rPr>
              <a:t>Diusulkan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871" name="Google Shape;1871;p86"/>
          <p:cNvSpPr txBox="1">
            <a:spLocks noGrp="1"/>
          </p:cNvSpPr>
          <p:nvPr>
            <p:ph type="title" idx="4294967295"/>
          </p:nvPr>
        </p:nvSpPr>
        <p:spPr>
          <a:xfrm>
            <a:off x="6206824" y="1267548"/>
            <a:ext cx="2224375" cy="70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</a:rPr>
              <a:t>02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</a:rPr>
              <a:t>Metode Naive Bayes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72" name="Google Shape;1872;p86"/>
          <p:cNvSpPr txBox="1">
            <a:spLocks noGrp="1"/>
          </p:cNvSpPr>
          <p:nvPr>
            <p:ph type="subTitle" idx="4294967295"/>
          </p:nvPr>
        </p:nvSpPr>
        <p:spPr>
          <a:xfrm>
            <a:off x="6206836" y="2000885"/>
            <a:ext cx="2813337" cy="53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Naive Bayes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dataset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873" name="Google Shape;1873;p86"/>
          <p:cNvSpPr txBox="1">
            <a:spLocks noGrp="1"/>
          </p:cNvSpPr>
          <p:nvPr>
            <p:ph type="title" idx="4294967295"/>
          </p:nvPr>
        </p:nvSpPr>
        <p:spPr>
          <a:xfrm>
            <a:off x="6206824" y="2993680"/>
            <a:ext cx="3565826" cy="70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</a:rPr>
              <a:t>03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</a:rPr>
              <a:t>Metode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Validasi</a:t>
            </a:r>
            <a:r>
              <a:rPr lang="en-US" sz="1600" dirty="0">
                <a:solidFill>
                  <a:schemeClr val="dk1"/>
                </a:solidFill>
              </a:rPr>
              <a:t> Manual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874" name="Google Shape;1874;p86"/>
          <p:cNvSpPr txBox="1">
            <a:spLocks noGrp="1"/>
          </p:cNvSpPr>
          <p:nvPr>
            <p:ph type="subTitle" idx="4294967295"/>
          </p:nvPr>
        </p:nvSpPr>
        <p:spPr>
          <a:xfrm>
            <a:off x="6096000" y="3745685"/>
            <a:ext cx="3047999" cy="53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indent="0">
              <a:buNone/>
            </a:pPr>
            <a:r>
              <a:rPr lang="en-US" dirty="0" err="1"/>
              <a:t>Validasi</a:t>
            </a:r>
            <a:r>
              <a:rPr lang="en-US" dirty="0"/>
              <a:t> manual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dan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yang valid </a:t>
            </a:r>
            <a:r>
              <a:rPr lang="en-US" dirty="0" err="1"/>
              <a:t>diberi</a:t>
            </a:r>
            <a:r>
              <a:rPr lang="en-US" dirty="0"/>
              <a:t> label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. </a:t>
            </a:r>
          </a:p>
        </p:txBody>
      </p:sp>
      <p:sp>
        <p:nvSpPr>
          <p:cNvPr id="1875" name="Google Shape;1875;p86"/>
          <p:cNvSpPr txBox="1">
            <a:spLocks noGrp="1"/>
          </p:cNvSpPr>
          <p:nvPr>
            <p:ph type="title" idx="4294967295"/>
          </p:nvPr>
        </p:nvSpPr>
        <p:spPr>
          <a:xfrm>
            <a:off x="-78658" y="1267548"/>
            <a:ext cx="3015733" cy="70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</a:rPr>
              <a:t>01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dk1"/>
                </a:solidFill>
              </a:rPr>
              <a:t>Metode Support Vector Machine (SVM)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876" name="Google Shape;1876;p86"/>
          <p:cNvSpPr txBox="1">
            <a:spLocks noGrp="1"/>
          </p:cNvSpPr>
          <p:nvPr>
            <p:ph type="subTitle" idx="4294967295"/>
          </p:nvPr>
        </p:nvSpPr>
        <p:spPr>
          <a:xfrm>
            <a:off x="773863" y="2000885"/>
            <a:ext cx="2214368" cy="53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>
              <a:buNone/>
            </a:pPr>
            <a:r>
              <a:rPr lang="en-US" dirty="0"/>
              <a:t>SVM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data yang </a:t>
            </a:r>
            <a:r>
              <a:rPr lang="en-US" dirty="0" err="1"/>
              <a:t>kompleks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hoax. SVM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diandalkan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variatif</a:t>
            </a:r>
            <a:r>
              <a:rPr lang="en-US" dirty="0"/>
              <a:t>.</a:t>
            </a:r>
          </a:p>
        </p:txBody>
      </p:sp>
      <p:sp>
        <p:nvSpPr>
          <p:cNvPr id="1879" name="Google Shape;1879;p86"/>
          <p:cNvSpPr/>
          <p:nvPr/>
        </p:nvSpPr>
        <p:spPr>
          <a:xfrm>
            <a:off x="3254425" y="1402413"/>
            <a:ext cx="917700" cy="917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86"/>
          <p:cNvSpPr/>
          <p:nvPr/>
        </p:nvSpPr>
        <p:spPr>
          <a:xfrm>
            <a:off x="4971875" y="1402413"/>
            <a:ext cx="917700" cy="917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86"/>
          <p:cNvSpPr/>
          <p:nvPr/>
        </p:nvSpPr>
        <p:spPr>
          <a:xfrm>
            <a:off x="4971875" y="3043663"/>
            <a:ext cx="917700" cy="917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4" name="Google Shape;1884;p86"/>
          <p:cNvCxnSpPr>
            <a:stCxn id="1879" idx="3"/>
            <a:endCxn id="1881" idx="1"/>
          </p:cNvCxnSpPr>
          <p:nvPr/>
        </p:nvCxnSpPr>
        <p:spPr>
          <a:xfrm>
            <a:off x="4172125" y="1861263"/>
            <a:ext cx="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5" name="Google Shape;1885;p86"/>
          <p:cNvCxnSpPr>
            <a:stCxn id="1881" idx="2"/>
            <a:endCxn id="1882" idx="0"/>
          </p:cNvCxnSpPr>
          <p:nvPr/>
        </p:nvCxnSpPr>
        <p:spPr>
          <a:xfrm>
            <a:off x="5430725" y="2320113"/>
            <a:ext cx="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8" name="Google Shape;1888;p86"/>
          <p:cNvGrpSpPr/>
          <p:nvPr/>
        </p:nvGrpSpPr>
        <p:grpSpPr>
          <a:xfrm>
            <a:off x="3487855" y="1587869"/>
            <a:ext cx="450840" cy="537758"/>
            <a:chOff x="1054632" y="1363413"/>
            <a:chExt cx="392172" cy="467778"/>
          </a:xfrm>
        </p:grpSpPr>
        <p:sp>
          <p:nvSpPr>
            <p:cNvPr id="1889" name="Google Shape;1889;p86"/>
            <p:cNvSpPr/>
            <p:nvPr/>
          </p:nvSpPr>
          <p:spPr>
            <a:xfrm>
              <a:off x="1205111" y="1363413"/>
              <a:ext cx="91213" cy="84383"/>
            </a:xfrm>
            <a:custGeom>
              <a:avLst/>
              <a:gdLst/>
              <a:ahLst/>
              <a:cxnLst/>
              <a:rect l="l" t="t" r="r" b="b"/>
              <a:pathLst>
                <a:path w="2858" h="2644" extrusionOk="0">
                  <a:moveTo>
                    <a:pt x="1429" y="0"/>
                  </a:moveTo>
                  <a:cubicBezTo>
                    <a:pt x="632" y="0"/>
                    <a:pt x="0" y="643"/>
                    <a:pt x="0" y="1429"/>
                  </a:cubicBezTo>
                  <a:lnTo>
                    <a:pt x="0" y="2643"/>
                  </a:lnTo>
                  <a:lnTo>
                    <a:pt x="2858" y="2643"/>
                  </a:lnTo>
                  <a:lnTo>
                    <a:pt x="2858" y="1429"/>
                  </a:lnTo>
                  <a:cubicBezTo>
                    <a:pt x="2846" y="643"/>
                    <a:pt x="2215" y="0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6"/>
            <p:cNvSpPr/>
            <p:nvPr/>
          </p:nvSpPr>
          <p:spPr>
            <a:xfrm>
              <a:off x="1112781" y="1491456"/>
              <a:ext cx="277405" cy="155841"/>
            </a:xfrm>
            <a:custGeom>
              <a:avLst/>
              <a:gdLst/>
              <a:ahLst/>
              <a:cxnLst/>
              <a:rect l="l" t="t" r="r" b="b"/>
              <a:pathLst>
                <a:path w="8692" h="4883" extrusionOk="0">
                  <a:moveTo>
                    <a:pt x="4334" y="1"/>
                  </a:moveTo>
                  <a:lnTo>
                    <a:pt x="2643" y="977"/>
                  </a:lnTo>
                  <a:lnTo>
                    <a:pt x="1608" y="977"/>
                  </a:lnTo>
                  <a:cubicBezTo>
                    <a:pt x="715" y="977"/>
                    <a:pt x="0" y="1703"/>
                    <a:pt x="0" y="2584"/>
                  </a:cubicBezTo>
                  <a:cubicBezTo>
                    <a:pt x="0" y="3477"/>
                    <a:pt x="727" y="4192"/>
                    <a:pt x="1608" y="4192"/>
                  </a:cubicBezTo>
                  <a:lnTo>
                    <a:pt x="4346" y="4882"/>
                  </a:lnTo>
                  <a:lnTo>
                    <a:pt x="7084" y="4192"/>
                  </a:lnTo>
                  <a:cubicBezTo>
                    <a:pt x="7977" y="4192"/>
                    <a:pt x="8692" y="3453"/>
                    <a:pt x="8692" y="2584"/>
                  </a:cubicBezTo>
                  <a:cubicBezTo>
                    <a:pt x="8668" y="1679"/>
                    <a:pt x="7954" y="977"/>
                    <a:pt x="7061" y="977"/>
                  </a:cubicBezTo>
                  <a:lnTo>
                    <a:pt x="6013" y="9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6"/>
            <p:cNvSpPr/>
            <p:nvPr/>
          </p:nvSpPr>
          <p:spPr>
            <a:xfrm>
              <a:off x="1196749" y="1491456"/>
              <a:ext cx="68043" cy="30830"/>
            </a:xfrm>
            <a:custGeom>
              <a:avLst/>
              <a:gdLst/>
              <a:ahLst/>
              <a:cxnLst/>
              <a:rect l="l" t="t" r="r" b="b"/>
              <a:pathLst>
                <a:path w="2132" h="966" extrusionOk="0">
                  <a:moveTo>
                    <a:pt x="1691" y="1"/>
                  </a:moveTo>
                  <a:lnTo>
                    <a:pt x="1" y="965"/>
                  </a:lnTo>
                  <a:lnTo>
                    <a:pt x="882" y="965"/>
                  </a:lnTo>
                  <a:lnTo>
                    <a:pt x="2132" y="263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239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6"/>
            <p:cNvSpPr/>
            <p:nvPr/>
          </p:nvSpPr>
          <p:spPr>
            <a:xfrm>
              <a:off x="1054632" y="1709180"/>
              <a:ext cx="392172" cy="122011"/>
            </a:xfrm>
            <a:custGeom>
              <a:avLst/>
              <a:gdLst/>
              <a:ahLst/>
              <a:cxnLst/>
              <a:rect l="l" t="t" r="r" b="b"/>
              <a:pathLst>
                <a:path w="12288" h="3823" extrusionOk="0">
                  <a:moveTo>
                    <a:pt x="6144" y="1"/>
                  </a:moveTo>
                  <a:lnTo>
                    <a:pt x="2501" y="608"/>
                  </a:lnTo>
                  <a:lnTo>
                    <a:pt x="1608" y="608"/>
                  </a:lnTo>
                  <a:cubicBezTo>
                    <a:pt x="715" y="608"/>
                    <a:pt x="1" y="1334"/>
                    <a:pt x="1" y="2215"/>
                  </a:cubicBezTo>
                  <a:cubicBezTo>
                    <a:pt x="1" y="3108"/>
                    <a:pt x="739" y="3823"/>
                    <a:pt x="1608" y="3823"/>
                  </a:cubicBezTo>
                  <a:lnTo>
                    <a:pt x="10681" y="3823"/>
                  </a:lnTo>
                  <a:cubicBezTo>
                    <a:pt x="11573" y="3823"/>
                    <a:pt x="12288" y="3097"/>
                    <a:pt x="12288" y="2215"/>
                  </a:cubicBezTo>
                  <a:cubicBezTo>
                    <a:pt x="12288" y="1322"/>
                    <a:pt x="11562" y="608"/>
                    <a:pt x="10669" y="608"/>
                  </a:cubicBezTo>
                  <a:lnTo>
                    <a:pt x="9776" y="608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6"/>
            <p:cNvSpPr/>
            <p:nvPr/>
          </p:nvSpPr>
          <p:spPr>
            <a:xfrm>
              <a:off x="1134802" y="1709180"/>
              <a:ext cx="129990" cy="19436"/>
            </a:xfrm>
            <a:custGeom>
              <a:avLst/>
              <a:gdLst/>
              <a:ahLst/>
              <a:cxnLst/>
              <a:rect l="l" t="t" r="r" b="b"/>
              <a:pathLst>
                <a:path w="4073" h="609" extrusionOk="0">
                  <a:moveTo>
                    <a:pt x="3632" y="1"/>
                  </a:moveTo>
                  <a:lnTo>
                    <a:pt x="1" y="608"/>
                  </a:lnTo>
                  <a:lnTo>
                    <a:pt x="870" y="608"/>
                  </a:lnTo>
                  <a:lnTo>
                    <a:pt x="4073" y="72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DE4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6"/>
            <p:cNvSpPr/>
            <p:nvPr/>
          </p:nvSpPr>
          <p:spPr>
            <a:xfrm>
              <a:off x="1083132" y="1625595"/>
              <a:ext cx="335171" cy="102639"/>
            </a:xfrm>
            <a:custGeom>
              <a:avLst/>
              <a:gdLst/>
              <a:ahLst/>
              <a:cxnLst/>
              <a:rect l="l" t="t" r="r" b="b"/>
              <a:pathLst>
                <a:path w="10502" h="3216" extrusionOk="0">
                  <a:moveTo>
                    <a:pt x="1608" y="1"/>
                  </a:moveTo>
                  <a:cubicBezTo>
                    <a:pt x="715" y="1"/>
                    <a:pt x="1" y="727"/>
                    <a:pt x="1" y="1608"/>
                  </a:cubicBezTo>
                  <a:cubicBezTo>
                    <a:pt x="1" y="2501"/>
                    <a:pt x="739" y="3215"/>
                    <a:pt x="1608" y="3215"/>
                  </a:cubicBezTo>
                  <a:lnTo>
                    <a:pt x="8883" y="3215"/>
                  </a:lnTo>
                  <a:cubicBezTo>
                    <a:pt x="9776" y="3215"/>
                    <a:pt x="10490" y="2489"/>
                    <a:pt x="10490" y="1608"/>
                  </a:cubicBezTo>
                  <a:cubicBezTo>
                    <a:pt x="10502" y="715"/>
                    <a:pt x="9776" y="1"/>
                    <a:pt x="8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6"/>
            <p:cNvSpPr/>
            <p:nvPr/>
          </p:nvSpPr>
          <p:spPr>
            <a:xfrm>
              <a:off x="1145079" y="1419265"/>
              <a:ext cx="210926" cy="102639"/>
            </a:xfrm>
            <a:custGeom>
              <a:avLst/>
              <a:gdLst/>
              <a:ahLst/>
              <a:cxnLst/>
              <a:rect l="l" t="t" r="r" b="b"/>
              <a:pathLst>
                <a:path w="6609" h="3216" extrusionOk="0">
                  <a:moveTo>
                    <a:pt x="1608" y="0"/>
                  </a:moveTo>
                  <a:cubicBezTo>
                    <a:pt x="715" y="0"/>
                    <a:pt x="0" y="739"/>
                    <a:pt x="0" y="1608"/>
                  </a:cubicBezTo>
                  <a:cubicBezTo>
                    <a:pt x="0" y="2501"/>
                    <a:pt x="727" y="3215"/>
                    <a:pt x="1608" y="3215"/>
                  </a:cubicBezTo>
                  <a:lnTo>
                    <a:pt x="4989" y="3215"/>
                  </a:lnTo>
                  <a:cubicBezTo>
                    <a:pt x="5882" y="3215"/>
                    <a:pt x="6596" y="2489"/>
                    <a:pt x="6596" y="1608"/>
                  </a:cubicBezTo>
                  <a:cubicBezTo>
                    <a:pt x="6608" y="739"/>
                    <a:pt x="5882" y="0"/>
                    <a:pt x="4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6"/>
            <p:cNvSpPr/>
            <p:nvPr/>
          </p:nvSpPr>
          <p:spPr>
            <a:xfrm>
              <a:off x="1179260" y="1552637"/>
              <a:ext cx="14489" cy="25883"/>
            </a:xfrm>
            <a:custGeom>
              <a:avLst/>
              <a:gdLst/>
              <a:ahLst/>
              <a:cxnLst/>
              <a:rect l="l" t="t" r="r" b="b"/>
              <a:pathLst>
                <a:path w="454" h="811" extrusionOk="0"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lnTo>
                    <a:pt x="1" y="584"/>
                  </a:lnTo>
                  <a:cubicBezTo>
                    <a:pt x="1" y="703"/>
                    <a:pt x="108" y="810"/>
                    <a:pt x="227" y="810"/>
                  </a:cubicBezTo>
                  <a:cubicBezTo>
                    <a:pt x="346" y="810"/>
                    <a:pt x="453" y="703"/>
                    <a:pt x="453" y="584"/>
                  </a:cubicBezTo>
                  <a:lnTo>
                    <a:pt x="453" y="227"/>
                  </a:ln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6"/>
            <p:cNvSpPr/>
            <p:nvPr/>
          </p:nvSpPr>
          <p:spPr>
            <a:xfrm>
              <a:off x="1307718" y="1552637"/>
              <a:ext cx="14075" cy="25883"/>
            </a:xfrm>
            <a:custGeom>
              <a:avLst/>
              <a:gdLst/>
              <a:ahLst/>
              <a:cxnLst/>
              <a:rect l="l" t="t" r="r" b="b"/>
              <a:pathLst>
                <a:path w="441" h="811" extrusionOk="0">
                  <a:moveTo>
                    <a:pt x="214" y="1"/>
                  </a:moveTo>
                  <a:cubicBezTo>
                    <a:pt x="95" y="1"/>
                    <a:pt x="0" y="108"/>
                    <a:pt x="0" y="227"/>
                  </a:cubicBezTo>
                  <a:lnTo>
                    <a:pt x="0" y="584"/>
                  </a:lnTo>
                  <a:cubicBezTo>
                    <a:pt x="0" y="703"/>
                    <a:pt x="95" y="810"/>
                    <a:pt x="214" y="810"/>
                  </a:cubicBezTo>
                  <a:cubicBezTo>
                    <a:pt x="334" y="810"/>
                    <a:pt x="441" y="703"/>
                    <a:pt x="441" y="584"/>
                  </a:cubicBezTo>
                  <a:lnTo>
                    <a:pt x="441" y="227"/>
                  </a:lnTo>
                  <a:cubicBezTo>
                    <a:pt x="441" y="108"/>
                    <a:pt x="33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6"/>
            <p:cNvSpPr/>
            <p:nvPr/>
          </p:nvSpPr>
          <p:spPr>
            <a:xfrm>
              <a:off x="1227164" y="1563361"/>
              <a:ext cx="47138" cy="21223"/>
            </a:xfrm>
            <a:custGeom>
              <a:avLst/>
              <a:gdLst/>
              <a:ahLst/>
              <a:cxnLst/>
              <a:rect l="l" t="t" r="r" b="b"/>
              <a:pathLst>
                <a:path w="1477" h="665" extrusionOk="0">
                  <a:moveTo>
                    <a:pt x="1222" y="1"/>
                  </a:moveTo>
                  <a:cubicBezTo>
                    <a:pt x="1160" y="1"/>
                    <a:pt x="1098" y="25"/>
                    <a:pt x="1060" y="69"/>
                  </a:cubicBezTo>
                  <a:cubicBezTo>
                    <a:pt x="988" y="165"/>
                    <a:pt x="869" y="224"/>
                    <a:pt x="738" y="224"/>
                  </a:cubicBezTo>
                  <a:cubicBezTo>
                    <a:pt x="595" y="224"/>
                    <a:pt x="476" y="165"/>
                    <a:pt x="405" y="69"/>
                  </a:cubicBezTo>
                  <a:cubicBezTo>
                    <a:pt x="368" y="26"/>
                    <a:pt x="308" y="5"/>
                    <a:pt x="248" y="5"/>
                  </a:cubicBezTo>
                  <a:cubicBezTo>
                    <a:pt x="192" y="5"/>
                    <a:pt x="135" y="23"/>
                    <a:pt x="95" y="57"/>
                  </a:cubicBezTo>
                  <a:cubicBezTo>
                    <a:pt x="0" y="129"/>
                    <a:pt x="0" y="284"/>
                    <a:pt x="83" y="367"/>
                  </a:cubicBezTo>
                  <a:cubicBezTo>
                    <a:pt x="238" y="569"/>
                    <a:pt x="476" y="665"/>
                    <a:pt x="738" y="665"/>
                  </a:cubicBezTo>
                  <a:cubicBezTo>
                    <a:pt x="988" y="665"/>
                    <a:pt x="1226" y="546"/>
                    <a:pt x="1381" y="367"/>
                  </a:cubicBezTo>
                  <a:cubicBezTo>
                    <a:pt x="1476" y="284"/>
                    <a:pt x="1465" y="129"/>
                    <a:pt x="1369" y="57"/>
                  </a:cubicBezTo>
                  <a:cubicBezTo>
                    <a:pt x="1331" y="19"/>
                    <a:pt x="1276" y="1"/>
                    <a:pt x="1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86"/>
          <p:cNvGrpSpPr/>
          <p:nvPr/>
        </p:nvGrpSpPr>
        <p:grpSpPr>
          <a:xfrm>
            <a:off x="5205347" y="1569669"/>
            <a:ext cx="442549" cy="538198"/>
            <a:chOff x="3908727" y="1363413"/>
            <a:chExt cx="384959" cy="468161"/>
          </a:xfrm>
        </p:grpSpPr>
        <p:sp>
          <p:nvSpPr>
            <p:cNvPr id="1900" name="Google Shape;1900;p86"/>
            <p:cNvSpPr/>
            <p:nvPr/>
          </p:nvSpPr>
          <p:spPr>
            <a:xfrm>
              <a:off x="4118089" y="1708829"/>
              <a:ext cx="77936" cy="97277"/>
            </a:xfrm>
            <a:custGeom>
              <a:avLst/>
              <a:gdLst/>
              <a:ahLst/>
              <a:cxnLst/>
              <a:rect l="l" t="t" r="r" b="b"/>
              <a:pathLst>
                <a:path w="2442" h="3048" extrusionOk="0">
                  <a:moveTo>
                    <a:pt x="1107" y="0"/>
                  </a:moveTo>
                  <a:cubicBezTo>
                    <a:pt x="1037" y="0"/>
                    <a:pt x="965" y="8"/>
                    <a:pt x="894" y="24"/>
                  </a:cubicBezTo>
                  <a:cubicBezTo>
                    <a:pt x="346" y="143"/>
                    <a:pt x="1" y="691"/>
                    <a:pt x="120" y="1226"/>
                  </a:cubicBezTo>
                  <a:lnTo>
                    <a:pt x="441" y="2691"/>
                  </a:lnTo>
                  <a:lnTo>
                    <a:pt x="1489" y="3048"/>
                  </a:lnTo>
                  <a:lnTo>
                    <a:pt x="2442" y="2262"/>
                  </a:lnTo>
                  <a:lnTo>
                    <a:pt x="2096" y="798"/>
                  </a:lnTo>
                  <a:cubicBezTo>
                    <a:pt x="1993" y="323"/>
                    <a:pt x="1568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6"/>
            <p:cNvSpPr/>
            <p:nvPr/>
          </p:nvSpPr>
          <p:spPr>
            <a:xfrm>
              <a:off x="4006386" y="1708829"/>
              <a:ext cx="77936" cy="97277"/>
            </a:xfrm>
            <a:custGeom>
              <a:avLst/>
              <a:gdLst/>
              <a:ahLst/>
              <a:cxnLst/>
              <a:rect l="l" t="t" r="r" b="b"/>
              <a:pathLst>
                <a:path w="2442" h="3048" extrusionOk="0">
                  <a:moveTo>
                    <a:pt x="1334" y="0"/>
                  </a:moveTo>
                  <a:cubicBezTo>
                    <a:pt x="874" y="0"/>
                    <a:pt x="449" y="323"/>
                    <a:pt x="346" y="798"/>
                  </a:cubicBezTo>
                  <a:lnTo>
                    <a:pt x="0" y="2262"/>
                  </a:lnTo>
                  <a:lnTo>
                    <a:pt x="953" y="3048"/>
                  </a:lnTo>
                  <a:lnTo>
                    <a:pt x="2001" y="2691"/>
                  </a:lnTo>
                  <a:lnTo>
                    <a:pt x="2322" y="1226"/>
                  </a:lnTo>
                  <a:cubicBezTo>
                    <a:pt x="2441" y="691"/>
                    <a:pt x="2096" y="143"/>
                    <a:pt x="1548" y="24"/>
                  </a:cubicBezTo>
                  <a:cubicBezTo>
                    <a:pt x="1477" y="8"/>
                    <a:pt x="1405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6"/>
            <p:cNvSpPr/>
            <p:nvPr/>
          </p:nvSpPr>
          <p:spPr>
            <a:xfrm>
              <a:off x="3971791" y="1578871"/>
              <a:ext cx="108351" cy="88564"/>
            </a:xfrm>
            <a:custGeom>
              <a:avLst/>
              <a:gdLst/>
              <a:ahLst/>
              <a:cxnLst/>
              <a:rect l="l" t="t" r="r" b="b"/>
              <a:pathLst>
                <a:path w="3395" h="2775" extrusionOk="0">
                  <a:moveTo>
                    <a:pt x="3108" y="0"/>
                  </a:moveTo>
                  <a:cubicBezTo>
                    <a:pt x="3037" y="24"/>
                    <a:pt x="1477" y="262"/>
                    <a:pt x="1" y="1036"/>
                  </a:cubicBezTo>
                  <a:lnTo>
                    <a:pt x="763" y="2774"/>
                  </a:lnTo>
                  <a:cubicBezTo>
                    <a:pt x="1763" y="2227"/>
                    <a:pt x="2942" y="1953"/>
                    <a:pt x="3394" y="1881"/>
                  </a:cubicBezTo>
                  <a:lnTo>
                    <a:pt x="3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6"/>
            <p:cNvSpPr/>
            <p:nvPr/>
          </p:nvSpPr>
          <p:spPr>
            <a:xfrm>
              <a:off x="4122653" y="1578871"/>
              <a:ext cx="108320" cy="88564"/>
            </a:xfrm>
            <a:custGeom>
              <a:avLst/>
              <a:gdLst/>
              <a:ahLst/>
              <a:cxnLst/>
              <a:rect l="l" t="t" r="r" b="b"/>
              <a:pathLst>
                <a:path w="3394" h="2775" extrusionOk="0">
                  <a:moveTo>
                    <a:pt x="286" y="0"/>
                  </a:moveTo>
                  <a:lnTo>
                    <a:pt x="1" y="1881"/>
                  </a:lnTo>
                  <a:cubicBezTo>
                    <a:pt x="453" y="1953"/>
                    <a:pt x="1632" y="2227"/>
                    <a:pt x="2644" y="2774"/>
                  </a:cubicBezTo>
                  <a:lnTo>
                    <a:pt x="3394" y="1036"/>
                  </a:lnTo>
                  <a:cubicBezTo>
                    <a:pt x="1929" y="262"/>
                    <a:pt x="358" y="24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6"/>
            <p:cNvSpPr/>
            <p:nvPr/>
          </p:nvSpPr>
          <p:spPr>
            <a:xfrm>
              <a:off x="4118089" y="1708829"/>
              <a:ext cx="75670" cy="74873"/>
            </a:xfrm>
            <a:custGeom>
              <a:avLst/>
              <a:gdLst/>
              <a:ahLst/>
              <a:cxnLst/>
              <a:rect l="l" t="t" r="r" b="b"/>
              <a:pathLst>
                <a:path w="2371" h="2346" extrusionOk="0">
                  <a:moveTo>
                    <a:pt x="1107" y="0"/>
                  </a:moveTo>
                  <a:cubicBezTo>
                    <a:pt x="1037" y="0"/>
                    <a:pt x="965" y="8"/>
                    <a:pt x="894" y="24"/>
                  </a:cubicBezTo>
                  <a:cubicBezTo>
                    <a:pt x="346" y="143"/>
                    <a:pt x="1" y="691"/>
                    <a:pt x="120" y="1226"/>
                  </a:cubicBezTo>
                  <a:lnTo>
                    <a:pt x="370" y="2346"/>
                  </a:lnTo>
                  <a:cubicBezTo>
                    <a:pt x="1180" y="2274"/>
                    <a:pt x="1858" y="2095"/>
                    <a:pt x="2370" y="1929"/>
                  </a:cubicBezTo>
                  <a:lnTo>
                    <a:pt x="2096" y="798"/>
                  </a:lnTo>
                  <a:cubicBezTo>
                    <a:pt x="1993" y="323"/>
                    <a:pt x="1568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6"/>
            <p:cNvSpPr/>
            <p:nvPr/>
          </p:nvSpPr>
          <p:spPr>
            <a:xfrm>
              <a:off x="4009035" y="1708829"/>
              <a:ext cx="75670" cy="74873"/>
            </a:xfrm>
            <a:custGeom>
              <a:avLst/>
              <a:gdLst/>
              <a:ahLst/>
              <a:cxnLst/>
              <a:rect l="l" t="t" r="r" b="b"/>
              <a:pathLst>
                <a:path w="2371" h="2346" extrusionOk="0">
                  <a:moveTo>
                    <a:pt x="1248" y="0"/>
                  </a:moveTo>
                  <a:cubicBezTo>
                    <a:pt x="782" y="0"/>
                    <a:pt x="366" y="323"/>
                    <a:pt x="263" y="798"/>
                  </a:cubicBezTo>
                  <a:lnTo>
                    <a:pt x="1" y="1929"/>
                  </a:lnTo>
                  <a:cubicBezTo>
                    <a:pt x="513" y="2095"/>
                    <a:pt x="1191" y="2274"/>
                    <a:pt x="2001" y="2346"/>
                  </a:cubicBezTo>
                  <a:lnTo>
                    <a:pt x="2251" y="1226"/>
                  </a:lnTo>
                  <a:cubicBezTo>
                    <a:pt x="2370" y="691"/>
                    <a:pt x="2013" y="155"/>
                    <a:pt x="1465" y="24"/>
                  </a:cubicBezTo>
                  <a:cubicBezTo>
                    <a:pt x="1392" y="8"/>
                    <a:pt x="1319" y="0"/>
                    <a:pt x="1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6"/>
            <p:cNvSpPr/>
            <p:nvPr/>
          </p:nvSpPr>
          <p:spPr>
            <a:xfrm>
              <a:off x="3985482" y="1604691"/>
              <a:ext cx="231831" cy="157341"/>
            </a:xfrm>
            <a:custGeom>
              <a:avLst/>
              <a:gdLst/>
              <a:ahLst/>
              <a:cxnLst/>
              <a:rect l="l" t="t" r="r" b="b"/>
              <a:pathLst>
                <a:path w="7264" h="4930" extrusionOk="0">
                  <a:moveTo>
                    <a:pt x="1501" y="1"/>
                  </a:moveTo>
                  <a:cubicBezTo>
                    <a:pt x="1501" y="1"/>
                    <a:pt x="393" y="1560"/>
                    <a:pt x="48" y="3596"/>
                  </a:cubicBezTo>
                  <a:cubicBezTo>
                    <a:pt x="1" y="3882"/>
                    <a:pt x="155" y="4180"/>
                    <a:pt x="417" y="4287"/>
                  </a:cubicBezTo>
                  <a:cubicBezTo>
                    <a:pt x="1013" y="4537"/>
                    <a:pt x="2156" y="4930"/>
                    <a:pt x="3632" y="4930"/>
                  </a:cubicBezTo>
                  <a:cubicBezTo>
                    <a:pt x="5108" y="4930"/>
                    <a:pt x="6251" y="4537"/>
                    <a:pt x="6847" y="4287"/>
                  </a:cubicBezTo>
                  <a:cubicBezTo>
                    <a:pt x="7097" y="4168"/>
                    <a:pt x="7263" y="3882"/>
                    <a:pt x="7204" y="3596"/>
                  </a:cubicBezTo>
                  <a:cubicBezTo>
                    <a:pt x="6859" y="1560"/>
                    <a:pt x="5751" y="1"/>
                    <a:pt x="5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6"/>
            <p:cNvSpPr/>
            <p:nvPr/>
          </p:nvSpPr>
          <p:spPr>
            <a:xfrm>
              <a:off x="4066802" y="1692840"/>
              <a:ext cx="69192" cy="45638"/>
            </a:xfrm>
            <a:custGeom>
              <a:avLst/>
              <a:gdLst/>
              <a:ahLst/>
              <a:cxnLst/>
              <a:rect l="l" t="t" r="r" b="b"/>
              <a:pathLst>
                <a:path w="2168" h="1430" extrusionOk="0">
                  <a:moveTo>
                    <a:pt x="1084" y="1"/>
                  </a:moveTo>
                  <a:lnTo>
                    <a:pt x="0" y="346"/>
                  </a:lnTo>
                  <a:cubicBezTo>
                    <a:pt x="0" y="942"/>
                    <a:pt x="489" y="1430"/>
                    <a:pt x="1084" y="1430"/>
                  </a:cubicBezTo>
                  <a:cubicBezTo>
                    <a:pt x="1382" y="1430"/>
                    <a:pt x="1667" y="1311"/>
                    <a:pt x="1858" y="1120"/>
                  </a:cubicBezTo>
                  <a:cubicBezTo>
                    <a:pt x="2048" y="930"/>
                    <a:pt x="2167" y="644"/>
                    <a:pt x="2167" y="346"/>
                  </a:cubicBezTo>
                  <a:lnTo>
                    <a:pt x="1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6"/>
            <p:cNvSpPr/>
            <p:nvPr/>
          </p:nvSpPr>
          <p:spPr>
            <a:xfrm>
              <a:off x="4066036" y="1682212"/>
              <a:ext cx="69958" cy="21702"/>
            </a:xfrm>
            <a:custGeom>
              <a:avLst/>
              <a:gdLst/>
              <a:ahLst/>
              <a:cxnLst/>
              <a:rect l="l" t="t" r="r" b="b"/>
              <a:pathLst>
                <a:path w="2192" h="680" extrusionOk="0">
                  <a:moveTo>
                    <a:pt x="263" y="1"/>
                  </a:moveTo>
                  <a:cubicBezTo>
                    <a:pt x="108" y="1"/>
                    <a:pt x="1" y="120"/>
                    <a:pt x="1" y="251"/>
                  </a:cubicBezTo>
                  <a:lnTo>
                    <a:pt x="1" y="679"/>
                  </a:lnTo>
                  <a:lnTo>
                    <a:pt x="2191" y="679"/>
                  </a:lnTo>
                  <a:lnTo>
                    <a:pt x="2191" y="251"/>
                  </a:lnTo>
                  <a:cubicBezTo>
                    <a:pt x="2191" y="120"/>
                    <a:pt x="2072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6"/>
            <p:cNvSpPr/>
            <p:nvPr/>
          </p:nvSpPr>
          <p:spPr>
            <a:xfrm>
              <a:off x="3923918" y="1612286"/>
              <a:ext cx="71490" cy="73756"/>
            </a:xfrm>
            <a:custGeom>
              <a:avLst/>
              <a:gdLst/>
              <a:ahLst/>
              <a:cxnLst/>
              <a:rect l="l" t="t" r="r" b="b"/>
              <a:pathLst>
                <a:path w="2240" h="2311" extrusionOk="0">
                  <a:moveTo>
                    <a:pt x="1489" y="1"/>
                  </a:moveTo>
                  <a:cubicBezTo>
                    <a:pt x="1144" y="179"/>
                    <a:pt x="810" y="382"/>
                    <a:pt x="489" y="620"/>
                  </a:cubicBezTo>
                  <a:cubicBezTo>
                    <a:pt x="84" y="918"/>
                    <a:pt x="1" y="1513"/>
                    <a:pt x="310" y="1930"/>
                  </a:cubicBezTo>
                  <a:cubicBezTo>
                    <a:pt x="489" y="2192"/>
                    <a:pt x="775" y="2311"/>
                    <a:pt x="1072" y="2311"/>
                  </a:cubicBezTo>
                  <a:cubicBezTo>
                    <a:pt x="1263" y="2311"/>
                    <a:pt x="1465" y="2251"/>
                    <a:pt x="1632" y="2108"/>
                  </a:cubicBezTo>
                  <a:cubicBezTo>
                    <a:pt x="1822" y="1965"/>
                    <a:pt x="2037" y="1846"/>
                    <a:pt x="2239" y="1727"/>
                  </a:cubicBezTo>
                  <a:cubicBezTo>
                    <a:pt x="2227" y="918"/>
                    <a:pt x="1799" y="322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6"/>
            <p:cNvSpPr/>
            <p:nvPr/>
          </p:nvSpPr>
          <p:spPr>
            <a:xfrm>
              <a:off x="4207004" y="1612286"/>
              <a:ext cx="71490" cy="73756"/>
            </a:xfrm>
            <a:custGeom>
              <a:avLst/>
              <a:gdLst/>
              <a:ahLst/>
              <a:cxnLst/>
              <a:rect l="l" t="t" r="r" b="b"/>
              <a:pathLst>
                <a:path w="2240" h="2311" extrusionOk="0">
                  <a:moveTo>
                    <a:pt x="751" y="1"/>
                  </a:moveTo>
                  <a:cubicBezTo>
                    <a:pt x="441" y="322"/>
                    <a:pt x="13" y="918"/>
                    <a:pt x="1" y="1727"/>
                  </a:cubicBezTo>
                  <a:cubicBezTo>
                    <a:pt x="203" y="1846"/>
                    <a:pt x="418" y="1965"/>
                    <a:pt x="608" y="2108"/>
                  </a:cubicBezTo>
                  <a:cubicBezTo>
                    <a:pt x="775" y="2251"/>
                    <a:pt x="977" y="2311"/>
                    <a:pt x="1168" y="2311"/>
                  </a:cubicBezTo>
                  <a:cubicBezTo>
                    <a:pt x="1465" y="2311"/>
                    <a:pt x="1751" y="2192"/>
                    <a:pt x="1930" y="1930"/>
                  </a:cubicBezTo>
                  <a:cubicBezTo>
                    <a:pt x="2239" y="1513"/>
                    <a:pt x="2156" y="918"/>
                    <a:pt x="1751" y="620"/>
                  </a:cubicBezTo>
                  <a:cubicBezTo>
                    <a:pt x="1430" y="382"/>
                    <a:pt x="1096" y="179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6"/>
            <p:cNvSpPr/>
            <p:nvPr/>
          </p:nvSpPr>
          <p:spPr>
            <a:xfrm>
              <a:off x="4208536" y="1428775"/>
              <a:ext cx="85149" cy="151596"/>
            </a:xfrm>
            <a:custGeom>
              <a:avLst/>
              <a:gdLst/>
              <a:ahLst/>
              <a:cxnLst/>
              <a:rect l="l" t="t" r="r" b="b"/>
              <a:pathLst>
                <a:path w="2668" h="4750" extrusionOk="0">
                  <a:moveTo>
                    <a:pt x="584" y="0"/>
                  </a:moveTo>
                  <a:lnTo>
                    <a:pt x="0" y="2024"/>
                  </a:lnTo>
                  <a:lnTo>
                    <a:pt x="0" y="4393"/>
                  </a:lnTo>
                  <a:cubicBezTo>
                    <a:pt x="0" y="4453"/>
                    <a:pt x="429" y="4608"/>
                    <a:pt x="489" y="4632"/>
                  </a:cubicBezTo>
                  <a:cubicBezTo>
                    <a:pt x="691" y="4712"/>
                    <a:pt x="887" y="4749"/>
                    <a:pt x="1072" y="4749"/>
                  </a:cubicBezTo>
                  <a:cubicBezTo>
                    <a:pt x="1952" y="4749"/>
                    <a:pt x="2592" y="3909"/>
                    <a:pt x="2632" y="2905"/>
                  </a:cubicBezTo>
                  <a:cubicBezTo>
                    <a:pt x="2667" y="1846"/>
                    <a:pt x="2132" y="857"/>
                    <a:pt x="1394" y="202"/>
                  </a:cubicBezTo>
                  <a:cubicBezTo>
                    <a:pt x="1346" y="167"/>
                    <a:pt x="1215" y="0"/>
                    <a:pt x="1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6"/>
            <p:cNvSpPr/>
            <p:nvPr/>
          </p:nvSpPr>
          <p:spPr>
            <a:xfrm>
              <a:off x="3908727" y="1428775"/>
              <a:ext cx="84766" cy="151596"/>
            </a:xfrm>
            <a:custGeom>
              <a:avLst/>
              <a:gdLst/>
              <a:ahLst/>
              <a:cxnLst/>
              <a:rect l="l" t="t" r="r" b="b"/>
              <a:pathLst>
                <a:path w="2656" h="4750" extrusionOk="0">
                  <a:moveTo>
                    <a:pt x="1513" y="0"/>
                  </a:moveTo>
                  <a:cubicBezTo>
                    <a:pt x="1453" y="0"/>
                    <a:pt x="1322" y="167"/>
                    <a:pt x="1274" y="202"/>
                  </a:cubicBezTo>
                  <a:cubicBezTo>
                    <a:pt x="536" y="857"/>
                    <a:pt x="0" y="1846"/>
                    <a:pt x="36" y="2905"/>
                  </a:cubicBezTo>
                  <a:cubicBezTo>
                    <a:pt x="76" y="3909"/>
                    <a:pt x="716" y="4749"/>
                    <a:pt x="1596" y="4749"/>
                  </a:cubicBezTo>
                  <a:cubicBezTo>
                    <a:pt x="1781" y="4749"/>
                    <a:pt x="1977" y="4712"/>
                    <a:pt x="2179" y="4632"/>
                  </a:cubicBezTo>
                  <a:cubicBezTo>
                    <a:pt x="2239" y="4608"/>
                    <a:pt x="2656" y="4453"/>
                    <a:pt x="2656" y="4393"/>
                  </a:cubicBezTo>
                  <a:lnTo>
                    <a:pt x="2656" y="2024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6"/>
            <p:cNvSpPr/>
            <p:nvPr/>
          </p:nvSpPr>
          <p:spPr>
            <a:xfrm>
              <a:off x="4066802" y="1587967"/>
              <a:ext cx="69192" cy="69575"/>
            </a:xfrm>
            <a:custGeom>
              <a:avLst/>
              <a:gdLst/>
              <a:ahLst/>
              <a:cxnLst/>
              <a:rect l="l" t="t" r="r" b="b"/>
              <a:pathLst>
                <a:path w="2168" h="2180" extrusionOk="0">
                  <a:moveTo>
                    <a:pt x="1084" y="1"/>
                  </a:moveTo>
                  <a:cubicBezTo>
                    <a:pt x="489" y="1"/>
                    <a:pt x="0" y="489"/>
                    <a:pt x="0" y="1084"/>
                  </a:cubicBezTo>
                  <a:cubicBezTo>
                    <a:pt x="0" y="1680"/>
                    <a:pt x="489" y="2180"/>
                    <a:pt x="1084" y="2180"/>
                  </a:cubicBezTo>
                  <a:cubicBezTo>
                    <a:pt x="1679" y="2180"/>
                    <a:pt x="2167" y="1680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6"/>
            <p:cNvSpPr/>
            <p:nvPr/>
          </p:nvSpPr>
          <p:spPr>
            <a:xfrm>
              <a:off x="3968376" y="1396477"/>
              <a:ext cx="265277" cy="226118"/>
            </a:xfrm>
            <a:custGeom>
              <a:avLst/>
              <a:gdLst/>
              <a:ahLst/>
              <a:cxnLst/>
              <a:rect l="l" t="t" r="r" b="b"/>
              <a:pathLst>
                <a:path w="8312" h="7085" extrusionOk="0">
                  <a:moveTo>
                    <a:pt x="4156" y="0"/>
                  </a:moveTo>
                  <a:lnTo>
                    <a:pt x="36" y="2548"/>
                  </a:lnTo>
                  <a:cubicBezTo>
                    <a:pt x="13" y="2703"/>
                    <a:pt x="1" y="2858"/>
                    <a:pt x="1" y="3024"/>
                  </a:cubicBezTo>
                  <a:cubicBezTo>
                    <a:pt x="1" y="5275"/>
                    <a:pt x="1858" y="7084"/>
                    <a:pt x="4156" y="7084"/>
                  </a:cubicBezTo>
                  <a:cubicBezTo>
                    <a:pt x="6442" y="7084"/>
                    <a:pt x="8311" y="5275"/>
                    <a:pt x="8311" y="3024"/>
                  </a:cubicBezTo>
                  <a:cubicBezTo>
                    <a:pt x="8311" y="2858"/>
                    <a:pt x="8287" y="2715"/>
                    <a:pt x="8276" y="2548"/>
                  </a:cubicBezTo>
                  <a:lnTo>
                    <a:pt x="4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6"/>
            <p:cNvSpPr/>
            <p:nvPr/>
          </p:nvSpPr>
          <p:spPr>
            <a:xfrm>
              <a:off x="3968759" y="1396477"/>
              <a:ext cx="146713" cy="226118"/>
            </a:xfrm>
            <a:custGeom>
              <a:avLst/>
              <a:gdLst/>
              <a:ahLst/>
              <a:cxnLst/>
              <a:rect l="l" t="t" r="r" b="b"/>
              <a:pathLst>
                <a:path w="4597" h="7085" extrusionOk="0">
                  <a:moveTo>
                    <a:pt x="4144" y="0"/>
                  </a:moveTo>
                  <a:lnTo>
                    <a:pt x="36" y="2548"/>
                  </a:lnTo>
                  <a:cubicBezTo>
                    <a:pt x="24" y="2715"/>
                    <a:pt x="1" y="2858"/>
                    <a:pt x="1" y="3024"/>
                  </a:cubicBezTo>
                  <a:cubicBezTo>
                    <a:pt x="1" y="5275"/>
                    <a:pt x="1858" y="7084"/>
                    <a:pt x="4156" y="7084"/>
                  </a:cubicBezTo>
                  <a:cubicBezTo>
                    <a:pt x="4299" y="7084"/>
                    <a:pt x="4454" y="7072"/>
                    <a:pt x="4596" y="7060"/>
                  </a:cubicBezTo>
                  <a:cubicBezTo>
                    <a:pt x="2501" y="6846"/>
                    <a:pt x="882" y="5120"/>
                    <a:pt x="882" y="3024"/>
                  </a:cubicBezTo>
                  <a:cubicBezTo>
                    <a:pt x="882" y="2858"/>
                    <a:pt x="894" y="2405"/>
                    <a:pt x="917" y="2250"/>
                  </a:cubicBezTo>
                  <a:lnTo>
                    <a:pt x="4561" y="262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6"/>
            <p:cNvSpPr/>
            <p:nvPr/>
          </p:nvSpPr>
          <p:spPr>
            <a:xfrm>
              <a:off x="4159898" y="1488807"/>
              <a:ext cx="14075" cy="27000"/>
            </a:xfrm>
            <a:custGeom>
              <a:avLst/>
              <a:gdLst/>
              <a:ahLst/>
              <a:cxnLst/>
              <a:rect l="l" t="t" r="r" b="b"/>
              <a:pathLst>
                <a:path w="441" h="846" extrusionOk="0">
                  <a:moveTo>
                    <a:pt x="227" y="0"/>
                  </a:moveTo>
                  <a:cubicBezTo>
                    <a:pt x="108" y="0"/>
                    <a:pt x="0" y="107"/>
                    <a:pt x="0" y="226"/>
                  </a:cubicBezTo>
                  <a:lnTo>
                    <a:pt x="0" y="619"/>
                  </a:lnTo>
                  <a:cubicBezTo>
                    <a:pt x="0" y="738"/>
                    <a:pt x="108" y="846"/>
                    <a:pt x="227" y="846"/>
                  </a:cubicBezTo>
                  <a:cubicBezTo>
                    <a:pt x="346" y="846"/>
                    <a:pt x="441" y="738"/>
                    <a:pt x="441" y="619"/>
                  </a:cubicBezTo>
                  <a:lnTo>
                    <a:pt x="441" y="226"/>
                  </a:lnTo>
                  <a:cubicBezTo>
                    <a:pt x="441" y="107"/>
                    <a:pt x="334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6"/>
            <p:cNvSpPr/>
            <p:nvPr/>
          </p:nvSpPr>
          <p:spPr>
            <a:xfrm>
              <a:off x="4150770" y="1519956"/>
              <a:ext cx="31947" cy="14489"/>
            </a:xfrm>
            <a:custGeom>
              <a:avLst/>
              <a:gdLst/>
              <a:ahLst/>
              <a:cxnLst/>
              <a:rect l="l" t="t" r="r" b="b"/>
              <a:pathLst>
                <a:path w="1001" h="454" extrusionOk="0"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cubicBezTo>
                    <a:pt x="1" y="346"/>
                    <a:pt x="108" y="453"/>
                    <a:pt x="227" y="453"/>
                  </a:cubicBezTo>
                  <a:lnTo>
                    <a:pt x="775" y="453"/>
                  </a:lnTo>
                  <a:cubicBezTo>
                    <a:pt x="894" y="453"/>
                    <a:pt x="1001" y="358"/>
                    <a:pt x="1001" y="227"/>
                  </a:cubicBezTo>
                  <a:cubicBezTo>
                    <a:pt x="1001" y="108"/>
                    <a:pt x="894" y="1"/>
                    <a:pt x="775" y="1"/>
                  </a:cubicBezTo>
                  <a:close/>
                </a:path>
              </a:pathLst>
            </a:custGeom>
            <a:solidFill>
              <a:srgbClr val="FF9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6"/>
            <p:cNvSpPr/>
            <p:nvPr/>
          </p:nvSpPr>
          <p:spPr>
            <a:xfrm>
              <a:off x="4028791" y="1488807"/>
              <a:ext cx="14106" cy="27000"/>
            </a:xfrm>
            <a:custGeom>
              <a:avLst/>
              <a:gdLst/>
              <a:ahLst/>
              <a:cxnLst/>
              <a:rect l="l" t="t" r="r" b="b"/>
              <a:pathLst>
                <a:path w="442" h="846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lnTo>
                    <a:pt x="1" y="619"/>
                  </a:lnTo>
                  <a:cubicBezTo>
                    <a:pt x="1" y="738"/>
                    <a:pt x="108" y="846"/>
                    <a:pt x="227" y="846"/>
                  </a:cubicBezTo>
                  <a:cubicBezTo>
                    <a:pt x="346" y="846"/>
                    <a:pt x="441" y="738"/>
                    <a:pt x="441" y="619"/>
                  </a:cubicBezTo>
                  <a:lnTo>
                    <a:pt x="441" y="226"/>
                  </a:lnTo>
                  <a:cubicBezTo>
                    <a:pt x="441" y="107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6"/>
            <p:cNvSpPr/>
            <p:nvPr/>
          </p:nvSpPr>
          <p:spPr>
            <a:xfrm>
              <a:off x="4019695" y="1519956"/>
              <a:ext cx="31947" cy="14489"/>
            </a:xfrm>
            <a:custGeom>
              <a:avLst/>
              <a:gdLst/>
              <a:ahLst/>
              <a:cxnLst/>
              <a:rect l="l" t="t" r="r" b="b"/>
              <a:pathLst>
                <a:path w="1001" h="454" extrusionOk="0">
                  <a:moveTo>
                    <a:pt x="226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6" y="453"/>
                  </a:cubicBezTo>
                  <a:lnTo>
                    <a:pt x="774" y="453"/>
                  </a:lnTo>
                  <a:cubicBezTo>
                    <a:pt x="893" y="453"/>
                    <a:pt x="1000" y="358"/>
                    <a:pt x="1000" y="227"/>
                  </a:cubicBezTo>
                  <a:cubicBezTo>
                    <a:pt x="1000" y="108"/>
                    <a:pt x="893" y="1"/>
                    <a:pt x="774" y="1"/>
                  </a:cubicBezTo>
                  <a:close/>
                </a:path>
              </a:pathLst>
            </a:custGeom>
            <a:solidFill>
              <a:srgbClr val="FF9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6"/>
            <p:cNvSpPr/>
            <p:nvPr/>
          </p:nvSpPr>
          <p:spPr>
            <a:xfrm>
              <a:off x="4081993" y="1514196"/>
              <a:ext cx="38426" cy="19692"/>
            </a:xfrm>
            <a:custGeom>
              <a:avLst/>
              <a:gdLst/>
              <a:ahLst/>
              <a:cxnLst/>
              <a:rect l="l" t="t" r="r" b="b"/>
              <a:pathLst>
                <a:path w="1204" h="617" extrusionOk="0">
                  <a:moveTo>
                    <a:pt x="954" y="1"/>
                  </a:moveTo>
                  <a:cubicBezTo>
                    <a:pt x="890" y="1"/>
                    <a:pt x="826" y="28"/>
                    <a:pt x="787" y="80"/>
                  </a:cubicBezTo>
                  <a:cubicBezTo>
                    <a:pt x="739" y="140"/>
                    <a:pt x="667" y="164"/>
                    <a:pt x="596" y="164"/>
                  </a:cubicBezTo>
                  <a:cubicBezTo>
                    <a:pt x="525" y="164"/>
                    <a:pt x="441" y="140"/>
                    <a:pt x="406" y="80"/>
                  </a:cubicBezTo>
                  <a:cubicBezTo>
                    <a:pt x="361" y="29"/>
                    <a:pt x="299" y="6"/>
                    <a:pt x="237" y="6"/>
                  </a:cubicBezTo>
                  <a:cubicBezTo>
                    <a:pt x="183" y="6"/>
                    <a:pt x="128" y="23"/>
                    <a:pt x="84" y="57"/>
                  </a:cubicBezTo>
                  <a:cubicBezTo>
                    <a:pt x="1" y="140"/>
                    <a:pt x="1" y="283"/>
                    <a:pt x="72" y="378"/>
                  </a:cubicBezTo>
                  <a:cubicBezTo>
                    <a:pt x="203" y="521"/>
                    <a:pt x="406" y="616"/>
                    <a:pt x="608" y="616"/>
                  </a:cubicBezTo>
                  <a:cubicBezTo>
                    <a:pt x="822" y="616"/>
                    <a:pt x="1013" y="521"/>
                    <a:pt x="1120" y="378"/>
                  </a:cubicBezTo>
                  <a:cubicBezTo>
                    <a:pt x="1203" y="283"/>
                    <a:pt x="1191" y="140"/>
                    <a:pt x="1096" y="57"/>
                  </a:cubicBezTo>
                  <a:cubicBezTo>
                    <a:pt x="1059" y="19"/>
                    <a:pt x="1007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6"/>
            <p:cNvSpPr/>
            <p:nvPr/>
          </p:nvSpPr>
          <p:spPr>
            <a:xfrm>
              <a:off x="4192579" y="1396477"/>
              <a:ext cx="53234" cy="53202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34" y="0"/>
                  </a:moveTo>
                  <a:cubicBezTo>
                    <a:pt x="370" y="0"/>
                    <a:pt x="0" y="381"/>
                    <a:pt x="0" y="833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98" y="1667"/>
                    <a:pt x="1667" y="1298"/>
                    <a:pt x="1667" y="833"/>
                  </a:cubicBezTo>
                  <a:cubicBezTo>
                    <a:pt x="1667" y="381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6"/>
            <p:cNvSpPr/>
            <p:nvPr/>
          </p:nvSpPr>
          <p:spPr>
            <a:xfrm>
              <a:off x="3956982" y="1396477"/>
              <a:ext cx="53234" cy="53202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34" y="0"/>
                  </a:moveTo>
                  <a:cubicBezTo>
                    <a:pt x="370" y="0"/>
                    <a:pt x="1" y="381"/>
                    <a:pt x="1" y="833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7" y="1298"/>
                    <a:pt x="1667" y="833"/>
                  </a:cubicBezTo>
                  <a:cubicBezTo>
                    <a:pt x="1667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6"/>
            <p:cNvSpPr/>
            <p:nvPr/>
          </p:nvSpPr>
          <p:spPr>
            <a:xfrm>
              <a:off x="3969525" y="1363413"/>
              <a:ext cx="262980" cy="114383"/>
            </a:xfrm>
            <a:custGeom>
              <a:avLst/>
              <a:gdLst/>
              <a:ahLst/>
              <a:cxnLst/>
              <a:rect l="l" t="t" r="r" b="b"/>
              <a:pathLst>
                <a:path w="8240" h="3584" extrusionOk="0">
                  <a:moveTo>
                    <a:pt x="4120" y="0"/>
                  </a:moveTo>
                  <a:cubicBezTo>
                    <a:pt x="1989" y="0"/>
                    <a:pt x="239" y="1572"/>
                    <a:pt x="0" y="3584"/>
                  </a:cubicBezTo>
                  <a:cubicBezTo>
                    <a:pt x="0" y="3584"/>
                    <a:pt x="2644" y="3382"/>
                    <a:pt x="4120" y="1786"/>
                  </a:cubicBezTo>
                  <a:cubicBezTo>
                    <a:pt x="5596" y="3382"/>
                    <a:pt x="8240" y="3584"/>
                    <a:pt x="8240" y="3584"/>
                  </a:cubicBezTo>
                  <a:cubicBezTo>
                    <a:pt x="8001" y="1572"/>
                    <a:pt x="6251" y="0"/>
                    <a:pt x="4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6"/>
            <p:cNvSpPr/>
            <p:nvPr/>
          </p:nvSpPr>
          <p:spPr>
            <a:xfrm>
              <a:off x="4131780" y="1781404"/>
              <a:ext cx="69958" cy="50170"/>
            </a:xfrm>
            <a:custGeom>
              <a:avLst/>
              <a:gdLst/>
              <a:ahLst/>
              <a:cxnLst/>
              <a:rect l="l" t="t" r="r" b="b"/>
              <a:pathLst>
                <a:path w="2192" h="1572" extrusionOk="0">
                  <a:moveTo>
                    <a:pt x="2001" y="0"/>
                  </a:moveTo>
                  <a:lnTo>
                    <a:pt x="0" y="429"/>
                  </a:lnTo>
                  <a:lnTo>
                    <a:pt x="72" y="774"/>
                  </a:lnTo>
                  <a:cubicBezTo>
                    <a:pt x="179" y="1250"/>
                    <a:pt x="608" y="1572"/>
                    <a:pt x="1072" y="1572"/>
                  </a:cubicBezTo>
                  <a:cubicBezTo>
                    <a:pt x="1143" y="1572"/>
                    <a:pt x="1227" y="1560"/>
                    <a:pt x="1298" y="1548"/>
                  </a:cubicBezTo>
                  <a:cubicBezTo>
                    <a:pt x="1846" y="1429"/>
                    <a:pt x="2191" y="881"/>
                    <a:pt x="2072" y="32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6"/>
            <p:cNvSpPr/>
            <p:nvPr/>
          </p:nvSpPr>
          <p:spPr>
            <a:xfrm>
              <a:off x="4000674" y="1781404"/>
              <a:ext cx="69958" cy="50170"/>
            </a:xfrm>
            <a:custGeom>
              <a:avLst/>
              <a:gdLst/>
              <a:ahLst/>
              <a:cxnLst/>
              <a:rect l="l" t="t" r="r" b="b"/>
              <a:pathLst>
                <a:path w="2192" h="1572" extrusionOk="0">
                  <a:moveTo>
                    <a:pt x="191" y="0"/>
                  </a:moveTo>
                  <a:lnTo>
                    <a:pt x="120" y="322"/>
                  </a:lnTo>
                  <a:cubicBezTo>
                    <a:pt x="1" y="881"/>
                    <a:pt x="346" y="1429"/>
                    <a:pt x="894" y="1548"/>
                  </a:cubicBezTo>
                  <a:cubicBezTo>
                    <a:pt x="965" y="1560"/>
                    <a:pt x="1049" y="1572"/>
                    <a:pt x="1120" y="1572"/>
                  </a:cubicBezTo>
                  <a:cubicBezTo>
                    <a:pt x="1584" y="1572"/>
                    <a:pt x="2013" y="1250"/>
                    <a:pt x="2120" y="774"/>
                  </a:cubicBezTo>
                  <a:lnTo>
                    <a:pt x="2192" y="429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6" name="Google Shape;1926;p86"/>
          <p:cNvGrpSpPr/>
          <p:nvPr/>
        </p:nvGrpSpPr>
        <p:grpSpPr>
          <a:xfrm>
            <a:off x="5160710" y="3289051"/>
            <a:ext cx="542601" cy="448235"/>
            <a:chOff x="2915436" y="1402541"/>
            <a:chExt cx="471991" cy="389906"/>
          </a:xfrm>
        </p:grpSpPr>
        <p:sp>
          <p:nvSpPr>
            <p:cNvPr id="1927" name="Google Shape;1927;p86"/>
            <p:cNvSpPr/>
            <p:nvPr/>
          </p:nvSpPr>
          <p:spPr>
            <a:xfrm>
              <a:off x="3151415" y="1402541"/>
              <a:ext cx="41809" cy="42224"/>
            </a:xfrm>
            <a:custGeom>
              <a:avLst/>
              <a:gdLst/>
              <a:ahLst/>
              <a:cxnLst/>
              <a:rect l="l" t="t" r="r" b="b"/>
              <a:pathLst>
                <a:path w="1310" h="1323" extrusionOk="0">
                  <a:moveTo>
                    <a:pt x="655" y="1"/>
                  </a:moveTo>
                  <a:cubicBezTo>
                    <a:pt x="298" y="1"/>
                    <a:pt x="0" y="298"/>
                    <a:pt x="0" y="667"/>
                  </a:cubicBezTo>
                  <a:cubicBezTo>
                    <a:pt x="0" y="1024"/>
                    <a:pt x="286" y="1322"/>
                    <a:pt x="655" y="1322"/>
                  </a:cubicBezTo>
                  <a:cubicBezTo>
                    <a:pt x="1012" y="1322"/>
                    <a:pt x="1310" y="1036"/>
                    <a:pt x="1310" y="667"/>
                  </a:cubicBezTo>
                  <a:cubicBezTo>
                    <a:pt x="1310" y="310"/>
                    <a:pt x="1012" y="12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6"/>
            <p:cNvSpPr/>
            <p:nvPr/>
          </p:nvSpPr>
          <p:spPr>
            <a:xfrm>
              <a:off x="3056788" y="1429509"/>
              <a:ext cx="231065" cy="56298"/>
            </a:xfrm>
            <a:custGeom>
              <a:avLst/>
              <a:gdLst/>
              <a:ahLst/>
              <a:cxnLst/>
              <a:rect l="l" t="t" r="r" b="b"/>
              <a:pathLst>
                <a:path w="7240" h="1764" extrusionOk="0">
                  <a:moveTo>
                    <a:pt x="3620" y="1"/>
                  </a:moveTo>
                  <a:cubicBezTo>
                    <a:pt x="1644" y="1"/>
                    <a:pt x="1" y="1203"/>
                    <a:pt x="1" y="1203"/>
                  </a:cubicBezTo>
                  <a:lnTo>
                    <a:pt x="3620" y="1763"/>
                  </a:lnTo>
                  <a:lnTo>
                    <a:pt x="7240" y="1203"/>
                  </a:lnTo>
                  <a:cubicBezTo>
                    <a:pt x="7240" y="1203"/>
                    <a:pt x="5597" y="1"/>
                    <a:pt x="3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6"/>
            <p:cNvSpPr/>
            <p:nvPr/>
          </p:nvSpPr>
          <p:spPr>
            <a:xfrm>
              <a:off x="3264650" y="1521010"/>
              <a:ext cx="115149" cy="147192"/>
            </a:xfrm>
            <a:custGeom>
              <a:avLst/>
              <a:gdLst/>
              <a:ahLst/>
              <a:cxnLst/>
              <a:rect l="l" t="t" r="r" b="b"/>
              <a:pathLst>
                <a:path w="3608" h="4612" extrusionOk="0">
                  <a:moveTo>
                    <a:pt x="1823" y="0"/>
                  </a:moveTo>
                  <a:cubicBezTo>
                    <a:pt x="1784" y="0"/>
                    <a:pt x="1744" y="1"/>
                    <a:pt x="1703" y="3"/>
                  </a:cubicBezTo>
                  <a:cubicBezTo>
                    <a:pt x="1215" y="27"/>
                    <a:pt x="691" y="158"/>
                    <a:pt x="155" y="420"/>
                  </a:cubicBezTo>
                  <a:lnTo>
                    <a:pt x="655" y="1468"/>
                  </a:lnTo>
                  <a:cubicBezTo>
                    <a:pt x="1048" y="1289"/>
                    <a:pt x="1441" y="1194"/>
                    <a:pt x="1786" y="1170"/>
                  </a:cubicBezTo>
                  <a:cubicBezTo>
                    <a:pt x="1804" y="1169"/>
                    <a:pt x="1822" y="1169"/>
                    <a:pt x="1840" y="1169"/>
                  </a:cubicBezTo>
                  <a:cubicBezTo>
                    <a:pt x="2028" y="1169"/>
                    <a:pt x="2176" y="1227"/>
                    <a:pt x="2274" y="1325"/>
                  </a:cubicBezTo>
                  <a:cubicBezTo>
                    <a:pt x="2394" y="1456"/>
                    <a:pt x="2453" y="1694"/>
                    <a:pt x="2417" y="1980"/>
                  </a:cubicBezTo>
                  <a:cubicBezTo>
                    <a:pt x="2382" y="2420"/>
                    <a:pt x="2120" y="2766"/>
                    <a:pt x="1632" y="3039"/>
                  </a:cubicBezTo>
                  <a:cubicBezTo>
                    <a:pt x="1203" y="3278"/>
                    <a:pt x="608" y="3420"/>
                    <a:pt x="0" y="3456"/>
                  </a:cubicBezTo>
                  <a:lnTo>
                    <a:pt x="60" y="4611"/>
                  </a:lnTo>
                  <a:cubicBezTo>
                    <a:pt x="512" y="4599"/>
                    <a:pt x="1405" y="4492"/>
                    <a:pt x="2167" y="4028"/>
                  </a:cubicBezTo>
                  <a:cubicBezTo>
                    <a:pt x="2989" y="3575"/>
                    <a:pt x="3465" y="2897"/>
                    <a:pt x="3548" y="2063"/>
                  </a:cubicBezTo>
                  <a:cubicBezTo>
                    <a:pt x="3608" y="1444"/>
                    <a:pt x="3453" y="872"/>
                    <a:pt x="3096" y="503"/>
                  </a:cubicBezTo>
                  <a:cubicBezTo>
                    <a:pt x="2872" y="268"/>
                    <a:pt x="2467" y="0"/>
                    <a:pt x="1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6"/>
            <p:cNvSpPr/>
            <p:nvPr/>
          </p:nvSpPr>
          <p:spPr>
            <a:xfrm>
              <a:off x="2968638" y="1488297"/>
              <a:ext cx="76022" cy="127437"/>
            </a:xfrm>
            <a:custGeom>
              <a:avLst/>
              <a:gdLst/>
              <a:ahLst/>
              <a:cxnLst/>
              <a:rect l="l" t="t" r="r" b="b"/>
              <a:pathLst>
                <a:path w="2382" h="3993" extrusionOk="0">
                  <a:moveTo>
                    <a:pt x="651" y="0"/>
                  </a:moveTo>
                  <a:cubicBezTo>
                    <a:pt x="570" y="0"/>
                    <a:pt x="489" y="33"/>
                    <a:pt x="429" y="100"/>
                  </a:cubicBezTo>
                  <a:lnTo>
                    <a:pt x="96" y="481"/>
                  </a:lnTo>
                  <a:cubicBezTo>
                    <a:pt x="0" y="588"/>
                    <a:pt x="12" y="766"/>
                    <a:pt x="119" y="885"/>
                  </a:cubicBezTo>
                  <a:cubicBezTo>
                    <a:pt x="381" y="1147"/>
                    <a:pt x="822" y="1659"/>
                    <a:pt x="822" y="2302"/>
                  </a:cubicBezTo>
                  <a:cubicBezTo>
                    <a:pt x="822" y="3243"/>
                    <a:pt x="1870" y="3993"/>
                    <a:pt x="1870" y="3993"/>
                  </a:cubicBezTo>
                  <a:lnTo>
                    <a:pt x="2382" y="1505"/>
                  </a:lnTo>
                  <a:cubicBezTo>
                    <a:pt x="1620" y="1505"/>
                    <a:pt x="1524" y="564"/>
                    <a:pt x="834" y="64"/>
                  </a:cubicBezTo>
                  <a:cubicBezTo>
                    <a:pt x="781" y="22"/>
                    <a:pt x="716" y="0"/>
                    <a:pt x="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6"/>
            <p:cNvSpPr/>
            <p:nvPr/>
          </p:nvSpPr>
          <p:spPr>
            <a:xfrm>
              <a:off x="3028287" y="1485775"/>
              <a:ext cx="286916" cy="270575"/>
            </a:xfrm>
            <a:custGeom>
              <a:avLst/>
              <a:gdLst/>
              <a:ahLst/>
              <a:cxnLst/>
              <a:rect l="l" t="t" r="r" b="b"/>
              <a:pathLst>
                <a:path w="8990" h="8478" extrusionOk="0">
                  <a:moveTo>
                    <a:pt x="4501" y="0"/>
                  </a:moveTo>
                  <a:lnTo>
                    <a:pt x="1072" y="560"/>
                  </a:lnTo>
                  <a:cubicBezTo>
                    <a:pt x="405" y="1512"/>
                    <a:pt x="1" y="2727"/>
                    <a:pt x="1" y="4072"/>
                  </a:cubicBezTo>
                  <a:cubicBezTo>
                    <a:pt x="1" y="5584"/>
                    <a:pt x="525" y="6965"/>
                    <a:pt x="1358" y="7953"/>
                  </a:cubicBezTo>
                  <a:lnTo>
                    <a:pt x="4477" y="8477"/>
                  </a:lnTo>
                  <a:lnTo>
                    <a:pt x="7609" y="7953"/>
                  </a:lnTo>
                  <a:cubicBezTo>
                    <a:pt x="8442" y="6965"/>
                    <a:pt x="8966" y="5584"/>
                    <a:pt x="8966" y="4072"/>
                  </a:cubicBezTo>
                  <a:cubicBezTo>
                    <a:pt x="8990" y="2727"/>
                    <a:pt x="8597" y="1488"/>
                    <a:pt x="7918" y="560"/>
                  </a:cubicBezTo>
                  <a:lnTo>
                    <a:pt x="4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6"/>
            <p:cNvSpPr/>
            <p:nvPr/>
          </p:nvSpPr>
          <p:spPr>
            <a:xfrm>
              <a:off x="3028670" y="1485775"/>
              <a:ext cx="158107" cy="270575"/>
            </a:xfrm>
            <a:custGeom>
              <a:avLst/>
              <a:gdLst/>
              <a:ahLst/>
              <a:cxnLst/>
              <a:rect l="l" t="t" r="r" b="b"/>
              <a:pathLst>
                <a:path w="4954" h="8478" extrusionOk="0">
                  <a:moveTo>
                    <a:pt x="4501" y="0"/>
                  </a:moveTo>
                  <a:lnTo>
                    <a:pt x="1084" y="560"/>
                  </a:lnTo>
                  <a:cubicBezTo>
                    <a:pt x="405" y="1512"/>
                    <a:pt x="1" y="2727"/>
                    <a:pt x="1" y="4072"/>
                  </a:cubicBezTo>
                  <a:cubicBezTo>
                    <a:pt x="1" y="5584"/>
                    <a:pt x="524" y="6965"/>
                    <a:pt x="1358" y="7953"/>
                  </a:cubicBezTo>
                  <a:lnTo>
                    <a:pt x="4489" y="8477"/>
                  </a:lnTo>
                  <a:lnTo>
                    <a:pt x="4930" y="8394"/>
                  </a:lnTo>
                  <a:lnTo>
                    <a:pt x="2251" y="7953"/>
                  </a:lnTo>
                  <a:cubicBezTo>
                    <a:pt x="1417" y="6965"/>
                    <a:pt x="894" y="5584"/>
                    <a:pt x="894" y="4072"/>
                  </a:cubicBezTo>
                  <a:cubicBezTo>
                    <a:pt x="894" y="2727"/>
                    <a:pt x="1298" y="1512"/>
                    <a:pt x="1977" y="560"/>
                  </a:cubicBezTo>
                  <a:lnTo>
                    <a:pt x="4954" y="83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6"/>
            <p:cNvSpPr/>
            <p:nvPr/>
          </p:nvSpPr>
          <p:spPr>
            <a:xfrm>
              <a:off x="3095564" y="1543893"/>
              <a:ext cx="14075" cy="27032"/>
            </a:xfrm>
            <a:custGeom>
              <a:avLst/>
              <a:gdLst/>
              <a:ahLst/>
              <a:cxnLst/>
              <a:rect l="l" t="t" r="r" b="b"/>
              <a:pathLst>
                <a:path w="441" h="847" extrusionOk="0">
                  <a:moveTo>
                    <a:pt x="214" y="1"/>
                  </a:moveTo>
                  <a:cubicBezTo>
                    <a:pt x="95" y="1"/>
                    <a:pt x="0" y="108"/>
                    <a:pt x="0" y="227"/>
                  </a:cubicBezTo>
                  <a:lnTo>
                    <a:pt x="0" y="620"/>
                  </a:lnTo>
                  <a:cubicBezTo>
                    <a:pt x="0" y="739"/>
                    <a:pt x="95" y="846"/>
                    <a:pt x="214" y="846"/>
                  </a:cubicBezTo>
                  <a:cubicBezTo>
                    <a:pt x="333" y="846"/>
                    <a:pt x="441" y="763"/>
                    <a:pt x="441" y="620"/>
                  </a:cubicBezTo>
                  <a:lnTo>
                    <a:pt x="441" y="227"/>
                  </a:lnTo>
                  <a:cubicBezTo>
                    <a:pt x="441" y="108"/>
                    <a:pt x="333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6"/>
            <p:cNvSpPr/>
            <p:nvPr/>
          </p:nvSpPr>
          <p:spPr>
            <a:xfrm>
              <a:off x="3234618" y="1543893"/>
              <a:ext cx="14106" cy="27032"/>
            </a:xfrm>
            <a:custGeom>
              <a:avLst/>
              <a:gdLst/>
              <a:ahLst/>
              <a:cxnLst/>
              <a:rect l="l" t="t" r="r" b="b"/>
              <a:pathLst>
                <a:path w="442" h="847" extrusionOk="0"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lnTo>
                    <a:pt x="1" y="620"/>
                  </a:lnTo>
                  <a:cubicBezTo>
                    <a:pt x="1" y="739"/>
                    <a:pt x="108" y="846"/>
                    <a:pt x="227" y="846"/>
                  </a:cubicBezTo>
                  <a:cubicBezTo>
                    <a:pt x="346" y="846"/>
                    <a:pt x="441" y="763"/>
                    <a:pt x="441" y="620"/>
                  </a:cubicBezTo>
                  <a:lnTo>
                    <a:pt x="441" y="227"/>
                  </a:lnTo>
                  <a:cubicBezTo>
                    <a:pt x="441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6"/>
            <p:cNvSpPr/>
            <p:nvPr/>
          </p:nvSpPr>
          <p:spPr>
            <a:xfrm>
              <a:off x="3147618" y="1555765"/>
              <a:ext cx="49787" cy="21989"/>
            </a:xfrm>
            <a:custGeom>
              <a:avLst/>
              <a:gdLst/>
              <a:ahLst/>
              <a:cxnLst/>
              <a:rect l="l" t="t" r="r" b="b"/>
              <a:pathLst>
                <a:path w="1560" h="689" extrusionOk="0">
                  <a:moveTo>
                    <a:pt x="1312" y="0"/>
                  </a:moveTo>
                  <a:cubicBezTo>
                    <a:pt x="1250" y="0"/>
                    <a:pt x="1188" y="25"/>
                    <a:pt x="1143" y="69"/>
                  </a:cubicBezTo>
                  <a:cubicBezTo>
                    <a:pt x="1060" y="176"/>
                    <a:pt x="929" y="236"/>
                    <a:pt x="774" y="236"/>
                  </a:cubicBezTo>
                  <a:cubicBezTo>
                    <a:pt x="631" y="236"/>
                    <a:pt x="488" y="176"/>
                    <a:pt x="405" y="69"/>
                  </a:cubicBezTo>
                  <a:cubicBezTo>
                    <a:pt x="368" y="26"/>
                    <a:pt x="308" y="5"/>
                    <a:pt x="246" y="5"/>
                  </a:cubicBezTo>
                  <a:cubicBezTo>
                    <a:pt x="189" y="5"/>
                    <a:pt x="129" y="23"/>
                    <a:pt x="84" y="57"/>
                  </a:cubicBezTo>
                  <a:cubicBezTo>
                    <a:pt x="0" y="129"/>
                    <a:pt x="0" y="284"/>
                    <a:pt x="72" y="367"/>
                  </a:cubicBezTo>
                  <a:cubicBezTo>
                    <a:pt x="238" y="557"/>
                    <a:pt x="512" y="688"/>
                    <a:pt x="774" y="688"/>
                  </a:cubicBezTo>
                  <a:cubicBezTo>
                    <a:pt x="1048" y="688"/>
                    <a:pt x="1298" y="581"/>
                    <a:pt x="1477" y="367"/>
                  </a:cubicBezTo>
                  <a:cubicBezTo>
                    <a:pt x="1560" y="284"/>
                    <a:pt x="1548" y="129"/>
                    <a:pt x="1465" y="57"/>
                  </a:cubicBezTo>
                  <a:cubicBezTo>
                    <a:pt x="1420" y="19"/>
                    <a:pt x="1366" y="0"/>
                    <a:pt x="1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6"/>
            <p:cNvSpPr/>
            <p:nvPr/>
          </p:nvSpPr>
          <p:spPr>
            <a:xfrm>
              <a:off x="3044245" y="1636670"/>
              <a:ext cx="86298" cy="78639"/>
            </a:xfrm>
            <a:custGeom>
              <a:avLst/>
              <a:gdLst/>
              <a:ahLst/>
              <a:cxnLst/>
              <a:rect l="l" t="t" r="r" b="b"/>
              <a:pathLst>
                <a:path w="2704" h="2464" extrusionOk="0">
                  <a:moveTo>
                    <a:pt x="1418" y="1"/>
                  </a:moveTo>
                  <a:cubicBezTo>
                    <a:pt x="1195" y="1"/>
                    <a:pt x="930" y="43"/>
                    <a:pt x="620" y="154"/>
                  </a:cubicBezTo>
                  <a:cubicBezTo>
                    <a:pt x="429" y="213"/>
                    <a:pt x="322" y="427"/>
                    <a:pt x="394" y="618"/>
                  </a:cubicBezTo>
                  <a:cubicBezTo>
                    <a:pt x="441" y="768"/>
                    <a:pt x="584" y="866"/>
                    <a:pt x="735" y="866"/>
                  </a:cubicBezTo>
                  <a:cubicBezTo>
                    <a:pt x="776" y="866"/>
                    <a:pt x="818" y="859"/>
                    <a:pt x="858" y="844"/>
                  </a:cubicBezTo>
                  <a:cubicBezTo>
                    <a:pt x="1037" y="780"/>
                    <a:pt x="1247" y="733"/>
                    <a:pt x="1433" y="733"/>
                  </a:cubicBezTo>
                  <a:cubicBezTo>
                    <a:pt x="1593" y="733"/>
                    <a:pt x="1734" y="768"/>
                    <a:pt x="1822" y="856"/>
                  </a:cubicBezTo>
                  <a:cubicBezTo>
                    <a:pt x="1918" y="963"/>
                    <a:pt x="1882" y="1082"/>
                    <a:pt x="1858" y="1154"/>
                  </a:cubicBezTo>
                  <a:cubicBezTo>
                    <a:pt x="1739" y="1428"/>
                    <a:pt x="1275" y="1749"/>
                    <a:pt x="346" y="1749"/>
                  </a:cubicBezTo>
                  <a:cubicBezTo>
                    <a:pt x="156" y="1749"/>
                    <a:pt x="1" y="1916"/>
                    <a:pt x="1" y="2106"/>
                  </a:cubicBezTo>
                  <a:cubicBezTo>
                    <a:pt x="1" y="2297"/>
                    <a:pt x="156" y="2463"/>
                    <a:pt x="346" y="2463"/>
                  </a:cubicBezTo>
                  <a:cubicBezTo>
                    <a:pt x="1965" y="2463"/>
                    <a:pt x="2418" y="1678"/>
                    <a:pt x="2525" y="1439"/>
                  </a:cubicBezTo>
                  <a:cubicBezTo>
                    <a:pt x="2703" y="1047"/>
                    <a:pt x="2632" y="630"/>
                    <a:pt x="2358" y="356"/>
                  </a:cubicBezTo>
                  <a:cubicBezTo>
                    <a:pt x="2233" y="231"/>
                    <a:pt x="1939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6"/>
            <p:cNvSpPr/>
            <p:nvPr/>
          </p:nvSpPr>
          <p:spPr>
            <a:xfrm>
              <a:off x="2921532" y="1615701"/>
              <a:ext cx="163405" cy="140649"/>
            </a:xfrm>
            <a:custGeom>
              <a:avLst/>
              <a:gdLst/>
              <a:ahLst/>
              <a:cxnLst/>
              <a:rect l="l" t="t" r="r" b="b"/>
              <a:pathLst>
                <a:path w="5120" h="4407" extrusionOk="0">
                  <a:moveTo>
                    <a:pt x="619" y="1"/>
                  </a:moveTo>
                  <a:cubicBezTo>
                    <a:pt x="274" y="1"/>
                    <a:pt x="0" y="322"/>
                    <a:pt x="71" y="680"/>
                  </a:cubicBezTo>
                  <a:lnTo>
                    <a:pt x="548" y="2823"/>
                  </a:lnTo>
                  <a:cubicBezTo>
                    <a:pt x="679" y="3430"/>
                    <a:pt x="1238" y="3882"/>
                    <a:pt x="1857" y="3882"/>
                  </a:cubicBezTo>
                  <a:lnTo>
                    <a:pt x="2679" y="4406"/>
                  </a:lnTo>
                  <a:lnTo>
                    <a:pt x="3239" y="3882"/>
                  </a:lnTo>
                  <a:cubicBezTo>
                    <a:pt x="3870" y="3882"/>
                    <a:pt x="4417" y="3454"/>
                    <a:pt x="4548" y="2823"/>
                  </a:cubicBezTo>
                  <a:lnTo>
                    <a:pt x="5024" y="680"/>
                  </a:lnTo>
                  <a:cubicBezTo>
                    <a:pt x="5120" y="322"/>
                    <a:pt x="4858" y="1"/>
                    <a:pt x="4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6"/>
            <p:cNvSpPr/>
            <p:nvPr/>
          </p:nvSpPr>
          <p:spPr>
            <a:xfrm>
              <a:off x="2954947" y="1652563"/>
              <a:ext cx="14106" cy="22085"/>
            </a:xfrm>
            <a:custGeom>
              <a:avLst/>
              <a:gdLst/>
              <a:ahLst/>
              <a:cxnLst/>
              <a:rect l="l" t="t" r="r" b="b"/>
              <a:pathLst>
                <a:path w="442" h="692" extrusionOk="0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lnTo>
                    <a:pt x="1" y="465"/>
                  </a:lnTo>
                  <a:cubicBezTo>
                    <a:pt x="1" y="584"/>
                    <a:pt x="96" y="691"/>
                    <a:pt x="215" y="691"/>
                  </a:cubicBezTo>
                  <a:cubicBezTo>
                    <a:pt x="334" y="691"/>
                    <a:pt x="441" y="584"/>
                    <a:pt x="441" y="465"/>
                  </a:cubicBezTo>
                  <a:lnTo>
                    <a:pt x="441" y="227"/>
                  </a:lnTo>
                  <a:cubicBezTo>
                    <a:pt x="441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6"/>
            <p:cNvSpPr/>
            <p:nvPr/>
          </p:nvSpPr>
          <p:spPr>
            <a:xfrm>
              <a:off x="3037415" y="1652563"/>
              <a:ext cx="14457" cy="22085"/>
            </a:xfrm>
            <a:custGeom>
              <a:avLst/>
              <a:gdLst/>
              <a:ahLst/>
              <a:cxnLst/>
              <a:rect l="l" t="t" r="r" b="b"/>
              <a:pathLst>
                <a:path w="453" h="692" extrusionOk="0">
                  <a:moveTo>
                    <a:pt x="227" y="1"/>
                  </a:moveTo>
                  <a:cubicBezTo>
                    <a:pt x="108" y="1"/>
                    <a:pt x="0" y="108"/>
                    <a:pt x="0" y="227"/>
                  </a:cubicBezTo>
                  <a:lnTo>
                    <a:pt x="0" y="465"/>
                  </a:lnTo>
                  <a:cubicBezTo>
                    <a:pt x="0" y="584"/>
                    <a:pt x="108" y="691"/>
                    <a:pt x="227" y="691"/>
                  </a:cubicBezTo>
                  <a:cubicBezTo>
                    <a:pt x="346" y="691"/>
                    <a:pt x="453" y="584"/>
                    <a:pt x="453" y="465"/>
                  </a:cubicBezTo>
                  <a:lnTo>
                    <a:pt x="453" y="227"/>
                  </a:ln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6"/>
            <p:cNvSpPr/>
            <p:nvPr/>
          </p:nvSpPr>
          <p:spPr>
            <a:xfrm>
              <a:off x="2985362" y="1659202"/>
              <a:ext cx="35362" cy="19245"/>
            </a:xfrm>
            <a:custGeom>
              <a:avLst/>
              <a:gdLst/>
              <a:ahLst/>
              <a:cxnLst/>
              <a:rect l="l" t="t" r="r" b="b"/>
              <a:pathLst>
                <a:path w="1108" h="603" extrusionOk="0">
                  <a:moveTo>
                    <a:pt x="858" y="1"/>
                  </a:moveTo>
                  <a:cubicBezTo>
                    <a:pt x="796" y="1"/>
                    <a:pt x="735" y="28"/>
                    <a:pt x="691" y="79"/>
                  </a:cubicBezTo>
                  <a:cubicBezTo>
                    <a:pt x="667" y="102"/>
                    <a:pt x="607" y="138"/>
                    <a:pt x="548" y="138"/>
                  </a:cubicBezTo>
                  <a:cubicBezTo>
                    <a:pt x="488" y="138"/>
                    <a:pt x="429" y="126"/>
                    <a:pt x="393" y="79"/>
                  </a:cubicBezTo>
                  <a:cubicBezTo>
                    <a:pt x="356" y="29"/>
                    <a:pt x="300" y="6"/>
                    <a:pt x="242" y="6"/>
                  </a:cubicBezTo>
                  <a:cubicBezTo>
                    <a:pt x="187" y="6"/>
                    <a:pt x="130" y="26"/>
                    <a:pt x="84" y="67"/>
                  </a:cubicBezTo>
                  <a:cubicBezTo>
                    <a:pt x="0" y="138"/>
                    <a:pt x="0" y="281"/>
                    <a:pt x="72" y="376"/>
                  </a:cubicBezTo>
                  <a:cubicBezTo>
                    <a:pt x="191" y="519"/>
                    <a:pt x="369" y="602"/>
                    <a:pt x="560" y="602"/>
                  </a:cubicBezTo>
                  <a:cubicBezTo>
                    <a:pt x="750" y="602"/>
                    <a:pt x="929" y="519"/>
                    <a:pt x="1024" y="376"/>
                  </a:cubicBezTo>
                  <a:cubicBezTo>
                    <a:pt x="1108" y="281"/>
                    <a:pt x="1096" y="138"/>
                    <a:pt x="1012" y="67"/>
                  </a:cubicBezTo>
                  <a:cubicBezTo>
                    <a:pt x="968" y="22"/>
                    <a:pt x="912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6"/>
            <p:cNvSpPr/>
            <p:nvPr/>
          </p:nvSpPr>
          <p:spPr>
            <a:xfrm>
              <a:off x="3038947" y="1467903"/>
              <a:ext cx="266777" cy="36128"/>
            </a:xfrm>
            <a:custGeom>
              <a:avLst/>
              <a:gdLst/>
              <a:ahLst/>
              <a:cxnLst/>
              <a:rect l="l" t="t" r="r" b="b"/>
              <a:pathLst>
                <a:path w="8359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lnTo>
                    <a:pt x="7799" y="1132"/>
                  </a:lnTo>
                  <a:cubicBezTo>
                    <a:pt x="8108" y="1132"/>
                    <a:pt x="8358" y="881"/>
                    <a:pt x="8358" y="560"/>
                  </a:cubicBezTo>
                  <a:cubicBezTo>
                    <a:pt x="8346" y="250"/>
                    <a:pt x="8096" y="0"/>
                    <a:pt x="7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6"/>
            <p:cNvSpPr/>
            <p:nvPr/>
          </p:nvSpPr>
          <p:spPr>
            <a:xfrm>
              <a:off x="2915436" y="1739595"/>
              <a:ext cx="471991" cy="52851"/>
            </a:xfrm>
            <a:custGeom>
              <a:avLst/>
              <a:gdLst/>
              <a:ahLst/>
              <a:cxnLst/>
              <a:rect l="l" t="t" r="r" b="b"/>
              <a:pathLst>
                <a:path w="14789" h="1656" extrusionOk="0">
                  <a:moveTo>
                    <a:pt x="405" y="0"/>
                  </a:moveTo>
                  <a:cubicBezTo>
                    <a:pt x="167" y="0"/>
                    <a:pt x="1" y="227"/>
                    <a:pt x="84" y="441"/>
                  </a:cubicBezTo>
                  <a:lnTo>
                    <a:pt x="191" y="762"/>
                  </a:lnTo>
                  <a:cubicBezTo>
                    <a:pt x="382" y="1298"/>
                    <a:pt x="893" y="1655"/>
                    <a:pt x="1453" y="1655"/>
                  </a:cubicBezTo>
                  <a:lnTo>
                    <a:pt x="13336" y="1655"/>
                  </a:lnTo>
                  <a:cubicBezTo>
                    <a:pt x="13895" y="1655"/>
                    <a:pt x="14407" y="1298"/>
                    <a:pt x="14598" y="762"/>
                  </a:cubicBezTo>
                  <a:lnTo>
                    <a:pt x="14705" y="441"/>
                  </a:lnTo>
                  <a:cubicBezTo>
                    <a:pt x="14788" y="227"/>
                    <a:pt x="14633" y="0"/>
                    <a:pt x="14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63"/>
          <p:cNvSpPr/>
          <p:nvPr/>
        </p:nvSpPr>
        <p:spPr>
          <a:xfrm>
            <a:off x="6122525" y="2963227"/>
            <a:ext cx="2210400" cy="1674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63"/>
          <p:cNvSpPr/>
          <p:nvPr/>
        </p:nvSpPr>
        <p:spPr>
          <a:xfrm>
            <a:off x="6122525" y="1082525"/>
            <a:ext cx="2210400" cy="1674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3"/>
          <p:cNvSpPr/>
          <p:nvPr/>
        </p:nvSpPr>
        <p:spPr>
          <a:xfrm>
            <a:off x="3466800" y="1082550"/>
            <a:ext cx="2210400" cy="1674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63"/>
          <p:cNvSpPr/>
          <p:nvPr/>
        </p:nvSpPr>
        <p:spPr>
          <a:xfrm>
            <a:off x="3466800" y="2967581"/>
            <a:ext cx="2210400" cy="1674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63"/>
          <p:cNvSpPr/>
          <p:nvPr/>
        </p:nvSpPr>
        <p:spPr>
          <a:xfrm>
            <a:off x="811083" y="1082538"/>
            <a:ext cx="2210400" cy="1674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1" name="Google Shape;1221;p63"/>
          <p:cNvSpPr/>
          <p:nvPr/>
        </p:nvSpPr>
        <p:spPr>
          <a:xfrm>
            <a:off x="811025" y="2974778"/>
            <a:ext cx="2210400" cy="1674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63"/>
          <p:cNvSpPr txBox="1">
            <a:spLocks noGrp="1"/>
          </p:cNvSpPr>
          <p:nvPr>
            <p:ph type="title" idx="15"/>
          </p:nvPr>
        </p:nvSpPr>
        <p:spPr>
          <a:xfrm>
            <a:off x="720000" y="381000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Rencana</a:t>
            </a:r>
            <a:r>
              <a:rPr lang="en-US" b="1" dirty="0"/>
              <a:t> </a:t>
            </a:r>
            <a:r>
              <a:rPr lang="en-US" b="1" dirty="0" err="1"/>
              <a:t>Metrik</a:t>
            </a:r>
            <a:r>
              <a:rPr lang="en-US" b="1" dirty="0"/>
              <a:t> </a:t>
            </a:r>
            <a:r>
              <a:rPr lang="en-US" b="1" dirty="0" err="1"/>
              <a:t>Pengujian</a:t>
            </a:r>
            <a:endParaRPr b="1" dirty="0"/>
          </a:p>
        </p:txBody>
      </p:sp>
      <p:sp>
        <p:nvSpPr>
          <p:cNvPr id="1223" name="Google Shape;1223;p63"/>
          <p:cNvSpPr txBox="1">
            <a:spLocks noGrp="1"/>
          </p:cNvSpPr>
          <p:nvPr>
            <p:ph type="subTitle" idx="1"/>
          </p:nvPr>
        </p:nvSpPr>
        <p:spPr>
          <a:xfrm>
            <a:off x="884224" y="2171325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Akurasi, Presisi, Recall</a:t>
            </a:r>
            <a:br>
              <a:rPr lang="es" dirty="0">
                <a:solidFill>
                  <a:schemeClr val="lt1"/>
                </a:solidFill>
              </a:rPr>
            </a:br>
            <a:r>
              <a:rPr lang="es" dirty="0">
                <a:solidFill>
                  <a:schemeClr val="lt1"/>
                </a:solidFill>
              </a:rPr>
              <a:t>F1-Score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24" name="Google Shape;1224;p63"/>
          <p:cNvSpPr txBox="1">
            <a:spLocks noGrp="1"/>
          </p:cNvSpPr>
          <p:nvPr>
            <p:ph type="title"/>
          </p:nvPr>
        </p:nvSpPr>
        <p:spPr>
          <a:xfrm>
            <a:off x="1313836" y="1145816"/>
            <a:ext cx="12366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25" name="Google Shape;1225;p63"/>
          <p:cNvSpPr txBox="1">
            <a:spLocks noGrp="1"/>
          </p:cNvSpPr>
          <p:nvPr>
            <p:ph type="subTitle" idx="2"/>
          </p:nvPr>
        </p:nvSpPr>
        <p:spPr>
          <a:xfrm>
            <a:off x="3393541" y="2122747"/>
            <a:ext cx="2413500" cy="587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Respon Time, Throughput, Scalability,Latency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26" name="Google Shape;1226;p63"/>
          <p:cNvSpPr txBox="1">
            <a:spLocks noGrp="1"/>
          </p:cNvSpPr>
          <p:nvPr>
            <p:ph type="title" idx="3"/>
          </p:nvPr>
        </p:nvSpPr>
        <p:spPr>
          <a:xfrm>
            <a:off x="3953700" y="1145816"/>
            <a:ext cx="12366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27" name="Google Shape;1227;p63"/>
          <p:cNvSpPr txBox="1">
            <a:spLocks noGrp="1"/>
          </p:cNvSpPr>
          <p:nvPr>
            <p:ph type="ctrTitle" idx="4"/>
          </p:nvPr>
        </p:nvSpPr>
        <p:spPr>
          <a:xfrm>
            <a:off x="884224" y="3610808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</a:rPr>
              <a:t>Keamanan Data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228" name="Google Shape;1228;p63"/>
          <p:cNvSpPr txBox="1">
            <a:spLocks noGrp="1"/>
          </p:cNvSpPr>
          <p:nvPr>
            <p:ph type="subTitle" idx="5"/>
          </p:nvPr>
        </p:nvSpPr>
        <p:spPr>
          <a:xfrm>
            <a:off x="884224" y="3986548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>
                <a:solidFill>
                  <a:schemeClr val="lt1"/>
                </a:solidFill>
              </a:rPr>
              <a:t>Pencegahan manipulasi data dan Kebocoran Informasi (Audit Trail)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229" name="Google Shape;1229;p63"/>
          <p:cNvSpPr txBox="1">
            <a:spLocks noGrp="1"/>
          </p:cNvSpPr>
          <p:nvPr>
            <p:ph type="title" idx="6"/>
          </p:nvPr>
        </p:nvSpPr>
        <p:spPr>
          <a:xfrm>
            <a:off x="1313836" y="3050975"/>
            <a:ext cx="12366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230" name="Google Shape;1230;p63"/>
          <p:cNvSpPr txBox="1">
            <a:spLocks noGrp="1"/>
          </p:cNvSpPr>
          <p:nvPr>
            <p:ph type="ctrTitle" idx="7"/>
          </p:nvPr>
        </p:nvSpPr>
        <p:spPr>
          <a:xfrm>
            <a:off x="3540000" y="3694175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</a:rPr>
              <a:t>Inovasi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231" name="Google Shape;1231;p63"/>
          <p:cNvSpPr txBox="1">
            <a:spLocks noGrp="1"/>
          </p:cNvSpPr>
          <p:nvPr>
            <p:ph type="subTitle" idx="8"/>
          </p:nvPr>
        </p:nvSpPr>
        <p:spPr>
          <a:xfrm>
            <a:off x="3540000" y="3984881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Integrasi dengan teknologi lain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2" name="Google Shape;1232;p63"/>
          <p:cNvSpPr txBox="1">
            <a:spLocks noGrp="1"/>
          </p:cNvSpPr>
          <p:nvPr>
            <p:ph type="title" idx="9"/>
          </p:nvPr>
        </p:nvSpPr>
        <p:spPr>
          <a:xfrm>
            <a:off x="3953700" y="3050975"/>
            <a:ext cx="12366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233" name="Google Shape;1233;p63"/>
          <p:cNvSpPr txBox="1">
            <a:spLocks noGrp="1"/>
          </p:cNvSpPr>
          <p:nvPr>
            <p:ph type="ctrTitle" idx="13"/>
          </p:nvPr>
        </p:nvSpPr>
        <p:spPr>
          <a:xfrm>
            <a:off x="647699" y="1809466"/>
            <a:ext cx="2619375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</a:rPr>
              <a:t>Efektivitas Validasi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234" name="Google Shape;1234;p63"/>
          <p:cNvSpPr txBox="1">
            <a:spLocks noGrp="1"/>
          </p:cNvSpPr>
          <p:nvPr>
            <p:ph type="ctrTitle" idx="14"/>
          </p:nvPr>
        </p:nvSpPr>
        <p:spPr>
          <a:xfrm>
            <a:off x="3540000" y="1808316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</a:rPr>
              <a:t>Kinerja Sistem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235" name="Google Shape;1235;p63"/>
          <p:cNvSpPr txBox="1">
            <a:spLocks noGrp="1"/>
          </p:cNvSpPr>
          <p:nvPr>
            <p:ph type="subTitle" idx="16"/>
          </p:nvPr>
        </p:nvSpPr>
        <p:spPr>
          <a:xfrm>
            <a:off x="6195787" y="2170175"/>
            <a:ext cx="2064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Meninjau Kepuasan User (USR / NPS)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6" name="Google Shape;1236;p63"/>
          <p:cNvSpPr txBox="1">
            <a:spLocks noGrp="1"/>
          </p:cNvSpPr>
          <p:nvPr>
            <p:ph type="ctrTitle" idx="17"/>
          </p:nvPr>
        </p:nvSpPr>
        <p:spPr>
          <a:xfrm>
            <a:off x="6195787" y="3694175"/>
            <a:ext cx="206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</a:rPr>
              <a:t>Relevansi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237" name="Google Shape;1237;p63"/>
          <p:cNvSpPr txBox="1">
            <a:spLocks noGrp="1"/>
          </p:cNvSpPr>
          <p:nvPr>
            <p:ph type="subTitle" idx="18"/>
          </p:nvPr>
        </p:nvSpPr>
        <p:spPr>
          <a:xfrm>
            <a:off x="6049325" y="4020431"/>
            <a:ext cx="2381875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>
                <a:solidFill>
                  <a:schemeClr val="lt1"/>
                </a:solidFill>
              </a:rPr>
              <a:t>Tingkat Keakuratan, Kredibilitas &amp; Konsistensi Validasi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238" name="Google Shape;1238;p63"/>
          <p:cNvSpPr txBox="1">
            <a:spLocks noGrp="1"/>
          </p:cNvSpPr>
          <p:nvPr>
            <p:ph type="ctrTitle" idx="19"/>
          </p:nvPr>
        </p:nvSpPr>
        <p:spPr>
          <a:xfrm>
            <a:off x="6017700" y="1827980"/>
            <a:ext cx="24135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</a:rPr>
              <a:t>Kepuasan Pengguna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239" name="Google Shape;1239;p63"/>
          <p:cNvSpPr txBox="1">
            <a:spLocks noGrp="1"/>
          </p:cNvSpPr>
          <p:nvPr>
            <p:ph type="title" idx="20"/>
          </p:nvPr>
        </p:nvSpPr>
        <p:spPr>
          <a:xfrm>
            <a:off x="6609487" y="1145816"/>
            <a:ext cx="12366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240" name="Google Shape;1240;p63"/>
          <p:cNvSpPr txBox="1">
            <a:spLocks noGrp="1"/>
          </p:cNvSpPr>
          <p:nvPr>
            <p:ph type="title" idx="21"/>
          </p:nvPr>
        </p:nvSpPr>
        <p:spPr>
          <a:xfrm>
            <a:off x="6609487" y="3050975"/>
            <a:ext cx="12366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4"/>
          <p:cNvSpPr txBox="1">
            <a:spLocks noGrp="1"/>
          </p:cNvSpPr>
          <p:nvPr>
            <p:ph type="title"/>
          </p:nvPr>
        </p:nvSpPr>
        <p:spPr>
          <a:xfrm>
            <a:off x="1716450" y="1779016"/>
            <a:ext cx="60306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Terimakasih</a:t>
            </a:r>
            <a:r>
              <a:rPr lang="en-US" dirty="0"/>
              <a:t> !</a:t>
            </a:r>
            <a:endParaRPr dirty="0"/>
          </a:p>
        </p:txBody>
      </p:sp>
      <p:sp>
        <p:nvSpPr>
          <p:cNvPr id="1247" name="Google Shape;1247;p64"/>
          <p:cNvSpPr txBox="1">
            <a:spLocks noGrp="1"/>
          </p:cNvSpPr>
          <p:nvPr>
            <p:ph type="title" idx="2"/>
          </p:nvPr>
        </p:nvSpPr>
        <p:spPr>
          <a:xfrm>
            <a:off x="1738500" y="3718070"/>
            <a:ext cx="59865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ask a question if you need to!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ía del Niño XL by Slidesgo">
  <a:themeElements>
    <a:clrScheme name="Simple Light">
      <a:dk1>
        <a:srgbClr val="413554"/>
      </a:dk1>
      <a:lt1>
        <a:srgbClr val="FFFFFF"/>
      </a:lt1>
      <a:dk2>
        <a:srgbClr val="6EB0A1"/>
      </a:dk2>
      <a:lt2>
        <a:srgbClr val="FFEEC9"/>
      </a:lt2>
      <a:accent1>
        <a:srgbClr val="F19E87"/>
      </a:accent1>
      <a:accent2>
        <a:srgbClr val="EE7D98"/>
      </a:accent2>
      <a:accent3>
        <a:srgbClr val="F5C05C"/>
      </a:accent3>
      <a:accent4>
        <a:srgbClr val="895B5B"/>
      </a:accent4>
      <a:accent5>
        <a:srgbClr val="CCB59F"/>
      </a:accent5>
      <a:accent6>
        <a:srgbClr val="B1DDD2"/>
      </a:accent6>
      <a:hlink>
        <a:srgbClr val="4135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303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</vt:lpstr>
      <vt:lpstr>Raleway Medium</vt:lpstr>
      <vt:lpstr>Arial</vt:lpstr>
      <vt:lpstr>Fredoka One</vt:lpstr>
      <vt:lpstr>Día del Niño XL by Slidesgo</vt:lpstr>
      <vt:lpstr>Rancang Bangun Website Validasi Berita Untuk Sertifikasi Kebenaran Berita</vt:lpstr>
      <vt:lpstr>Formulasi (Perumusan Permasalahan)</vt:lpstr>
      <vt:lpstr>PowerPoint Presentation</vt:lpstr>
      <vt:lpstr>Metode Yang Diusulkan</vt:lpstr>
      <vt:lpstr>Rencana Metrik Pengujian</vt:lpstr>
      <vt:lpstr>Terimakasih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Kecerdasan Buatan Dan Teknologi Informasi Pada Efisiensi Manajemen Pengetahuan</dc:title>
  <dc:creator>acer</dc:creator>
  <cp:lastModifiedBy>alex ander</cp:lastModifiedBy>
  <cp:revision>10</cp:revision>
  <dcterms:modified xsi:type="dcterms:W3CDTF">2024-12-17T18:17:42Z</dcterms:modified>
</cp:coreProperties>
</file>