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1" Type="http://schemas.openxmlformats.org/officeDocument/2006/relationships/image" Target="../media/image7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A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466369" y="4498729"/>
            <a:ext cx="4005354" cy="4005354"/>
            <a:chOff x="-2466369" y="4498729"/>
            <a:chExt cx="4005354" cy="40053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466369" y="4498729"/>
              <a:ext cx="4005354" cy="40053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09430" y="700266"/>
            <a:ext cx="2015498" cy="1982690"/>
            <a:chOff x="1709430" y="700266"/>
            <a:chExt cx="2015498" cy="19826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9430" y="700266"/>
              <a:ext cx="2015498" cy="19826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87941" y="2100888"/>
            <a:ext cx="11309833" cy="4979151"/>
            <a:chOff x="3487941" y="2100888"/>
            <a:chExt cx="11309833" cy="49791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7941" y="2100888"/>
              <a:ext cx="11309833" cy="49791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87941" y="7314670"/>
            <a:ext cx="11309833" cy="1189413"/>
            <a:chOff x="3487941" y="7314670"/>
            <a:chExt cx="11309833" cy="118941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87941" y="7314670"/>
              <a:ext cx="11309833" cy="118941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43173" y="7822512"/>
            <a:ext cx="3491282" cy="1684385"/>
            <a:chOff x="14243173" y="7822512"/>
            <a:chExt cx="3491282" cy="16843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14243173" y="7822512"/>
              <a:ext cx="3491282" cy="16843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15608" y="1430368"/>
            <a:ext cx="5810021" cy="1341041"/>
            <a:chOff x="14315608" y="1430368"/>
            <a:chExt cx="5810021" cy="134104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15608" y="1430368"/>
              <a:ext cx="5810021" cy="134104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20072" y="5874747"/>
            <a:ext cx="1537031" cy="1537031"/>
            <a:chOff x="520072" y="5874747"/>
            <a:chExt cx="1537031" cy="153703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0072" y="5874747"/>
              <a:ext cx="1537031" cy="153703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1002319" y="6318276"/>
            <a:ext cx="4116969" cy="3025503"/>
            <a:chOff x="-1002319" y="6318276"/>
            <a:chExt cx="4116969" cy="302550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-1002319" y="6318276"/>
              <a:ext cx="4116969" cy="302550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95944" y="7598411"/>
            <a:ext cx="6575528" cy="62189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5682775" y="7724095"/>
            <a:ext cx="3788655" cy="1684385"/>
            <a:chOff x="15682775" y="7724095"/>
            <a:chExt cx="3788655" cy="168438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6200000">
              <a:off x="15682775" y="7724095"/>
              <a:ext cx="3788655" cy="16843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540576" y="3860879"/>
            <a:ext cx="896476" cy="2065812"/>
            <a:chOff x="15540576" y="3860879"/>
            <a:chExt cx="896476" cy="206581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540576" y="3860879"/>
              <a:ext cx="896476" cy="206581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607867" y="786305"/>
            <a:ext cx="565955" cy="565955"/>
            <a:chOff x="13607867" y="786305"/>
            <a:chExt cx="565955" cy="56595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607867" y="786305"/>
              <a:ext cx="565955" cy="56595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219085" y="7621112"/>
            <a:ext cx="1125496" cy="587785"/>
            <a:chOff x="3219085" y="7621112"/>
            <a:chExt cx="1125496" cy="58778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3219085" y="7621112"/>
              <a:ext cx="1125496" cy="58778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941133" y="7621112"/>
            <a:ext cx="1125496" cy="587785"/>
            <a:chOff x="13941133" y="7621112"/>
            <a:chExt cx="1125496" cy="58778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13941133" y="7621112"/>
              <a:ext cx="1125496" cy="587785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353834" y="2382471"/>
            <a:ext cx="10249284" cy="5468173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681658" y="6474347"/>
            <a:ext cx="6023795" cy="6218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4A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6963" y="1696667"/>
            <a:ext cx="16991787" cy="7932484"/>
            <a:chOff x="646963" y="1696667"/>
            <a:chExt cx="16991787" cy="79324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963" y="1696667"/>
              <a:ext cx="16991787" cy="79324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6963" y="548151"/>
            <a:ext cx="16991787" cy="1189413"/>
            <a:chOff x="646963" y="548151"/>
            <a:chExt cx="16991787" cy="11894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963" y="548151"/>
              <a:ext cx="16991787" cy="118941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94040" y="689526"/>
            <a:ext cx="6112067" cy="9392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7632" y="842828"/>
            <a:ext cx="1125496" cy="587785"/>
            <a:chOff x="387632" y="842828"/>
            <a:chExt cx="1125496" cy="5877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387632" y="842828"/>
              <a:ext cx="1125496" cy="5877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773074" y="842828"/>
            <a:ext cx="1125496" cy="587785"/>
            <a:chOff x="16773074" y="842828"/>
            <a:chExt cx="1125496" cy="5877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6773074" y="842828"/>
              <a:ext cx="1125496" cy="58778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91621" y="2910564"/>
            <a:ext cx="7540296" cy="39161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4A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63204" y="2906567"/>
            <a:ext cx="2649472" cy="2649472"/>
            <a:chOff x="2163204" y="2906567"/>
            <a:chExt cx="2649472" cy="26494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3204" y="2906567"/>
              <a:ext cx="2649472" cy="26494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87941" y="4037790"/>
            <a:ext cx="11309833" cy="2663372"/>
            <a:chOff x="3487941" y="4037790"/>
            <a:chExt cx="11309833" cy="26633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7941" y="4037790"/>
              <a:ext cx="11309833" cy="26633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87941" y="6474281"/>
            <a:ext cx="11309833" cy="911893"/>
            <a:chOff x="3487941" y="6474281"/>
            <a:chExt cx="11309833" cy="9118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7941" y="6474281"/>
              <a:ext cx="11309833" cy="9118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6579" y="686090"/>
            <a:ext cx="3146911" cy="1684385"/>
            <a:chOff x="786579" y="686090"/>
            <a:chExt cx="3146911" cy="16843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786579" y="686090"/>
              <a:ext cx="3146911" cy="16843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2001070" y="8013563"/>
            <a:ext cx="4669321" cy="1341041"/>
            <a:chOff x="-2001070" y="8013563"/>
            <a:chExt cx="4669321" cy="134104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001070" y="8013563"/>
              <a:ext cx="4669321" cy="134104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68590" y="1069283"/>
            <a:ext cx="1537031" cy="1537031"/>
            <a:chOff x="14468590" y="1069283"/>
            <a:chExt cx="1537031" cy="153703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68590" y="1069283"/>
              <a:ext cx="1537031" cy="153703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207320" y="7822926"/>
            <a:ext cx="3596601" cy="3063356"/>
            <a:chOff x="14207320" y="7822926"/>
            <a:chExt cx="3596601" cy="306335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07320" y="7822926"/>
              <a:ext cx="3596601" cy="306335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28325" y="6651639"/>
            <a:ext cx="5948633" cy="57067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826845" y="660955"/>
            <a:ext cx="3197180" cy="1684385"/>
            <a:chOff x="-826845" y="660955"/>
            <a:chExt cx="3197180" cy="168438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-826845" y="660955"/>
              <a:ext cx="3197180" cy="168438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557383" y="4645882"/>
            <a:ext cx="896476" cy="2065812"/>
            <a:chOff x="15557383" y="4645882"/>
            <a:chExt cx="896476" cy="206581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557383" y="4645882"/>
              <a:ext cx="896476" cy="206581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607867" y="786305"/>
            <a:ext cx="565955" cy="565955"/>
            <a:chOff x="13607867" y="786305"/>
            <a:chExt cx="565955" cy="56595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607867" y="786305"/>
              <a:ext cx="565955" cy="565955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67799" y="4338020"/>
            <a:ext cx="10528297" cy="20623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4A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5618" y="1696667"/>
            <a:ext cx="16991787" cy="7932484"/>
            <a:chOff x="645618" y="1696667"/>
            <a:chExt cx="16991787" cy="79324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5618" y="1696667"/>
              <a:ext cx="16991787" cy="79324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6963" y="548151"/>
            <a:ext cx="16991787" cy="1189413"/>
            <a:chOff x="646963" y="548151"/>
            <a:chExt cx="16991787" cy="11894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963" y="548151"/>
              <a:ext cx="16991787" cy="118941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94040" y="689526"/>
            <a:ext cx="5282429" cy="91067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63934" y="2948354"/>
            <a:ext cx="14763301" cy="160987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7632" y="842828"/>
            <a:ext cx="1125496" cy="587785"/>
            <a:chOff x="387632" y="842828"/>
            <a:chExt cx="1125496" cy="5877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387632" y="842828"/>
              <a:ext cx="1125496" cy="5877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773074" y="842828"/>
            <a:ext cx="1125496" cy="587785"/>
            <a:chOff x="16773074" y="842828"/>
            <a:chExt cx="1125496" cy="58778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6773074" y="842828"/>
              <a:ext cx="1125496" cy="58778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21507" y="4895130"/>
            <a:ext cx="12587822" cy="143058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105353" y="7075267"/>
            <a:ext cx="5180361" cy="3210448"/>
            <a:chOff x="13105353" y="7075267"/>
            <a:chExt cx="5180361" cy="32104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105353" y="7075267"/>
              <a:ext cx="5180361" cy="321044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21507" y="6238211"/>
            <a:ext cx="8711478" cy="14305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4A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6963" y="1696667"/>
            <a:ext cx="16991787" cy="7932484"/>
            <a:chOff x="646963" y="1696667"/>
            <a:chExt cx="16991787" cy="79324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963" y="1696667"/>
              <a:ext cx="16991787" cy="79324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6963" y="548151"/>
            <a:ext cx="16991787" cy="1189413"/>
            <a:chOff x="646963" y="548151"/>
            <a:chExt cx="16991787" cy="11894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963" y="548151"/>
              <a:ext cx="16991787" cy="118941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94040" y="689526"/>
            <a:ext cx="6696315" cy="9202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7632" y="842828"/>
            <a:ext cx="1125496" cy="587785"/>
            <a:chOff x="387632" y="842828"/>
            <a:chExt cx="1125496" cy="5877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387632" y="842828"/>
              <a:ext cx="1125496" cy="5877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773074" y="842828"/>
            <a:ext cx="1125496" cy="587785"/>
            <a:chOff x="16773074" y="842828"/>
            <a:chExt cx="1125496" cy="5877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6773074" y="842828"/>
              <a:ext cx="1125496" cy="58778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8393" y="2939688"/>
            <a:ext cx="14968944" cy="54970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4A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6963" y="1696667"/>
            <a:ext cx="16991787" cy="7932484"/>
            <a:chOff x="646963" y="1696667"/>
            <a:chExt cx="16991787" cy="79324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963" y="1696667"/>
              <a:ext cx="16991787" cy="79324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6963" y="548151"/>
            <a:ext cx="16991787" cy="1189413"/>
            <a:chOff x="646963" y="548151"/>
            <a:chExt cx="16991787" cy="11894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963" y="548151"/>
              <a:ext cx="16991787" cy="118941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94040" y="689526"/>
            <a:ext cx="5272905" cy="92972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8393" y="3225402"/>
            <a:ext cx="14820106" cy="239229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7632" y="842828"/>
            <a:ext cx="1125496" cy="587785"/>
            <a:chOff x="387632" y="842828"/>
            <a:chExt cx="1125496" cy="5877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387632" y="842828"/>
              <a:ext cx="1125496" cy="5877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773074" y="842828"/>
            <a:ext cx="1125496" cy="587785"/>
            <a:chOff x="16773074" y="842828"/>
            <a:chExt cx="1125496" cy="58778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6773074" y="842828"/>
              <a:ext cx="1125496" cy="5877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A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6963" y="1696667"/>
            <a:ext cx="16991787" cy="7932484"/>
            <a:chOff x="646963" y="1696667"/>
            <a:chExt cx="16991787" cy="79324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963" y="1696667"/>
              <a:ext cx="16991787" cy="79324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6963" y="548151"/>
            <a:ext cx="16991787" cy="1189413"/>
            <a:chOff x="646963" y="548151"/>
            <a:chExt cx="16991787" cy="11894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963" y="548151"/>
              <a:ext cx="16991787" cy="118941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94040" y="689526"/>
            <a:ext cx="6898144" cy="9392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7632" y="842828"/>
            <a:ext cx="1125496" cy="587785"/>
            <a:chOff x="387632" y="842828"/>
            <a:chExt cx="1125496" cy="5877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387632" y="842828"/>
              <a:ext cx="1125496" cy="5877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773074" y="842828"/>
            <a:ext cx="1125496" cy="587785"/>
            <a:chOff x="16773074" y="842828"/>
            <a:chExt cx="1125496" cy="5877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6773074" y="842828"/>
              <a:ext cx="1125496" cy="58778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8393" y="2073021"/>
            <a:ext cx="14975763" cy="69922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4A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6963" y="1696667"/>
            <a:ext cx="16991787" cy="7932484"/>
            <a:chOff x="646963" y="1696667"/>
            <a:chExt cx="16991787" cy="79324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963" y="1696667"/>
              <a:ext cx="16991787" cy="79324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6963" y="548151"/>
            <a:ext cx="16991787" cy="1189413"/>
            <a:chOff x="646963" y="548151"/>
            <a:chExt cx="16991787" cy="11894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963" y="548151"/>
              <a:ext cx="16991787" cy="118941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94040" y="689526"/>
            <a:ext cx="6099239" cy="9202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7632" y="842828"/>
            <a:ext cx="1125496" cy="587785"/>
            <a:chOff x="387632" y="842828"/>
            <a:chExt cx="1125496" cy="5877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387632" y="842828"/>
              <a:ext cx="1125496" cy="5877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773074" y="842828"/>
            <a:ext cx="1125496" cy="587785"/>
            <a:chOff x="16773074" y="842828"/>
            <a:chExt cx="1125496" cy="5877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6773074" y="842828"/>
              <a:ext cx="1125496" cy="5877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20463" y="2143214"/>
            <a:ext cx="8750814" cy="3867118"/>
            <a:chOff x="1120463" y="2143214"/>
            <a:chExt cx="8750814" cy="386711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0463" y="2143214"/>
              <a:ext cx="8750814" cy="386711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948771" y="3421125"/>
            <a:ext cx="4803316" cy="109327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07742" y="6893390"/>
            <a:ext cx="5126773" cy="153650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833840" y="5351969"/>
            <a:ext cx="8246185" cy="3903675"/>
            <a:chOff x="8833840" y="5351969"/>
            <a:chExt cx="8246185" cy="390367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33840" y="5351969"/>
              <a:ext cx="8246185" cy="39036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4A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6963" y="1696667"/>
            <a:ext cx="16991787" cy="7932484"/>
            <a:chOff x="646963" y="1696667"/>
            <a:chExt cx="16991787" cy="79324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963" y="1696667"/>
              <a:ext cx="16991787" cy="79324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6963" y="548151"/>
            <a:ext cx="16991787" cy="1189413"/>
            <a:chOff x="646963" y="548151"/>
            <a:chExt cx="16991787" cy="11894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963" y="548151"/>
              <a:ext cx="16991787" cy="118941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94040" y="689526"/>
            <a:ext cx="6099239" cy="9202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7632" y="842828"/>
            <a:ext cx="1125496" cy="587785"/>
            <a:chOff x="387632" y="842828"/>
            <a:chExt cx="1125496" cy="5877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387632" y="842828"/>
              <a:ext cx="1125496" cy="5877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773074" y="842828"/>
            <a:ext cx="1125496" cy="587785"/>
            <a:chOff x="16773074" y="842828"/>
            <a:chExt cx="1125496" cy="5877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6773074" y="842828"/>
              <a:ext cx="1125496" cy="5877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44272" y="2226857"/>
            <a:ext cx="7930277" cy="3510735"/>
            <a:chOff x="1244272" y="2226857"/>
            <a:chExt cx="7930277" cy="35107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4272" y="2226857"/>
              <a:ext cx="7930277" cy="35107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908809" y="5582383"/>
            <a:ext cx="8077137" cy="3583519"/>
            <a:chOff x="8908809" y="5582383"/>
            <a:chExt cx="8077137" cy="358351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08809" y="5582383"/>
              <a:ext cx="8077137" cy="358351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72142" y="3442907"/>
            <a:ext cx="6054040" cy="109327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18780" y="6913647"/>
            <a:ext cx="5197478" cy="10932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4A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6963" y="1696667"/>
            <a:ext cx="16991787" cy="7932484"/>
            <a:chOff x="646963" y="1696667"/>
            <a:chExt cx="16991787" cy="79324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963" y="1696667"/>
              <a:ext cx="16991787" cy="79324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6963" y="548151"/>
            <a:ext cx="16991787" cy="1189413"/>
            <a:chOff x="646963" y="548151"/>
            <a:chExt cx="16991787" cy="11894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963" y="548151"/>
              <a:ext cx="16991787" cy="118941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94040" y="689526"/>
            <a:ext cx="6099239" cy="9202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7632" y="842828"/>
            <a:ext cx="1125496" cy="587785"/>
            <a:chOff x="387632" y="842828"/>
            <a:chExt cx="1125496" cy="5877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387632" y="842828"/>
              <a:ext cx="1125496" cy="5877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773074" y="842828"/>
            <a:ext cx="1125496" cy="587785"/>
            <a:chOff x="16773074" y="842828"/>
            <a:chExt cx="1125496" cy="5877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6773074" y="842828"/>
              <a:ext cx="1125496" cy="5877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83881" y="3959192"/>
            <a:ext cx="9004938" cy="3983227"/>
            <a:chOff x="6983881" y="3959192"/>
            <a:chExt cx="9004938" cy="398322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83881" y="3959192"/>
              <a:ext cx="9004938" cy="398322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52113" y="2661077"/>
            <a:ext cx="3433087" cy="6430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4A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6963" y="1696667"/>
            <a:ext cx="16991787" cy="7932484"/>
            <a:chOff x="646963" y="1696667"/>
            <a:chExt cx="16991787" cy="79324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963" y="1696667"/>
              <a:ext cx="16991787" cy="79324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6963" y="548151"/>
            <a:ext cx="16991787" cy="1189413"/>
            <a:chOff x="646963" y="548151"/>
            <a:chExt cx="16991787" cy="11894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963" y="548151"/>
              <a:ext cx="16991787" cy="118941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94040" y="689526"/>
            <a:ext cx="6140658" cy="9392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7632" y="842828"/>
            <a:ext cx="1125496" cy="587785"/>
            <a:chOff x="387632" y="842828"/>
            <a:chExt cx="1125496" cy="5877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387632" y="842828"/>
              <a:ext cx="1125496" cy="5877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773074" y="842828"/>
            <a:ext cx="1125496" cy="587785"/>
            <a:chOff x="16773074" y="842828"/>
            <a:chExt cx="1125496" cy="5877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6773074" y="842828"/>
              <a:ext cx="1125496" cy="5877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481143" y="2161195"/>
            <a:ext cx="7003429" cy="7003429"/>
            <a:chOff x="5481143" y="2161195"/>
            <a:chExt cx="7003429" cy="7003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81143" y="2161195"/>
              <a:ext cx="7003429" cy="700342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8373" y="7652543"/>
            <a:ext cx="5961060" cy="77498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63467" y="7105963"/>
            <a:ext cx="2164898" cy="71784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10417" y="8658803"/>
            <a:ext cx="6013377" cy="78069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4645" y="8209062"/>
            <a:ext cx="2530432" cy="7178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2023-06-01T03:46:36Z</dcterms:created>
  <dcterms:modified xsi:type="dcterms:W3CDTF">2023-06-01T03:46:36Z</dcterms:modified>
</cp:coreProperties>
</file>