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81D"/>
    <a:srgbClr val="0F425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676" y="2834640"/>
            <a:ext cx="13822998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8986" y="268350"/>
            <a:ext cx="8104377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5479" y="3512820"/>
            <a:ext cx="7219315" cy="426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en-us/s/download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05246" y="3733012"/>
            <a:ext cx="8296275" cy="11245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pc="50" dirty="0">
                <a:solidFill>
                  <a:schemeClr val="tx2">
                    <a:lumMod val="75000"/>
                  </a:schemeClr>
                </a:solidFill>
              </a:rPr>
              <a:t>Tableau</a:t>
            </a:r>
            <a:r>
              <a:rPr spc="-9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70" dirty="0">
                <a:solidFill>
                  <a:schemeClr val="tx2">
                    <a:lumMod val="75000"/>
                  </a:schemeClr>
                </a:solidFill>
              </a:rPr>
              <a:t>Desktop</a:t>
            </a:r>
            <a:r>
              <a:rPr spc="-10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-165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spc="-12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75" dirty="0">
                <a:solidFill>
                  <a:schemeClr val="tx2">
                    <a:lumMod val="75000"/>
                  </a:schemeClr>
                </a:solidFill>
              </a:rPr>
              <a:t>Qualified</a:t>
            </a:r>
            <a:r>
              <a:rPr spc="-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pc="75" dirty="0">
                <a:solidFill>
                  <a:schemeClr val="tx2">
                    <a:lumMod val="75000"/>
                  </a:schemeClr>
                </a:solidFill>
              </a:rPr>
              <a:t>Associate</a:t>
            </a: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b="0" spc="1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Lesson</a:t>
            </a:r>
            <a:r>
              <a:rPr b="0" spc="-7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01—Exploring</a:t>
            </a:r>
            <a:r>
              <a:rPr b="0" spc="-1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4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Tableau</a:t>
            </a:r>
            <a:r>
              <a:rPr b="0" spc="-9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0" spc="9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4435" y="2162555"/>
            <a:ext cx="13832205" cy="5946775"/>
            <a:chOff x="1964435" y="2162555"/>
            <a:chExt cx="13832205" cy="5946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895" y="2182367"/>
              <a:ext cx="10131552" cy="590702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34989" y="2172461"/>
              <a:ext cx="10151745" cy="5927090"/>
            </a:xfrm>
            <a:custGeom>
              <a:avLst/>
              <a:gdLst/>
              <a:ahLst/>
              <a:cxnLst/>
              <a:rect l="l" t="t" r="r" b="b"/>
              <a:pathLst>
                <a:path w="10151744" h="5927090">
                  <a:moveTo>
                    <a:pt x="0" y="5926836"/>
                  </a:moveTo>
                  <a:lnTo>
                    <a:pt x="10151364" y="5926836"/>
                  </a:lnTo>
                  <a:lnTo>
                    <a:pt x="10151364" y="0"/>
                  </a:lnTo>
                  <a:lnTo>
                    <a:pt x="0" y="0"/>
                  </a:lnTo>
                  <a:lnTo>
                    <a:pt x="0" y="5926836"/>
                  </a:lnTo>
                  <a:close/>
                </a:path>
              </a:pathLst>
            </a:custGeom>
            <a:ln w="19812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45657" y="2183129"/>
              <a:ext cx="1286510" cy="5907405"/>
            </a:xfrm>
            <a:custGeom>
              <a:avLst/>
              <a:gdLst/>
              <a:ahLst/>
              <a:cxnLst/>
              <a:rect l="l" t="t" r="r" b="b"/>
              <a:pathLst>
                <a:path w="1286509" h="5907405">
                  <a:moveTo>
                    <a:pt x="0" y="5907024"/>
                  </a:moveTo>
                  <a:lnTo>
                    <a:pt x="1286256" y="5907024"/>
                  </a:lnTo>
                  <a:lnTo>
                    <a:pt x="1286256" y="0"/>
                  </a:lnTo>
                  <a:lnTo>
                    <a:pt x="0" y="0"/>
                  </a:lnTo>
                  <a:lnTo>
                    <a:pt x="0" y="5907024"/>
                  </a:lnTo>
                  <a:close/>
                </a:path>
              </a:pathLst>
            </a:custGeom>
            <a:ln w="381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88301" y="2183129"/>
              <a:ext cx="7269480" cy="5907405"/>
            </a:xfrm>
            <a:custGeom>
              <a:avLst/>
              <a:gdLst/>
              <a:ahLst/>
              <a:cxnLst/>
              <a:rect l="l" t="t" r="r" b="b"/>
              <a:pathLst>
                <a:path w="7269480" h="5907405">
                  <a:moveTo>
                    <a:pt x="0" y="5907024"/>
                  </a:moveTo>
                  <a:lnTo>
                    <a:pt x="7269479" y="5907024"/>
                  </a:lnTo>
                  <a:lnTo>
                    <a:pt x="7269479" y="0"/>
                  </a:lnTo>
                  <a:lnTo>
                    <a:pt x="0" y="0"/>
                  </a:lnTo>
                  <a:lnTo>
                    <a:pt x="0" y="5907024"/>
                  </a:lnTo>
                  <a:close/>
                </a:path>
              </a:pathLst>
            </a:custGeom>
            <a:ln w="38100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12645" y="2183129"/>
              <a:ext cx="1464945" cy="5907405"/>
            </a:xfrm>
            <a:custGeom>
              <a:avLst/>
              <a:gdLst/>
              <a:ahLst/>
              <a:cxnLst/>
              <a:rect l="l" t="t" r="r" b="b"/>
              <a:pathLst>
                <a:path w="1464944" h="5907405">
                  <a:moveTo>
                    <a:pt x="0" y="5907024"/>
                  </a:moveTo>
                  <a:lnTo>
                    <a:pt x="1464563" y="5907024"/>
                  </a:lnTo>
                  <a:lnTo>
                    <a:pt x="1464563" y="0"/>
                  </a:lnTo>
                  <a:lnTo>
                    <a:pt x="0" y="0"/>
                  </a:lnTo>
                  <a:lnTo>
                    <a:pt x="0" y="5907024"/>
                  </a:lnTo>
                  <a:close/>
                </a:path>
              </a:pathLst>
            </a:custGeom>
            <a:ln w="38100">
              <a:solidFill>
                <a:srgbClr val="5381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00494" y="2637281"/>
              <a:ext cx="878205" cy="291465"/>
            </a:xfrm>
            <a:custGeom>
              <a:avLst/>
              <a:gdLst/>
              <a:ahLst/>
              <a:cxnLst/>
              <a:rect l="l" t="t" r="r" b="b"/>
              <a:pathLst>
                <a:path w="878204" h="291464">
                  <a:moveTo>
                    <a:pt x="0" y="291084"/>
                  </a:moveTo>
                  <a:lnTo>
                    <a:pt x="877824" y="291084"/>
                  </a:lnTo>
                  <a:lnTo>
                    <a:pt x="877824" y="0"/>
                  </a:lnTo>
                  <a:lnTo>
                    <a:pt x="0" y="0"/>
                  </a:lnTo>
                  <a:lnTo>
                    <a:pt x="0" y="291084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4533" y="3025902"/>
              <a:ext cx="2446020" cy="1076325"/>
            </a:xfrm>
            <a:custGeom>
              <a:avLst/>
              <a:gdLst/>
              <a:ahLst/>
              <a:cxnLst/>
              <a:rect l="l" t="t" r="r" b="b"/>
              <a:pathLst>
                <a:path w="2446020" h="1076325">
                  <a:moveTo>
                    <a:pt x="0" y="1076071"/>
                  </a:moveTo>
                  <a:lnTo>
                    <a:pt x="2428240" y="1076071"/>
                  </a:lnTo>
                  <a:lnTo>
                    <a:pt x="2428240" y="0"/>
                  </a:lnTo>
                  <a:lnTo>
                    <a:pt x="2445892" y="0"/>
                  </a:lnTo>
                </a:path>
              </a:pathLst>
            </a:custGeom>
            <a:ln w="38099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70531" y="3627119"/>
              <a:ext cx="2966085" cy="1499870"/>
            </a:xfrm>
            <a:custGeom>
              <a:avLst/>
              <a:gdLst/>
              <a:ahLst/>
              <a:cxnLst/>
              <a:rect l="l" t="t" r="r" b="b"/>
              <a:pathLst>
                <a:path w="2966085" h="1499870">
                  <a:moveTo>
                    <a:pt x="2965704" y="0"/>
                  </a:moveTo>
                  <a:lnTo>
                    <a:pt x="0" y="0"/>
                  </a:lnTo>
                  <a:lnTo>
                    <a:pt x="0" y="1499615"/>
                  </a:lnTo>
                  <a:lnTo>
                    <a:pt x="2965704" y="1499615"/>
                  </a:lnTo>
                  <a:lnTo>
                    <a:pt x="2965704" y="0"/>
                  </a:lnTo>
                  <a:close/>
                </a:path>
              </a:pathLst>
            </a:custGeom>
            <a:solidFill>
              <a:srgbClr val="25B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70531" y="3627119"/>
              <a:ext cx="2966085" cy="1499870"/>
            </a:xfrm>
            <a:custGeom>
              <a:avLst/>
              <a:gdLst/>
              <a:ahLst/>
              <a:cxnLst/>
              <a:rect l="l" t="t" r="r" b="b"/>
              <a:pathLst>
                <a:path w="2966085" h="1499870">
                  <a:moveTo>
                    <a:pt x="0" y="1499615"/>
                  </a:moveTo>
                  <a:lnTo>
                    <a:pt x="2965704" y="1499615"/>
                  </a:lnTo>
                  <a:lnTo>
                    <a:pt x="2965704" y="0"/>
                  </a:lnTo>
                  <a:lnTo>
                    <a:pt x="0" y="0"/>
                  </a:lnTo>
                  <a:lnTo>
                    <a:pt x="0" y="1499615"/>
                  </a:lnTo>
                </a:path>
              </a:pathLst>
            </a:custGeom>
            <a:ln w="12192">
              <a:solidFill>
                <a:srgbClr val="25B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0807" y="3991355"/>
              <a:ext cx="201168" cy="2194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39111" y="3709416"/>
              <a:ext cx="2836545" cy="1332230"/>
            </a:xfrm>
            <a:custGeom>
              <a:avLst/>
              <a:gdLst/>
              <a:ahLst/>
              <a:cxnLst/>
              <a:rect l="l" t="t" r="r" b="b"/>
              <a:pathLst>
                <a:path w="2836545" h="1332229">
                  <a:moveTo>
                    <a:pt x="2836164" y="0"/>
                  </a:moveTo>
                  <a:lnTo>
                    <a:pt x="0" y="0"/>
                  </a:lnTo>
                  <a:lnTo>
                    <a:pt x="0" y="1331976"/>
                  </a:lnTo>
                  <a:lnTo>
                    <a:pt x="2836164" y="1331976"/>
                  </a:lnTo>
                  <a:lnTo>
                    <a:pt x="28361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39111" y="3709416"/>
              <a:ext cx="2836545" cy="1332230"/>
            </a:xfrm>
            <a:custGeom>
              <a:avLst/>
              <a:gdLst/>
              <a:ahLst/>
              <a:cxnLst/>
              <a:rect l="l" t="t" r="r" b="b"/>
              <a:pathLst>
                <a:path w="2836545" h="1332229">
                  <a:moveTo>
                    <a:pt x="0" y="1331976"/>
                  </a:moveTo>
                  <a:lnTo>
                    <a:pt x="2836164" y="1331976"/>
                  </a:lnTo>
                  <a:lnTo>
                    <a:pt x="2836164" y="0"/>
                  </a:lnTo>
                  <a:lnTo>
                    <a:pt x="0" y="0"/>
                  </a:lnTo>
                  <a:lnTo>
                    <a:pt x="0" y="1331976"/>
                  </a:lnTo>
                  <a:close/>
                </a:path>
              </a:pathLst>
            </a:custGeom>
            <a:ln w="12192">
              <a:solidFill>
                <a:srgbClr val="25B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75834" y="1215898"/>
            <a:ext cx="5706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EXPLORING</a:t>
            </a:r>
            <a:r>
              <a:rPr sz="2000" b="1" spc="-10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7E7E7E"/>
                </a:solidFill>
                <a:latin typeface="Tahoma"/>
                <a:cs typeface="Tahoma"/>
              </a:rPr>
              <a:t>THE</a:t>
            </a:r>
            <a:r>
              <a:rPr sz="2000" b="1" spc="-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45" dirty="0">
                <a:solidFill>
                  <a:srgbClr val="7E7E7E"/>
                </a:solidFill>
                <a:latin typeface="Tahoma"/>
                <a:cs typeface="Tahoma"/>
              </a:rPr>
              <a:t>START</a:t>
            </a:r>
            <a:r>
              <a:rPr sz="2000" b="1" spc="-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7E7E7E"/>
                </a:solidFill>
                <a:latin typeface="Tahoma"/>
                <a:cs typeface="Tahoma"/>
              </a:rPr>
              <a:t>PAGE: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ahoma"/>
                <a:cs typeface="Tahoma"/>
              </a:rPr>
              <a:t>OPEN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7E7E7E"/>
                </a:solidFill>
                <a:latin typeface="Tahoma"/>
                <a:cs typeface="Tahoma"/>
              </a:rPr>
              <a:t>SECTION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39111" y="3709415"/>
            <a:ext cx="2836545" cy="13322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13030" marR="411480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open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section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provides 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access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recently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opened 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or </a:t>
            </a:r>
            <a:r>
              <a:rPr sz="2000" spc="-5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sample</a:t>
            </a:r>
            <a:r>
              <a:rPr sz="2000" spc="-1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workbooks.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8295AF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3894" y="1205610"/>
            <a:ext cx="6269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PLORING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7E7E7E"/>
                </a:solidFill>
                <a:latin typeface="Tahoma"/>
                <a:cs typeface="Tahoma"/>
              </a:rPr>
              <a:t>THE</a:t>
            </a:r>
            <a:r>
              <a:rPr sz="2000" b="1" spc="-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b="1" spc="-25" dirty="0">
                <a:solidFill>
                  <a:srgbClr val="7E7E7E"/>
                </a:solidFill>
                <a:latin typeface="Tahoma"/>
                <a:cs typeface="Tahoma"/>
              </a:rPr>
              <a:t>TART</a:t>
            </a:r>
            <a:r>
              <a:rPr sz="2000" b="1" spc="-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10" dirty="0">
                <a:solidFill>
                  <a:srgbClr val="7E7E7E"/>
                </a:solidFill>
                <a:latin typeface="Tahoma"/>
                <a:cs typeface="Tahoma"/>
              </a:rPr>
              <a:t>PAG</a:t>
            </a:r>
            <a:r>
              <a:rPr sz="2000" b="1" spc="-140" dirty="0">
                <a:solidFill>
                  <a:srgbClr val="7E7E7E"/>
                </a:solidFill>
                <a:latin typeface="Tahoma"/>
                <a:cs typeface="Tahoma"/>
              </a:rPr>
              <a:t>E:</a:t>
            </a:r>
            <a:r>
              <a:rPr sz="2000" b="1" spc="-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7E7E7E"/>
                </a:solidFill>
                <a:latin typeface="Tahoma"/>
                <a:cs typeface="Tahoma"/>
              </a:rPr>
              <a:t>DISC</a:t>
            </a:r>
            <a:r>
              <a:rPr sz="2000" b="1" spc="-105" dirty="0">
                <a:solidFill>
                  <a:srgbClr val="7E7E7E"/>
                </a:solidFill>
                <a:latin typeface="Tahoma"/>
                <a:cs typeface="Tahoma"/>
              </a:rPr>
              <a:t>O</a:t>
            </a:r>
            <a:r>
              <a:rPr sz="2000" b="1" spc="-65" dirty="0">
                <a:solidFill>
                  <a:srgbClr val="7E7E7E"/>
                </a:solidFill>
                <a:latin typeface="Tahoma"/>
                <a:cs typeface="Tahoma"/>
              </a:rPr>
              <a:t>VER</a:t>
            </a:r>
            <a:r>
              <a:rPr sz="2000" b="1" spc="-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7E7E7E"/>
                </a:solidFill>
                <a:latin typeface="Tahoma"/>
                <a:cs typeface="Tahoma"/>
              </a:rPr>
              <a:t>SECTION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39823" y="2162555"/>
            <a:ext cx="14156690" cy="5946775"/>
            <a:chOff x="1639823" y="2162555"/>
            <a:chExt cx="14156690" cy="59467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895" y="2182367"/>
              <a:ext cx="10131552" cy="59070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34989" y="2172461"/>
              <a:ext cx="10151745" cy="5927090"/>
            </a:xfrm>
            <a:custGeom>
              <a:avLst/>
              <a:gdLst/>
              <a:ahLst/>
              <a:cxnLst/>
              <a:rect l="l" t="t" r="r" b="b"/>
              <a:pathLst>
                <a:path w="10151744" h="5927090">
                  <a:moveTo>
                    <a:pt x="0" y="5926836"/>
                  </a:moveTo>
                  <a:lnTo>
                    <a:pt x="10151364" y="5926836"/>
                  </a:lnTo>
                  <a:lnTo>
                    <a:pt x="10151364" y="0"/>
                  </a:lnTo>
                  <a:lnTo>
                    <a:pt x="0" y="0"/>
                  </a:lnTo>
                  <a:lnTo>
                    <a:pt x="0" y="5926836"/>
                  </a:lnTo>
                  <a:close/>
                </a:path>
              </a:pathLst>
            </a:custGeom>
            <a:ln w="19812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45658" y="2183129"/>
              <a:ext cx="1286510" cy="5907405"/>
            </a:xfrm>
            <a:custGeom>
              <a:avLst/>
              <a:gdLst/>
              <a:ahLst/>
              <a:cxnLst/>
              <a:rect l="l" t="t" r="r" b="b"/>
              <a:pathLst>
                <a:path w="1286509" h="5907405">
                  <a:moveTo>
                    <a:pt x="0" y="5907024"/>
                  </a:moveTo>
                  <a:lnTo>
                    <a:pt x="1286256" y="5907024"/>
                  </a:lnTo>
                  <a:lnTo>
                    <a:pt x="1286256" y="0"/>
                  </a:lnTo>
                  <a:lnTo>
                    <a:pt x="0" y="0"/>
                  </a:lnTo>
                  <a:lnTo>
                    <a:pt x="0" y="5907024"/>
                  </a:lnTo>
                  <a:close/>
                </a:path>
              </a:pathLst>
            </a:custGeom>
            <a:ln w="381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88302" y="2183129"/>
              <a:ext cx="7269480" cy="5907405"/>
            </a:xfrm>
            <a:custGeom>
              <a:avLst/>
              <a:gdLst/>
              <a:ahLst/>
              <a:cxnLst/>
              <a:rect l="l" t="t" r="r" b="b"/>
              <a:pathLst>
                <a:path w="7269480" h="5907405">
                  <a:moveTo>
                    <a:pt x="0" y="5907024"/>
                  </a:moveTo>
                  <a:lnTo>
                    <a:pt x="7269479" y="5907024"/>
                  </a:lnTo>
                  <a:lnTo>
                    <a:pt x="7269479" y="0"/>
                  </a:lnTo>
                  <a:lnTo>
                    <a:pt x="0" y="0"/>
                  </a:lnTo>
                  <a:lnTo>
                    <a:pt x="0" y="5907024"/>
                  </a:lnTo>
                  <a:close/>
                </a:path>
              </a:pathLst>
            </a:custGeom>
            <a:ln w="38100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12645" y="2183129"/>
              <a:ext cx="1464945" cy="5907405"/>
            </a:xfrm>
            <a:custGeom>
              <a:avLst/>
              <a:gdLst/>
              <a:ahLst/>
              <a:cxnLst/>
              <a:rect l="l" t="t" r="r" b="b"/>
              <a:pathLst>
                <a:path w="1464944" h="5907405">
                  <a:moveTo>
                    <a:pt x="0" y="5907024"/>
                  </a:moveTo>
                  <a:lnTo>
                    <a:pt x="1464563" y="5907024"/>
                  </a:lnTo>
                  <a:lnTo>
                    <a:pt x="1464563" y="0"/>
                  </a:lnTo>
                  <a:lnTo>
                    <a:pt x="0" y="0"/>
                  </a:lnTo>
                  <a:lnTo>
                    <a:pt x="0" y="5907024"/>
                  </a:lnTo>
                  <a:close/>
                </a:path>
              </a:pathLst>
            </a:custGeom>
            <a:ln w="38100">
              <a:solidFill>
                <a:srgbClr val="5381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90369" y="2608325"/>
              <a:ext cx="878205" cy="292735"/>
            </a:xfrm>
            <a:custGeom>
              <a:avLst/>
              <a:gdLst/>
              <a:ahLst/>
              <a:cxnLst/>
              <a:rect l="l" t="t" r="r" b="b"/>
              <a:pathLst>
                <a:path w="878205" h="292735">
                  <a:moveTo>
                    <a:pt x="0" y="292608"/>
                  </a:moveTo>
                  <a:lnTo>
                    <a:pt x="877823" y="292608"/>
                  </a:lnTo>
                  <a:lnTo>
                    <a:pt x="877823" y="0"/>
                  </a:lnTo>
                  <a:lnTo>
                    <a:pt x="0" y="0"/>
                  </a:lnTo>
                  <a:lnTo>
                    <a:pt x="0" y="292608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29605" y="2942081"/>
              <a:ext cx="9662160" cy="2407920"/>
            </a:xfrm>
            <a:custGeom>
              <a:avLst/>
              <a:gdLst/>
              <a:ahLst/>
              <a:cxnLst/>
              <a:rect l="l" t="t" r="r" b="b"/>
              <a:pathLst>
                <a:path w="9662160" h="2407920">
                  <a:moveTo>
                    <a:pt x="0" y="2407792"/>
                  </a:moveTo>
                  <a:lnTo>
                    <a:pt x="9661652" y="2407792"/>
                  </a:lnTo>
                  <a:lnTo>
                    <a:pt x="9661652" y="0"/>
                  </a:lnTo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919" y="4725923"/>
              <a:ext cx="3355975" cy="2251075"/>
            </a:xfrm>
            <a:custGeom>
              <a:avLst/>
              <a:gdLst/>
              <a:ahLst/>
              <a:cxnLst/>
              <a:rect l="l" t="t" r="r" b="b"/>
              <a:pathLst>
                <a:path w="3355975" h="2251075">
                  <a:moveTo>
                    <a:pt x="3355848" y="0"/>
                  </a:moveTo>
                  <a:lnTo>
                    <a:pt x="0" y="0"/>
                  </a:lnTo>
                  <a:lnTo>
                    <a:pt x="0" y="2250948"/>
                  </a:lnTo>
                  <a:lnTo>
                    <a:pt x="3355848" y="2250948"/>
                  </a:lnTo>
                  <a:lnTo>
                    <a:pt x="3355848" y="0"/>
                  </a:lnTo>
                  <a:close/>
                </a:path>
              </a:pathLst>
            </a:custGeom>
            <a:solidFill>
              <a:srgbClr val="25B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5919" y="4725923"/>
              <a:ext cx="3355975" cy="2251075"/>
            </a:xfrm>
            <a:custGeom>
              <a:avLst/>
              <a:gdLst/>
              <a:ahLst/>
              <a:cxnLst/>
              <a:rect l="l" t="t" r="r" b="b"/>
              <a:pathLst>
                <a:path w="3355975" h="2251075">
                  <a:moveTo>
                    <a:pt x="0" y="2250948"/>
                  </a:moveTo>
                  <a:lnTo>
                    <a:pt x="3355848" y="2250948"/>
                  </a:lnTo>
                  <a:lnTo>
                    <a:pt x="3355848" y="0"/>
                  </a:lnTo>
                  <a:lnTo>
                    <a:pt x="0" y="0"/>
                  </a:lnTo>
                  <a:lnTo>
                    <a:pt x="0" y="2250948"/>
                  </a:lnTo>
                </a:path>
              </a:pathLst>
            </a:custGeom>
            <a:ln w="12192">
              <a:solidFill>
                <a:srgbClr val="25B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13959" y="5213604"/>
              <a:ext cx="215265" cy="271780"/>
            </a:xfrm>
            <a:custGeom>
              <a:avLst/>
              <a:gdLst/>
              <a:ahLst/>
              <a:cxnLst/>
              <a:rect l="l" t="t" r="r" b="b"/>
              <a:pathLst>
                <a:path w="215264" h="271779">
                  <a:moveTo>
                    <a:pt x="0" y="0"/>
                  </a:moveTo>
                  <a:lnTo>
                    <a:pt x="0" y="271272"/>
                  </a:lnTo>
                  <a:lnTo>
                    <a:pt x="214884" y="135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13959" y="5213604"/>
              <a:ext cx="215265" cy="271780"/>
            </a:xfrm>
            <a:custGeom>
              <a:avLst/>
              <a:gdLst/>
              <a:ahLst/>
              <a:cxnLst/>
              <a:rect l="l" t="t" r="r" b="b"/>
              <a:pathLst>
                <a:path w="215264" h="271779">
                  <a:moveTo>
                    <a:pt x="0" y="271272"/>
                  </a:moveTo>
                  <a:lnTo>
                    <a:pt x="214884" y="135636"/>
                  </a:lnTo>
                  <a:lnTo>
                    <a:pt x="0" y="0"/>
                  </a:lnTo>
                  <a:lnTo>
                    <a:pt x="0" y="271272"/>
                  </a:lnTo>
                  <a:close/>
                </a:path>
              </a:pathLst>
            </a:custGeom>
            <a:ln w="12192">
              <a:solidFill>
                <a:srgbClr val="25B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3643" y="4800600"/>
              <a:ext cx="3211195" cy="2103120"/>
            </a:xfrm>
            <a:custGeom>
              <a:avLst/>
              <a:gdLst/>
              <a:ahLst/>
              <a:cxnLst/>
              <a:rect l="l" t="t" r="r" b="b"/>
              <a:pathLst>
                <a:path w="3211195" h="2103120">
                  <a:moveTo>
                    <a:pt x="3211068" y="0"/>
                  </a:moveTo>
                  <a:lnTo>
                    <a:pt x="0" y="0"/>
                  </a:lnTo>
                  <a:lnTo>
                    <a:pt x="0" y="2103120"/>
                  </a:lnTo>
                  <a:lnTo>
                    <a:pt x="3211068" y="2103120"/>
                  </a:lnTo>
                  <a:lnTo>
                    <a:pt x="321106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23643" y="4800600"/>
              <a:ext cx="3211195" cy="2103120"/>
            </a:xfrm>
            <a:custGeom>
              <a:avLst/>
              <a:gdLst/>
              <a:ahLst/>
              <a:cxnLst/>
              <a:rect l="l" t="t" r="r" b="b"/>
              <a:pathLst>
                <a:path w="3211195" h="2103120">
                  <a:moveTo>
                    <a:pt x="0" y="2103120"/>
                  </a:moveTo>
                  <a:lnTo>
                    <a:pt x="3211068" y="2103120"/>
                  </a:lnTo>
                  <a:lnTo>
                    <a:pt x="3211068" y="0"/>
                  </a:lnTo>
                  <a:lnTo>
                    <a:pt x="0" y="0"/>
                  </a:lnTo>
                  <a:lnTo>
                    <a:pt x="0" y="2103120"/>
                  </a:lnTo>
                  <a:close/>
                </a:path>
              </a:pathLst>
            </a:custGeom>
            <a:ln w="12192">
              <a:solidFill>
                <a:srgbClr val="25B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23644" y="4800600"/>
            <a:ext cx="3211195" cy="21031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30810" marR="99695">
              <a:lnSpc>
                <a:spcPct val="100000"/>
              </a:lnSpc>
              <a:spcBef>
                <a:spcPts val="785"/>
              </a:spcBef>
            </a:pP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Discover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section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has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links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Tableau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Arial"/>
                <a:cs typeface="Arial"/>
              </a:rPr>
              <a:t>community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helps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users 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access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training </a:t>
            </a:r>
            <a:r>
              <a:rPr sz="20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content,</a:t>
            </a:r>
            <a:r>
              <a:rPr sz="2000" spc="-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videos,</a:t>
            </a:r>
            <a:r>
              <a:rPr sz="20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tutorials,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latest</a:t>
            </a:r>
            <a:r>
              <a:rPr sz="2000" spc="-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visualizations.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8295AF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03576" y="3035807"/>
            <a:ext cx="2920365" cy="5285740"/>
            <a:chOff x="2703576" y="3035807"/>
            <a:chExt cx="2920365" cy="5285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8544" y="3035807"/>
              <a:ext cx="2647187" cy="52852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22626" y="4426457"/>
              <a:ext cx="2882265" cy="425450"/>
            </a:xfrm>
            <a:custGeom>
              <a:avLst/>
              <a:gdLst/>
              <a:ahLst/>
              <a:cxnLst/>
              <a:rect l="l" t="t" r="r" b="b"/>
              <a:pathLst>
                <a:path w="2882265" h="425450">
                  <a:moveTo>
                    <a:pt x="0" y="425196"/>
                  </a:moveTo>
                  <a:lnTo>
                    <a:pt x="2881883" y="425196"/>
                  </a:lnTo>
                  <a:lnTo>
                    <a:pt x="2881883" y="0"/>
                  </a:lnTo>
                  <a:lnTo>
                    <a:pt x="0" y="0"/>
                  </a:lnTo>
                  <a:lnTo>
                    <a:pt x="0" y="425196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724144" y="3014472"/>
            <a:ext cx="8949055" cy="5285740"/>
            <a:chOff x="5724144" y="3014472"/>
            <a:chExt cx="8949055" cy="52857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4144" y="3014472"/>
              <a:ext cx="8948928" cy="52852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66354" y="5148833"/>
              <a:ext cx="6486525" cy="487680"/>
            </a:xfrm>
            <a:custGeom>
              <a:avLst/>
              <a:gdLst/>
              <a:ahLst/>
              <a:cxnLst/>
              <a:rect l="l" t="t" r="r" b="b"/>
              <a:pathLst>
                <a:path w="6486525" h="487679">
                  <a:moveTo>
                    <a:pt x="0" y="487679"/>
                  </a:moveTo>
                  <a:lnTo>
                    <a:pt x="6486144" y="487679"/>
                  </a:lnTo>
                  <a:lnTo>
                    <a:pt x="6486144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56479" y="1102613"/>
            <a:ext cx="7512050" cy="141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492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7E7E7E"/>
                </a:solidFill>
                <a:latin typeface="Tahoma"/>
                <a:cs typeface="Tahoma"/>
              </a:rPr>
              <a:t>CONNECTING</a:t>
            </a:r>
            <a:r>
              <a:rPr sz="2000" b="1" spc="-10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5" dirty="0">
                <a:solidFill>
                  <a:srgbClr val="7E7E7E"/>
                </a:solidFill>
                <a:latin typeface="Tahoma"/>
                <a:cs typeface="Tahoma"/>
              </a:rPr>
              <a:t>TO</a:t>
            </a:r>
            <a:r>
              <a:rPr sz="2000" b="1" spc="-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000" b="1" spc="-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7E7E7E"/>
                </a:solidFill>
                <a:latin typeface="Tahoma"/>
                <a:cs typeface="Tahoma"/>
              </a:rPr>
              <a:t>SOURCE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Arial"/>
                <a:cs typeface="Arial"/>
              </a:rPr>
              <a:t>start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visualization,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Arial"/>
                <a:cs typeface="Arial"/>
              </a:rPr>
              <a:t>it’s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3E3E3E"/>
                </a:solidFill>
                <a:latin typeface="Arial"/>
                <a:cs typeface="Arial"/>
              </a:rPr>
              <a:t>important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connect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source.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Here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3E3E3E"/>
                </a:solidFill>
                <a:latin typeface="Arial"/>
                <a:cs typeface="Arial"/>
              </a:rPr>
              <a:t>how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connect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Excel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source: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D4DBE4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68267" y="3017520"/>
            <a:ext cx="9540240" cy="5461000"/>
            <a:chOff x="3668267" y="3017520"/>
            <a:chExt cx="9540240" cy="5461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7411" y="3026625"/>
              <a:ext cx="9521952" cy="54446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72839" y="3022092"/>
              <a:ext cx="9531350" cy="5451475"/>
            </a:xfrm>
            <a:custGeom>
              <a:avLst/>
              <a:gdLst/>
              <a:ahLst/>
              <a:cxnLst/>
              <a:rect l="l" t="t" r="r" b="b"/>
              <a:pathLst>
                <a:path w="9531350" h="5451475">
                  <a:moveTo>
                    <a:pt x="0" y="5451348"/>
                  </a:moveTo>
                  <a:lnTo>
                    <a:pt x="9531096" y="5451348"/>
                  </a:lnTo>
                  <a:lnTo>
                    <a:pt x="9531096" y="0"/>
                  </a:lnTo>
                  <a:lnTo>
                    <a:pt x="0" y="0"/>
                  </a:lnTo>
                  <a:lnTo>
                    <a:pt x="0" y="545134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59889" y="1102613"/>
            <a:ext cx="11793220" cy="147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30545" marR="3864610" indent="-161417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PLORING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7E7E7E"/>
                </a:solidFill>
                <a:latin typeface="Tahoma"/>
                <a:cs typeface="Tahoma"/>
              </a:rPr>
              <a:t>THE</a:t>
            </a:r>
            <a:r>
              <a:rPr sz="2000" b="1" spc="-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000" b="1" spc="-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Tahoma"/>
                <a:cs typeface="Tahoma"/>
              </a:rPr>
              <a:t>SO</a:t>
            </a:r>
            <a:r>
              <a:rPr sz="2000" b="1" spc="-20" dirty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2000" b="1" spc="-70" dirty="0">
                <a:solidFill>
                  <a:srgbClr val="7E7E7E"/>
                </a:solidFill>
                <a:latin typeface="Tahoma"/>
                <a:cs typeface="Tahoma"/>
              </a:rPr>
              <a:t>RCE  </a:t>
            </a:r>
            <a:r>
              <a:rPr sz="2000" b="1" spc="-25" dirty="0">
                <a:solidFill>
                  <a:srgbClr val="7E7E7E"/>
                </a:solidFill>
                <a:latin typeface="Tahoma"/>
                <a:cs typeface="Tahoma"/>
              </a:rPr>
              <a:t>PAGE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takes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page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Arial"/>
                <a:cs typeface="Arial"/>
              </a:rPr>
              <a:t>after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establish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initial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connection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your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page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used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make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Arial"/>
                <a:cs typeface="Arial"/>
              </a:rPr>
              <a:t>changes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sources.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D4DBE4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42972" y="2148839"/>
            <a:ext cx="13341350" cy="5925820"/>
            <a:chOff x="2442972" y="2148839"/>
            <a:chExt cx="13341350" cy="59258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3372" y="2157983"/>
              <a:ext cx="10131551" cy="5907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38800" y="2153411"/>
              <a:ext cx="10140950" cy="5916295"/>
            </a:xfrm>
            <a:custGeom>
              <a:avLst/>
              <a:gdLst/>
              <a:ahLst/>
              <a:cxnLst/>
              <a:rect l="l" t="t" r="r" b="b"/>
              <a:pathLst>
                <a:path w="10140950" h="5916295">
                  <a:moveTo>
                    <a:pt x="0" y="5916167"/>
                  </a:moveTo>
                  <a:lnTo>
                    <a:pt x="10140696" y="5916167"/>
                  </a:lnTo>
                  <a:lnTo>
                    <a:pt x="10140696" y="0"/>
                  </a:lnTo>
                  <a:lnTo>
                    <a:pt x="0" y="0"/>
                  </a:lnTo>
                  <a:lnTo>
                    <a:pt x="0" y="5916167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8857" y="4222241"/>
              <a:ext cx="1014730" cy="0"/>
            </a:xfrm>
            <a:custGeom>
              <a:avLst/>
              <a:gdLst/>
              <a:ahLst/>
              <a:cxnLst/>
              <a:rect l="l" t="t" r="r" b="b"/>
              <a:pathLst>
                <a:path w="1014729">
                  <a:moveTo>
                    <a:pt x="0" y="0"/>
                  </a:moveTo>
                  <a:lnTo>
                    <a:pt x="1014729" y="0"/>
                  </a:lnTo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9636" y="4098035"/>
              <a:ext cx="246887" cy="24688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11189" y="2801873"/>
              <a:ext cx="2484120" cy="2828925"/>
            </a:xfrm>
            <a:custGeom>
              <a:avLst/>
              <a:gdLst/>
              <a:ahLst/>
              <a:cxnLst/>
              <a:rect l="l" t="t" r="r" b="b"/>
              <a:pathLst>
                <a:path w="2484120" h="2828925">
                  <a:moveTo>
                    <a:pt x="0" y="83438"/>
                  </a:moveTo>
                  <a:lnTo>
                    <a:pt x="6554" y="50952"/>
                  </a:lnTo>
                  <a:lnTo>
                    <a:pt x="24431" y="24431"/>
                  </a:lnTo>
                  <a:lnTo>
                    <a:pt x="50952" y="6554"/>
                  </a:lnTo>
                  <a:lnTo>
                    <a:pt x="83438" y="0"/>
                  </a:lnTo>
                  <a:lnTo>
                    <a:pt x="2400681" y="0"/>
                  </a:lnTo>
                  <a:lnTo>
                    <a:pt x="2433167" y="6554"/>
                  </a:lnTo>
                  <a:lnTo>
                    <a:pt x="2459688" y="24431"/>
                  </a:lnTo>
                  <a:lnTo>
                    <a:pt x="2477565" y="50952"/>
                  </a:lnTo>
                  <a:lnTo>
                    <a:pt x="2484119" y="83438"/>
                  </a:lnTo>
                  <a:lnTo>
                    <a:pt x="2484119" y="2745104"/>
                  </a:lnTo>
                  <a:lnTo>
                    <a:pt x="2477565" y="2777591"/>
                  </a:lnTo>
                  <a:lnTo>
                    <a:pt x="2459688" y="2804112"/>
                  </a:lnTo>
                  <a:lnTo>
                    <a:pt x="2433167" y="2821989"/>
                  </a:lnTo>
                  <a:lnTo>
                    <a:pt x="2400681" y="2828543"/>
                  </a:lnTo>
                  <a:lnTo>
                    <a:pt x="83438" y="2828543"/>
                  </a:lnTo>
                  <a:lnTo>
                    <a:pt x="50952" y="2821989"/>
                  </a:lnTo>
                  <a:lnTo>
                    <a:pt x="24431" y="2804112"/>
                  </a:lnTo>
                  <a:lnTo>
                    <a:pt x="6554" y="2777591"/>
                  </a:lnTo>
                  <a:lnTo>
                    <a:pt x="0" y="2745104"/>
                  </a:lnTo>
                  <a:lnTo>
                    <a:pt x="0" y="83438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7450" y="3030473"/>
              <a:ext cx="2121535" cy="2609215"/>
            </a:xfrm>
            <a:custGeom>
              <a:avLst/>
              <a:gdLst/>
              <a:ahLst/>
              <a:cxnLst/>
              <a:rect l="l" t="t" r="r" b="b"/>
              <a:pathLst>
                <a:path w="2121535" h="2609215">
                  <a:moveTo>
                    <a:pt x="1974088" y="0"/>
                  </a:moveTo>
                  <a:lnTo>
                    <a:pt x="147319" y="0"/>
                  </a:lnTo>
                  <a:lnTo>
                    <a:pt x="100738" y="7506"/>
                  </a:lnTo>
                  <a:lnTo>
                    <a:pt x="60295" y="28411"/>
                  </a:lnTo>
                  <a:lnTo>
                    <a:pt x="28411" y="60295"/>
                  </a:lnTo>
                  <a:lnTo>
                    <a:pt x="7506" y="100738"/>
                  </a:lnTo>
                  <a:lnTo>
                    <a:pt x="0" y="147320"/>
                  </a:lnTo>
                  <a:lnTo>
                    <a:pt x="0" y="2461767"/>
                  </a:lnTo>
                  <a:lnTo>
                    <a:pt x="7506" y="2508349"/>
                  </a:lnTo>
                  <a:lnTo>
                    <a:pt x="28411" y="2548792"/>
                  </a:lnTo>
                  <a:lnTo>
                    <a:pt x="60295" y="2580676"/>
                  </a:lnTo>
                  <a:lnTo>
                    <a:pt x="100738" y="2601581"/>
                  </a:lnTo>
                  <a:lnTo>
                    <a:pt x="147319" y="2609088"/>
                  </a:lnTo>
                  <a:lnTo>
                    <a:pt x="1974088" y="2609088"/>
                  </a:lnTo>
                  <a:lnTo>
                    <a:pt x="2020669" y="2601581"/>
                  </a:lnTo>
                  <a:lnTo>
                    <a:pt x="2061112" y="2580676"/>
                  </a:lnTo>
                  <a:lnTo>
                    <a:pt x="2092996" y="2548792"/>
                  </a:lnTo>
                  <a:lnTo>
                    <a:pt x="2113901" y="2508349"/>
                  </a:lnTo>
                  <a:lnTo>
                    <a:pt x="2121408" y="2461767"/>
                  </a:lnTo>
                  <a:lnTo>
                    <a:pt x="2121408" y="147320"/>
                  </a:lnTo>
                  <a:lnTo>
                    <a:pt x="2113901" y="100738"/>
                  </a:lnTo>
                  <a:lnTo>
                    <a:pt x="2092996" y="60295"/>
                  </a:lnTo>
                  <a:lnTo>
                    <a:pt x="2061112" y="28411"/>
                  </a:lnTo>
                  <a:lnTo>
                    <a:pt x="2020669" y="7506"/>
                  </a:lnTo>
                  <a:lnTo>
                    <a:pt x="19740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57450" y="3030473"/>
              <a:ext cx="2121535" cy="2609215"/>
            </a:xfrm>
            <a:custGeom>
              <a:avLst/>
              <a:gdLst/>
              <a:ahLst/>
              <a:cxnLst/>
              <a:rect l="l" t="t" r="r" b="b"/>
              <a:pathLst>
                <a:path w="2121535" h="2609215">
                  <a:moveTo>
                    <a:pt x="0" y="147320"/>
                  </a:moveTo>
                  <a:lnTo>
                    <a:pt x="7506" y="100738"/>
                  </a:lnTo>
                  <a:lnTo>
                    <a:pt x="28411" y="60295"/>
                  </a:lnTo>
                  <a:lnTo>
                    <a:pt x="60295" y="28411"/>
                  </a:lnTo>
                  <a:lnTo>
                    <a:pt x="100738" y="7506"/>
                  </a:lnTo>
                  <a:lnTo>
                    <a:pt x="147319" y="0"/>
                  </a:lnTo>
                  <a:lnTo>
                    <a:pt x="1974088" y="0"/>
                  </a:lnTo>
                  <a:lnTo>
                    <a:pt x="2020669" y="7506"/>
                  </a:lnTo>
                  <a:lnTo>
                    <a:pt x="2061112" y="28411"/>
                  </a:lnTo>
                  <a:lnTo>
                    <a:pt x="2092996" y="60295"/>
                  </a:lnTo>
                  <a:lnTo>
                    <a:pt x="2113901" y="100738"/>
                  </a:lnTo>
                  <a:lnTo>
                    <a:pt x="2121408" y="147320"/>
                  </a:lnTo>
                  <a:lnTo>
                    <a:pt x="2121408" y="2461767"/>
                  </a:lnTo>
                  <a:lnTo>
                    <a:pt x="2113901" y="2508349"/>
                  </a:lnTo>
                  <a:lnTo>
                    <a:pt x="2092996" y="2548792"/>
                  </a:lnTo>
                  <a:lnTo>
                    <a:pt x="2061112" y="2580676"/>
                  </a:lnTo>
                  <a:lnTo>
                    <a:pt x="2020669" y="2601581"/>
                  </a:lnTo>
                  <a:lnTo>
                    <a:pt x="1974088" y="2609088"/>
                  </a:lnTo>
                  <a:lnTo>
                    <a:pt x="147319" y="2609088"/>
                  </a:lnTo>
                  <a:lnTo>
                    <a:pt x="100738" y="2601581"/>
                  </a:lnTo>
                  <a:lnTo>
                    <a:pt x="60295" y="2580676"/>
                  </a:lnTo>
                  <a:lnTo>
                    <a:pt x="28411" y="2548792"/>
                  </a:lnTo>
                  <a:lnTo>
                    <a:pt x="7506" y="2508349"/>
                  </a:lnTo>
                  <a:lnTo>
                    <a:pt x="0" y="2461767"/>
                  </a:lnTo>
                  <a:lnTo>
                    <a:pt x="0" y="147320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14929" y="3132836"/>
            <a:ext cx="1802764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left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pane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displays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details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about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that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Desktop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connected</a:t>
            </a:r>
            <a:r>
              <a:rPr sz="2200" spc="-1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to.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64071" y="1102613"/>
            <a:ext cx="392937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6870" marR="5080" indent="-161417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PLORING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7E7E7E"/>
                </a:solidFill>
                <a:latin typeface="Tahoma"/>
                <a:cs typeface="Tahoma"/>
              </a:rPr>
              <a:t>THE</a:t>
            </a:r>
            <a:r>
              <a:rPr sz="2000" b="1" spc="-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000" b="1" spc="-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Tahoma"/>
                <a:cs typeface="Tahoma"/>
              </a:rPr>
              <a:t>SO</a:t>
            </a:r>
            <a:r>
              <a:rPr sz="2000" b="1" spc="-20" dirty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2000" b="1" spc="-70" dirty="0">
                <a:solidFill>
                  <a:srgbClr val="7E7E7E"/>
                </a:solidFill>
                <a:latin typeface="Tahoma"/>
                <a:cs typeface="Tahoma"/>
              </a:rPr>
              <a:t>RCE  </a:t>
            </a:r>
            <a:r>
              <a:rPr sz="2000" b="1" spc="-25" dirty="0">
                <a:solidFill>
                  <a:srgbClr val="7E7E7E"/>
                </a:solidFill>
                <a:latin typeface="Tahoma"/>
                <a:cs typeface="Tahoma"/>
              </a:rPr>
              <a:t>PAGE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D4DBE4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7744" y="8165592"/>
            <a:ext cx="15229840" cy="894080"/>
            <a:chOff x="477744" y="8165592"/>
            <a:chExt cx="15229840" cy="894080"/>
          </a:xfrm>
        </p:grpSpPr>
        <p:sp>
          <p:nvSpPr>
            <p:cNvPr id="3" name="object 3"/>
            <p:cNvSpPr/>
            <p:nvPr/>
          </p:nvSpPr>
          <p:spPr>
            <a:xfrm>
              <a:off x="2423159" y="8174736"/>
              <a:ext cx="11486515" cy="614680"/>
            </a:xfrm>
            <a:custGeom>
              <a:avLst/>
              <a:gdLst/>
              <a:ahLst/>
              <a:cxnLst/>
              <a:rect l="l" t="t" r="r" b="b"/>
              <a:pathLst>
                <a:path w="11486515" h="614679">
                  <a:moveTo>
                    <a:pt x="11486388" y="0"/>
                  </a:moveTo>
                  <a:lnTo>
                    <a:pt x="0" y="0"/>
                  </a:lnTo>
                  <a:lnTo>
                    <a:pt x="0" y="614171"/>
                  </a:lnTo>
                  <a:lnTo>
                    <a:pt x="11486388" y="614171"/>
                  </a:lnTo>
                  <a:lnTo>
                    <a:pt x="11486388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322808" y="8165592"/>
              <a:ext cx="1035050" cy="615950"/>
            </a:xfrm>
            <a:custGeom>
              <a:avLst/>
              <a:gdLst/>
              <a:ahLst/>
              <a:cxnLst/>
              <a:rect l="l" t="t" r="r" b="b"/>
              <a:pathLst>
                <a:path w="1035050" h="615950">
                  <a:moveTo>
                    <a:pt x="1034796" y="0"/>
                  </a:moveTo>
                  <a:lnTo>
                    <a:pt x="724027" y="0"/>
                  </a:lnTo>
                  <a:lnTo>
                    <a:pt x="576072" y="0"/>
                  </a:lnTo>
                  <a:lnTo>
                    <a:pt x="0" y="0"/>
                  </a:lnTo>
                  <a:lnTo>
                    <a:pt x="310769" y="307848"/>
                  </a:lnTo>
                  <a:lnTo>
                    <a:pt x="0" y="615696"/>
                  </a:lnTo>
                  <a:lnTo>
                    <a:pt x="576072" y="615696"/>
                  </a:lnTo>
                  <a:lnTo>
                    <a:pt x="724027" y="615696"/>
                  </a:lnTo>
                  <a:lnTo>
                    <a:pt x="1034796" y="615696"/>
                  </a:lnTo>
                  <a:lnTo>
                    <a:pt x="1034796" y="307848"/>
                  </a:lnTo>
                  <a:lnTo>
                    <a:pt x="1034796" y="0"/>
                  </a:lnTo>
                  <a:close/>
                </a:path>
              </a:pathLst>
            </a:custGeom>
            <a:solidFill>
              <a:srgbClr val="69C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62657" y="2145601"/>
            <a:ext cx="13323569" cy="5925820"/>
            <a:chOff x="2462657" y="2145601"/>
            <a:chExt cx="13323569" cy="59258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896" y="2154936"/>
              <a:ext cx="10131552" cy="59070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40324" y="2150364"/>
              <a:ext cx="10140950" cy="5916295"/>
            </a:xfrm>
            <a:custGeom>
              <a:avLst/>
              <a:gdLst/>
              <a:ahLst/>
              <a:cxnLst/>
              <a:rect l="l" t="t" r="r" b="b"/>
              <a:pathLst>
                <a:path w="10140950" h="5916295">
                  <a:moveTo>
                    <a:pt x="0" y="5916167"/>
                  </a:moveTo>
                  <a:lnTo>
                    <a:pt x="10140695" y="5916167"/>
                  </a:lnTo>
                  <a:lnTo>
                    <a:pt x="10140695" y="0"/>
                  </a:lnTo>
                  <a:lnTo>
                    <a:pt x="0" y="0"/>
                  </a:lnTo>
                  <a:lnTo>
                    <a:pt x="0" y="5916167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39050" y="2715006"/>
              <a:ext cx="7611109" cy="1948180"/>
            </a:xfrm>
            <a:custGeom>
              <a:avLst/>
              <a:gdLst/>
              <a:ahLst/>
              <a:cxnLst/>
              <a:rect l="l" t="t" r="r" b="b"/>
              <a:pathLst>
                <a:path w="7611109" h="1948179">
                  <a:moveTo>
                    <a:pt x="0" y="65405"/>
                  </a:moveTo>
                  <a:lnTo>
                    <a:pt x="5147" y="39969"/>
                  </a:lnTo>
                  <a:lnTo>
                    <a:pt x="19176" y="19176"/>
                  </a:lnTo>
                  <a:lnTo>
                    <a:pt x="39969" y="5147"/>
                  </a:lnTo>
                  <a:lnTo>
                    <a:pt x="65404" y="0"/>
                  </a:lnTo>
                  <a:lnTo>
                    <a:pt x="7545451" y="0"/>
                  </a:lnTo>
                  <a:lnTo>
                    <a:pt x="7570886" y="5147"/>
                  </a:lnTo>
                  <a:lnTo>
                    <a:pt x="7591679" y="19176"/>
                  </a:lnTo>
                  <a:lnTo>
                    <a:pt x="7605708" y="39969"/>
                  </a:lnTo>
                  <a:lnTo>
                    <a:pt x="7610856" y="65405"/>
                  </a:lnTo>
                  <a:lnTo>
                    <a:pt x="7610856" y="1882267"/>
                  </a:lnTo>
                  <a:lnTo>
                    <a:pt x="7605708" y="1907702"/>
                  </a:lnTo>
                  <a:lnTo>
                    <a:pt x="7591679" y="1928495"/>
                  </a:lnTo>
                  <a:lnTo>
                    <a:pt x="7570886" y="1942524"/>
                  </a:lnTo>
                  <a:lnTo>
                    <a:pt x="7545451" y="1947672"/>
                  </a:lnTo>
                  <a:lnTo>
                    <a:pt x="65404" y="1947672"/>
                  </a:lnTo>
                  <a:lnTo>
                    <a:pt x="39969" y="1942524"/>
                  </a:lnTo>
                  <a:lnTo>
                    <a:pt x="19176" y="1928495"/>
                  </a:lnTo>
                  <a:lnTo>
                    <a:pt x="5147" y="1907702"/>
                  </a:lnTo>
                  <a:lnTo>
                    <a:pt x="0" y="1882267"/>
                  </a:lnTo>
                  <a:lnTo>
                    <a:pt x="0" y="65405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7262" y="3326130"/>
              <a:ext cx="2700655" cy="2110740"/>
            </a:xfrm>
            <a:custGeom>
              <a:avLst/>
              <a:gdLst/>
              <a:ahLst/>
              <a:cxnLst/>
              <a:rect l="l" t="t" r="r" b="b"/>
              <a:pathLst>
                <a:path w="2700654" h="2110740">
                  <a:moveTo>
                    <a:pt x="2442083" y="0"/>
                  </a:moveTo>
                  <a:lnTo>
                    <a:pt x="258444" y="0"/>
                  </a:lnTo>
                  <a:lnTo>
                    <a:pt x="211985" y="4163"/>
                  </a:lnTo>
                  <a:lnTo>
                    <a:pt x="168260" y="16167"/>
                  </a:lnTo>
                  <a:lnTo>
                    <a:pt x="127997" y="35282"/>
                  </a:lnTo>
                  <a:lnTo>
                    <a:pt x="91926" y="60778"/>
                  </a:lnTo>
                  <a:lnTo>
                    <a:pt x="60778" y="91926"/>
                  </a:lnTo>
                  <a:lnTo>
                    <a:pt x="35282" y="127997"/>
                  </a:lnTo>
                  <a:lnTo>
                    <a:pt x="16167" y="168260"/>
                  </a:lnTo>
                  <a:lnTo>
                    <a:pt x="4163" y="211985"/>
                  </a:lnTo>
                  <a:lnTo>
                    <a:pt x="0" y="258445"/>
                  </a:lnTo>
                  <a:lnTo>
                    <a:pt x="0" y="1852295"/>
                  </a:lnTo>
                  <a:lnTo>
                    <a:pt x="4163" y="1898754"/>
                  </a:lnTo>
                  <a:lnTo>
                    <a:pt x="16167" y="1942479"/>
                  </a:lnTo>
                  <a:lnTo>
                    <a:pt x="35282" y="1982742"/>
                  </a:lnTo>
                  <a:lnTo>
                    <a:pt x="60778" y="2018813"/>
                  </a:lnTo>
                  <a:lnTo>
                    <a:pt x="91926" y="2049961"/>
                  </a:lnTo>
                  <a:lnTo>
                    <a:pt x="127997" y="2075457"/>
                  </a:lnTo>
                  <a:lnTo>
                    <a:pt x="168260" y="2094572"/>
                  </a:lnTo>
                  <a:lnTo>
                    <a:pt x="211985" y="2106576"/>
                  </a:lnTo>
                  <a:lnTo>
                    <a:pt x="258444" y="2110740"/>
                  </a:lnTo>
                  <a:lnTo>
                    <a:pt x="2442083" y="2110740"/>
                  </a:lnTo>
                  <a:lnTo>
                    <a:pt x="2488542" y="2106576"/>
                  </a:lnTo>
                  <a:lnTo>
                    <a:pt x="2532267" y="2094572"/>
                  </a:lnTo>
                  <a:lnTo>
                    <a:pt x="2572530" y="2075457"/>
                  </a:lnTo>
                  <a:lnTo>
                    <a:pt x="2608601" y="2049961"/>
                  </a:lnTo>
                  <a:lnTo>
                    <a:pt x="2639749" y="2018813"/>
                  </a:lnTo>
                  <a:lnTo>
                    <a:pt x="2665245" y="1982742"/>
                  </a:lnTo>
                  <a:lnTo>
                    <a:pt x="2684360" y="1942479"/>
                  </a:lnTo>
                  <a:lnTo>
                    <a:pt x="2696364" y="1898754"/>
                  </a:lnTo>
                  <a:lnTo>
                    <a:pt x="2700528" y="1852295"/>
                  </a:lnTo>
                  <a:lnTo>
                    <a:pt x="2700528" y="258445"/>
                  </a:lnTo>
                  <a:lnTo>
                    <a:pt x="2696364" y="211985"/>
                  </a:lnTo>
                  <a:lnTo>
                    <a:pt x="2684360" y="168260"/>
                  </a:lnTo>
                  <a:lnTo>
                    <a:pt x="2665245" y="127997"/>
                  </a:lnTo>
                  <a:lnTo>
                    <a:pt x="2639749" y="91926"/>
                  </a:lnTo>
                  <a:lnTo>
                    <a:pt x="2608601" y="60778"/>
                  </a:lnTo>
                  <a:lnTo>
                    <a:pt x="2572530" y="35282"/>
                  </a:lnTo>
                  <a:lnTo>
                    <a:pt x="2532267" y="16167"/>
                  </a:lnTo>
                  <a:lnTo>
                    <a:pt x="2488542" y="4163"/>
                  </a:lnTo>
                  <a:lnTo>
                    <a:pt x="244208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77262" y="3326130"/>
              <a:ext cx="2700655" cy="2110740"/>
            </a:xfrm>
            <a:custGeom>
              <a:avLst/>
              <a:gdLst/>
              <a:ahLst/>
              <a:cxnLst/>
              <a:rect l="l" t="t" r="r" b="b"/>
              <a:pathLst>
                <a:path w="2700654" h="2110740">
                  <a:moveTo>
                    <a:pt x="0" y="258445"/>
                  </a:moveTo>
                  <a:lnTo>
                    <a:pt x="4163" y="211985"/>
                  </a:lnTo>
                  <a:lnTo>
                    <a:pt x="16167" y="168260"/>
                  </a:lnTo>
                  <a:lnTo>
                    <a:pt x="35282" y="127997"/>
                  </a:lnTo>
                  <a:lnTo>
                    <a:pt x="60778" y="91926"/>
                  </a:lnTo>
                  <a:lnTo>
                    <a:pt x="91926" y="60778"/>
                  </a:lnTo>
                  <a:lnTo>
                    <a:pt x="127997" y="35282"/>
                  </a:lnTo>
                  <a:lnTo>
                    <a:pt x="168260" y="16167"/>
                  </a:lnTo>
                  <a:lnTo>
                    <a:pt x="211985" y="4163"/>
                  </a:lnTo>
                  <a:lnTo>
                    <a:pt x="258444" y="0"/>
                  </a:lnTo>
                  <a:lnTo>
                    <a:pt x="2442083" y="0"/>
                  </a:lnTo>
                  <a:lnTo>
                    <a:pt x="2488542" y="4163"/>
                  </a:lnTo>
                  <a:lnTo>
                    <a:pt x="2532267" y="16167"/>
                  </a:lnTo>
                  <a:lnTo>
                    <a:pt x="2572530" y="35282"/>
                  </a:lnTo>
                  <a:lnTo>
                    <a:pt x="2608601" y="60778"/>
                  </a:lnTo>
                  <a:lnTo>
                    <a:pt x="2639749" y="91926"/>
                  </a:lnTo>
                  <a:lnTo>
                    <a:pt x="2665245" y="127997"/>
                  </a:lnTo>
                  <a:lnTo>
                    <a:pt x="2684360" y="168260"/>
                  </a:lnTo>
                  <a:lnTo>
                    <a:pt x="2696364" y="211985"/>
                  </a:lnTo>
                  <a:lnTo>
                    <a:pt x="2700528" y="258445"/>
                  </a:lnTo>
                  <a:lnTo>
                    <a:pt x="2700528" y="1852295"/>
                  </a:lnTo>
                  <a:lnTo>
                    <a:pt x="2696364" y="1898754"/>
                  </a:lnTo>
                  <a:lnTo>
                    <a:pt x="2684360" y="1942479"/>
                  </a:lnTo>
                  <a:lnTo>
                    <a:pt x="2665245" y="1982742"/>
                  </a:lnTo>
                  <a:lnTo>
                    <a:pt x="2639749" y="2018813"/>
                  </a:lnTo>
                  <a:lnTo>
                    <a:pt x="2608601" y="2049961"/>
                  </a:lnTo>
                  <a:lnTo>
                    <a:pt x="2572530" y="2075457"/>
                  </a:lnTo>
                  <a:lnTo>
                    <a:pt x="2532267" y="2094572"/>
                  </a:lnTo>
                  <a:lnTo>
                    <a:pt x="2488542" y="2106576"/>
                  </a:lnTo>
                  <a:lnTo>
                    <a:pt x="2442083" y="2110740"/>
                  </a:lnTo>
                  <a:lnTo>
                    <a:pt x="258444" y="2110740"/>
                  </a:lnTo>
                  <a:lnTo>
                    <a:pt x="211985" y="2106576"/>
                  </a:lnTo>
                  <a:lnTo>
                    <a:pt x="168260" y="2094572"/>
                  </a:lnTo>
                  <a:lnTo>
                    <a:pt x="127997" y="2075457"/>
                  </a:lnTo>
                  <a:lnTo>
                    <a:pt x="91926" y="2049961"/>
                  </a:lnTo>
                  <a:lnTo>
                    <a:pt x="60778" y="2018813"/>
                  </a:lnTo>
                  <a:lnTo>
                    <a:pt x="35282" y="1982742"/>
                  </a:lnTo>
                  <a:lnTo>
                    <a:pt x="16167" y="1942479"/>
                  </a:lnTo>
                  <a:lnTo>
                    <a:pt x="4163" y="1898754"/>
                  </a:lnTo>
                  <a:lnTo>
                    <a:pt x="0" y="1852295"/>
                  </a:lnTo>
                  <a:lnTo>
                    <a:pt x="0" y="258445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85033" y="3515360"/>
            <a:ext cx="228092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200" spc="-60" dirty="0">
                <a:solidFill>
                  <a:srgbClr val="3E3E3E"/>
                </a:solidFill>
                <a:latin typeface="Arial"/>
                <a:cs typeface="Arial"/>
              </a:rPr>
              <a:t>Join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area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defines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type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join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between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tables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source.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1184" y="8324798"/>
            <a:ext cx="8910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filters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defined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restrict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coming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source.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26207" y="8165592"/>
            <a:ext cx="711835" cy="593090"/>
            <a:chOff x="2426207" y="8165592"/>
            <a:chExt cx="711835" cy="593090"/>
          </a:xfrm>
        </p:grpSpPr>
        <p:sp>
          <p:nvSpPr>
            <p:cNvPr id="15" name="object 15"/>
            <p:cNvSpPr/>
            <p:nvPr/>
          </p:nvSpPr>
          <p:spPr>
            <a:xfrm>
              <a:off x="2426207" y="8165592"/>
              <a:ext cx="711835" cy="593090"/>
            </a:xfrm>
            <a:custGeom>
              <a:avLst/>
              <a:gdLst/>
              <a:ahLst/>
              <a:cxnLst/>
              <a:rect l="l" t="t" r="r" b="b"/>
              <a:pathLst>
                <a:path w="711835" h="593090">
                  <a:moveTo>
                    <a:pt x="415290" y="0"/>
                  </a:moveTo>
                  <a:lnTo>
                    <a:pt x="0" y="0"/>
                  </a:lnTo>
                  <a:lnTo>
                    <a:pt x="0" y="592835"/>
                  </a:lnTo>
                  <a:lnTo>
                    <a:pt x="415290" y="592835"/>
                  </a:lnTo>
                  <a:lnTo>
                    <a:pt x="711708" y="296417"/>
                  </a:lnTo>
                  <a:lnTo>
                    <a:pt x="415290" y="0"/>
                  </a:lnTo>
                  <a:close/>
                </a:path>
              </a:pathLst>
            </a:custGeom>
            <a:solidFill>
              <a:srgbClr val="69C6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7459" y="8266176"/>
              <a:ext cx="310895" cy="38862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163311" y="4282440"/>
            <a:ext cx="2481580" cy="195580"/>
            <a:chOff x="5163311" y="4282440"/>
            <a:chExt cx="2481580" cy="195580"/>
          </a:xfrm>
        </p:grpSpPr>
        <p:sp>
          <p:nvSpPr>
            <p:cNvPr id="18" name="object 18"/>
            <p:cNvSpPr/>
            <p:nvPr/>
          </p:nvSpPr>
          <p:spPr>
            <a:xfrm>
              <a:off x="5177789" y="4380738"/>
              <a:ext cx="2318385" cy="635"/>
            </a:xfrm>
            <a:custGeom>
              <a:avLst/>
              <a:gdLst/>
              <a:ahLst/>
              <a:cxnLst/>
              <a:rect l="l" t="t" r="r" b="b"/>
              <a:pathLst>
                <a:path w="2318384" h="635">
                  <a:moveTo>
                    <a:pt x="0" y="253"/>
                  </a:moveTo>
                  <a:lnTo>
                    <a:pt x="2318385" y="0"/>
                  </a:lnTo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9311" y="4282440"/>
              <a:ext cx="195072" cy="19507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164071" y="1102613"/>
            <a:ext cx="392937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6870" marR="5080" indent="-161417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PLORING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7E7E7E"/>
                </a:solidFill>
                <a:latin typeface="Tahoma"/>
                <a:cs typeface="Tahoma"/>
              </a:rPr>
              <a:t>THE</a:t>
            </a:r>
            <a:r>
              <a:rPr sz="2000" b="1" spc="-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000" b="1" spc="-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Tahoma"/>
                <a:cs typeface="Tahoma"/>
              </a:rPr>
              <a:t>SO</a:t>
            </a:r>
            <a:r>
              <a:rPr sz="2000" b="1" spc="-20" dirty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2000" b="1" spc="-70" dirty="0">
                <a:solidFill>
                  <a:srgbClr val="7E7E7E"/>
                </a:solidFill>
                <a:latin typeface="Tahoma"/>
                <a:cs typeface="Tahoma"/>
              </a:rPr>
              <a:t>RCE  </a:t>
            </a:r>
            <a:r>
              <a:rPr sz="2000" b="1" spc="-25" dirty="0">
                <a:solidFill>
                  <a:srgbClr val="7E7E7E"/>
                </a:solidFill>
                <a:latin typeface="Tahoma"/>
                <a:cs typeface="Tahoma"/>
              </a:rPr>
              <a:t>PAGE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D4DBE4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4071" y="1102613"/>
            <a:ext cx="392937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6870" marR="5080" indent="-161417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PLORING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7E7E7E"/>
                </a:solidFill>
                <a:latin typeface="Tahoma"/>
                <a:cs typeface="Tahoma"/>
              </a:rPr>
              <a:t>THE</a:t>
            </a:r>
            <a:r>
              <a:rPr sz="2000" b="1" spc="-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000" b="1" spc="-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Tahoma"/>
                <a:cs typeface="Tahoma"/>
              </a:rPr>
              <a:t>SO</a:t>
            </a:r>
            <a:r>
              <a:rPr sz="2000" b="1" spc="-20" dirty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2000" b="1" spc="-70" dirty="0">
                <a:solidFill>
                  <a:srgbClr val="7E7E7E"/>
                </a:solidFill>
                <a:latin typeface="Tahoma"/>
                <a:cs typeface="Tahoma"/>
              </a:rPr>
              <a:t>RCE  </a:t>
            </a:r>
            <a:r>
              <a:rPr sz="2000" b="1" spc="-25" dirty="0">
                <a:solidFill>
                  <a:srgbClr val="7E7E7E"/>
                </a:solidFill>
                <a:latin typeface="Tahoma"/>
                <a:cs typeface="Tahoma"/>
              </a:rPr>
              <a:t>PAGE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30779" y="2145792"/>
            <a:ext cx="13355319" cy="5996940"/>
            <a:chOff x="2430779" y="2145792"/>
            <a:chExt cx="13355319" cy="5996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895" y="2154936"/>
              <a:ext cx="10131552" cy="59070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40323" y="2150364"/>
              <a:ext cx="10140950" cy="5916295"/>
            </a:xfrm>
            <a:custGeom>
              <a:avLst/>
              <a:gdLst/>
              <a:ahLst/>
              <a:cxnLst/>
              <a:rect l="l" t="t" r="r" b="b"/>
              <a:pathLst>
                <a:path w="10140950" h="5916295">
                  <a:moveTo>
                    <a:pt x="0" y="5916167"/>
                  </a:moveTo>
                  <a:lnTo>
                    <a:pt x="10140695" y="5916167"/>
                  </a:lnTo>
                  <a:lnTo>
                    <a:pt x="10140695" y="0"/>
                  </a:lnTo>
                  <a:lnTo>
                    <a:pt x="0" y="0"/>
                  </a:lnTo>
                  <a:lnTo>
                    <a:pt x="0" y="5916167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4245" y="5403342"/>
              <a:ext cx="7702550" cy="2659380"/>
            </a:xfrm>
            <a:custGeom>
              <a:avLst/>
              <a:gdLst/>
              <a:ahLst/>
              <a:cxnLst/>
              <a:rect l="l" t="t" r="r" b="b"/>
              <a:pathLst>
                <a:path w="7702550" h="2659379">
                  <a:moveTo>
                    <a:pt x="0" y="89408"/>
                  </a:moveTo>
                  <a:lnTo>
                    <a:pt x="7022" y="54596"/>
                  </a:lnTo>
                  <a:lnTo>
                    <a:pt x="26177" y="26177"/>
                  </a:lnTo>
                  <a:lnTo>
                    <a:pt x="54596" y="7022"/>
                  </a:lnTo>
                  <a:lnTo>
                    <a:pt x="89407" y="0"/>
                  </a:lnTo>
                  <a:lnTo>
                    <a:pt x="7612888" y="0"/>
                  </a:lnTo>
                  <a:lnTo>
                    <a:pt x="7647699" y="7022"/>
                  </a:lnTo>
                  <a:lnTo>
                    <a:pt x="7676118" y="26177"/>
                  </a:lnTo>
                  <a:lnTo>
                    <a:pt x="7695273" y="54596"/>
                  </a:lnTo>
                  <a:lnTo>
                    <a:pt x="7702296" y="89408"/>
                  </a:lnTo>
                  <a:lnTo>
                    <a:pt x="7702296" y="2569997"/>
                  </a:lnTo>
                  <a:lnTo>
                    <a:pt x="7695273" y="2604789"/>
                  </a:lnTo>
                  <a:lnTo>
                    <a:pt x="7676118" y="2633200"/>
                  </a:lnTo>
                  <a:lnTo>
                    <a:pt x="7647699" y="2652355"/>
                  </a:lnTo>
                  <a:lnTo>
                    <a:pt x="7612888" y="2659380"/>
                  </a:lnTo>
                  <a:lnTo>
                    <a:pt x="89407" y="2659380"/>
                  </a:lnTo>
                  <a:lnTo>
                    <a:pt x="54596" y="2652355"/>
                  </a:lnTo>
                  <a:lnTo>
                    <a:pt x="26177" y="2633200"/>
                  </a:lnTo>
                  <a:lnTo>
                    <a:pt x="7022" y="2604789"/>
                  </a:lnTo>
                  <a:lnTo>
                    <a:pt x="0" y="2569997"/>
                  </a:lnTo>
                  <a:lnTo>
                    <a:pt x="0" y="89408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43677" y="7024877"/>
              <a:ext cx="2898140" cy="0"/>
            </a:xfrm>
            <a:custGeom>
              <a:avLst/>
              <a:gdLst/>
              <a:ahLst/>
              <a:cxnLst/>
              <a:rect l="l" t="t" r="r" b="b"/>
              <a:pathLst>
                <a:path w="2898140">
                  <a:moveTo>
                    <a:pt x="0" y="0"/>
                  </a:moveTo>
                  <a:lnTo>
                    <a:pt x="2898013" y="0"/>
                  </a:lnTo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6595" y="6900672"/>
              <a:ext cx="248411" cy="2468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45257" y="6017513"/>
              <a:ext cx="2743200" cy="2110740"/>
            </a:xfrm>
            <a:custGeom>
              <a:avLst/>
              <a:gdLst/>
              <a:ahLst/>
              <a:cxnLst/>
              <a:rect l="l" t="t" r="r" b="b"/>
              <a:pathLst>
                <a:path w="2743200" h="2110740">
                  <a:moveTo>
                    <a:pt x="2484755" y="0"/>
                  </a:moveTo>
                  <a:lnTo>
                    <a:pt x="258444" y="0"/>
                  </a:lnTo>
                  <a:lnTo>
                    <a:pt x="211985" y="4163"/>
                  </a:lnTo>
                  <a:lnTo>
                    <a:pt x="168260" y="16167"/>
                  </a:lnTo>
                  <a:lnTo>
                    <a:pt x="127997" y="35282"/>
                  </a:lnTo>
                  <a:lnTo>
                    <a:pt x="91926" y="60778"/>
                  </a:lnTo>
                  <a:lnTo>
                    <a:pt x="60778" y="91926"/>
                  </a:lnTo>
                  <a:lnTo>
                    <a:pt x="35282" y="127997"/>
                  </a:lnTo>
                  <a:lnTo>
                    <a:pt x="16167" y="168260"/>
                  </a:lnTo>
                  <a:lnTo>
                    <a:pt x="4163" y="211985"/>
                  </a:lnTo>
                  <a:lnTo>
                    <a:pt x="0" y="258444"/>
                  </a:lnTo>
                  <a:lnTo>
                    <a:pt x="0" y="1852295"/>
                  </a:lnTo>
                  <a:lnTo>
                    <a:pt x="4163" y="1898744"/>
                  </a:lnTo>
                  <a:lnTo>
                    <a:pt x="16167" y="1942464"/>
                  </a:lnTo>
                  <a:lnTo>
                    <a:pt x="35282" y="1982725"/>
                  </a:lnTo>
                  <a:lnTo>
                    <a:pt x="60778" y="2018797"/>
                  </a:lnTo>
                  <a:lnTo>
                    <a:pt x="91926" y="2049948"/>
                  </a:lnTo>
                  <a:lnTo>
                    <a:pt x="127997" y="2075449"/>
                  </a:lnTo>
                  <a:lnTo>
                    <a:pt x="168260" y="2094568"/>
                  </a:lnTo>
                  <a:lnTo>
                    <a:pt x="211985" y="2106575"/>
                  </a:lnTo>
                  <a:lnTo>
                    <a:pt x="258444" y="2110740"/>
                  </a:lnTo>
                  <a:lnTo>
                    <a:pt x="2484755" y="2110740"/>
                  </a:lnTo>
                  <a:lnTo>
                    <a:pt x="2531214" y="2106575"/>
                  </a:lnTo>
                  <a:lnTo>
                    <a:pt x="2574939" y="2094568"/>
                  </a:lnTo>
                  <a:lnTo>
                    <a:pt x="2615202" y="2075449"/>
                  </a:lnTo>
                  <a:lnTo>
                    <a:pt x="2651273" y="2049948"/>
                  </a:lnTo>
                  <a:lnTo>
                    <a:pt x="2682421" y="2018797"/>
                  </a:lnTo>
                  <a:lnTo>
                    <a:pt x="2707917" y="1982725"/>
                  </a:lnTo>
                  <a:lnTo>
                    <a:pt x="2727032" y="1942464"/>
                  </a:lnTo>
                  <a:lnTo>
                    <a:pt x="2739036" y="1898744"/>
                  </a:lnTo>
                  <a:lnTo>
                    <a:pt x="2743200" y="1852295"/>
                  </a:lnTo>
                  <a:lnTo>
                    <a:pt x="2743200" y="258444"/>
                  </a:lnTo>
                  <a:lnTo>
                    <a:pt x="2739036" y="211985"/>
                  </a:lnTo>
                  <a:lnTo>
                    <a:pt x="2727032" y="168260"/>
                  </a:lnTo>
                  <a:lnTo>
                    <a:pt x="2707917" y="127997"/>
                  </a:lnTo>
                  <a:lnTo>
                    <a:pt x="2682421" y="91926"/>
                  </a:lnTo>
                  <a:lnTo>
                    <a:pt x="2651273" y="60778"/>
                  </a:lnTo>
                  <a:lnTo>
                    <a:pt x="2615202" y="35282"/>
                  </a:lnTo>
                  <a:lnTo>
                    <a:pt x="2574939" y="16167"/>
                  </a:lnTo>
                  <a:lnTo>
                    <a:pt x="2531214" y="4163"/>
                  </a:lnTo>
                  <a:lnTo>
                    <a:pt x="248475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45257" y="6017513"/>
              <a:ext cx="2743200" cy="2110740"/>
            </a:xfrm>
            <a:custGeom>
              <a:avLst/>
              <a:gdLst/>
              <a:ahLst/>
              <a:cxnLst/>
              <a:rect l="l" t="t" r="r" b="b"/>
              <a:pathLst>
                <a:path w="2743200" h="2110740">
                  <a:moveTo>
                    <a:pt x="0" y="258444"/>
                  </a:moveTo>
                  <a:lnTo>
                    <a:pt x="4163" y="211985"/>
                  </a:lnTo>
                  <a:lnTo>
                    <a:pt x="16167" y="168260"/>
                  </a:lnTo>
                  <a:lnTo>
                    <a:pt x="35282" y="127997"/>
                  </a:lnTo>
                  <a:lnTo>
                    <a:pt x="60778" y="91926"/>
                  </a:lnTo>
                  <a:lnTo>
                    <a:pt x="91926" y="60778"/>
                  </a:lnTo>
                  <a:lnTo>
                    <a:pt x="127997" y="35282"/>
                  </a:lnTo>
                  <a:lnTo>
                    <a:pt x="168260" y="16167"/>
                  </a:lnTo>
                  <a:lnTo>
                    <a:pt x="211985" y="4163"/>
                  </a:lnTo>
                  <a:lnTo>
                    <a:pt x="258444" y="0"/>
                  </a:lnTo>
                  <a:lnTo>
                    <a:pt x="2484755" y="0"/>
                  </a:lnTo>
                  <a:lnTo>
                    <a:pt x="2531214" y="4163"/>
                  </a:lnTo>
                  <a:lnTo>
                    <a:pt x="2574939" y="16167"/>
                  </a:lnTo>
                  <a:lnTo>
                    <a:pt x="2615202" y="35282"/>
                  </a:lnTo>
                  <a:lnTo>
                    <a:pt x="2651273" y="60778"/>
                  </a:lnTo>
                  <a:lnTo>
                    <a:pt x="2682421" y="91926"/>
                  </a:lnTo>
                  <a:lnTo>
                    <a:pt x="2707917" y="127997"/>
                  </a:lnTo>
                  <a:lnTo>
                    <a:pt x="2727032" y="168260"/>
                  </a:lnTo>
                  <a:lnTo>
                    <a:pt x="2739036" y="211985"/>
                  </a:lnTo>
                  <a:lnTo>
                    <a:pt x="2743200" y="258444"/>
                  </a:lnTo>
                  <a:lnTo>
                    <a:pt x="2743200" y="1852295"/>
                  </a:lnTo>
                  <a:lnTo>
                    <a:pt x="2739036" y="1898744"/>
                  </a:lnTo>
                  <a:lnTo>
                    <a:pt x="2727032" y="1942464"/>
                  </a:lnTo>
                  <a:lnTo>
                    <a:pt x="2707917" y="1982725"/>
                  </a:lnTo>
                  <a:lnTo>
                    <a:pt x="2682421" y="2018797"/>
                  </a:lnTo>
                  <a:lnTo>
                    <a:pt x="2651273" y="2049948"/>
                  </a:lnTo>
                  <a:lnTo>
                    <a:pt x="2615202" y="2075449"/>
                  </a:lnTo>
                  <a:lnTo>
                    <a:pt x="2574939" y="2094568"/>
                  </a:lnTo>
                  <a:lnTo>
                    <a:pt x="2531214" y="2106575"/>
                  </a:lnTo>
                  <a:lnTo>
                    <a:pt x="2484755" y="2110740"/>
                  </a:lnTo>
                  <a:lnTo>
                    <a:pt x="258444" y="2110740"/>
                  </a:lnTo>
                  <a:lnTo>
                    <a:pt x="211985" y="2106575"/>
                  </a:lnTo>
                  <a:lnTo>
                    <a:pt x="168260" y="2094568"/>
                  </a:lnTo>
                  <a:lnTo>
                    <a:pt x="127997" y="2075449"/>
                  </a:lnTo>
                  <a:lnTo>
                    <a:pt x="91926" y="2049948"/>
                  </a:lnTo>
                  <a:lnTo>
                    <a:pt x="60778" y="2018797"/>
                  </a:lnTo>
                  <a:lnTo>
                    <a:pt x="35282" y="1982725"/>
                  </a:lnTo>
                  <a:lnTo>
                    <a:pt x="16167" y="1942464"/>
                  </a:lnTo>
                  <a:lnTo>
                    <a:pt x="4163" y="1898744"/>
                  </a:lnTo>
                  <a:lnTo>
                    <a:pt x="0" y="1852295"/>
                  </a:lnTo>
                  <a:lnTo>
                    <a:pt x="0" y="258444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50363" y="6206997"/>
            <a:ext cx="233045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Preview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pane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gives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quick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view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allows general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modification.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D4DBE4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8089" y="2145601"/>
            <a:ext cx="14058265" cy="5959475"/>
            <a:chOff x="1728089" y="2145601"/>
            <a:chExt cx="14058265" cy="5959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896" y="2154936"/>
              <a:ext cx="10131552" cy="52928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40323" y="2150364"/>
              <a:ext cx="10140950" cy="5302250"/>
            </a:xfrm>
            <a:custGeom>
              <a:avLst/>
              <a:gdLst/>
              <a:ahLst/>
              <a:cxnLst/>
              <a:rect l="l" t="t" r="r" b="b"/>
              <a:pathLst>
                <a:path w="10140950" h="5302250">
                  <a:moveTo>
                    <a:pt x="0" y="5301996"/>
                  </a:moveTo>
                  <a:lnTo>
                    <a:pt x="10140695" y="5301996"/>
                  </a:lnTo>
                  <a:lnTo>
                    <a:pt x="10140695" y="0"/>
                  </a:lnTo>
                  <a:lnTo>
                    <a:pt x="0" y="0"/>
                  </a:lnTo>
                  <a:lnTo>
                    <a:pt x="0" y="5301996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7692" y="5766816"/>
              <a:ext cx="5138927" cy="22951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41614" y="5191506"/>
              <a:ext cx="1475105" cy="576580"/>
            </a:xfrm>
            <a:custGeom>
              <a:avLst/>
              <a:gdLst/>
              <a:ahLst/>
              <a:cxnLst/>
              <a:rect l="l" t="t" r="r" b="b"/>
              <a:pathLst>
                <a:path w="1475104" h="576579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216407" y="0"/>
                  </a:lnTo>
                  <a:lnTo>
                    <a:pt x="231255" y="2988"/>
                  </a:lnTo>
                  <a:lnTo>
                    <a:pt x="243363" y="11144"/>
                  </a:lnTo>
                  <a:lnTo>
                    <a:pt x="251519" y="23252"/>
                  </a:lnTo>
                  <a:lnTo>
                    <a:pt x="254507" y="38100"/>
                  </a:lnTo>
                  <a:lnTo>
                    <a:pt x="254507" y="190500"/>
                  </a:lnTo>
                  <a:lnTo>
                    <a:pt x="251519" y="205347"/>
                  </a:lnTo>
                  <a:lnTo>
                    <a:pt x="243363" y="217455"/>
                  </a:lnTo>
                  <a:lnTo>
                    <a:pt x="231255" y="225611"/>
                  </a:lnTo>
                  <a:lnTo>
                    <a:pt x="216407" y="228600"/>
                  </a:lnTo>
                  <a:lnTo>
                    <a:pt x="38100" y="228600"/>
                  </a:lnTo>
                  <a:lnTo>
                    <a:pt x="23252" y="225611"/>
                  </a:lnTo>
                  <a:lnTo>
                    <a:pt x="11144" y="217455"/>
                  </a:lnTo>
                  <a:lnTo>
                    <a:pt x="2988" y="205347"/>
                  </a:lnTo>
                  <a:lnTo>
                    <a:pt x="0" y="190500"/>
                  </a:lnTo>
                  <a:lnTo>
                    <a:pt x="0" y="38100"/>
                  </a:lnTo>
                  <a:close/>
                </a:path>
                <a:path w="1475104" h="576579">
                  <a:moveTo>
                    <a:pt x="254507" y="228600"/>
                  </a:moveTo>
                  <a:lnTo>
                    <a:pt x="1474977" y="576072"/>
                  </a:lnTo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2694" y="5712714"/>
              <a:ext cx="2940050" cy="2377440"/>
            </a:xfrm>
            <a:custGeom>
              <a:avLst/>
              <a:gdLst/>
              <a:ahLst/>
              <a:cxnLst/>
              <a:rect l="l" t="t" r="r" b="b"/>
              <a:pathLst>
                <a:path w="2940050" h="2377440">
                  <a:moveTo>
                    <a:pt x="2648585" y="0"/>
                  </a:moveTo>
                  <a:lnTo>
                    <a:pt x="291211" y="0"/>
                  </a:lnTo>
                  <a:lnTo>
                    <a:pt x="243956" y="3809"/>
                  </a:lnTo>
                  <a:lnTo>
                    <a:pt x="199135" y="14838"/>
                  </a:lnTo>
                  <a:lnTo>
                    <a:pt x="157348" y="32489"/>
                  </a:lnTo>
                  <a:lnTo>
                    <a:pt x="119192" y="56164"/>
                  </a:lnTo>
                  <a:lnTo>
                    <a:pt x="85264" y="85264"/>
                  </a:lnTo>
                  <a:lnTo>
                    <a:pt x="56164" y="119192"/>
                  </a:lnTo>
                  <a:lnTo>
                    <a:pt x="32489" y="157348"/>
                  </a:lnTo>
                  <a:lnTo>
                    <a:pt x="14838" y="199135"/>
                  </a:lnTo>
                  <a:lnTo>
                    <a:pt x="3809" y="243956"/>
                  </a:lnTo>
                  <a:lnTo>
                    <a:pt x="0" y="291211"/>
                  </a:lnTo>
                  <a:lnTo>
                    <a:pt x="0" y="2086229"/>
                  </a:lnTo>
                  <a:lnTo>
                    <a:pt x="3809" y="2133471"/>
                  </a:lnTo>
                  <a:lnTo>
                    <a:pt x="14838" y="2178284"/>
                  </a:lnTo>
                  <a:lnTo>
                    <a:pt x="32489" y="2220069"/>
                  </a:lnTo>
                  <a:lnTo>
                    <a:pt x="56164" y="2258226"/>
                  </a:lnTo>
                  <a:lnTo>
                    <a:pt x="85264" y="2292156"/>
                  </a:lnTo>
                  <a:lnTo>
                    <a:pt x="119192" y="2321260"/>
                  </a:lnTo>
                  <a:lnTo>
                    <a:pt x="157348" y="2344940"/>
                  </a:lnTo>
                  <a:lnTo>
                    <a:pt x="199135" y="2362596"/>
                  </a:lnTo>
                  <a:lnTo>
                    <a:pt x="243956" y="2373629"/>
                  </a:lnTo>
                  <a:lnTo>
                    <a:pt x="291211" y="2377440"/>
                  </a:lnTo>
                  <a:lnTo>
                    <a:pt x="2648585" y="2377440"/>
                  </a:lnTo>
                  <a:lnTo>
                    <a:pt x="2695839" y="2373629"/>
                  </a:lnTo>
                  <a:lnTo>
                    <a:pt x="2740659" y="2362596"/>
                  </a:lnTo>
                  <a:lnTo>
                    <a:pt x="2782447" y="2344940"/>
                  </a:lnTo>
                  <a:lnTo>
                    <a:pt x="2820603" y="2321260"/>
                  </a:lnTo>
                  <a:lnTo>
                    <a:pt x="2854531" y="2292156"/>
                  </a:lnTo>
                  <a:lnTo>
                    <a:pt x="2883631" y="2258226"/>
                  </a:lnTo>
                  <a:lnTo>
                    <a:pt x="2907306" y="2220069"/>
                  </a:lnTo>
                  <a:lnTo>
                    <a:pt x="2924957" y="2178284"/>
                  </a:lnTo>
                  <a:lnTo>
                    <a:pt x="2935986" y="2133471"/>
                  </a:lnTo>
                  <a:lnTo>
                    <a:pt x="2939796" y="2086229"/>
                  </a:lnTo>
                  <a:lnTo>
                    <a:pt x="2939796" y="291211"/>
                  </a:lnTo>
                  <a:lnTo>
                    <a:pt x="2935986" y="243956"/>
                  </a:lnTo>
                  <a:lnTo>
                    <a:pt x="2924957" y="199136"/>
                  </a:lnTo>
                  <a:lnTo>
                    <a:pt x="2907306" y="157348"/>
                  </a:lnTo>
                  <a:lnTo>
                    <a:pt x="2883631" y="119192"/>
                  </a:lnTo>
                  <a:lnTo>
                    <a:pt x="2854531" y="85264"/>
                  </a:lnTo>
                  <a:lnTo>
                    <a:pt x="2820603" y="56164"/>
                  </a:lnTo>
                  <a:lnTo>
                    <a:pt x="2782447" y="32489"/>
                  </a:lnTo>
                  <a:lnTo>
                    <a:pt x="2740660" y="14838"/>
                  </a:lnTo>
                  <a:lnTo>
                    <a:pt x="2695839" y="3809"/>
                  </a:lnTo>
                  <a:lnTo>
                    <a:pt x="264858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42694" y="5712714"/>
              <a:ext cx="2940050" cy="2377440"/>
            </a:xfrm>
            <a:custGeom>
              <a:avLst/>
              <a:gdLst/>
              <a:ahLst/>
              <a:cxnLst/>
              <a:rect l="l" t="t" r="r" b="b"/>
              <a:pathLst>
                <a:path w="2940050" h="2377440">
                  <a:moveTo>
                    <a:pt x="0" y="291211"/>
                  </a:moveTo>
                  <a:lnTo>
                    <a:pt x="3809" y="243956"/>
                  </a:lnTo>
                  <a:lnTo>
                    <a:pt x="14838" y="199135"/>
                  </a:lnTo>
                  <a:lnTo>
                    <a:pt x="32489" y="157348"/>
                  </a:lnTo>
                  <a:lnTo>
                    <a:pt x="56164" y="119192"/>
                  </a:lnTo>
                  <a:lnTo>
                    <a:pt x="85264" y="85264"/>
                  </a:lnTo>
                  <a:lnTo>
                    <a:pt x="119192" y="56164"/>
                  </a:lnTo>
                  <a:lnTo>
                    <a:pt x="157348" y="32489"/>
                  </a:lnTo>
                  <a:lnTo>
                    <a:pt x="199135" y="14838"/>
                  </a:lnTo>
                  <a:lnTo>
                    <a:pt x="243956" y="3809"/>
                  </a:lnTo>
                  <a:lnTo>
                    <a:pt x="291211" y="0"/>
                  </a:lnTo>
                  <a:lnTo>
                    <a:pt x="2648585" y="0"/>
                  </a:lnTo>
                  <a:lnTo>
                    <a:pt x="2695839" y="3809"/>
                  </a:lnTo>
                  <a:lnTo>
                    <a:pt x="2740660" y="14838"/>
                  </a:lnTo>
                  <a:lnTo>
                    <a:pt x="2782447" y="32489"/>
                  </a:lnTo>
                  <a:lnTo>
                    <a:pt x="2820603" y="56164"/>
                  </a:lnTo>
                  <a:lnTo>
                    <a:pt x="2854531" y="85264"/>
                  </a:lnTo>
                  <a:lnTo>
                    <a:pt x="2883631" y="119192"/>
                  </a:lnTo>
                  <a:lnTo>
                    <a:pt x="2907306" y="157348"/>
                  </a:lnTo>
                  <a:lnTo>
                    <a:pt x="2924957" y="199136"/>
                  </a:lnTo>
                  <a:lnTo>
                    <a:pt x="2935986" y="243956"/>
                  </a:lnTo>
                  <a:lnTo>
                    <a:pt x="2939796" y="291211"/>
                  </a:lnTo>
                  <a:lnTo>
                    <a:pt x="2939796" y="2086229"/>
                  </a:lnTo>
                  <a:lnTo>
                    <a:pt x="2935986" y="2133471"/>
                  </a:lnTo>
                  <a:lnTo>
                    <a:pt x="2924957" y="2178284"/>
                  </a:lnTo>
                  <a:lnTo>
                    <a:pt x="2907306" y="2220069"/>
                  </a:lnTo>
                  <a:lnTo>
                    <a:pt x="2883631" y="2258226"/>
                  </a:lnTo>
                  <a:lnTo>
                    <a:pt x="2854531" y="2292156"/>
                  </a:lnTo>
                  <a:lnTo>
                    <a:pt x="2820603" y="2321260"/>
                  </a:lnTo>
                  <a:lnTo>
                    <a:pt x="2782447" y="2344940"/>
                  </a:lnTo>
                  <a:lnTo>
                    <a:pt x="2740659" y="2362596"/>
                  </a:lnTo>
                  <a:lnTo>
                    <a:pt x="2695839" y="2373629"/>
                  </a:lnTo>
                  <a:lnTo>
                    <a:pt x="2648585" y="2377440"/>
                  </a:lnTo>
                  <a:lnTo>
                    <a:pt x="291211" y="2377440"/>
                  </a:lnTo>
                  <a:lnTo>
                    <a:pt x="243956" y="2373629"/>
                  </a:lnTo>
                  <a:lnTo>
                    <a:pt x="199135" y="2362596"/>
                  </a:lnTo>
                  <a:lnTo>
                    <a:pt x="157348" y="2344940"/>
                  </a:lnTo>
                  <a:lnTo>
                    <a:pt x="119192" y="2321260"/>
                  </a:lnTo>
                  <a:lnTo>
                    <a:pt x="85264" y="2292156"/>
                  </a:lnTo>
                  <a:lnTo>
                    <a:pt x="56164" y="2258226"/>
                  </a:lnTo>
                  <a:lnTo>
                    <a:pt x="32489" y="2220069"/>
                  </a:lnTo>
                  <a:lnTo>
                    <a:pt x="14838" y="2178284"/>
                  </a:lnTo>
                  <a:lnTo>
                    <a:pt x="3809" y="2133471"/>
                  </a:lnTo>
                  <a:lnTo>
                    <a:pt x="0" y="2086229"/>
                  </a:lnTo>
                  <a:lnTo>
                    <a:pt x="0" y="291211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64071" y="1102613"/>
            <a:ext cx="392937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6870" marR="5080" indent="-161417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PLORING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7E7E7E"/>
                </a:solidFill>
                <a:latin typeface="Tahoma"/>
                <a:cs typeface="Tahoma"/>
              </a:rPr>
              <a:t>THE</a:t>
            </a:r>
            <a:r>
              <a:rPr sz="2000" b="1" spc="-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000" b="1" spc="-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Tahoma"/>
                <a:cs typeface="Tahoma"/>
              </a:rPr>
              <a:t>SO</a:t>
            </a:r>
            <a:r>
              <a:rPr sz="2000" b="1" spc="-20" dirty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2000" b="1" spc="-70" dirty="0">
                <a:solidFill>
                  <a:srgbClr val="7E7E7E"/>
                </a:solidFill>
                <a:latin typeface="Tahoma"/>
                <a:cs typeface="Tahoma"/>
              </a:rPr>
              <a:t>RCE  </a:t>
            </a:r>
            <a:r>
              <a:rPr sz="2000" b="1" spc="-25" dirty="0">
                <a:solidFill>
                  <a:srgbClr val="7E7E7E"/>
                </a:solidFill>
                <a:latin typeface="Tahoma"/>
                <a:cs typeface="Tahoma"/>
              </a:rPr>
              <a:t>PAGE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8726" y="5700522"/>
            <a:ext cx="242760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Metadata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area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displays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fields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2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rows,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which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will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help you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quickly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examine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structure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source.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82490" y="6673595"/>
            <a:ext cx="5051425" cy="247015"/>
            <a:chOff x="4682490" y="6673595"/>
            <a:chExt cx="5051425" cy="247015"/>
          </a:xfrm>
        </p:grpSpPr>
        <p:sp>
          <p:nvSpPr>
            <p:cNvPr id="13" name="object 13"/>
            <p:cNvSpPr/>
            <p:nvPr/>
          </p:nvSpPr>
          <p:spPr>
            <a:xfrm>
              <a:off x="4682490" y="6797801"/>
              <a:ext cx="4928870" cy="0"/>
            </a:xfrm>
            <a:custGeom>
              <a:avLst/>
              <a:gdLst/>
              <a:ahLst/>
              <a:cxnLst/>
              <a:rect l="l" t="t" r="r" b="b"/>
              <a:pathLst>
                <a:path w="4928870">
                  <a:moveTo>
                    <a:pt x="0" y="0"/>
                  </a:moveTo>
                  <a:lnTo>
                    <a:pt x="4928743" y="0"/>
                  </a:lnTo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6900" y="6673595"/>
              <a:ext cx="246888" cy="246887"/>
            </a:xfrm>
            <a:prstGeom prst="rect">
              <a:avLst/>
            </a:prstGeom>
          </p:spPr>
        </p:pic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D4DBE4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78242" y="1407668"/>
            <a:ext cx="700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7E7E7E"/>
                </a:solidFill>
                <a:latin typeface="Tahoma"/>
                <a:cs typeface="Tahoma"/>
              </a:rPr>
              <a:t>PA</a:t>
            </a:r>
            <a:r>
              <a:rPr sz="2000" b="1" spc="15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2000" b="1" spc="-1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5433" y="1102613"/>
            <a:ext cx="13313410" cy="117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0829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EXPLORING</a:t>
            </a:r>
            <a:r>
              <a:rPr sz="2000" b="1" spc="-114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7E7E7E"/>
                </a:solidFill>
                <a:latin typeface="Tahoma"/>
                <a:cs typeface="Tahoma"/>
              </a:rPr>
              <a:t>THE</a:t>
            </a:r>
            <a:r>
              <a:rPr sz="2000" b="1" spc="-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20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7E7E7E"/>
                </a:solidFill>
                <a:latin typeface="Tahoma"/>
                <a:cs typeface="Tahoma"/>
              </a:rPr>
              <a:t>SOURCE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After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reviewing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page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Arial"/>
                <a:cs typeface="Arial"/>
              </a:rPr>
              <a:t>confirm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was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interpreted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correctly,</a:t>
            </a:r>
            <a:r>
              <a:rPr sz="20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click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“Sheet1”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tab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open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worksheet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workspace.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will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appear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pane: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07564" y="2779776"/>
            <a:ext cx="12365990" cy="5808345"/>
            <a:chOff x="2607564" y="2779776"/>
            <a:chExt cx="12365990" cy="58083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6708" y="2788920"/>
              <a:ext cx="5702808" cy="57790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12136" y="2784348"/>
              <a:ext cx="5712460" cy="5788660"/>
            </a:xfrm>
            <a:custGeom>
              <a:avLst/>
              <a:gdLst/>
              <a:ahLst/>
              <a:cxnLst/>
              <a:rect l="l" t="t" r="r" b="b"/>
              <a:pathLst>
                <a:path w="5712459" h="5788659">
                  <a:moveTo>
                    <a:pt x="0" y="5788152"/>
                  </a:moveTo>
                  <a:lnTo>
                    <a:pt x="5711952" y="5788152"/>
                  </a:lnTo>
                  <a:lnTo>
                    <a:pt x="5711952" y="0"/>
                  </a:lnTo>
                  <a:lnTo>
                    <a:pt x="0" y="0"/>
                  </a:lnTo>
                  <a:lnTo>
                    <a:pt x="0" y="578815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52394" y="5253990"/>
              <a:ext cx="5253355" cy="3314700"/>
            </a:xfrm>
            <a:custGeom>
              <a:avLst/>
              <a:gdLst/>
              <a:ahLst/>
              <a:cxnLst/>
              <a:rect l="l" t="t" r="r" b="b"/>
              <a:pathLst>
                <a:path w="5253355" h="3314700">
                  <a:moveTo>
                    <a:pt x="762000" y="3017520"/>
                  </a:moveTo>
                  <a:lnTo>
                    <a:pt x="5253228" y="3017520"/>
                  </a:lnTo>
                  <a:lnTo>
                    <a:pt x="5253228" y="0"/>
                  </a:lnTo>
                  <a:lnTo>
                    <a:pt x="762000" y="0"/>
                  </a:lnTo>
                  <a:lnTo>
                    <a:pt x="762000" y="3017520"/>
                  </a:lnTo>
                  <a:close/>
                </a:path>
                <a:path w="5253355" h="3314700">
                  <a:moveTo>
                    <a:pt x="0" y="3314700"/>
                  </a:moveTo>
                  <a:lnTo>
                    <a:pt x="678180" y="3314700"/>
                  </a:lnTo>
                  <a:lnTo>
                    <a:pt x="678180" y="3019044"/>
                  </a:lnTo>
                  <a:lnTo>
                    <a:pt x="0" y="3019044"/>
                  </a:lnTo>
                  <a:lnTo>
                    <a:pt x="0" y="3314700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9759" y="2788920"/>
              <a:ext cx="5454396" cy="57790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505188" y="2784348"/>
              <a:ext cx="5463540" cy="5788660"/>
            </a:xfrm>
            <a:custGeom>
              <a:avLst/>
              <a:gdLst/>
              <a:ahLst/>
              <a:cxnLst/>
              <a:rect l="l" t="t" r="r" b="b"/>
              <a:pathLst>
                <a:path w="5463540" h="5788659">
                  <a:moveTo>
                    <a:pt x="0" y="5788152"/>
                  </a:moveTo>
                  <a:lnTo>
                    <a:pt x="5463540" y="5788152"/>
                  </a:lnTo>
                  <a:lnTo>
                    <a:pt x="5463540" y="0"/>
                  </a:lnTo>
                  <a:lnTo>
                    <a:pt x="0" y="0"/>
                  </a:lnTo>
                  <a:lnTo>
                    <a:pt x="0" y="578815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0574" y="8282940"/>
              <a:ext cx="5660390" cy="190500"/>
            </a:xfrm>
            <a:custGeom>
              <a:avLst/>
              <a:gdLst/>
              <a:ahLst/>
              <a:cxnLst/>
              <a:rect l="l" t="t" r="r" b="b"/>
              <a:pathLst>
                <a:path w="5660390" h="190500">
                  <a:moveTo>
                    <a:pt x="5469508" y="0"/>
                  </a:moveTo>
                  <a:lnTo>
                    <a:pt x="5469508" y="190499"/>
                  </a:lnTo>
                  <a:lnTo>
                    <a:pt x="5621908" y="114299"/>
                  </a:lnTo>
                  <a:lnTo>
                    <a:pt x="5488558" y="114299"/>
                  </a:lnTo>
                  <a:lnTo>
                    <a:pt x="5488558" y="76199"/>
                  </a:lnTo>
                  <a:lnTo>
                    <a:pt x="5621908" y="76199"/>
                  </a:lnTo>
                  <a:lnTo>
                    <a:pt x="5469508" y="0"/>
                  </a:lnTo>
                  <a:close/>
                </a:path>
                <a:path w="5660390" h="190500">
                  <a:moveTo>
                    <a:pt x="5469508" y="76199"/>
                  </a:moveTo>
                  <a:lnTo>
                    <a:pt x="0" y="76199"/>
                  </a:lnTo>
                  <a:lnTo>
                    <a:pt x="0" y="114299"/>
                  </a:lnTo>
                  <a:lnTo>
                    <a:pt x="5469508" y="114299"/>
                  </a:lnTo>
                  <a:lnTo>
                    <a:pt x="5469508" y="76199"/>
                  </a:lnTo>
                  <a:close/>
                </a:path>
                <a:path w="5660390" h="190500">
                  <a:moveTo>
                    <a:pt x="5621908" y="76199"/>
                  </a:moveTo>
                  <a:lnTo>
                    <a:pt x="5488558" y="76199"/>
                  </a:lnTo>
                  <a:lnTo>
                    <a:pt x="5488558" y="114299"/>
                  </a:lnTo>
                  <a:lnTo>
                    <a:pt x="5621908" y="114299"/>
                  </a:lnTo>
                  <a:lnTo>
                    <a:pt x="5660008" y="95249"/>
                  </a:lnTo>
                  <a:lnTo>
                    <a:pt x="5621908" y="7619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76366" y="3286506"/>
              <a:ext cx="2147570" cy="1815464"/>
            </a:xfrm>
            <a:custGeom>
              <a:avLst/>
              <a:gdLst/>
              <a:ahLst/>
              <a:cxnLst/>
              <a:rect l="l" t="t" r="r" b="b"/>
              <a:pathLst>
                <a:path w="2147570" h="1815464">
                  <a:moveTo>
                    <a:pt x="894714" y="1414272"/>
                  </a:moveTo>
                  <a:lnTo>
                    <a:pt x="357886" y="1414272"/>
                  </a:lnTo>
                  <a:lnTo>
                    <a:pt x="643509" y="1815465"/>
                  </a:lnTo>
                  <a:lnTo>
                    <a:pt x="894714" y="1414272"/>
                  </a:lnTo>
                  <a:close/>
                </a:path>
                <a:path w="2147570" h="1815464">
                  <a:moveTo>
                    <a:pt x="1911604" y="0"/>
                  </a:moveTo>
                  <a:lnTo>
                    <a:pt x="235712" y="0"/>
                  </a:lnTo>
                  <a:lnTo>
                    <a:pt x="188209" y="4789"/>
                  </a:lnTo>
                  <a:lnTo>
                    <a:pt x="143964" y="18524"/>
                  </a:lnTo>
                  <a:lnTo>
                    <a:pt x="103925" y="40257"/>
                  </a:lnTo>
                  <a:lnTo>
                    <a:pt x="69040" y="69040"/>
                  </a:lnTo>
                  <a:lnTo>
                    <a:pt x="40257" y="103925"/>
                  </a:lnTo>
                  <a:lnTo>
                    <a:pt x="18524" y="143964"/>
                  </a:lnTo>
                  <a:lnTo>
                    <a:pt x="4789" y="188209"/>
                  </a:lnTo>
                  <a:lnTo>
                    <a:pt x="0" y="235712"/>
                  </a:lnTo>
                  <a:lnTo>
                    <a:pt x="0" y="1178560"/>
                  </a:lnTo>
                  <a:lnTo>
                    <a:pt x="4789" y="1226062"/>
                  </a:lnTo>
                  <a:lnTo>
                    <a:pt x="18524" y="1270307"/>
                  </a:lnTo>
                  <a:lnTo>
                    <a:pt x="40257" y="1310346"/>
                  </a:lnTo>
                  <a:lnTo>
                    <a:pt x="69040" y="1345231"/>
                  </a:lnTo>
                  <a:lnTo>
                    <a:pt x="103925" y="1374014"/>
                  </a:lnTo>
                  <a:lnTo>
                    <a:pt x="143964" y="1395747"/>
                  </a:lnTo>
                  <a:lnTo>
                    <a:pt x="188209" y="1409482"/>
                  </a:lnTo>
                  <a:lnTo>
                    <a:pt x="235712" y="1414272"/>
                  </a:lnTo>
                  <a:lnTo>
                    <a:pt x="1911604" y="1414272"/>
                  </a:lnTo>
                  <a:lnTo>
                    <a:pt x="1959106" y="1409482"/>
                  </a:lnTo>
                  <a:lnTo>
                    <a:pt x="2003351" y="1395747"/>
                  </a:lnTo>
                  <a:lnTo>
                    <a:pt x="2043390" y="1374014"/>
                  </a:lnTo>
                  <a:lnTo>
                    <a:pt x="2078275" y="1345231"/>
                  </a:lnTo>
                  <a:lnTo>
                    <a:pt x="2107058" y="1310346"/>
                  </a:lnTo>
                  <a:lnTo>
                    <a:pt x="2128791" y="1270307"/>
                  </a:lnTo>
                  <a:lnTo>
                    <a:pt x="2142526" y="1226062"/>
                  </a:lnTo>
                  <a:lnTo>
                    <a:pt x="2147316" y="1178560"/>
                  </a:lnTo>
                  <a:lnTo>
                    <a:pt x="2147316" y="235712"/>
                  </a:lnTo>
                  <a:lnTo>
                    <a:pt x="2142526" y="188209"/>
                  </a:lnTo>
                  <a:lnTo>
                    <a:pt x="2128791" y="143964"/>
                  </a:lnTo>
                  <a:lnTo>
                    <a:pt x="2107058" y="103925"/>
                  </a:lnTo>
                  <a:lnTo>
                    <a:pt x="2078275" y="69040"/>
                  </a:lnTo>
                  <a:lnTo>
                    <a:pt x="2043390" y="40257"/>
                  </a:lnTo>
                  <a:lnTo>
                    <a:pt x="2003351" y="18524"/>
                  </a:lnTo>
                  <a:lnTo>
                    <a:pt x="1959106" y="4789"/>
                  </a:lnTo>
                  <a:lnTo>
                    <a:pt x="19116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76366" y="3286506"/>
              <a:ext cx="2147570" cy="1815464"/>
            </a:xfrm>
            <a:custGeom>
              <a:avLst/>
              <a:gdLst/>
              <a:ahLst/>
              <a:cxnLst/>
              <a:rect l="l" t="t" r="r" b="b"/>
              <a:pathLst>
                <a:path w="2147570" h="1815464">
                  <a:moveTo>
                    <a:pt x="0" y="235712"/>
                  </a:moveTo>
                  <a:lnTo>
                    <a:pt x="4789" y="188209"/>
                  </a:lnTo>
                  <a:lnTo>
                    <a:pt x="18524" y="143964"/>
                  </a:lnTo>
                  <a:lnTo>
                    <a:pt x="40257" y="103925"/>
                  </a:lnTo>
                  <a:lnTo>
                    <a:pt x="69040" y="69040"/>
                  </a:lnTo>
                  <a:lnTo>
                    <a:pt x="103925" y="40257"/>
                  </a:lnTo>
                  <a:lnTo>
                    <a:pt x="143964" y="18524"/>
                  </a:lnTo>
                  <a:lnTo>
                    <a:pt x="188209" y="4789"/>
                  </a:lnTo>
                  <a:lnTo>
                    <a:pt x="235712" y="0"/>
                  </a:lnTo>
                  <a:lnTo>
                    <a:pt x="357886" y="0"/>
                  </a:lnTo>
                  <a:lnTo>
                    <a:pt x="894714" y="0"/>
                  </a:lnTo>
                  <a:lnTo>
                    <a:pt x="1911604" y="0"/>
                  </a:lnTo>
                  <a:lnTo>
                    <a:pt x="1959106" y="4789"/>
                  </a:lnTo>
                  <a:lnTo>
                    <a:pt x="2003351" y="18524"/>
                  </a:lnTo>
                  <a:lnTo>
                    <a:pt x="2043390" y="40257"/>
                  </a:lnTo>
                  <a:lnTo>
                    <a:pt x="2078275" y="69040"/>
                  </a:lnTo>
                  <a:lnTo>
                    <a:pt x="2107058" y="103925"/>
                  </a:lnTo>
                  <a:lnTo>
                    <a:pt x="2128791" y="143964"/>
                  </a:lnTo>
                  <a:lnTo>
                    <a:pt x="2142526" y="188209"/>
                  </a:lnTo>
                  <a:lnTo>
                    <a:pt x="2147316" y="235712"/>
                  </a:lnTo>
                  <a:lnTo>
                    <a:pt x="2147316" y="824992"/>
                  </a:lnTo>
                  <a:lnTo>
                    <a:pt x="2147316" y="1178560"/>
                  </a:lnTo>
                  <a:lnTo>
                    <a:pt x="2142526" y="1226062"/>
                  </a:lnTo>
                  <a:lnTo>
                    <a:pt x="2128791" y="1270307"/>
                  </a:lnTo>
                  <a:lnTo>
                    <a:pt x="2107058" y="1310346"/>
                  </a:lnTo>
                  <a:lnTo>
                    <a:pt x="2078275" y="1345231"/>
                  </a:lnTo>
                  <a:lnTo>
                    <a:pt x="2043390" y="1374014"/>
                  </a:lnTo>
                  <a:lnTo>
                    <a:pt x="2003351" y="1395747"/>
                  </a:lnTo>
                  <a:lnTo>
                    <a:pt x="1959106" y="1409482"/>
                  </a:lnTo>
                  <a:lnTo>
                    <a:pt x="1911604" y="1414272"/>
                  </a:lnTo>
                  <a:lnTo>
                    <a:pt x="894714" y="1414272"/>
                  </a:lnTo>
                  <a:lnTo>
                    <a:pt x="643509" y="1815465"/>
                  </a:lnTo>
                  <a:lnTo>
                    <a:pt x="357886" y="1414272"/>
                  </a:lnTo>
                  <a:lnTo>
                    <a:pt x="235712" y="1414272"/>
                  </a:lnTo>
                  <a:lnTo>
                    <a:pt x="188209" y="1409482"/>
                  </a:lnTo>
                  <a:lnTo>
                    <a:pt x="143964" y="1395747"/>
                  </a:lnTo>
                  <a:lnTo>
                    <a:pt x="103925" y="1374014"/>
                  </a:lnTo>
                  <a:lnTo>
                    <a:pt x="69040" y="1345231"/>
                  </a:lnTo>
                  <a:lnTo>
                    <a:pt x="40257" y="1310346"/>
                  </a:lnTo>
                  <a:lnTo>
                    <a:pt x="18524" y="1270307"/>
                  </a:lnTo>
                  <a:lnTo>
                    <a:pt x="4789" y="1226062"/>
                  </a:lnTo>
                  <a:lnTo>
                    <a:pt x="0" y="1178560"/>
                  </a:lnTo>
                  <a:lnTo>
                    <a:pt x="0" y="824992"/>
                  </a:lnTo>
                  <a:lnTo>
                    <a:pt x="0" y="235712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07328" y="3630295"/>
            <a:ext cx="14839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Shows</a:t>
            </a:r>
            <a:r>
              <a:rPr sz="2200" spc="-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1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layout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D4DBE4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1701" y="2656141"/>
            <a:ext cx="13937615" cy="5692775"/>
            <a:chOff x="1671701" y="2656141"/>
            <a:chExt cx="13937615" cy="5692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6816" y="2665412"/>
              <a:ext cx="9832848" cy="56615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62244" y="2660904"/>
              <a:ext cx="9842500" cy="5672455"/>
            </a:xfrm>
            <a:custGeom>
              <a:avLst/>
              <a:gdLst/>
              <a:ahLst/>
              <a:cxnLst/>
              <a:rect l="l" t="t" r="r" b="b"/>
              <a:pathLst>
                <a:path w="9842500" h="5672455">
                  <a:moveTo>
                    <a:pt x="0" y="5672328"/>
                  </a:moveTo>
                  <a:lnTo>
                    <a:pt x="9841992" y="5672328"/>
                  </a:lnTo>
                  <a:lnTo>
                    <a:pt x="9841992" y="0"/>
                  </a:lnTo>
                  <a:lnTo>
                    <a:pt x="0" y="0"/>
                  </a:lnTo>
                  <a:lnTo>
                    <a:pt x="0" y="567232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67578" y="3016758"/>
              <a:ext cx="1844039" cy="5313045"/>
            </a:xfrm>
            <a:custGeom>
              <a:avLst/>
              <a:gdLst/>
              <a:ahLst/>
              <a:cxnLst/>
              <a:rect l="l" t="t" r="r" b="b"/>
              <a:pathLst>
                <a:path w="1844040" h="5313045">
                  <a:moveTo>
                    <a:pt x="0" y="61975"/>
                  </a:moveTo>
                  <a:lnTo>
                    <a:pt x="4861" y="37826"/>
                  </a:lnTo>
                  <a:lnTo>
                    <a:pt x="18129" y="18129"/>
                  </a:lnTo>
                  <a:lnTo>
                    <a:pt x="37826" y="4861"/>
                  </a:lnTo>
                  <a:lnTo>
                    <a:pt x="61975" y="0"/>
                  </a:lnTo>
                  <a:lnTo>
                    <a:pt x="1782064" y="0"/>
                  </a:lnTo>
                  <a:lnTo>
                    <a:pt x="1806213" y="4861"/>
                  </a:lnTo>
                  <a:lnTo>
                    <a:pt x="1825910" y="18129"/>
                  </a:lnTo>
                  <a:lnTo>
                    <a:pt x="1839178" y="37826"/>
                  </a:lnTo>
                  <a:lnTo>
                    <a:pt x="1844040" y="61975"/>
                  </a:lnTo>
                  <a:lnTo>
                    <a:pt x="1844040" y="5250688"/>
                  </a:lnTo>
                  <a:lnTo>
                    <a:pt x="1839178" y="5274811"/>
                  </a:lnTo>
                  <a:lnTo>
                    <a:pt x="1825910" y="5294510"/>
                  </a:lnTo>
                  <a:lnTo>
                    <a:pt x="1806213" y="5307793"/>
                  </a:lnTo>
                  <a:lnTo>
                    <a:pt x="1782064" y="5312664"/>
                  </a:lnTo>
                  <a:lnTo>
                    <a:pt x="61975" y="5312664"/>
                  </a:lnTo>
                  <a:lnTo>
                    <a:pt x="37826" y="5307793"/>
                  </a:lnTo>
                  <a:lnTo>
                    <a:pt x="18129" y="5294510"/>
                  </a:lnTo>
                  <a:lnTo>
                    <a:pt x="4861" y="5274811"/>
                  </a:lnTo>
                  <a:lnTo>
                    <a:pt x="0" y="5250688"/>
                  </a:lnTo>
                  <a:lnTo>
                    <a:pt x="0" y="61975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6306" y="4045458"/>
              <a:ext cx="3080385" cy="1493520"/>
            </a:xfrm>
            <a:custGeom>
              <a:avLst/>
              <a:gdLst/>
              <a:ahLst/>
              <a:cxnLst/>
              <a:rect l="l" t="t" r="r" b="b"/>
              <a:pathLst>
                <a:path w="3080385" h="1493520">
                  <a:moveTo>
                    <a:pt x="2897123" y="0"/>
                  </a:moveTo>
                  <a:lnTo>
                    <a:pt x="182880" y="0"/>
                  </a:ln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0" y="1310639"/>
                  </a:lnTo>
                  <a:lnTo>
                    <a:pt x="6535" y="1359243"/>
                  </a:lnTo>
                  <a:lnTo>
                    <a:pt x="24976" y="1402926"/>
                  </a:lnTo>
                  <a:lnTo>
                    <a:pt x="53578" y="1439941"/>
                  </a:lnTo>
                  <a:lnTo>
                    <a:pt x="90593" y="1468543"/>
                  </a:lnTo>
                  <a:lnTo>
                    <a:pt x="134276" y="1486984"/>
                  </a:lnTo>
                  <a:lnTo>
                    <a:pt x="182880" y="1493519"/>
                  </a:lnTo>
                  <a:lnTo>
                    <a:pt x="2897123" y="1493519"/>
                  </a:lnTo>
                  <a:lnTo>
                    <a:pt x="2945727" y="1486984"/>
                  </a:lnTo>
                  <a:lnTo>
                    <a:pt x="2989410" y="1468543"/>
                  </a:lnTo>
                  <a:lnTo>
                    <a:pt x="3026425" y="1439941"/>
                  </a:lnTo>
                  <a:lnTo>
                    <a:pt x="3055027" y="1402926"/>
                  </a:lnTo>
                  <a:lnTo>
                    <a:pt x="3073468" y="1359243"/>
                  </a:lnTo>
                  <a:lnTo>
                    <a:pt x="3080004" y="1310639"/>
                  </a:lnTo>
                  <a:lnTo>
                    <a:pt x="3080004" y="182879"/>
                  </a:lnTo>
                  <a:lnTo>
                    <a:pt x="3073468" y="134276"/>
                  </a:lnTo>
                  <a:lnTo>
                    <a:pt x="3055027" y="90593"/>
                  </a:lnTo>
                  <a:lnTo>
                    <a:pt x="3026425" y="53578"/>
                  </a:lnTo>
                  <a:lnTo>
                    <a:pt x="2989410" y="24976"/>
                  </a:lnTo>
                  <a:lnTo>
                    <a:pt x="2945727" y="6535"/>
                  </a:lnTo>
                  <a:lnTo>
                    <a:pt x="289712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6306" y="4045458"/>
              <a:ext cx="3080385" cy="1493520"/>
            </a:xfrm>
            <a:custGeom>
              <a:avLst/>
              <a:gdLst/>
              <a:ahLst/>
              <a:cxnLst/>
              <a:rect l="l" t="t" r="r" b="b"/>
              <a:pathLst>
                <a:path w="3080385" h="1493520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80" y="0"/>
                  </a:lnTo>
                  <a:lnTo>
                    <a:pt x="2897123" y="0"/>
                  </a:lnTo>
                  <a:lnTo>
                    <a:pt x="2945727" y="6535"/>
                  </a:lnTo>
                  <a:lnTo>
                    <a:pt x="2989410" y="24976"/>
                  </a:lnTo>
                  <a:lnTo>
                    <a:pt x="3026425" y="53578"/>
                  </a:lnTo>
                  <a:lnTo>
                    <a:pt x="3055027" y="90593"/>
                  </a:lnTo>
                  <a:lnTo>
                    <a:pt x="3073468" y="134276"/>
                  </a:lnTo>
                  <a:lnTo>
                    <a:pt x="3080004" y="182879"/>
                  </a:lnTo>
                  <a:lnTo>
                    <a:pt x="3080004" y="1310639"/>
                  </a:lnTo>
                  <a:lnTo>
                    <a:pt x="3073468" y="1359243"/>
                  </a:lnTo>
                  <a:lnTo>
                    <a:pt x="3055027" y="1402926"/>
                  </a:lnTo>
                  <a:lnTo>
                    <a:pt x="3026425" y="1439941"/>
                  </a:lnTo>
                  <a:lnTo>
                    <a:pt x="2989410" y="1468543"/>
                  </a:lnTo>
                  <a:lnTo>
                    <a:pt x="2945727" y="1486984"/>
                  </a:lnTo>
                  <a:lnTo>
                    <a:pt x="2897123" y="1493519"/>
                  </a:lnTo>
                  <a:lnTo>
                    <a:pt x="182880" y="1493519"/>
                  </a:lnTo>
                  <a:lnTo>
                    <a:pt x="134276" y="1486984"/>
                  </a:lnTo>
                  <a:lnTo>
                    <a:pt x="90593" y="1468543"/>
                  </a:lnTo>
                  <a:lnTo>
                    <a:pt x="53578" y="1439941"/>
                  </a:lnTo>
                  <a:lnTo>
                    <a:pt x="24976" y="1402926"/>
                  </a:lnTo>
                  <a:lnTo>
                    <a:pt x="6535" y="1359243"/>
                  </a:lnTo>
                  <a:lnTo>
                    <a:pt x="0" y="1310639"/>
                  </a:lnTo>
                  <a:lnTo>
                    <a:pt x="0" y="182879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56054" y="4092905"/>
            <a:ext cx="2540000" cy="136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pane</a:t>
            </a:r>
            <a:r>
              <a:rPr sz="22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contains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sets </a:t>
            </a:r>
            <a:r>
              <a:rPr sz="2200" spc="150" dirty="0">
                <a:solidFill>
                  <a:srgbClr val="3E3E3E"/>
                </a:solidFill>
                <a:latin typeface="Arial"/>
                <a:cs typeface="Arial"/>
              </a:rPr>
              <a:t>from </a:t>
            </a:r>
            <a:r>
              <a:rPr sz="2200" spc="1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different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sources.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66309" y="4668011"/>
            <a:ext cx="977900" cy="247015"/>
            <a:chOff x="4766309" y="4668011"/>
            <a:chExt cx="977900" cy="247015"/>
          </a:xfrm>
        </p:grpSpPr>
        <p:sp>
          <p:nvSpPr>
            <p:cNvPr id="10" name="object 10"/>
            <p:cNvSpPr/>
            <p:nvPr/>
          </p:nvSpPr>
          <p:spPr>
            <a:xfrm>
              <a:off x="4766309" y="4792217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10">
                  <a:moveTo>
                    <a:pt x="0" y="0"/>
                  </a:moveTo>
                  <a:lnTo>
                    <a:pt x="854455" y="0"/>
                  </a:lnTo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7067" y="4668011"/>
              <a:ext cx="246888" cy="24688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05277" y="942060"/>
            <a:ext cx="12382500" cy="126238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3318510">
              <a:lnSpc>
                <a:spcPct val="100000"/>
              </a:lnSpc>
              <a:spcBef>
                <a:spcPts val="1365"/>
              </a:spcBef>
            </a:pP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EXPLORING</a:t>
            </a:r>
            <a:r>
              <a:rPr sz="2000" b="1" spc="-114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ahoma"/>
                <a:cs typeface="Tahoma"/>
              </a:rPr>
              <a:t>TABLEAU</a:t>
            </a:r>
            <a:r>
              <a:rPr sz="2000" b="1" spc="-10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WORKSPACE</a:t>
            </a:r>
            <a:endParaRPr sz="2000">
              <a:latin typeface="Tahoma"/>
              <a:cs typeface="Tahoma"/>
            </a:endParaRPr>
          </a:p>
          <a:p>
            <a:pPr marL="3517900" marR="5080" indent="-3505835">
              <a:lnSpc>
                <a:spcPct val="100000"/>
              </a:lnSpc>
              <a:spcBef>
                <a:spcPts val="127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workspace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consists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menus,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pane,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toolbar,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cards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shelves,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few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sheets,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including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worksheets,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dashboards,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stories.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D4DBE4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7053" y="268350"/>
            <a:ext cx="4419347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What’s In It For Me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90600" y="2866136"/>
            <a:ext cx="248412" cy="1693290"/>
            <a:chOff x="990600" y="2878836"/>
            <a:chExt cx="248412" cy="1693290"/>
          </a:xfrm>
        </p:grpSpPr>
        <p:sp>
          <p:nvSpPr>
            <p:cNvPr id="6" name="object 6"/>
            <p:cNvSpPr/>
            <p:nvPr/>
          </p:nvSpPr>
          <p:spPr>
            <a:xfrm>
              <a:off x="1092707" y="2938271"/>
              <a:ext cx="45720" cy="1633855"/>
            </a:xfrm>
            <a:custGeom>
              <a:avLst/>
              <a:gdLst/>
              <a:ahLst/>
              <a:cxnLst/>
              <a:rect l="l" t="t" r="r" b="b"/>
              <a:pathLst>
                <a:path w="45719" h="1633854">
                  <a:moveTo>
                    <a:pt x="45719" y="0"/>
                  </a:moveTo>
                  <a:lnTo>
                    <a:pt x="0" y="0"/>
                  </a:lnTo>
                  <a:lnTo>
                    <a:pt x="0" y="1633727"/>
                  </a:lnTo>
                  <a:lnTo>
                    <a:pt x="45719" y="1633727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9BD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2878836"/>
              <a:ext cx="231647" cy="231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3505199"/>
              <a:ext cx="231647" cy="2301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7364" y="4162044"/>
              <a:ext cx="231648" cy="2301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88237" y="1932813"/>
            <a:ext cx="8362950" cy="250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At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end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this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lesson,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will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able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 marL="238125" marR="5080" indent="6350">
              <a:lnSpc>
                <a:spcPct val="181700"/>
              </a:lnSpc>
              <a:spcBef>
                <a:spcPts val="2515"/>
              </a:spcBef>
            </a:pP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Describe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components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terminologies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Describe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Desktop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Public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edition,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view,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pages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Explain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generated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automatically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8731A-5785-412A-B5EF-BD293FADC372}"/>
              </a:ext>
            </a:extLst>
          </p:cNvPr>
          <p:cNvSpPr/>
          <p:nvPr/>
        </p:nvSpPr>
        <p:spPr>
          <a:xfrm>
            <a:off x="172720" y="8735947"/>
            <a:ext cx="327619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36208" y="2497835"/>
            <a:ext cx="9860280" cy="5683250"/>
            <a:chOff x="6236208" y="2497835"/>
            <a:chExt cx="9860280" cy="5683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4496" y="2506916"/>
              <a:ext cx="9832848" cy="56630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49924" y="2502407"/>
              <a:ext cx="9842500" cy="5674360"/>
            </a:xfrm>
            <a:custGeom>
              <a:avLst/>
              <a:gdLst/>
              <a:ahLst/>
              <a:cxnLst/>
              <a:rect l="l" t="t" r="r" b="b"/>
              <a:pathLst>
                <a:path w="9842500" h="5674359">
                  <a:moveTo>
                    <a:pt x="0" y="5673852"/>
                  </a:moveTo>
                  <a:lnTo>
                    <a:pt x="9841991" y="5673852"/>
                  </a:lnTo>
                  <a:lnTo>
                    <a:pt x="9841991" y="0"/>
                  </a:lnTo>
                  <a:lnTo>
                    <a:pt x="0" y="0"/>
                  </a:lnTo>
                  <a:lnTo>
                    <a:pt x="0" y="5673852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55258" y="2628137"/>
              <a:ext cx="5156200" cy="216535"/>
            </a:xfrm>
            <a:custGeom>
              <a:avLst/>
              <a:gdLst/>
              <a:ahLst/>
              <a:cxnLst/>
              <a:rect l="l" t="t" r="r" b="b"/>
              <a:pathLst>
                <a:path w="5156200" h="216535">
                  <a:moveTo>
                    <a:pt x="0" y="7238"/>
                  </a:moveTo>
                  <a:lnTo>
                    <a:pt x="0" y="3301"/>
                  </a:lnTo>
                  <a:lnTo>
                    <a:pt x="3301" y="0"/>
                  </a:lnTo>
                  <a:lnTo>
                    <a:pt x="7238" y="0"/>
                  </a:lnTo>
                  <a:lnTo>
                    <a:pt x="5148452" y="0"/>
                  </a:lnTo>
                  <a:lnTo>
                    <a:pt x="5152390" y="0"/>
                  </a:lnTo>
                  <a:lnTo>
                    <a:pt x="5155692" y="3301"/>
                  </a:lnTo>
                  <a:lnTo>
                    <a:pt x="5155692" y="7238"/>
                  </a:lnTo>
                  <a:lnTo>
                    <a:pt x="5155692" y="209168"/>
                  </a:lnTo>
                  <a:lnTo>
                    <a:pt x="5155692" y="213105"/>
                  </a:lnTo>
                  <a:lnTo>
                    <a:pt x="5152390" y="216407"/>
                  </a:lnTo>
                  <a:lnTo>
                    <a:pt x="5148452" y="216407"/>
                  </a:lnTo>
                  <a:lnTo>
                    <a:pt x="7238" y="216407"/>
                  </a:lnTo>
                  <a:lnTo>
                    <a:pt x="3301" y="216407"/>
                  </a:lnTo>
                  <a:lnTo>
                    <a:pt x="0" y="213105"/>
                  </a:lnTo>
                  <a:lnTo>
                    <a:pt x="0" y="209168"/>
                  </a:lnTo>
                  <a:lnTo>
                    <a:pt x="0" y="7238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06270" y="1975231"/>
            <a:ext cx="4017645" cy="6428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provides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quick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access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controls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commonly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used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functions:</a:t>
            </a:r>
            <a:endParaRPr sz="20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spc="80" dirty="0">
                <a:solidFill>
                  <a:srgbClr val="3E3E3E"/>
                </a:solidFill>
                <a:latin typeface="Arial"/>
                <a:cs typeface="Arial"/>
              </a:rPr>
              <a:t>Undo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Redo</a:t>
            </a:r>
            <a:endParaRPr sz="20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Save</a:t>
            </a:r>
            <a:endParaRPr sz="20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Add</a:t>
            </a:r>
            <a:r>
              <a:rPr sz="2000" spc="-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endParaRPr sz="2000">
              <a:latin typeface="Arial"/>
              <a:cs typeface="Arial"/>
            </a:endParaRPr>
          </a:p>
          <a:p>
            <a:pPr marL="187960" marR="231140" indent="-175895">
              <a:lnSpc>
                <a:spcPct val="100000"/>
              </a:lnSpc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Add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worksheet</a:t>
            </a:r>
            <a:r>
              <a:rPr sz="2000" spc="-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(or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dashboard,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story)</a:t>
            </a:r>
            <a:endParaRPr sz="20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Duplicate</a:t>
            </a:r>
            <a:r>
              <a:rPr sz="2000" spc="-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sheet</a:t>
            </a:r>
            <a:endParaRPr sz="2000">
              <a:latin typeface="Arial"/>
              <a:cs typeface="Arial"/>
            </a:endParaRPr>
          </a:p>
          <a:p>
            <a:pPr marL="187960" marR="249554" indent="-175895">
              <a:lnSpc>
                <a:spcPct val="100000"/>
              </a:lnSpc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Clear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sheet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(or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Arial"/>
                <a:cs typeface="Arial"/>
              </a:rPr>
              <a:t>formatting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000" spc="-5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3E3E3E"/>
                </a:solidFill>
                <a:latin typeface="Arial"/>
                <a:cs typeface="Arial"/>
              </a:rPr>
              <a:t>other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options)</a:t>
            </a:r>
            <a:endParaRPr sz="20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spc="-15" dirty="0">
                <a:solidFill>
                  <a:srgbClr val="3E3E3E"/>
                </a:solidFill>
                <a:latin typeface="Arial"/>
                <a:cs typeface="Arial"/>
              </a:rPr>
              <a:t>Pause</a:t>
            </a:r>
            <a:r>
              <a:rPr sz="20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auto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updates</a:t>
            </a:r>
            <a:endParaRPr sz="20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Run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Arial"/>
                <a:cs typeface="Arial"/>
              </a:rPr>
              <a:t>update</a:t>
            </a:r>
            <a:endParaRPr sz="20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Swap</a:t>
            </a:r>
            <a:endParaRPr sz="20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Sort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ascending/descending</a:t>
            </a:r>
            <a:endParaRPr sz="20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Group</a:t>
            </a:r>
            <a:r>
              <a:rPr sz="2000" spc="-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members</a:t>
            </a:r>
            <a:endParaRPr sz="20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Show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Arial"/>
                <a:cs typeface="Arial"/>
              </a:rPr>
              <a:t>mark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labels</a:t>
            </a:r>
            <a:endParaRPr sz="20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Show/hide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cards</a:t>
            </a:r>
            <a:endParaRPr sz="20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View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Arial"/>
                <a:cs typeface="Arial"/>
              </a:rPr>
              <a:t>options</a:t>
            </a:r>
            <a:endParaRPr sz="20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Fix</a:t>
            </a:r>
            <a:r>
              <a:rPr sz="2000" spc="-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axes</a:t>
            </a:r>
            <a:endParaRPr sz="20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Highlight</a:t>
            </a:r>
            <a:endParaRPr sz="2000">
              <a:latin typeface="Arial"/>
              <a:cs typeface="Arial"/>
            </a:endParaRPr>
          </a:p>
          <a:p>
            <a:pPr marL="187960" indent="-175895">
              <a:lnSpc>
                <a:spcPct val="100000"/>
              </a:lnSpc>
              <a:buClr>
                <a:srgbClr val="000000"/>
              </a:buClr>
              <a:buChar char="•"/>
              <a:tabLst>
                <a:tab pos="188595" algn="l"/>
              </a:tabLst>
            </a:pP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Presentation</a:t>
            </a:r>
            <a:r>
              <a:rPr sz="2000" spc="-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mode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6270" y="1102613"/>
            <a:ext cx="9460865" cy="89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03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PLORING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5" dirty="0">
                <a:solidFill>
                  <a:srgbClr val="7E7E7E"/>
                </a:solidFill>
                <a:latin typeface="Tahoma"/>
                <a:cs typeface="Tahoma"/>
              </a:rPr>
              <a:t>TAB</a:t>
            </a:r>
            <a:r>
              <a:rPr sz="2000" b="1" spc="-5" dirty="0">
                <a:solidFill>
                  <a:srgbClr val="7E7E7E"/>
                </a:solidFill>
                <a:latin typeface="Tahoma"/>
                <a:cs typeface="Tahoma"/>
              </a:rPr>
              <a:t>LEA</a:t>
            </a:r>
            <a:r>
              <a:rPr sz="2000" b="1" dirty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2000" b="1" spc="-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7E7E7E"/>
                </a:solidFill>
                <a:latin typeface="Tahoma"/>
                <a:cs typeface="Tahoma"/>
              </a:rPr>
              <a:t>WOR</a:t>
            </a:r>
            <a:r>
              <a:rPr sz="2000" b="1" spc="-5" dirty="0">
                <a:solidFill>
                  <a:srgbClr val="7E7E7E"/>
                </a:solidFill>
                <a:latin typeface="Tahoma"/>
                <a:cs typeface="Tahoma"/>
              </a:rPr>
              <a:t>K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SPA</a:t>
            </a:r>
            <a:r>
              <a:rPr sz="2000" b="1" spc="-40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b="1" spc="-140" dirty="0">
                <a:solidFill>
                  <a:srgbClr val="7E7E7E"/>
                </a:solidFill>
                <a:latin typeface="Tahoma"/>
                <a:cs typeface="Tahoma"/>
              </a:rPr>
              <a:t>E: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5" dirty="0">
                <a:solidFill>
                  <a:srgbClr val="7E7E7E"/>
                </a:solidFill>
                <a:latin typeface="Tahoma"/>
                <a:cs typeface="Tahoma"/>
              </a:rPr>
              <a:t>TOOLBAR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toolbar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workspace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D4DBE4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34621" y="2029777"/>
            <a:ext cx="9848850" cy="5688330"/>
            <a:chOff x="5734621" y="2029777"/>
            <a:chExt cx="9848850" cy="56883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3956" y="2039111"/>
              <a:ext cx="9829800" cy="56676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39384" y="2034539"/>
              <a:ext cx="9839325" cy="5678805"/>
            </a:xfrm>
            <a:custGeom>
              <a:avLst/>
              <a:gdLst/>
              <a:ahLst/>
              <a:cxnLst/>
              <a:rect l="l" t="t" r="r" b="b"/>
              <a:pathLst>
                <a:path w="9839325" h="5678805">
                  <a:moveTo>
                    <a:pt x="0" y="5678423"/>
                  </a:moveTo>
                  <a:lnTo>
                    <a:pt x="9838944" y="5678423"/>
                  </a:lnTo>
                  <a:lnTo>
                    <a:pt x="9838944" y="0"/>
                  </a:lnTo>
                  <a:lnTo>
                    <a:pt x="0" y="0"/>
                  </a:lnTo>
                  <a:lnTo>
                    <a:pt x="0" y="5678423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35318" y="2804921"/>
              <a:ext cx="1716405" cy="4741545"/>
            </a:xfrm>
            <a:custGeom>
              <a:avLst/>
              <a:gdLst/>
              <a:ahLst/>
              <a:cxnLst/>
              <a:rect l="l" t="t" r="r" b="b"/>
              <a:pathLst>
                <a:path w="1716404" h="4741545">
                  <a:moveTo>
                    <a:pt x="0" y="57657"/>
                  </a:moveTo>
                  <a:lnTo>
                    <a:pt x="4526" y="35200"/>
                  </a:lnTo>
                  <a:lnTo>
                    <a:pt x="16875" y="16875"/>
                  </a:lnTo>
                  <a:lnTo>
                    <a:pt x="35200" y="4526"/>
                  </a:lnTo>
                  <a:lnTo>
                    <a:pt x="57657" y="0"/>
                  </a:lnTo>
                  <a:lnTo>
                    <a:pt x="1658365" y="0"/>
                  </a:lnTo>
                  <a:lnTo>
                    <a:pt x="1680823" y="4526"/>
                  </a:lnTo>
                  <a:lnTo>
                    <a:pt x="1699148" y="16875"/>
                  </a:lnTo>
                  <a:lnTo>
                    <a:pt x="1711497" y="35200"/>
                  </a:lnTo>
                  <a:lnTo>
                    <a:pt x="1716024" y="57657"/>
                  </a:lnTo>
                  <a:lnTo>
                    <a:pt x="1716024" y="4683506"/>
                  </a:lnTo>
                  <a:lnTo>
                    <a:pt x="1711497" y="4705963"/>
                  </a:lnTo>
                  <a:lnTo>
                    <a:pt x="1699148" y="4724288"/>
                  </a:lnTo>
                  <a:lnTo>
                    <a:pt x="1680823" y="4736637"/>
                  </a:lnTo>
                  <a:lnTo>
                    <a:pt x="1658365" y="4741164"/>
                  </a:lnTo>
                  <a:lnTo>
                    <a:pt x="57657" y="4741164"/>
                  </a:lnTo>
                  <a:lnTo>
                    <a:pt x="35200" y="4736637"/>
                  </a:lnTo>
                  <a:lnTo>
                    <a:pt x="16875" y="4724288"/>
                  </a:lnTo>
                  <a:lnTo>
                    <a:pt x="4526" y="4705963"/>
                  </a:lnTo>
                  <a:lnTo>
                    <a:pt x="0" y="4683506"/>
                  </a:lnTo>
                  <a:lnTo>
                    <a:pt x="0" y="57657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91730" y="4956175"/>
            <a:ext cx="20320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endParaRPr sz="24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19885" y="4303648"/>
            <a:ext cx="3342640" cy="2265045"/>
            <a:chOff x="1619885" y="4303648"/>
            <a:chExt cx="3342640" cy="2265045"/>
          </a:xfrm>
        </p:grpSpPr>
        <p:sp>
          <p:nvSpPr>
            <p:cNvPr id="8" name="object 8"/>
            <p:cNvSpPr/>
            <p:nvPr/>
          </p:nvSpPr>
          <p:spPr>
            <a:xfrm>
              <a:off x="1634490" y="4318253"/>
              <a:ext cx="3313429" cy="2235835"/>
            </a:xfrm>
            <a:custGeom>
              <a:avLst/>
              <a:gdLst/>
              <a:ahLst/>
              <a:cxnLst/>
              <a:rect l="l" t="t" r="r" b="b"/>
              <a:pathLst>
                <a:path w="3313429" h="2235834">
                  <a:moveTo>
                    <a:pt x="2940558" y="0"/>
                  </a:moveTo>
                  <a:lnTo>
                    <a:pt x="372618" y="0"/>
                  </a:lnTo>
                  <a:lnTo>
                    <a:pt x="325887" y="2904"/>
                  </a:lnTo>
                  <a:lnTo>
                    <a:pt x="280886" y="11383"/>
                  </a:lnTo>
                  <a:lnTo>
                    <a:pt x="237964" y="25087"/>
                  </a:lnTo>
                  <a:lnTo>
                    <a:pt x="197471" y="43668"/>
                  </a:lnTo>
                  <a:lnTo>
                    <a:pt x="159755" y="66774"/>
                  </a:lnTo>
                  <a:lnTo>
                    <a:pt x="125168" y="94057"/>
                  </a:lnTo>
                  <a:lnTo>
                    <a:pt x="94057" y="125168"/>
                  </a:lnTo>
                  <a:lnTo>
                    <a:pt x="66774" y="159755"/>
                  </a:lnTo>
                  <a:lnTo>
                    <a:pt x="43668" y="197471"/>
                  </a:lnTo>
                  <a:lnTo>
                    <a:pt x="25087" y="237964"/>
                  </a:lnTo>
                  <a:lnTo>
                    <a:pt x="11383" y="280886"/>
                  </a:lnTo>
                  <a:lnTo>
                    <a:pt x="2904" y="325887"/>
                  </a:lnTo>
                  <a:lnTo>
                    <a:pt x="0" y="372618"/>
                  </a:lnTo>
                  <a:lnTo>
                    <a:pt x="0" y="1863090"/>
                  </a:lnTo>
                  <a:lnTo>
                    <a:pt x="2904" y="1909820"/>
                  </a:lnTo>
                  <a:lnTo>
                    <a:pt x="11383" y="1954821"/>
                  </a:lnTo>
                  <a:lnTo>
                    <a:pt x="25087" y="1997743"/>
                  </a:lnTo>
                  <a:lnTo>
                    <a:pt x="43668" y="2038236"/>
                  </a:lnTo>
                  <a:lnTo>
                    <a:pt x="66774" y="2075952"/>
                  </a:lnTo>
                  <a:lnTo>
                    <a:pt x="94057" y="2110539"/>
                  </a:lnTo>
                  <a:lnTo>
                    <a:pt x="125168" y="2141650"/>
                  </a:lnTo>
                  <a:lnTo>
                    <a:pt x="159755" y="2168933"/>
                  </a:lnTo>
                  <a:lnTo>
                    <a:pt x="197471" y="2192039"/>
                  </a:lnTo>
                  <a:lnTo>
                    <a:pt x="237964" y="2210620"/>
                  </a:lnTo>
                  <a:lnTo>
                    <a:pt x="280886" y="2224324"/>
                  </a:lnTo>
                  <a:lnTo>
                    <a:pt x="325887" y="2232803"/>
                  </a:lnTo>
                  <a:lnTo>
                    <a:pt x="372618" y="2235708"/>
                  </a:lnTo>
                  <a:lnTo>
                    <a:pt x="2940558" y="2235708"/>
                  </a:lnTo>
                  <a:lnTo>
                    <a:pt x="2987288" y="2232803"/>
                  </a:lnTo>
                  <a:lnTo>
                    <a:pt x="3032289" y="2224324"/>
                  </a:lnTo>
                  <a:lnTo>
                    <a:pt x="3075211" y="2210620"/>
                  </a:lnTo>
                  <a:lnTo>
                    <a:pt x="3115704" y="2192039"/>
                  </a:lnTo>
                  <a:lnTo>
                    <a:pt x="3153420" y="2168933"/>
                  </a:lnTo>
                  <a:lnTo>
                    <a:pt x="3188007" y="2141650"/>
                  </a:lnTo>
                  <a:lnTo>
                    <a:pt x="3219118" y="2110539"/>
                  </a:lnTo>
                  <a:lnTo>
                    <a:pt x="3246401" y="2075952"/>
                  </a:lnTo>
                  <a:lnTo>
                    <a:pt x="3269507" y="2038236"/>
                  </a:lnTo>
                  <a:lnTo>
                    <a:pt x="3288088" y="1997743"/>
                  </a:lnTo>
                  <a:lnTo>
                    <a:pt x="3301792" y="1954821"/>
                  </a:lnTo>
                  <a:lnTo>
                    <a:pt x="3310271" y="1909820"/>
                  </a:lnTo>
                  <a:lnTo>
                    <a:pt x="3313176" y="1863090"/>
                  </a:lnTo>
                  <a:lnTo>
                    <a:pt x="3313176" y="372618"/>
                  </a:lnTo>
                  <a:lnTo>
                    <a:pt x="3310271" y="325887"/>
                  </a:lnTo>
                  <a:lnTo>
                    <a:pt x="3301792" y="280886"/>
                  </a:lnTo>
                  <a:lnTo>
                    <a:pt x="3288088" y="237964"/>
                  </a:lnTo>
                  <a:lnTo>
                    <a:pt x="3269507" y="197471"/>
                  </a:lnTo>
                  <a:lnTo>
                    <a:pt x="3246401" y="159755"/>
                  </a:lnTo>
                  <a:lnTo>
                    <a:pt x="3219118" y="125168"/>
                  </a:lnTo>
                  <a:lnTo>
                    <a:pt x="3188007" y="94057"/>
                  </a:lnTo>
                  <a:lnTo>
                    <a:pt x="3153420" y="66774"/>
                  </a:lnTo>
                  <a:lnTo>
                    <a:pt x="3115704" y="43668"/>
                  </a:lnTo>
                  <a:lnTo>
                    <a:pt x="3075211" y="25087"/>
                  </a:lnTo>
                  <a:lnTo>
                    <a:pt x="3032289" y="11383"/>
                  </a:lnTo>
                  <a:lnTo>
                    <a:pt x="2987288" y="2904"/>
                  </a:lnTo>
                  <a:lnTo>
                    <a:pt x="294055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490" y="4318253"/>
              <a:ext cx="3313429" cy="2235835"/>
            </a:xfrm>
            <a:custGeom>
              <a:avLst/>
              <a:gdLst/>
              <a:ahLst/>
              <a:cxnLst/>
              <a:rect l="l" t="t" r="r" b="b"/>
              <a:pathLst>
                <a:path w="3313429" h="2235834">
                  <a:moveTo>
                    <a:pt x="0" y="372618"/>
                  </a:moveTo>
                  <a:lnTo>
                    <a:pt x="2904" y="325887"/>
                  </a:lnTo>
                  <a:lnTo>
                    <a:pt x="11383" y="280886"/>
                  </a:lnTo>
                  <a:lnTo>
                    <a:pt x="25087" y="237964"/>
                  </a:lnTo>
                  <a:lnTo>
                    <a:pt x="43668" y="197471"/>
                  </a:lnTo>
                  <a:lnTo>
                    <a:pt x="66774" y="159755"/>
                  </a:lnTo>
                  <a:lnTo>
                    <a:pt x="94057" y="125168"/>
                  </a:lnTo>
                  <a:lnTo>
                    <a:pt x="125168" y="94057"/>
                  </a:lnTo>
                  <a:lnTo>
                    <a:pt x="159755" y="66774"/>
                  </a:lnTo>
                  <a:lnTo>
                    <a:pt x="197471" y="43668"/>
                  </a:lnTo>
                  <a:lnTo>
                    <a:pt x="237964" y="25087"/>
                  </a:lnTo>
                  <a:lnTo>
                    <a:pt x="280886" y="11383"/>
                  </a:lnTo>
                  <a:lnTo>
                    <a:pt x="325887" y="2904"/>
                  </a:lnTo>
                  <a:lnTo>
                    <a:pt x="372618" y="0"/>
                  </a:lnTo>
                  <a:lnTo>
                    <a:pt x="2940558" y="0"/>
                  </a:lnTo>
                  <a:lnTo>
                    <a:pt x="2987288" y="2904"/>
                  </a:lnTo>
                  <a:lnTo>
                    <a:pt x="3032289" y="11383"/>
                  </a:lnTo>
                  <a:lnTo>
                    <a:pt x="3075211" y="25087"/>
                  </a:lnTo>
                  <a:lnTo>
                    <a:pt x="3115704" y="43668"/>
                  </a:lnTo>
                  <a:lnTo>
                    <a:pt x="3153420" y="66774"/>
                  </a:lnTo>
                  <a:lnTo>
                    <a:pt x="3188007" y="94057"/>
                  </a:lnTo>
                  <a:lnTo>
                    <a:pt x="3219118" y="125168"/>
                  </a:lnTo>
                  <a:lnTo>
                    <a:pt x="3246401" y="159755"/>
                  </a:lnTo>
                  <a:lnTo>
                    <a:pt x="3269507" y="197471"/>
                  </a:lnTo>
                  <a:lnTo>
                    <a:pt x="3288088" y="237964"/>
                  </a:lnTo>
                  <a:lnTo>
                    <a:pt x="3301792" y="280886"/>
                  </a:lnTo>
                  <a:lnTo>
                    <a:pt x="3310271" y="325887"/>
                  </a:lnTo>
                  <a:lnTo>
                    <a:pt x="3313176" y="372618"/>
                  </a:lnTo>
                  <a:lnTo>
                    <a:pt x="3313176" y="1863090"/>
                  </a:lnTo>
                  <a:lnTo>
                    <a:pt x="3310271" y="1909820"/>
                  </a:lnTo>
                  <a:lnTo>
                    <a:pt x="3301792" y="1954821"/>
                  </a:lnTo>
                  <a:lnTo>
                    <a:pt x="3288088" y="1997743"/>
                  </a:lnTo>
                  <a:lnTo>
                    <a:pt x="3269507" y="2038236"/>
                  </a:lnTo>
                  <a:lnTo>
                    <a:pt x="3246401" y="2075952"/>
                  </a:lnTo>
                  <a:lnTo>
                    <a:pt x="3219118" y="2110539"/>
                  </a:lnTo>
                  <a:lnTo>
                    <a:pt x="3188007" y="2141650"/>
                  </a:lnTo>
                  <a:lnTo>
                    <a:pt x="3153420" y="2168933"/>
                  </a:lnTo>
                  <a:lnTo>
                    <a:pt x="3115704" y="2192039"/>
                  </a:lnTo>
                  <a:lnTo>
                    <a:pt x="3075211" y="2210620"/>
                  </a:lnTo>
                  <a:lnTo>
                    <a:pt x="3032289" y="2224324"/>
                  </a:lnTo>
                  <a:lnTo>
                    <a:pt x="2987288" y="2232803"/>
                  </a:lnTo>
                  <a:lnTo>
                    <a:pt x="2940558" y="2235708"/>
                  </a:lnTo>
                  <a:lnTo>
                    <a:pt x="372618" y="2235708"/>
                  </a:lnTo>
                  <a:lnTo>
                    <a:pt x="325887" y="2232803"/>
                  </a:lnTo>
                  <a:lnTo>
                    <a:pt x="280886" y="2224324"/>
                  </a:lnTo>
                  <a:lnTo>
                    <a:pt x="237964" y="2210620"/>
                  </a:lnTo>
                  <a:lnTo>
                    <a:pt x="197471" y="2192039"/>
                  </a:lnTo>
                  <a:lnTo>
                    <a:pt x="159755" y="2168933"/>
                  </a:lnTo>
                  <a:lnTo>
                    <a:pt x="125168" y="2141650"/>
                  </a:lnTo>
                  <a:lnTo>
                    <a:pt x="94057" y="2110539"/>
                  </a:lnTo>
                  <a:lnTo>
                    <a:pt x="66774" y="2075952"/>
                  </a:lnTo>
                  <a:lnTo>
                    <a:pt x="43668" y="2038236"/>
                  </a:lnTo>
                  <a:lnTo>
                    <a:pt x="25087" y="1997743"/>
                  </a:lnTo>
                  <a:lnTo>
                    <a:pt x="11383" y="1954821"/>
                  </a:lnTo>
                  <a:lnTo>
                    <a:pt x="2904" y="1909820"/>
                  </a:lnTo>
                  <a:lnTo>
                    <a:pt x="0" y="1863090"/>
                  </a:lnTo>
                  <a:lnTo>
                    <a:pt x="0" y="372618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29764" y="4905883"/>
            <a:ext cx="272097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" marR="5080" indent="-30480" algn="just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Cards</a:t>
            </a:r>
            <a:r>
              <a:rPr sz="22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containers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for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shelves,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legends,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other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controls.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47665" y="5314188"/>
            <a:ext cx="1873885" cy="247015"/>
            <a:chOff x="4947665" y="5314188"/>
            <a:chExt cx="1873885" cy="247015"/>
          </a:xfrm>
        </p:grpSpPr>
        <p:sp>
          <p:nvSpPr>
            <p:cNvPr id="12" name="object 12"/>
            <p:cNvSpPr/>
            <p:nvPr/>
          </p:nvSpPr>
          <p:spPr>
            <a:xfrm>
              <a:off x="4947665" y="5438394"/>
              <a:ext cx="1633220" cy="0"/>
            </a:xfrm>
            <a:custGeom>
              <a:avLst/>
              <a:gdLst/>
              <a:ahLst/>
              <a:cxnLst/>
              <a:rect l="l" t="t" r="r" b="b"/>
              <a:pathLst>
                <a:path w="1633220">
                  <a:moveTo>
                    <a:pt x="0" y="0"/>
                  </a:moveTo>
                  <a:lnTo>
                    <a:pt x="1633219" y="0"/>
                  </a:lnTo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3011" y="5314188"/>
              <a:ext cx="248412" cy="24688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32145" y="1102613"/>
            <a:ext cx="5424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PLORING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5" dirty="0">
                <a:solidFill>
                  <a:srgbClr val="7E7E7E"/>
                </a:solidFill>
                <a:latin typeface="Tahoma"/>
                <a:cs typeface="Tahoma"/>
              </a:rPr>
              <a:t>TAB</a:t>
            </a:r>
            <a:r>
              <a:rPr sz="2000" b="1" spc="-5" dirty="0">
                <a:solidFill>
                  <a:srgbClr val="7E7E7E"/>
                </a:solidFill>
                <a:latin typeface="Tahoma"/>
                <a:cs typeface="Tahoma"/>
              </a:rPr>
              <a:t>LEA</a:t>
            </a:r>
            <a:r>
              <a:rPr sz="2000" b="1" dirty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2000" b="1" spc="-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7E7E7E"/>
                </a:solidFill>
                <a:latin typeface="Tahoma"/>
                <a:cs typeface="Tahoma"/>
              </a:rPr>
              <a:t>WOR</a:t>
            </a:r>
            <a:r>
              <a:rPr sz="2000" b="1" spc="-5" dirty="0">
                <a:solidFill>
                  <a:srgbClr val="7E7E7E"/>
                </a:solidFill>
                <a:latin typeface="Tahoma"/>
                <a:cs typeface="Tahoma"/>
              </a:rPr>
              <a:t>K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SPA</a:t>
            </a:r>
            <a:r>
              <a:rPr sz="2000" b="1" spc="-40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b="1" spc="-140" dirty="0">
                <a:solidFill>
                  <a:srgbClr val="7E7E7E"/>
                </a:solidFill>
                <a:latin typeface="Tahoma"/>
                <a:cs typeface="Tahoma"/>
              </a:rPr>
              <a:t>E: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25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b="1" spc="1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b="1" spc="-85" dirty="0">
                <a:solidFill>
                  <a:srgbClr val="7E7E7E"/>
                </a:solidFill>
                <a:latin typeface="Tahoma"/>
                <a:cs typeface="Tahoma"/>
              </a:rPr>
              <a:t>RDS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D4DBE4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2377567" y="8106562"/>
            <a:ext cx="11379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Properties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cards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based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its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type.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example,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Marks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card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controls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Arial"/>
                <a:cs typeface="Arial"/>
              </a:rPr>
              <a:t>mark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properties.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058923" y="2354579"/>
            <a:ext cx="3657600" cy="1463040"/>
          </a:xfrm>
          <a:custGeom>
            <a:avLst/>
            <a:gdLst/>
            <a:ahLst/>
            <a:cxnLst/>
            <a:rect l="l" t="t" r="r" b="b"/>
            <a:pathLst>
              <a:path w="3657600" h="1463039">
                <a:moveTo>
                  <a:pt x="1996186" y="1229614"/>
                </a:moveTo>
                <a:lnTo>
                  <a:pt x="1661414" y="1229614"/>
                </a:lnTo>
                <a:lnTo>
                  <a:pt x="1828800" y="1463040"/>
                </a:lnTo>
                <a:lnTo>
                  <a:pt x="1996186" y="1229614"/>
                </a:lnTo>
                <a:close/>
              </a:path>
              <a:path w="3657600" h="1463039">
                <a:moveTo>
                  <a:pt x="3657600" y="0"/>
                </a:moveTo>
                <a:lnTo>
                  <a:pt x="0" y="0"/>
                </a:lnTo>
                <a:lnTo>
                  <a:pt x="0" y="1229614"/>
                </a:lnTo>
                <a:lnTo>
                  <a:pt x="3657600" y="1229614"/>
                </a:lnTo>
                <a:lnTo>
                  <a:pt x="3657600" y="0"/>
                </a:lnTo>
                <a:close/>
              </a:path>
            </a:pathLst>
          </a:custGeom>
          <a:solidFill>
            <a:srgbClr val="ACB8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9052" y="2774949"/>
            <a:ext cx="31159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Cards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visible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default: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2485" y="4020364"/>
            <a:ext cx="1414780" cy="224409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Col</a:t>
            </a:r>
            <a:r>
              <a:rPr sz="2000" spc="10" dirty="0">
                <a:solidFill>
                  <a:srgbClr val="3E3E3E"/>
                </a:solidFill>
                <a:latin typeface="Arial"/>
                <a:cs typeface="Arial"/>
              </a:rPr>
              <a:t>u</a:t>
            </a:r>
            <a:r>
              <a:rPr sz="2000" spc="180" dirty="0">
                <a:solidFill>
                  <a:srgbClr val="3E3E3E"/>
                </a:solidFill>
                <a:latin typeface="Arial"/>
                <a:cs typeface="Arial"/>
              </a:rPr>
              <a:t>m</a:t>
            </a:r>
            <a:r>
              <a:rPr sz="2000" spc="110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3E3E3E"/>
                </a:solidFill>
                <a:latin typeface="Arial"/>
                <a:cs typeface="Arial"/>
              </a:rPr>
              <a:t>Rows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Pages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Filters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Marks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53911" y="2356104"/>
            <a:ext cx="76200" cy="4697095"/>
          </a:xfrm>
          <a:custGeom>
            <a:avLst/>
            <a:gdLst/>
            <a:ahLst/>
            <a:cxnLst/>
            <a:rect l="l" t="t" r="r" b="b"/>
            <a:pathLst>
              <a:path w="76200" h="4697095">
                <a:moveTo>
                  <a:pt x="44450" y="4627245"/>
                </a:moveTo>
                <a:lnTo>
                  <a:pt x="44450" y="4658995"/>
                </a:lnTo>
                <a:lnTo>
                  <a:pt x="0" y="4658995"/>
                </a:lnTo>
                <a:lnTo>
                  <a:pt x="38100" y="4697095"/>
                </a:lnTo>
                <a:lnTo>
                  <a:pt x="76200" y="4658995"/>
                </a:lnTo>
                <a:lnTo>
                  <a:pt x="31750" y="4658995"/>
                </a:lnTo>
                <a:lnTo>
                  <a:pt x="31750" y="4627245"/>
                </a:lnTo>
                <a:lnTo>
                  <a:pt x="44450" y="4627245"/>
                </a:lnTo>
                <a:close/>
              </a:path>
              <a:path w="76200" h="4697095">
                <a:moveTo>
                  <a:pt x="38100" y="4620895"/>
                </a:moveTo>
                <a:lnTo>
                  <a:pt x="31750" y="4627245"/>
                </a:lnTo>
                <a:lnTo>
                  <a:pt x="31750" y="4658995"/>
                </a:lnTo>
                <a:lnTo>
                  <a:pt x="44450" y="4658995"/>
                </a:lnTo>
                <a:lnTo>
                  <a:pt x="44450" y="4627245"/>
                </a:lnTo>
                <a:lnTo>
                  <a:pt x="38100" y="4620895"/>
                </a:lnTo>
                <a:close/>
              </a:path>
              <a:path w="76200" h="4697095">
                <a:moveTo>
                  <a:pt x="44450" y="4608195"/>
                </a:moveTo>
                <a:lnTo>
                  <a:pt x="31750" y="4608195"/>
                </a:lnTo>
                <a:lnTo>
                  <a:pt x="31750" y="4627245"/>
                </a:lnTo>
                <a:lnTo>
                  <a:pt x="38100" y="4620895"/>
                </a:lnTo>
                <a:lnTo>
                  <a:pt x="44450" y="4620895"/>
                </a:lnTo>
                <a:lnTo>
                  <a:pt x="44450" y="4608195"/>
                </a:lnTo>
                <a:close/>
              </a:path>
              <a:path w="76200" h="4697095">
                <a:moveTo>
                  <a:pt x="44450" y="4620895"/>
                </a:moveTo>
                <a:lnTo>
                  <a:pt x="38100" y="4620895"/>
                </a:lnTo>
                <a:lnTo>
                  <a:pt x="44450" y="4627245"/>
                </a:lnTo>
                <a:lnTo>
                  <a:pt x="44450" y="4620895"/>
                </a:lnTo>
                <a:close/>
              </a:path>
              <a:path w="76200" h="4697095">
                <a:moveTo>
                  <a:pt x="44450" y="4519295"/>
                </a:moveTo>
                <a:lnTo>
                  <a:pt x="31750" y="4519295"/>
                </a:lnTo>
                <a:lnTo>
                  <a:pt x="31750" y="4570095"/>
                </a:lnTo>
                <a:lnTo>
                  <a:pt x="44450" y="4570095"/>
                </a:lnTo>
                <a:lnTo>
                  <a:pt x="44450" y="4519295"/>
                </a:lnTo>
                <a:close/>
              </a:path>
              <a:path w="76200" h="4697095">
                <a:moveTo>
                  <a:pt x="44450" y="4430395"/>
                </a:moveTo>
                <a:lnTo>
                  <a:pt x="31750" y="4430395"/>
                </a:lnTo>
                <a:lnTo>
                  <a:pt x="31750" y="4481195"/>
                </a:lnTo>
                <a:lnTo>
                  <a:pt x="44450" y="4481195"/>
                </a:lnTo>
                <a:lnTo>
                  <a:pt x="44450" y="4430395"/>
                </a:lnTo>
                <a:close/>
              </a:path>
              <a:path w="76200" h="4697095">
                <a:moveTo>
                  <a:pt x="44450" y="4341495"/>
                </a:moveTo>
                <a:lnTo>
                  <a:pt x="31750" y="4341495"/>
                </a:lnTo>
                <a:lnTo>
                  <a:pt x="31750" y="4392295"/>
                </a:lnTo>
                <a:lnTo>
                  <a:pt x="44450" y="4392295"/>
                </a:lnTo>
                <a:lnTo>
                  <a:pt x="44450" y="4341495"/>
                </a:lnTo>
                <a:close/>
              </a:path>
              <a:path w="76200" h="4697095">
                <a:moveTo>
                  <a:pt x="44450" y="4252595"/>
                </a:moveTo>
                <a:lnTo>
                  <a:pt x="31750" y="4252595"/>
                </a:lnTo>
                <a:lnTo>
                  <a:pt x="31750" y="4303395"/>
                </a:lnTo>
                <a:lnTo>
                  <a:pt x="44450" y="4303395"/>
                </a:lnTo>
                <a:lnTo>
                  <a:pt x="44450" y="4252595"/>
                </a:lnTo>
                <a:close/>
              </a:path>
              <a:path w="76200" h="4697095">
                <a:moveTo>
                  <a:pt x="44450" y="4163695"/>
                </a:moveTo>
                <a:lnTo>
                  <a:pt x="31750" y="4163695"/>
                </a:lnTo>
                <a:lnTo>
                  <a:pt x="31750" y="4214495"/>
                </a:lnTo>
                <a:lnTo>
                  <a:pt x="44450" y="4214495"/>
                </a:lnTo>
                <a:lnTo>
                  <a:pt x="44450" y="4163695"/>
                </a:lnTo>
                <a:close/>
              </a:path>
              <a:path w="76200" h="4697095">
                <a:moveTo>
                  <a:pt x="44450" y="4074795"/>
                </a:moveTo>
                <a:lnTo>
                  <a:pt x="31750" y="4074795"/>
                </a:lnTo>
                <a:lnTo>
                  <a:pt x="31750" y="4125595"/>
                </a:lnTo>
                <a:lnTo>
                  <a:pt x="44450" y="4125595"/>
                </a:lnTo>
                <a:lnTo>
                  <a:pt x="44450" y="4074795"/>
                </a:lnTo>
                <a:close/>
              </a:path>
              <a:path w="76200" h="4697095">
                <a:moveTo>
                  <a:pt x="44450" y="3985895"/>
                </a:moveTo>
                <a:lnTo>
                  <a:pt x="31750" y="3985895"/>
                </a:lnTo>
                <a:lnTo>
                  <a:pt x="31750" y="4036695"/>
                </a:lnTo>
                <a:lnTo>
                  <a:pt x="44450" y="4036695"/>
                </a:lnTo>
                <a:lnTo>
                  <a:pt x="44450" y="3985895"/>
                </a:lnTo>
                <a:close/>
              </a:path>
              <a:path w="76200" h="4697095">
                <a:moveTo>
                  <a:pt x="44450" y="3896995"/>
                </a:moveTo>
                <a:lnTo>
                  <a:pt x="31750" y="3896995"/>
                </a:lnTo>
                <a:lnTo>
                  <a:pt x="31750" y="3947795"/>
                </a:lnTo>
                <a:lnTo>
                  <a:pt x="44450" y="3947795"/>
                </a:lnTo>
                <a:lnTo>
                  <a:pt x="44450" y="3896995"/>
                </a:lnTo>
                <a:close/>
              </a:path>
              <a:path w="76200" h="4697095">
                <a:moveTo>
                  <a:pt x="44450" y="3808095"/>
                </a:moveTo>
                <a:lnTo>
                  <a:pt x="31750" y="3808095"/>
                </a:lnTo>
                <a:lnTo>
                  <a:pt x="31750" y="3858895"/>
                </a:lnTo>
                <a:lnTo>
                  <a:pt x="44450" y="3858895"/>
                </a:lnTo>
                <a:lnTo>
                  <a:pt x="44450" y="3808095"/>
                </a:lnTo>
                <a:close/>
              </a:path>
              <a:path w="76200" h="4697095">
                <a:moveTo>
                  <a:pt x="44450" y="3719195"/>
                </a:moveTo>
                <a:lnTo>
                  <a:pt x="31750" y="3719195"/>
                </a:lnTo>
                <a:lnTo>
                  <a:pt x="31750" y="3769995"/>
                </a:lnTo>
                <a:lnTo>
                  <a:pt x="44450" y="3769995"/>
                </a:lnTo>
                <a:lnTo>
                  <a:pt x="44450" y="3719195"/>
                </a:lnTo>
                <a:close/>
              </a:path>
              <a:path w="76200" h="4697095">
                <a:moveTo>
                  <a:pt x="44450" y="3630295"/>
                </a:moveTo>
                <a:lnTo>
                  <a:pt x="31750" y="3630295"/>
                </a:lnTo>
                <a:lnTo>
                  <a:pt x="31750" y="3681095"/>
                </a:lnTo>
                <a:lnTo>
                  <a:pt x="44450" y="3681095"/>
                </a:lnTo>
                <a:lnTo>
                  <a:pt x="44450" y="3630295"/>
                </a:lnTo>
                <a:close/>
              </a:path>
              <a:path w="76200" h="4697095">
                <a:moveTo>
                  <a:pt x="44450" y="3541395"/>
                </a:moveTo>
                <a:lnTo>
                  <a:pt x="31750" y="3541395"/>
                </a:lnTo>
                <a:lnTo>
                  <a:pt x="31750" y="3592195"/>
                </a:lnTo>
                <a:lnTo>
                  <a:pt x="44450" y="3592195"/>
                </a:lnTo>
                <a:lnTo>
                  <a:pt x="44450" y="3541395"/>
                </a:lnTo>
                <a:close/>
              </a:path>
              <a:path w="76200" h="4697095">
                <a:moveTo>
                  <a:pt x="44450" y="3452495"/>
                </a:moveTo>
                <a:lnTo>
                  <a:pt x="31750" y="3452495"/>
                </a:lnTo>
                <a:lnTo>
                  <a:pt x="31750" y="3503295"/>
                </a:lnTo>
                <a:lnTo>
                  <a:pt x="44450" y="3503295"/>
                </a:lnTo>
                <a:lnTo>
                  <a:pt x="44450" y="3452495"/>
                </a:lnTo>
                <a:close/>
              </a:path>
              <a:path w="76200" h="4697095">
                <a:moveTo>
                  <a:pt x="44450" y="3363595"/>
                </a:moveTo>
                <a:lnTo>
                  <a:pt x="31750" y="3363595"/>
                </a:lnTo>
                <a:lnTo>
                  <a:pt x="31750" y="3414395"/>
                </a:lnTo>
                <a:lnTo>
                  <a:pt x="44450" y="3414395"/>
                </a:lnTo>
                <a:lnTo>
                  <a:pt x="44450" y="3363595"/>
                </a:lnTo>
                <a:close/>
              </a:path>
              <a:path w="76200" h="4697095">
                <a:moveTo>
                  <a:pt x="44450" y="3274695"/>
                </a:moveTo>
                <a:lnTo>
                  <a:pt x="31750" y="3274695"/>
                </a:lnTo>
                <a:lnTo>
                  <a:pt x="31750" y="3325495"/>
                </a:lnTo>
                <a:lnTo>
                  <a:pt x="44450" y="3325495"/>
                </a:lnTo>
                <a:lnTo>
                  <a:pt x="44450" y="3274695"/>
                </a:lnTo>
                <a:close/>
              </a:path>
              <a:path w="76200" h="4697095">
                <a:moveTo>
                  <a:pt x="44450" y="3185795"/>
                </a:moveTo>
                <a:lnTo>
                  <a:pt x="31750" y="3185795"/>
                </a:lnTo>
                <a:lnTo>
                  <a:pt x="31750" y="3236595"/>
                </a:lnTo>
                <a:lnTo>
                  <a:pt x="44450" y="3236595"/>
                </a:lnTo>
                <a:lnTo>
                  <a:pt x="44450" y="3185795"/>
                </a:lnTo>
                <a:close/>
              </a:path>
              <a:path w="76200" h="4697095">
                <a:moveTo>
                  <a:pt x="44450" y="3096895"/>
                </a:moveTo>
                <a:lnTo>
                  <a:pt x="31750" y="3096895"/>
                </a:lnTo>
                <a:lnTo>
                  <a:pt x="31750" y="3147695"/>
                </a:lnTo>
                <a:lnTo>
                  <a:pt x="44450" y="3147695"/>
                </a:lnTo>
                <a:lnTo>
                  <a:pt x="44450" y="3096895"/>
                </a:lnTo>
                <a:close/>
              </a:path>
              <a:path w="76200" h="4697095">
                <a:moveTo>
                  <a:pt x="44450" y="3007995"/>
                </a:moveTo>
                <a:lnTo>
                  <a:pt x="31750" y="3007995"/>
                </a:lnTo>
                <a:lnTo>
                  <a:pt x="31750" y="3058795"/>
                </a:lnTo>
                <a:lnTo>
                  <a:pt x="44450" y="3058795"/>
                </a:lnTo>
                <a:lnTo>
                  <a:pt x="44450" y="3007995"/>
                </a:lnTo>
                <a:close/>
              </a:path>
              <a:path w="76200" h="4697095">
                <a:moveTo>
                  <a:pt x="44450" y="2919095"/>
                </a:moveTo>
                <a:lnTo>
                  <a:pt x="31750" y="2919095"/>
                </a:lnTo>
                <a:lnTo>
                  <a:pt x="31750" y="2969895"/>
                </a:lnTo>
                <a:lnTo>
                  <a:pt x="44450" y="2969895"/>
                </a:lnTo>
                <a:lnTo>
                  <a:pt x="44450" y="2919095"/>
                </a:lnTo>
                <a:close/>
              </a:path>
              <a:path w="76200" h="4697095">
                <a:moveTo>
                  <a:pt x="44450" y="2830195"/>
                </a:moveTo>
                <a:lnTo>
                  <a:pt x="31750" y="2830195"/>
                </a:lnTo>
                <a:lnTo>
                  <a:pt x="31750" y="2880995"/>
                </a:lnTo>
                <a:lnTo>
                  <a:pt x="44450" y="2880995"/>
                </a:lnTo>
                <a:lnTo>
                  <a:pt x="44450" y="2830195"/>
                </a:lnTo>
                <a:close/>
              </a:path>
              <a:path w="76200" h="4697095">
                <a:moveTo>
                  <a:pt x="44450" y="2741295"/>
                </a:moveTo>
                <a:lnTo>
                  <a:pt x="31750" y="2741295"/>
                </a:lnTo>
                <a:lnTo>
                  <a:pt x="31750" y="2792095"/>
                </a:lnTo>
                <a:lnTo>
                  <a:pt x="44450" y="2792095"/>
                </a:lnTo>
                <a:lnTo>
                  <a:pt x="44450" y="2741295"/>
                </a:lnTo>
                <a:close/>
              </a:path>
              <a:path w="76200" h="4697095">
                <a:moveTo>
                  <a:pt x="44450" y="2652395"/>
                </a:moveTo>
                <a:lnTo>
                  <a:pt x="31750" y="2652395"/>
                </a:lnTo>
                <a:lnTo>
                  <a:pt x="31750" y="2703195"/>
                </a:lnTo>
                <a:lnTo>
                  <a:pt x="44450" y="2703195"/>
                </a:lnTo>
                <a:lnTo>
                  <a:pt x="44450" y="2652395"/>
                </a:lnTo>
                <a:close/>
              </a:path>
              <a:path w="76200" h="4697095">
                <a:moveTo>
                  <a:pt x="44450" y="2563495"/>
                </a:moveTo>
                <a:lnTo>
                  <a:pt x="31750" y="2563495"/>
                </a:lnTo>
                <a:lnTo>
                  <a:pt x="31750" y="2614295"/>
                </a:lnTo>
                <a:lnTo>
                  <a:pt x="44450" y="2614295"/>
                </a:lnTo>
                <a:lnTo>
                  <a:pt x="44450" y="2563495"/>
                </a:lnTo>
                <a:close/>
              </a:path>
              <a:path w="76200" h="4697095">
                <a:moveTo>
                  <a:pt x="44450" y="2474595"/>
                </a:moveTo>
                <a:lnTo>
                  <a:pt x="31750" y="2474595"/>
                </a:lnTo>
                <a:lnTo>
                  <a:pt x="31750" y="2525395"/>
                </a:lnTo>
                <a:lnTo>
                  <a:pt x="44450" y="2525395"/>
                </a:lnTo>
                <a:lnTo>
                  <a:pt x="44450" y="2474595"/>
                </a:lnTo>
                <a:close/>
              </a:path>
              <a:path w="76200" h="4697095">
                <a:moveTo>
                  <a:pt x="44450" y="2385695"/>
                </a:moveTo>
                <a:lnTo>
                  <a:pt x="31750" y="2385695"/>
                </a:lnTo>
                <a:lnTo>
                  <a:pt x="31750" y="2436495"/>
                </a:lnTo>
                <a:lnTo>
                  <a:pt x="44450" y="2436495"/>
                </a:lnTo>
                <a:lnTo>
                  <a:pt x="44450" y="2385695"/>
                </a:lnTo>
                <a:close/>
              </a:path>
              <a:path w="76200" h="4697095">
                <a:moveTo>
                  <a:pt x="44450" y="2296795"/>
                </a:moveTo>
                <a:lnTo>
                  <a:pt x="31750" y="2296795"/>
                </a:lnTo>
                <a:lnTo>
                  <a:pt x="31750" y="2347595"/>
                </a:lnTo>
                <a:lnTo>
                  <a:pt x="44450" y="2347595"/>
                </a:lnTo>
                <a:lnTo>
                  <a:pt x="44450" y="2296795"/>
                </a:lnTo>
                <a:close/>
              </a:path>
              <a:path w="76200" h="4697095">
                <a:moveTo>
                  <a:pt x="44450" y="2207895"/>
                </a:moveTo>
                <a:lnTo>
                  <a:pt x="31750" y="2207895"/>
                </a:lnTo>
                <a:lnTo>
                  <a:pt x="31750" y="2258695"/>
                </a:lnTo>
                <a:lnTo>
                  <a:pt x="44450" y="2258695"/>
                </a:lnTo>
                <a:lnTo>
                  <a:pt x="44450" y="2207895"/>
                </a:lnTo>
                <a:close/>
              </a:path>
              <a:path w="76200" h="4697095">
                <a:moveTo>
                  <a:pt x="44450" y="2118995"/>
                </a:moveTo>
                <a:lnTo>
                  <a:pt x="31750" y="2118995"/>
                </a:lnTo>
                <a:lnTo>
                  <a:pt x="31750" y="2169795"/>
                </a:lnTo>
                <a:lnTo>
                  <a:pt x="44450" y="2169795"/>
                </a:lnTo>
                <a:lnTo>
                  <a:pt x="44450" y="2118995"/>
                </a:lnTo>
                <a:close/>
              </a:path>
              <a:path w="76200" h="4697095">
                <a:moveTo>
                  <a:pt x="44450" y="2030095"/>
                </a:moveTo>
                <a:lnTo>
                  <a:pt x="31750" y="2030095"/>
                </a:lnTo>
                <a:lnTo>
                  <a:pt x="31750" y="2080895"/>
                </a:lnTo>
                <a:lnTo>
                  <a:pt x="44450" y="2080895"/>
                </a:lnTo>
                <a:lnTo>
                  <a:pt x="44450" y="2030095"/>
                </a:lnTo>
                <a:close/>
              </a:path>
              <a:path w="76200" h="4697095">
                <a:moveTo>
                  <a:pt x="44450" y="1941195"/>
                </a:moveTo>
                <a:lnTo>
                  <a:pt x="31750" y="1941195"/>
                </a:lnTo>
                <a:lnTo>
                  <a:pt x="31750" y="1991995"/>
                </a:lnTo>
                <a:lnTo>
                  <a:pt x="44450" y="1991995"/>
                </a:lnTo>
                <a:lnTo>
                  <a:pt x="44450" y="1941195"/>
                </a:lnTo>
                <a:close/>
              </a:path>
              <a:path w="76200" h="4697095">
                <a:moveTo>
                  <a:pt x="44450" y="1852295"/>
                </a:moveTo>
                <a:lnTo>
                  <a:pt x="31750" y="1852295"/>
                </a:lnTo>
                <a:lnTo>
                  <a:pt x="31750" y="1903095"/>
                </a:lnTo>
                <a:lnTo>
                  <a:pt x="44450" y="1903095"/>
                </a:lnTo>
                <a:lnTo>
                  <a:pt x="44450" y="1852295"/>
                </a:lnTo>
                <a:close/>
              </a:path>
              <a:path w="76200" h="4697095">
                <a:moveTo>
                  <a:pt x="44450" y="1763395"/>
                </a:moveTo>
                <a:lnTo>
                  <a:pt x="31750" y="1763395"/>
                </a:lnTo>
                <a:lnTo>
                  <a:pt x="31750" y="1814195"/>
                </a:lnTo>
                <a:lnTo>
                  <a:pt x="44450" y="1814195"/>
                </a:lnTo>
                <a:lnTo>
                  <a:pt x="44450" y="1763395"/>
                </a:lnTo>
                <a:close/>
              </a:path>
              <a:path w="76200" h="4697095">
                <a:moveTo>
                  <a:pt x="44450" y="1674495"/>
                </a:moveTo>
                <a:lnTo>
                  <a:pt x="31750" y="1674495"/>
                </a:lnTo>
                <a:lnTo>
                  <a:pt x="31750" y="1725295"/>
                </a:lnTo>
                <a:lnTo>
                  <a:pt x="44450" y="1725295"/>
                </a:lnTo>
                <a:lnTo>
                  <a:pt x="44450" y="1674495"/>
                </a:lnTo>
                <a:close/>
              </a:path>
              <a:path w="76200" h="4697095">
                <a:moveTo>
                  <a:pt x="44450" y="1585595"/>
                </a:moveTo>
                <a:lnTo>
                  <a:pt x="31750" y="1585595"/>
                </a:lnTo>
                <a:lnTo>
                  <a:pt x="31750" y="1636395"/>
                </a:lnTo>
                <a:lnTo>
                  <a:pt x="44450" y="1636395"/>
                </a:lnTo>
                <a:lnTo>
                  <a:pt x="44450" y="1585595"/>
                </a:lnTo>
                <a:close/>
              </a:path>
              <a:path w="76200" h="4697095">
                <a:moveTo>
                  <a:pt x="44450" y="1496695"/>
                </a:moveTo>
                <a:lnTo>
                  <a:pt x="31750" y="1496695"/>
                </a:lnTo>
                <a:lnTo>
                  <a:pt x="31750" y="1547495"/>
                </a:lnTo>
                <a:lnTo>
                  <a:pt x="44450" y="1547495"/>
                </a:lnTo>
                <a:lnTo>
                  <a:pt x="44450" y="1496695"/>
                </a:lnTo>
                <a:close/>
              </a:path>
              <a:path w="76200" h="4697095">
                <a:moveTo>
                  <a:pt x="44450" y="1407795"/>
                </a:moveTo>
                <a:lnTo>
                  <a:pt x="31750" y="1407795"/>
                </a:lnTo>
                <a:lnTo>
                  <a:pt x="31750" y="1458595"/>
                </a:lnTo>
                <a:lnTo>
                  <a:pt x="44450" y="1458595"/>
                </a:lnTo>
                <a:lnTo>
                  <a:pt x="44450" y="1407795"/>
                </a:lnTo>
                <a:close/>
              </a:path>
              <a:path w="76200" h="4697095">
                <a:moveTo>
                  <a:pt x="44450" y="1318895"/>
                </a:moveTo>
                <a:lnTo>
                  <a:pt x="31750" y="1318895"/>
                </a:lnTo>
                <a:lnTo>
                  <a:pt x="31750" y="1369695"/>
                </a:lnTo>
                <a:lnTo>
                  <a:pt x="44450" y="1369695"/>
                </a:lnTo>
                <a:lnTo>
                  <a:pt x="44450" y="1318895"/>
                </a:lnTo>
                <a:close/>
              </a:path>
              <a:path w="76200" h="4697095">
                <a:moveTo>
                  <a:pt x="44450" y="1229995"/>
                </a:moveTo>
                <a:lnTo>
                  <a:pt x="31750" y="1229995"/>
                </a:lnTo>
                <a:lnTo>
                  <a:pt x="31750" y="1280795"/>
                </a:lnTo>
                <a:lnTo>
                  <a:pt x="44450" y="1280795"/>
                </a:lnTo>
                <a:lnTo>
                  <a:pt x="44450" y="1229995"/>
                </a:lnTo>
                <a:close/>
              </a:path>
              <a:path w="76200" h="4697095">
                <a:moveTo>
                  <a:pt x="44450" y="1141095"/>
                </a:moveTo>
                <a:lnTo>
                  <a:pt x="31750" y="1141095"/>
                </a:lnTo>
                <a:lnTo>
                  <a:pt x="31750" y="1191895"/>
                </a:lnTo>
                <a:lnTo>
                  <a:pt x="44450" y="1191895"/>
                </a:lnTo>
                <a:lnTo>
                  <a:pt x="44450" y="1141095"/>
                </a:lnTo>
                <a:close/>
              </a:path>
              <a:path w="76200" h="4697095">
                <a:moveTo>
                  <a:pt x="44450" y="1052195"/>
                </a:moveTo>
                <a:lnTo>
                  <a:pt x="31750" y="1052195"/>
                </a:lnTo>
                <a:lnTo>
                  <a:pt x="31750" y="1102995"/>
                </a:lnTo>
                <a:lnTo>
                  <a:pt x="44450" y="1102995"/>
                </a:lnTo>
                <a:lnTo>
                  <a:pt x="44450" y="1052195"/>
                </a:lnTo>
                <a:close/>
              </a:path>
              <a:path w="76200" h="4697095">
                <a:moveTo>
                  <a:pt x="44450" y="963295"/>
                </a:moveTo>
                <a:lnTo>
                  <a:pt x="31750" y="963295"/>
                </a:lnTo>
                <a:lnTo>
                  <a:pt x="31750" y="1014095"/>
                </a:lnTo>
                <a:lnTo>
                  <a:pt x="44450" y="1014095"/>
                </a:lnTo>
                <a:lnTo>
                  <a:pt x="44450" y="963295"/>
                </a:lnTo>
                <a:close/>
              </a:path>
              <a:path w="76200" h="4697095">
                <a:moveTo>
                  <a:pt x="44450" y="874395"/>
                </a:moveTo>
                <a:lnTo>
                  <a:pt x="31750" y="874395"/>
                </a:lnTo>
                <a:lnTo>
                  <a:pt x="31750" y="925195"/>
                </a:lnTo>
                <a:lnTo>
                  <a:pt x="44450" y="925195"/>
                </a:lnTo>
                <a:lnTo>
                  <a:pt x="44450" y="874395"/>
                </a:lnTo>
                <a:close/>
              </a:path>
              <a:path w="76200" h="4697095">
                <a:moveTo>
                  <a:pt x="44450" y="785495"/>
                </a:moveTo>
                <a:lnTo>
                  <a:pt x="31750" y="785495"/>
                </a:lnTo>
                <a:lnTo>
                  <a:pt x="31750" y="836295"/>
                </a:lnTo>
                <a:lnTo>
                  <a:pt x="44450" y="836295"/>
                </a:lnTo>
                <a:lnTo>
                  <a:pt x="44450" y="785495"/>
                </a:lnTo>
                <a:close/>
              </a:path>
              <a:path w="76200" h="4697095">
                <a:moveTo>
                  <a:pt x="44450" y="696595"/>
                </a:moveTo>
                <a:lnTo>
                  <a:pt x="31750" y="696595"/>
                </a:lnTo>
                <a:lnTo>
                  <a:pt x="31750" y="747395"/>
                </a:lnTo>
                <a:lnTo>
                  <a:pt x="44450" y="747395"/>
                </a:lnTo>
                <a:lnTo>
                  <a:pt x="44450" y="696595"/>
                </a:lnTo>
                <a:close/>
              </a:path>
              <a:path w="76200" h="4697095">
                <a:moveTo>
                  <a:pt x="44450" y="607695"/>
                </a:moveTo>
                <a:lnTo>
                  <a:pt x="31750" y="607695"/>
                </a:lnTo>
                <a:lnTo>
                  <a:pt x="31750" y="658495"/>
                </a:lnTo>
                <a:lnTo>
                  <a:pt x="44450" y="658495"/>
                </a:lnTo>
                <a:lnTo>
                  <a:pt x="44450" y="607695"/>
                </a:lnTo>
                <a:close/>
              </a:path>
              <a:path w="76200" h="4697095">
                <a:moveTo>
                  <a:pt x="44450" y="518795"/>
                </a:moveTo>
                <a:lnTo>
                  <a:pt x="31750" y="518795"/>
                </a:lnTo>
                <a:lnTo>
                  <a:pt x="31750" y="569595"/>
                </a:lnTo>
                <a:lnTo>
                  <a:pt x="44450" y="569595"/>
                </a:lnTo>
                <a:lnTo>
                  <a:pt x="44450" y="518795"/>
                </a:lnTo>
                <a:close/>
              </a:path>
              <a:path w="76200" h="4697095">
                <a:moveTo>
                  <a:pt x="44450" y="429895"/>
                </a:moveTo>
                <a:lnTo>
                  <a:pt x="31750" y="429895"/>
                </a:lnTo>
                <a:lnTo>
                  <a:pt x="31750" y="480695"/>
                </a:lnTo>
                <a:lnTo>
                  <a:pt x="44450" y="480695"/>
                </a:lnTo>
                <a:lnTo>
                  <a:pt x="44450" y="429895"/>
                </a:lnTo>
                <a:close/>
              </a:path>
              <a:path w="76200" h="4697095">
                <a:moveTo>
                  <a:pt x="44450" y="340995"/>
                </a:moveTo>
                <a:lnTo>
                  <a:pt x="31750" y="340995"/>
                </a:lnTo>
                <a:lnTo>
                  <a:pt x="31750" y="391795"/>
                </a:lnTo>
                <a:lnTo>
                  <a:pt x="44450" y="391795"/>
                </a:lnTo>
                <a:lnTo>
                  <a:pt x="44450" y="340995"/>
                </a:lnTo>
                <a:close/>
              </a:path>
              <a:path w="76200" h="4697095">
                <a:moveTo>
                  <a:pt x="44450" y="252095"/>
                </a:moveTo>
                <a:lnTo>
                  <a:pt x="31750" y="252095"/>
                </a:lnTo>
                <a:lnTo>
                  <a:pt x="31750" y="302895"/>
                </a:lnTo>
                <a:lnTo>
                  <a:pt x="44450" y="302895"/>
                </a:lnTo>
                <a:lnTo>
                  <a:pt x="44450" y="252095"/>
                </a:lnTo>
                <a:close/>
              </a:path>
              <a:path w="76200" h="4697095">
                <a:moveTo>
                  <a:pt x="44450" y="163195"/>
                </a:moveTo>
                <a:lnTo>
                  <a:pt x="31750" y="163195"/>
                </a:lnTo>
                <a:lnTo>
                  <a:pt x="31750" y="213995"/>
                </a:lnTo>
                <a:lnTo>
                  <a:pt x="44450" y="213995"/>
                </a:lnTo>
                <a:lnTo>
                  <a:pt x="44450" y="163195"/>
                </a:lnTo>
                <a:close/>
              </a:path>
              <a:path w="76200" h="4697095">
                <a:moveTo>
                  <a:pt x="36195" y="74295"/>
                </a:moveTo>
                <a:lnTo>
                  <a:pt x="31750" y="74295"/>
                </a:lnTo>
                <a:lnTo>
                  <a:pt x="31750" y="125095"/>
                </a:lnTo>
                <a:lnTo>
                  <a:pt x="44450" y="125095"/>
                </a:lnTo>
                <a:lnTo>
                  <a:pt x="44450" y="76200"/>
                </a:lnTo>
                <a:lnTo>
                  <a:pt x="38100" y="76200"/>
                </a:lnTo>
                <a:lnTo>
                  <a:pt x="36195" y="74295"/>
                </a:lnTo>
                <a:close/>
              </a:path>
              <a:path w="76200" h="4697095">
                <a:moveTo>
                  <a:pt x="38100" y="0"/>
                </a:moveTo>
                <a:lnTo>
                  <a:pt x="0" y="38100"/>
                </a:lnTo>
                <a:lnTo>
                  <a:pt x="38100" y="76200"/>
                </a:lnTo>
                <a:lnTo>
                  <a:pt x="76200" y="38100"/>
                </a:lnTo>
                <a:lnTo>
                  <a:pt x="38100" y="0"/>
                </a:lnTo>
                <a:close/>
              </a:path>
              <a:path w="76200" h="4697095">
                <a:moveTo>
                  <a:pt x="44450" y="74295"/>
                </a:moveTo>
                <a:lnTo>
                  <a:pt x="40004" y="74295"/>
                </a:lnTo>
                <a:lnTo>
                  <a:pt x="38100" y="76200"/>
                </a:lnTo>
                <a:lnTo>
                  <a:pt x="44450" y="76200"/>
                </a:lnTo>
                <a:lnTo>
                  <a:pt x="44450" y="74295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2656" y="2394204"/>
            <a:ext cx="3657600" cy="1463040"/>
          </a:xfrm>
          <a:custGeom>
            <a:avLst/>
            <a:gdLst/>
            <a:ahLst/>
            <a:cxnLst/>
            <a:rect l="l" t="t" r="r" b="b"/>
            <a:pathLst>
              <a:path w="3657600" h="1463039">
                <a:moveTo>
                  <a:pt x="1985010" y="1229614"/>
                </a:moveTo>
                <a:lnTo>
                  <a:pt x="1672590" y="1229614"/>
                </a:lnTo>
                <a:lnTo>
                  <a:pt x="1828800" y="1463040"/>
                </a:lnTo>
                <a:lnTo>
                  <a:pt x="1985010" y="1229614"/>
                </a:lnTo>
                <a:close/>
              </a:path>
              <a:path w="3657600" h="1463039">
                <a:moveTo>
                  <a:pt x="3657600" y="0"/>
                </a:moveTo>
                <a:lnTo>
                  <a:pt x="0" y="0"/>
                </a:lnTo>
                <a:lnTo>
                  <a:pt x="0" y="1229614"/>
                </a:lnTo>
                <a:lnTo>
                  <a:pt x="3657600" y="1229614"/>
                </a:lnTo>
                <a:lnTo>
                  <a:pt x="3657600" y="0"/>
                </a:lnTo>
                <a:close/>
              </a:path>
            </a:pathLst>
          </a:custGeom>
          <a:solidFill>
            <a:srgbClr val="A8D0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5178" y="2646375"/>
            <a:ext cx="34321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Cards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enabled</a:t>
            </a:r>
            <a:endParaRPr sz="2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5"/>
              </a:spcBef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using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toolbar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action: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16773" y="4238228"/>
            <a:ext cx="1510665" cy="132969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Title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Caption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24616" y="2316479"/>
            <a:ext cx="76200" cy="4697095"/>
          </a:xfrm>
          <a:custGeom>
            <a:avLst/>
            <a:gdLst/>
            <a:ahLst/>
            <a:cxnLst/>
            <a:rect l="l" t="t" r="r" b="b"/>
            <a:pathLst>
              <a:path w="76200" h="4697095">
                <a:moveTo>
                  <a:pt x="44450" y="4627245"/>
                </a:moveTo>
                <a:lnTo>
                  <a:pt x="44450" y="4658995"/>
                </a:lnTo>
                <a:lnTo>
                  <a:pt x="0" y="4658995"/>
                </a:lnTo>
                <a:lnTo>
                  <a:pt x="38100" y="4697095"/>
                </a:lnTo>
                <a:lnTo>
                  <a:pt x="76200" y="4658995"/>
                </a:lnTo>
                <a:lnTo>
                  <a:pt x="31750" y="4658995"/>
                </a:lnTo>
                <a:lnTo>
                  <a:pt x="31750" y="4627245"/>
                </a:lnTo>
                <a:lnTo>
                  <a:pt x="44450" y="4627245"/>
                </a:lnTo>
                <a:close/>
              </a:path>
              <a:path w="76200" h="4697095">
                <a:moveTo>
                  <a:pt x="38100" y="4620895"/>
                </a:moveTo>
                <a:lnTo>
                  <a:pt x="31750" y="4627245"/>
                </a:lnTo>
                <a:lnTo>
                  <a:pt x="31750" y="4658995"/>
                </a:lnTo>
                <a:lnTo>
                  <a:pt x="44450" y="4658995"/>
                </a:lnTo>
                <a:lnTo>
                  <a:pt x="44450" y="4627245"/>
                </a:lnTo>
                <a:lnTo>
                  <a:pt x="38100" y="4620895"/>
                </a:lnTo>
                <a:close/>
              </a:path>
              <a:path w="76200" h="4697095">
                <a:moveTo>
                  <a:pt x="44450" y="4608195"/>
                </a:moveTo>
                <a:lnTo>
                  <a:pt x="31750" y="4608195"/>
                </a:lnTo>
                <a:lnTo>
                  <a:pt x="31750" y="4627245"/>
                </a:lnTo>
                <a:lnTo>
                  <a:pt x="38100" y="4620895"/>
                </a:lnTo>
                <a:lnTo>
                  <a:pt x="44450" y="4620895"/>
                </a:lnTo>
                <a:lnTo>
                  <a:pt x="44450" y="4608195"/>
                </a:lnTo>
                <a:close/>
              </a:path>
              <a:path w="76200" h="4697095">
                <a:moveTo>
                  <a:pt x="44450" y="4620895"/>
                </a:moveTo>
                <a:lnTo>
                  <a:pt x="38100" y="4620895"/>
                </a:lnTo>
                <a:lnTo>
                  <a:pt x="44450" y="4627245"/>
                </a:lnTo>
                <a:lnTo>
                  <a:pt x="44450" y="4620895"/>
                </a:lnTo>
                <a:close/>
              </a:path>
              <a:path w="76200" h="4697095">
                <a:moveTo>
                  <a:pt x="44450" y="4519295"/>
                </a:moveTo>
                <a:lnTo>
                  <a:pt x="31750" y="4519295"/>
                </a:lnTo>
                <a:lnTo>
                  <a:pt x="31750" y="4570095"/>
                </a:lnTo>
                <a:lnTo>
                  <a:pt x="44450" y="4570095"/>
                </a:lnTo>
                <a:lnTo>
                  <a:pt x="44450" y="4519295"/>
                </a:lnTo>
                <a:close/>
              </a:path>
              <a:path w="76200" h="4697095">
                <a:moveTo>
                  <a:pt x="44450" y="4430395"/>
                </a:moveTo>
                <a:lnTo>
                  <a:pt x="31750" y="4430395"/>
                </a:lnTo>
                <a:lnTo>
                  <a:pt x="31750" y="4481195"/>
                </a:lnTo>
                <a:lnTo>
                  <a:pt x="44450" y="4481195"/>
                </a:lnTo>
                <a:lnTo>
                  <a:pt x="44450" y="4430395"/>
                </a:lnTo>
                <a:close/>
              </a:path>
              <a:path w="76200" h="4697095">
                <a:moveTo>
                  <a:pt x="44450" y="4341495"/>
                </a:moveTo>
                <a:lnTo>
                  <a:pt x="31750" y="4341495"/>
                </a:lnTo>
                <a:lnTo>
                  <a:pt x="31750" y="4392295"/>
                </a:lnTo>
                <a:lnTo>
                  <a:pt x="44450" y="4392295"/>
                </a:lnTo>
                <a:lnTo>
                  <a:pt x="44450" y="4341495"/>
                </a:lnTo>
                <a:close/>
              </a:path>
              <a:path w="76200" h="4697095">
                <a:moveTo>
                  <a:pt x="44450" y="4252595"/>
                </a:moveTo>
                <a:lnTo>
                  <a:pt x="31750" y="4252595"/>
                </a:lnTo>
                <a:lnTo>
                  <a:pt x="31750" y="4303395"/>
                </a:lnTo>
                <a:lnTo>
                  <a:pt x="44450" y="4303395"/>
                </a:lnTo>
                <a:lnTo>
                  <a:pt x="44450" y="4252595"/>
                </a:lnTo>
                <a:close/>
              </a:path>
              <a:path w="76200" h="4697095">
                <a:moveTo>
                  <a:pt x="44450" y="4163695"/>
                </a:moveTo>
                <a:lnTo>
                  <a:pt x="31750" y="4163695"/>
                </a:lnTo>
                <a:lnTo>
                  <a:pt x="31750" y="4214495"/>
                </a:lnTo>
                <a:lnTo>
                  <a:pt x="44450" y="4214495"/>
                </a:lnTo>
                <a:lnTo>
                  <a:pt x="44450" y="4163695"/>
                </a:lnTo>
                <a:close/>
              </a:path>
              <a:path w="76200" h="4697095">
                <a:moveTo>
                  <a:pt x="44450" y="4074795"/>
                </a:moveTo>
                <a:lnTo>
                  <a:pt x="31750" y="4074795"/>
                </a:lnTo>
                <a:lnTo>
                  <a:pt x="31750" y="4125595"/>
                </a:lnTo>
                <a:lnTo>
                  <a:pt x="44450" y="4125595"/>
                </a:lnTo>
                <a:lnTo>
                  <a:pt x="44450" y="4074795"/>
                </a:lnTo>
                <a:close/>
              </a:path>
              <a:path w="76200" h="4697095">
                <a:moveTo>
                  <a:pt x="44450" y="3985895"/>
                </a:moveTo>
                <a:lnTo>
                  <a:pt x="31750" y="3985895"/>
                </a:lnTo>
                <a:lnTo>
                  <a:pt x="31750" y="4036695"/>
                </a:lnTo>
                <a:lnTo>
                  <a:pt x="44450" y="4036695"/>
                </a:lnTo>
                <a:lnTo>
                  <a:pt x="44450" y="3985895"/>
                </a:lnTo>
                <a:close/>
              </a:path>
              <a:path w="76200" h="4697095">
                <a:moveTo>
                  <a:pt x="44450" y="3896995"/>
                </a:moveTo>
                <a:lnTo>
                  <a:pt x="31750" y="3896995"/>
                </a:lnTo>
                <a:lnTo>
                  <a:pt x="31750" y="3947795"/>
                </a:lnTo>
                <a:lnTo>
                  <a:pt x="44450" y="3947795"/>
                </a:lnTo>
                <a:lnTo>
                  <a:pt x="44450" y="3896995"/>
                </a:lnTo>
                <a:close/>
              </a:path>
              <a:path w="76200" h="4697095">
                <a:moveTo>
                  <a:pt x="44450" y="3808095"/>
                </a:moveTo>
                <a:lnTo>
                  <a:pt x="31750" y="3808095"/>
                </a:lnTo>
                <a:lnTo>
                  <a:pt x="31750" y="3858895"/>
                </a:lnTo>
                <a:lnTo>
                  <a:pt x="44450" y="3858895"/>
                </a:lnTo>
                <a:lnTo>
                  <a:pt x="44450" y="3808095"/>
                </a:lnTo>
                <a:close/>
              </a:path>
              <a:path w="76200" h="4697095">
                <a:moveTo>
                  <a:pt x="44450" y="3719195"/>
                </a:moveTo>
                <a:lnTo>
                  <a:pt x="31750" y="3719195"/>
                </a:lnTo>
                <a:lnTo>
                  <a:pt x="31750" y="3769995"/>
                </a:lnTo>
                <a:lnTo>
                  <a:pt x="44450" y="3769995"/>
                </a:lnTo>
                <a:lnTo>
                  <a:pt x="44450" y="3719195"/>
                </a:lnTo>
                <a:close/>
              </a:path>
              <a:path w="76200" h="4697095">
                <a:moveTo>
                  <a:pt x="44450" y="3630295"/>
                </a:moveTo>
                <a:lnTo>
                  <a:pt x="31750" y="3630295"/>
                </a:lnTo>
                <a:lnTo>
                  <a:pt x="31750" y="3681095"/>
                </a:lnTo>
                <a:lnTo>
                  <a:pt x="44450" y="3681095"/>
                </a:lnTo>
                <a:lnTo>
                  <a:pt x="44450" y="3630295"/>
                </a:lnTo>
                <a:close/>
              </a:path>
              <a:path w="76200" h="4697095">
                <a:moveTo>
                  <a:pt x="44450" y="3541395"/>
                </a:moveTo>
                <a:lnTo>
                  <a:pt x="31750" y="3541395"/>
                </a:lnTo>
                <a:lnTo>
                  <a:pt x="31750" y="3592195"/>
                </a:lnTo>
                <a:lnTo>
                  <a:pt x="44450" y="3592195"/>
                </a:lnTo>
                <a:lnTo>
                  <a:pt x="44450" y="3541395"/>
                </a:lnTo>
                <a:close/>
              </a:path>
              <a:path w="76200" h="4697095">
                <a:moveTo>
                  <a:pt x="44450" y="3452495"/>
                </a:moveTo>
                <a:lnTo>
                  <a:pt x="31750" y="3452495"/>
                </a:lnTo>
                <a:lnTo>
                  <a:pt x="31750" y="3503295"/>
                </a:lnTo>
                <a:lnTo>
                  <a:pt x="44450" y="3503295"/>
                </a:lnTo>
                <a:lnTo>
                  <a:pt x="44450" y="3452495"/>
                </a:lnTo>
                <a:close/>
              </a:path>
              <a:path w="76200" h="4697095">
                <a:moveTo>
                  <a:pt x="44450" y="3363595"/>
                </a:moveTo>
                <a:lnTo>
                  <a:pt x="31750" y="3363595"/>
                </a:lnTo>
                <a:lnTo>
                  <a:pt x="31750" y="3414395"/>
                </a:lnTo>
                <a:lnTo>
                  <a:pt x="44450" y="3414395"/>
                </a:lnTo>
                <a:lnTo>
                  <a:pt x="44450" y="3363595"/>
                </a:lnTo>
                <a:close/>
              </a:path>
              <a:path w="76200" h="4697095">
                <a:moveTo>
                  <a:pt x="44450" y="3274695"/>
                </a:moveTo>
                <a:lnTo>
                  <a:pt x="31750" y="3274695"/>
                </a:lnTo>
                <a:lnTo>
                  <a:pt x="31750" y="3325495"/>
                </a:lnTo>
                <a:lnTo>
                  <a:pt x="44450" y="3325495"/>
                </a:lnTo>
                <a:lnTo>
                  <a:pt x="44450" y="3274695"/>
                </a:lnTo>
                <a:close/>
              </a:path>
              <a:path w="76200" h="4697095">
                <a:moveTo>
                  <a:pt x="44450" y="3185795"/>
                </a:moveTo>
                <a:lnTo>
                  <a:pt x="31750" y="3185795"/>
                </a:lnTo>
                <a:lnTo>
                  <a:pt x="31750" y="3236595"/>
                </a:lnTo>
                <a:lnTo>
                  <a:pt x="44450" y="3236595"/>
                </a:lnTo>
                <a:lnTo>
                  <a:pt x="44450" y="3185795"/>
                </a:lnTo>
                <a:close/>
              </a:path>
              <a:path w="76200" h="4697095">
                <a:moveTo>
                  <a:pt x="44450" y="3096895"/>
                </a:moveTo>
                <a:lnTo>
                  <a:pt x="31750" y="3096895"/>
                </a:lnTo>
                <a:lnTo>
                  <a:pt x="31750" y="3147695"/>
                </a:lnTo>
                <a:lnTo>
                  <a:pt x="44450" y="3147695"/>
                </a:lnTo>
                <a:lnTo>
                  <a:pt x="44450" y="3096895"/>
                </a:lnTo>
                <a:close/>
              </a:path>
              <a:path w="76200" h="4697095">
                <a:moveTo>
                  <a:pt x="44450" y="3007995"/>
                </a:moveTo>
                <a:lnTo>
                  <a:pt x="31750" y="3007995"/>
                </a:lnTo>
                <a:lnTo>
                  <a:pt x="31750" y="3058795"/>
                </a:lnTo>
                <a:lnTo>
                  <a:pt x="44450" y="3058795"/>
                </a:lnTo>
                <a:lnTo>
                  <a:pt x="44450" y="3007995"/>
                </a:lnTo>
                <a:close/>
              </a:path>
              <a:path w="76200" h="4697095">
                <a:moveTo>
                  <a:pt x="44450" y="2919095"/>
                </a:moveTo>
                <a:lnTo>
                  <a:pt x="31750" y="2919095"/>
                </a:lnTo>
                <a:lnTo>
                  <a:pt x="31750" y="2969895"/>
                </a:lnTo>
                <a:lnTo>
                  <a:pt x="44450" y="2969895"/>
                </a:lnTo>
                <a:lnTo>
                  <a:pt x="44450" y="2919095"/>
                </a:lnTo>
                <a:close/>
              </a:path>
              <a:path w="76200" h="4697095">
                <a:moveTo>
                  <a:pt x="44450" y="2830195"/>
                </a:moveTo>
                <a:lnTo>
                  <a:pt x="31750" y="2830195"/>
                </a:lnTo>
                <a:lnTo>
                  <a:pt x="31750" y="2880995"/>
                </a:lnTo>
                <a:lnTo>
                  <a:pt x="44450" y="2880995"/>
                </a:lnTo>
                <a:lnTo>
                  <a:pt x="44450" y="2830195"/>
                </a:lnTo>
                <a:close/>
              </a:path>
              <a:path w="76200" h="4697095">
                <a:moveTo>
                  <a:pt x="44450" y="2741295"/>
                </a:moveTo>
                <a:lnTo>
                  <a:pt x="31750" y="2741295"/>
                </a:lnTo>
                <a:lnTo>
                  <a:pt x="31750" y="2792095"/>
                </a:lnTo>
                <a:lnTo>
                  <a:pt x="44450" y="2792095"/>
                </a:lnTo>
                <a:lnTo>
                  <a:pt x="44450" y="2741295"/>
                </a:lnTo>
                <a:close/>
              </a:path>
              <a:path w="76200" h="4697095">
                <a:moveTo>
                  <a:pt x="44450" y="2652395"/>
                </a:moveTo>
                <a:lnTo>
                  <a:pt x="31750" y="2652395"/>
                </a:lnTo>
                <a:lnTo>
                  <a:pt x="31750" y="2703195"/>
                </a:lnTo>
                <a:lnTo>
                  <a:pt x="44450" y="2703195"/>
                </a:lnTo>
                <a:lnTo>
                  <a:pt x="44450" y="2652395"/>
                </a:lnTo>
                <a:close/>
              </a:path>
              <a:path w="76200" h="4697095">
                <a:moveTo>
                  <a:pt x="44450" y="2563495"/>
                </a:moveTo>
                <a:lnTo>
                  <a:pt x="31750" y="2563495"/>
                </a:lnTo>
                <a:lnTo>
                  <a:pt x="31750" y="2614295"/>
                </a:lnTo>
                <a:lnTo>
                  <a:pt x="44450" y="2614295"/>
                </a:lnTo>
                <a:lnTo>
                  <a:pt x="44450" y="2563495"/>
                </a:lnTo>
                <a:close/>
              </a:path>
              <a:path w="76200" h="4697095">
                <a:moveTo>
                  <a:pt x="44450" y="2474595"/>
                </a:moveTo>
                <a:lnTo>
                  <a:pt x="31750" y="2474595"/>
                </a:lnTo>
                <a:lnTo>
                  <a:pt x="31750" y="2525395"/>
                </a:lnTo>
                <a:lnTo>
                  <a:pt x="44450" y="2525395"/>
                </a:lnTo>
                <a:lnTo>
                  <a:pt x="44450" y="2474595"/>
                </a:lnTo>
                <a:close/>
              </a:path>
              <a:path w="76200" h="4697095">
                <a:moveTo>
                  <a:pt x="44450" y="2385695"/>
                </a:moveTo>
                <a:lnTo>
                  <a:pt x="31750" y="2385695"/>
                </a:lnTo>
                <a:lnTo>
                  <a:pt x="31750" y="2436495"/>
                </a:lnTo>
                <a:lnTo>
                  <a:pt x="44450" y="2436495"/>
                </a:lnTo>
                <a:lnTo>
                  <a:pt x="44450" y="2385695"/>
                </a:lnTo>
                <a:close/>
              </a:path>
              <a:path w="76200" h="4697095">
                <a:moveTo>
                  <a:pt x="44450" y="2296795"/>
                </a:moveTo>
                <a:lnTo>
                  <a:pt x="31750" y="2296795"/>
                </a:lnTo>
                <a:lnTo>
                  <a:pt x="31750" y="2347595"/>
                </a:lnTo>
                <a:lnTo>
                  <a:pt x="44450" y="2347595"/>
                </a:lnTo>
                <a:lnTo>
                  <a:pt x="44450" y="2296795"/>
                </a:lnTo>
                <a:close/>
              </a:path>
              <a:path w="76200" h="4697095">
                <a:moveTo>
                  <a:pt x="44450" y="2207895"/>
                </a:moveTo>
                <a:lnTo>
                  <a:pt x="31750" y="2207895"/>
                </a:lnTo>
                <a:lnTo>
                  <a:pt x="31750" y="2258695"/>
                </a:lnTo>
                <a:lnTo>
                  <a:pt x="44450" y="2258695"/>
                </a:lnTo>
                <a:lnTo>
                  <a:pt x="44450" y="2207895"/>
                </a:lnTo>
                <a:close/>
              </a:path>
              <a:path w="76200" h="4697095">
                <a:moveTo>
                  <a:pt x="44450" y="2118995"/>
                </a:moveTo>
                <a:lnTo>
                  <a:pt x="31750" y="2118995"/>
                </a:lnTo>
                <a:lnTo>
                  <a:pt x="31750" y="2169795"/>
                </a:lnTo>
                <a:lnTo>
                  <a:pt x="44450" y="2169795"/>
                </a:lnTo>
                <a:lnTo>
                  <a:pt x="44450" y="2118995"/>
                </a:lnTo>
                <a:close/>
              </a:path>
              <a:path w="76200" h="4697095">
                <a:moveTo>
                  <a:pt x="44450" y="2030095"/>
                </a:moveTo>
                <a:lnTo>
                  <a:pt x="31750" y="2030095"/>
                </a:lnTo>
                <a:lnTo>
                  <a:pt x="31750" y="2080895"/>
                </a:lnTo>
                <a:lnTo>
                  <a:pt x="44450" y="2080895"/>
                </a:lnTo>
                <a:lnTo>
                  <a:pt x="44450" y="2030095"/>
                </a:lnTo>
                <a:close/>
              </a:path>
              <a:path w="76200" h="4697095">
                <a:moveTo>
                  <a:pt x="44450" y="1941195"/>
                </a:moveTo>
                <a:lnTo>
                  <a:pt x="31750" y="1941195"/>
                </a:lnTo>
                <a:lnTo>
                  <a:pt x="31750" y="1991995"/>
                </a:lnTo>
                <a:lnTo>
                  <a:pt x="44450" y="1991995"/>
                </a:lnTo>
                <a:lnTo>
                  <a:pt x="44450" y="1941195"/>
                </a:lnTo>
                <a:close/>
              </a:path>
              <a:path w="76200" h="4697095">
                <a:moveTo>
                  <a:pt x="44450" y="1852295"/>
                </a:moveTo>
                <a:lnTo>
                  <a:pt x="31750" y="1852295"/>
                </a:lnTo>
                <a:lnTo>
                  <a:pt x="31750" y="1903095"/>
                </a:lnTo>
                <a:lnTo>
                  <a:pt x="44450" y="1903095"/>
                </a:lnTo>
                <a:lnTo>
                  <a:pt x="44450" y="1852295"/>
                </a:lnTo>
                <a:close/>
              </a:path>
              <a:path w="76200" h="4697095">
                <a:moveTo>
                  <a:pt x="44450" y="1763395"/>
                </a:moveTo>
                <a:lnTo>
                  <a:pt x="31750" y="1763395"/>
                </a:lnTo>
                <a:lnTo>
                  <a:pt x="31750" y="1814195"/>
                </a:lnTo>
                <a:lnTo>
                  <a:pt x="44450" y="1814195"/>
                </a:lnTo>
                <a:lnTo>
                  <a:pt x="44450" y="1763395"/>
                </a:lnTo>
                <a:close/>
              </a:path>
              <a:path w="76200" h="4697095">
                <a:moveTo>
                  <a:pt x="44450" y="1674495"/>
                </a:moveTo>
                <a:lnTo>
                  <a:pt x="31750" y="1674495"/>
                </a:lnTo>
                <a:lnTo>
                  <a:pt x="31750" y="1725295"/>
                </a:lnTo>
                <a:lnTo>
                  <a:pt x="44450" y="1725295"/>
                </a:lnTo>
                <a:lnTo>
                  <a:pt x="44450" y="1674495"/>
                </a:lnTo>
                <a:close/>
              </a:path>
              <a:path w="76200" h="4697095">
                <a:moveTo>
                  <a:pt x="44450" y="1585595"/>
                </a:moveTo>
                <a:lnTo>
                  <a:pt x="31750" y="1585595"/>
                </a:lnTo>
                <a:lnTo>
                  <a:pt x="31750" y="1636395"/>
                </a:lnTo>
                <a:lnTo>
                  <a:pt x="44450" y="1636395"/>
                </a:lnTo>
                <a:lnTo>
                  <a:pt x="44450" y="1585595"/>
                </a:lnTo>
                <a:close/>
              </a:path>
              <a:path w="76200" h="4697095">
                <a:moveTo>
                  <a:pt x="44450" y="1496695"/>
                </a:moveTo>
                <a:lnTo>
                  <a:pt x="31750" y="1496695"/>
                </a:lnTo>
                <a:lnTo>
                  <a:pt x="31750" y="1547495"/>
                </a:lnTo>
                <a:lnTo>
                  <a:pt x="44450" y="1547495"/>
                </a:lnTo>
                <a:lnTo>
                  <a:pt x="44450" y="1496695"/>
                </a:lnTo>
                <a:close/>
              </a:path>
              <a:path w="76200" h="4697095">
                <a:moveTo>
                  <a:pt x="44450" y="1407795"/>
                </a:moveTo>
                <a:lnTo>
                  <a:pt x="31750" y="1407795"/>
                </a:lnTo>
                <a:lnTo>
                  <a:pt x="31750" y="1458595"/>
                </a:lnTo>
                <a:lnTo>
                  <a:pt x="44450" y="1458595"/>
                </a:lnTo>
                <a:lnTo>
                  <a:pt x="44450" y="1407795"/>
                </a:lnTo>
                <a:close/>
              </a:path>
              <a:path w="76200" h="4697095">
                <a:moveTo>
                  <a:pt x="44450" y="1318895"/>
                </a:moveTo>
                <a:lnTo>
                  <a:pt x="31750" y="1318895"/>
                </a:lnTo>
                <a:lnTo>
                  <a:pt x="31750" y="1369695"/>
                </a:lnTo>
                <a:lnTo>
                  <a:pt x="44450" y="1369695"/>
                </a:lnTo>
                <a:lnTo>
                  <a:pt x="44450" y="1318895"/>
                </a:lnTo>
                <a:close/>
              </a:path>
              <a:path w="76200" h="4697095">
                <a:moveTo>
                  <a:pt x="44450" y="1229995"/>
                </a:moveTo>
                <a:lnTo>
                  <a:pt x="31750" y="1229995"/>
                </a:lnTo>
                <a:lnTo>
                  <a:pt x="31750" y="1280795"/>
                </a:lnTo>
                <a:lnTo>
                  <a:pt x="44450" y="1280795"/>
                </a:lnTo>
                <a:lnTo>
                  <a:pt x="44450" y="1229995"/>
                </a:lnTo>
                <a:close/>
              </a:path>
              <a:path w="76200" h="4697095">
                <a:moveTo>
                  <a:pt x="44450" y="1141095"/>
                </a:moveTo>
                <a:lnTo>
                  <a:pt x="31750" y="1141095"/>
                </a:lnTo>
                <a:lnTo>
                  <a:pt x="31750" y="1191895"/>
                </a:lnTo>
                <a:lnTo>
                  <a:pt x="44450" y="1191895"/>
                </a:lnTo>
                <a:lnTo>
                  <a:pt x="44450" y="1141095"/>
                </a:lnTo>
                <a:close/>
              </a:path>
              <a:path w="76200" h="4697095">
                <a:moveTo>
                  <a:pt x="44450" y="1052195"/>
                </a:moveTo>
                <a:lnTo>
                  <a:pt x="31750" y="1052195"/>
                </a:lnTo>
                <a:lnTo>
                  <a:pt x="31750" y="1102995"/>
                </a:lnTo>
                <a:lnTo>
                  <a:pt x="44450" y="1102995"/>
                </a:lnTo>
                <a:lnTo>
                  <a:pt x="44450" y="1052195"/>
                </a:lnTo>
                <a:close/>
              </a:path>
              <a:path w="76200" h="4697095">
                <a:moveTo>
                  <a:pt x="44450" y="963295"/>
                </a:moveTo>
                <a:lnTo>
                  <a:pt x="31750" y="963295"/>
                </a:lnTo>
                <a:lnTo>
                  <a:pt x="31750" y="1014095"/>
                </a:lnTo>
                <a:lnTo>
                  <a:pt x="44450" y="1014095"/>
                </a:lnTo>
                <a:lnTo>
                  <a:pt x="44450" y="963295"/>
                </a:lnTo>
                <a:close/>
              </a:path>
              <a:path w="76200" h="4697095">
                <a:moveTo>
                  <a:pt x="44450" y="874395"/>
                </a:moveTo>
                <a:lnTo>
                  <a:pt x="31750" y="874395"/>
                </a:lnTo>
                <a:lnTo>
                  <a:pt x="31750" y="925195"/>
                </a:lnTo>
                <a:lnTo>
                  <a:pt x="44450" y="925195"/>
                </a:lnTo>
                <a:lnTo>
                  <a:pt x="44450" y="874395"/>
                </a:lnTo>
                <a:close/>
              </a:path>
              <a:path w="76200" h="4697095">
                <a:moveTo>
                  <a:pt x="44450" y="785495"/>
                </a:moveTo>
                <a:lnTo>
                  <a:pt x="31750" y="785495"/>
                </a:lnTo>
                <a:lnTo>
                  <a:pt x="31750" y="836295"/>
                </a:lnTo>
                <a:lnTo>
                  <a:pt x="44450" y="836295"/>
                </a:lnTo>
                <a:lnTo>
                  <a:pt x="44450" y="785495"/>
                </a:lnTo>
                <a:close/>
              </a:path>
              <a:path w="76200" h="4697095">
                <a:moveTo>
                  <a:pt x="44450" y="696595"/>
                </a:moveTo>
                <a:lnTo>
                  <a:pt x="31750" y="696595"/>
                </a:lnTo>
                <a:lnTo>
                  <a:pt x="31750" y="747395"/>
                </a:lnTo>
                <a:lnTo>
                  <a:pt x="44450" y="747395"/>
                </a:lnTo>
                <a:lnTo>
                  <a:pt x="44450" y="696595"/>
                </a:lnTo>
                <a:close/>
              </a:path>
              <a:path w="76200" h="4697095">
                <a:moveTo>
                  <a:pt x="44450" y="607695"/>
                </a:moveTo>
                <a:lnTo>
                  <a:pt x="31750" y="607695"/>
                </a:lnTo>
                <a:lnTo>
                  <a:pt x="31750" y="658495"/>
                </a:lnTo>
                <a:lnTo>
                  <a:pt x="44450" y="658495"/>
                </a:lnTo>
                <a:lnTo>
                  <a:pt x="44450" y="607695"/>
                </a:lnTo>
                <a:close/>
              </a:path>
              <a:path w="76200" h="4697095">
                <a:moveTo>
                  <a:pt x="44450" y="518795"/>
                </a:moveTo>
                <a:lnTo>
                  <a:pt x="31750" y="518795"/>
                </a:lnTo>
                <a:lnTo>
                  <a:pt x="31750" y="569595"/>
                </a:lnTo>
                <a:lnTo>
                  <a:pt x="44450" y="569595"/>
                </a:lnTo>
                <a:lnTo>
                  <a:pt x="44450" y="518795"/>
                </a:lnTo>
                <a:close/>
              </a:path>
              <a:path w="76200" h="4697095">
                <a:moveTo>
                  <a:pt x="44450" y="429895"/>
                </a:moveTo>
                <a:lnTo>
                  <a:pt x="31750" y="429895"/>
                </a:lnTo>
                <a:lnTo>
                  <a:pt x="31750" y="480695"/>
                </a:lnTo>
                <a:lnTo>
                  <a:pt x="44450" y="480695"/>
                </a:lnTo>
                <a:lnTo>
                  <a:pt x="44450" y="429895"/>
                </a:lnTo>
                <a:close/>
              </a:path>
              <a:path w="76200" h="4697095">
                <a:moveTo>
                  <a:pt x="44450" y="340995"/>
                </a:moveTo>
                <a:lnTo>
                  <a:pt x="31750" y="340995"/>
                </a:lnTo>
                <a:lnTo>
                  <a:pt x="31750" y="391795"/>
                </a:lnTo>
                <a:lnTo>
                  <a:pt x="44450" y="391795"/>
                </a:lnTo>
                <a:lnTo>
                  <a:pt x="44450" y="340995"/>
                </a:lnTo>
                <a:close/>
              </a:path>
              <a:path w="76200" h="4697095">
                <a:moveTo>
                  <a:pt x="44450" y="252095"/>
                </a:moveTo>
                <a:lnTo>
                  <a:pt x="31750" y="252095"/>
                </a:lnTo>
                <a:lnTo>
                  <a:pt x="31750" y="302895"/>
                </a:lnTo>
                <a:lnTo>
                  <a:pt x="44450" y="302895"/>
                </a:lnTo>
                <a:lnTo>
                  <a:pt x="44450" y="252095"/>
                </a:lnTo>
                <a:close/>
              </a:path>
              <a:path w="76200" h="4697095">
                <a:moveTo>
                  <a:pt x="44450" y="163195"/>
                </a:moveTo>
                <a:lnTo>
                  <a:pt x="31750" y="163195"/>
                </a:lnTo>
                <a:lnTo>
                  <a:pt x="31750" y="213995"/>
                </a:lnTo>
                <a:lnTo>
                  <a:pt x="44450" y="213995"/>
                </a:lnTo>
                <a:lnTo>
                  <a:pt x="44450" y="163195"/>
                </a:lnTo>
                <a:close/>
              </a:path>
              <a:path w="76200" h="4697095">
                <a:moveTo>
                  <a:pt x="36195" y="74295"/>
                </a:moveTo>
                <a:lnTo>
                  <a:pt x="31750" y="74295"/>
                </a:lnTo>
                <a:lnTo>
                  <a:pt x="31750" y="125095"/>
                </a:lnTo>
                <a:lnTo>
                  <a:pt x="44450" y="125095"/>
                </a:lnTo>
                <a:lnTo>
                  <a:pt x="44450" y="76200"/>
                </a:lnTo>
                <a:lnTo>
                  <a:pt x="38100" y="76200"/>
                </a:lnTo>
                <a:lnTo>
                  <a:pt x="36195" y="74295"/>
                </a:lnTo>
                <a:close/>
              </a:path>
              <a:path w="76200" h="4697095">
                <a:moveTo>
                  <a:pt x="38100" y="0"/>
                </a:moveTo>
                <a:lnTo>
                  <a:pt x="0" y="38100"/>
                </a:lnTo>
                <a:lnTo>
                  <a:pt x="38100" y="76200"/>
                </a:lnTo>
                <a:lnTo>
                  <a:pt x="76200" y="38100"/>
                </a:lnTo>
                <a:lnTo>
                  <a:pt x="38100" y="0"/>
                </a:lnTo>
                <a:close/>
              </a:path>
              <a:path w="76200" h="4697095">
                <a:moveTo>
                  <a:pt x="44450" y="74295"/>
                </a:moveTo>
                <a:lnTo>
                  <a:pt x="40004" y="74295"/>
                </a:lnTo>
                <a:lnTo>
                  <a:pt x="38100" y="76200"/>
                </a:lnTo>
                <a:lnTo>
                  <a:pt x="44450" y="76200"/>
                </a:lnTo>
                <a:lnTo>
                  <a:pt x="44450" y="74295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81459" y="2354579"/>
            <a:ext cx="3657600" cy="1463040"/>
          </a:xfrm>
          <a:custGeom>
            <a:avLst/>
            <a:gdLst/>
            <a:ahLst/>
            <a:cxnLst/>
            <a:rect l="l" t="t" r="r" b="b"/>
            <a:pathLst>
              <a:path w="3657600" h="1463039">
                <a:moveTo>
                  <a:pt x="1996186" y="1229614"/>
                </a:moveTo>
                <a:lnTo>
                  <a:pt x="1661413" y="1229614"/>
                </a:lnTo>
                <a:lnTo>
                  <a:pt x="1828800" y="1463040"/>
                </a:lnTo>
                <a:lnTo>
                  <a:pt x="1996186" y="1229614"/>
                </a:lnTo>
                <a:close/>
              </a:path>
              <a:path w="3657600" h="1463039">
                <a:moveTo>
                  <a:pt x="3657600" y="0"/>
                </a:moveTo>
                <a:lnTo>
                  <a:pt x="0" y="0"/>
                </a:lnTo>
                <a:lnTo>
                  <a:pt x="0" y="1229614"/>
                </a:lnTo>
                <a:lnTo>
                  <a:pt x="3657600" y="1229614"/>
                </a:lnTo>
                <a:lnTo>
                  <a:pt x="3657600" y="0"/>
                </a:lnTo>
                <a:close/>
              </a:path>
            </a:pathLst>
          </a:custGeom>
          <a:solidFill>
            <a:srgbClr val="F7BE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823572" y="2439669"/>
            <a:ext cx="337502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Some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cards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are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dynamic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visible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depending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upon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mark/view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type: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92127" y="4057575"/>
            <a:ext cx="2900045" cy="1786889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Legend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Parameters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Map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Legend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125000"/>
              <a:buChar char="•"/>
              <a:tabLst>
                <a:tab pos="354965" algn="l"/>
                <a:tab pos="355600" algn="l"/>
              </a:tabLst>
            </a:pP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Measure</a:t>
            </a:r>
            <a:r>
              <a:rPr sz="2000" spc="-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Values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Shelf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32145" y="1102613"/>
            <a:ext cx="5424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PLORING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5" dirty="0">
                <a:solidFill>
                  <a:srgbClr val="7E7E7E"/>
                </a:solidFill>
                <a:latin typeface="Tahoma"/>
                <a:cs typeface="Tahoma"/>
              </a:rPr>
              <a:t>TAB</a:t>
            </a:r>
            <a:r>
              <a:rPr sz="2000" b="1" spc="-5" dirty="0">
                <a:solidFill>
                  <a:srgbClr val="7E7E7E"/>
                </a:solidFill>
                <a:latin typeface="Tahoma"/>
                <a:cs typeface="Tahoma"/>
              </a:rPr>
              <a:t>LEA</a:t>
            </a:r>
            <a:r>
              <a:rPr sz="2000" b="1" dirty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2000" b="1" spc="-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7E7E7E"/>
                </a:solidFill>
                <a:latin typeface="Tahoma"/>
                <a:cs typeface="Tahoma"/>
              </a:rPr>
              <a:t>WOR</a:t>
            </a:r>
            <a:r>
              <a:rPr sz="2000" b="1" spc="-5" dirty="0">
                <a:solidFill>
                  <a:srgbClr val="7E7E7E"/>
                </a:solidFill>
                <a:latin typeface="Tahoma"/>
                <a:cs typeface="Tahoma"/>
              </a:rPr>
              <a:t>K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SPA</a:t>
            </a:r>
            <a:r>
              <a:rPr sz="2000" b="1" spc="-40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b="1" spc="-140" dirty="0">
                <a:solidFill>
                  <a:srgbClr val="7E7E7E"/>
                </a:solidFill>
                <a:latin typeface="Tahoma"/>
                <a:cs typeface="Tahoma"/>
              </a:rPr>
              <a:t>E: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25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b="1" spc="1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000" b="1" spc="-85" dirty="0">
                <a:solidFill>
                  <a:srgbClr val="7E7E7E"/>
                </a:solidFill>
                <a:latin typeface="Tahoma"/>
                <a:cs typeface="Tahoma"/>
              </a:rPr>
              <a:t>RDS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D4DBE4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40908" y="2639567"/>
            <a:ext cx="9848215" cy="5687695"/>
            <a:chOff x="5740908" y="2639567"/>
            <a:chExt cx="9848215" cy="5687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0052" y="2648648"/>
              <a:ext cx="9829800" cy="566762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45480" y="2644139"/>
              <a:ext cx="9839325" cy="5678805"/>
            </a:xfrm>
            <a:custGeom>
              <a:avLst/>
              <a:gdLst/>
              <a:ahLst/>
              <a:cxnLst/>
              <a:rect l="l" t="t" r="r" b="b"/>
              <a:pathLst>
                <a:path w="9839325" h="5678805">
                  <a:moveTo>
                    <a:pt x="0" y="5678424"/>
                  </a:moveTo>
                  <a:lnTo>
                    <a:pt x="9838943" y="5678424"/>
                  </a:lnTo>
                  <a:lnTo>
                    <a:pt x="9838943" y="0"/>
                  </a:lnTo>
                  <a:lnTo>
                    <a:pt x="0" y="0"/>
                  </a:lnTo>
                  <a:lnTo>
                    <a:pt x="0" y="567842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98130" y="3394709"/>
              <a:ext cx="6922134" cy="4640580"/>
            </a:xfrm>
            <a:custGeom>
              <a:avLst/>
              <a:gdLst/>
              <a:ahLst/>
              <a:cxnLst/>
              <a:rect l="l" t="t" r="r" b="b"/>
              <a:pathLst>
                <a:path w="6922134" h="4640580">
                  <a:moveTo>
                    <a:pt x="0" y="155955"/>
                  </a:moveTo>
                  <a:lnTo>
                    <a:pt x="7953" y="106671"/>
                  </a:lnTo>
                  <a:lnTo>
                    <a:pt x="30097" y="63861"/>
                  </a:lnTo>
                  <a:lnTo>
                    <a:pt x="63861" y="30097"/>
                  </a:lnTo>
                  <a:lnTo>
                    <a:pt x="106671" y="7953"/>
                  </a:lnTo>
                  <a:lnTo>
                    <a:pt x="155955" y="0"/>
                  </a:lnTo>
                  <a:lnTo>
                    <a:pt x="6766052" y="0"/>
                  </a:lnTo>
                  <a:lnTo>
                    <a:pt x="6815336" y="7953"/>
                  </a:lnTo>
                  <a:lnTo>
                    <a:pt x="6858146" y="30097"/>
                  </a:lnTo>
                  <a:lnTo>
                    <a:pt x="6891910" y="63861"/>
                  </a:lnTo>
                  <a:lnTo>
                    <a:pt x="6914054" y="106671"/>
                  </a:lnTo>
                  <a:lnTo>
                    <a:pt x="6922008" y="155955"/>
                  </a:lnTo>
                  <a:lnTo>
                    <a:pt x="6922008" y="4484611"/>
                  </a:lnTo>
                  <a:lnTo>
                    <a:pt x="6914054" y="4533906"/>
                  </a:lnTo>
                  <a:lnTo>
                    <a:pt x="6891910" y="4576721"/>
                  </a:lnTo>
                  <a:lnTo>
                    <a:pt x="6858146" y="4610484"/>
                  </a:lnTo>
                  <a:lnTo>
                    <a:pt x="6815336" y="4632627"/>
                  </a:lnTo>
                  <a:lnTo>
                    <a:pt x="6766052" y="4640580"/>
                  </a:lnTo>
                  <a:lnTo>
                    <a:pt x="155955" y="4640580"/>
                  </a:lnTo>
                  <a:lnTo>
                    <a:pt x="106671" y="4632627"/>
                  </a:lnTo>
                  <a:lnTo>
                    <a:pt x="63861" y="4610484"/>
                  </a:lnTo>
                  <a:lnTo>
                    <a:pt x="30097" y="4576721"/>
                  </a:lnTo>
                  <a:lnTo>
                    <a:pt x="7953" y="4533906"/>
                  </a:lnTo>
                  <a:lnTo>
                    <a:pt x="0" y="4484611"/>
                  </a:lnTo>
                  <a:lnTo>
                    <a:pt x="0" y="155955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51889" y="4445380"/>
            <a:ext cx="3341370" cy="2379345"/>
            <a:chOff x="1651889" y="4445380"/>
            <a:chExt cx="3341370" cy="2379345"/>
          </a:xfrm>
        </p:grpSpPr>
        <p:sp>
          <p:nvSpPr>
            <p:cNvPr id="7" name="object 7"/>
            <p:cNvSpPr/>
            <p:nvPr/>
          </p:nvSpPr>
          <p:spPr>
            <a:xfrm>
              <a:off x="1666494" y="4459985"/>
              <a:ext cx="3312160" cy="2350135"/>
            </a:xfrm>
            <a:custGeom>
              <a:avLst/>
              <a:gdLst/>
              <a:ahLst/>
              <a:cxnLst/>
              <a:rect l="l" t="t" r="r" b="b"/>
              <a:pathLst>
                <a:path w="3312160" h="2350134">
                  <a:moveTo>
                    <a:pt x="2919984" y="0"/>
                  </a:moveTo>
                  <a:lnTo>
                    <a:pt x="391668" y="0"/>
                  </a:lnTo>
                  <a:lnTo>
                    <a:pt x="342544" y="3052"/>
                  </a:lnTo>
                  <a:lnTo>
                    <a:pt x="295239" y="11963"/>
                  </a:lnTo>
                  <a:lnTo>
                    <a:pt x="250121" y="26367"/>
                  </a:lnTo>
                  <a:lnTo>
                    <a:pt x="207556" y="45896"/>
                  </a:lnTo>
                  <a:lnTo>
                    <a:pt x="167913" y="70182"/>
                  </a:lnTo>
                  <a:lnTo>
                    <a:pt x="131558" y="98858"/>
                  </a:lnTo>
                  <a:lnTo>
                    <a:pt x="98858" y="131558"/>
                  </a:lnTo>
                  <a:lnTo>
                    <a:pt x="70182" y="167913"/>
                  </a:lnTo>
                  <a:lnTo>
                    <a:pt x="45896" y="207556"/>
                  </a:lnTo>
                  <a:lnTo>
                    <a:pt x="26367" y="250121"/>
                  </a:lnTo>
                  <a:lnTo>
                    <a:pt x="11963" y="295239"/>
                  </a:lnTo>
                  <a:lnTo>
                    <a:pt x="3052" y="342544"/>
                  </a:lnTo>
                  <a:lnTo>
                    <a:pt x="0" y="391667"/>
                  </a:lnTo>
                  <a:lnTo>
                    <a:pt x="0" y="1958339"/>
                  </a:lnTo>
                  <a:lnTo>
                    <a:pt x="3052" y="2007463"/>
                  </a:lnTo>
                  <a:lnTo>
                    <a:pt x="11963" y="2054768"/>
                  </a:lnTo>
                  <a:lnTo>
                    <a:pt x="26367" y="2099886"/>
                  </a:lnTo>
                  <a:lnTo>
                    <a:pt x="45896" y="2142451"/>
                  </a:lnTo>
                  <a:lnTo>
                    <a:pt x="70182" y="2182094"/>
                  </a:lnTo>
                  <a:lnTo>
                    <a:pt x="98858" y="2218449"/>
                  </a:lnTo>
                  <a:lnTo>
                    <a:pt x="131558" y="2251149"/>
                  </a:lnTo>
                  <a:lnTo>
                    <a:pt x="167913" y="2279825"/>
                  </a:lnTo>
                  <a:lnTo>
                    <a:pt x="207556" y="2304111"/>
                  </a:lnTo>
                  <a:lnTo>
                    <a:pt x="250121" y="2323640"/>
                  </a:lnTo>
                  <a:lnTo>
                    <a:pt x="295239" y="2338044"/>
                  </a:lnTo>
                  <a:lnTo>
                    <a:pt x="342544" y="2346955"/>
                  </a:lnTo>
                  <a:lnTo>
                    <a:pt x="391668" y="2350008"/>
                  </a:lnTo>
                  <a:lnTo>
                    <a:pt x="2919984" y="2350008"/>
                  </a:lnTo>
                  <a:lnTo>
                    <a:pt x="2969107" y="2346955"/>
                  </a:lnTo>
                  <a:lnTo>
                    <a:pt x="3016412" y="2338044"/>
                  </a:lnTo>
                  <a:lnTo>
                    <a:pt x="3061530" y="2323640"/>
                  </a:lnTo>
                  <a:lnTo>
                    <a:pt x="3104095" y="2304111"/>
                  </a:lnTo>
                  <a:lnTo>
                    <a:pt x="3143738" y="2279825"/>
                  </a:lnTo>
                  <a:lnTo>
                    <a:pt x="3180093" y="2251149"/>
                  </a:lnTo>
                  <a:lnTo>
                    <a:pt x="3212793" y="2218449"/>
                  </a:lnTo>
                  <a:lnTo>
                    <a:pt x="3241469" y="2182094"/>
                  </a:lnTo>
                  <a:lnTo>
                    <a:pt x="3265755" y="2142451"/>
                  </a:lnTo>
                  <a:lnTo>
                    <a:pt x="3285284" y="2099886"/>
                  </a:lnTo>
                  <a:lnTo>
                    <a:pt x="3299688" y="2054768"/>
                  </a:lnTo>
                  <a:lnTo>
                    <a:pt x="3308599" y="2007463"/>
                  </a:lnTo>
                  <a:lnTo>
                    <a:pt x="3311652" y="1958339"/>
                  </a:lnTo>
                  <a:lnTo>
                    <a:pt x="3311652" y="391667"/>
                  </a:lnTo>
                  <a:lnTo>
                    <a:pt x="3308599" y="342544"/>
                  </a:lnTo>
                  <a:lnTo>
                    <a:pt x="3299688" y="295239"/>
                  </a:lnTo>
                  <a:lnTo>
                    <a:pt x="3285284" y="250121"/>
                  </a:lnTo>
                  <a:lnTo>
                    <a:pt x="3265755" y="207556"/>
                  </a:lnTo>
                  <a:lnTo>
                    <a:pt x="3241469" y="167913"/>
                  </a:lnTo>
                  <a:lnTo>
                    <a:pt x="3212793" y="131558"/>
                  </a:lnTo>
                  <a:lnTo>
                    <a:pt x="3180093" y="98858"/>
                  </a:lnTo>
                  <a:lnTo>
                    <a:pt x="3143738" y="70182"/>
                  </a:lnTo>
                  <a:lnTo>
                    <a:pt x="3104095" y="45896"/>
                  </a:lnTo>
                  <a:lnTo>
                    <a:pt x="3061530" y="26367"/>
                  </a:lnTo>
                  <a:lnTo>
                    <a:pt x="3016412" y="11963"/>
                  </a:lnTo>
                  <a:lnTo>
                    <a:pt x="2969107" y="3052"/>
                  </a:lnTo>
                  <a:lnTo>
                    <a:pt x="291998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66494" y="4459985"/>
              <a:ext cx="3312160" cy="2350135"/>
            </a:xfrm>
            <a:custGeom>
              <a:avLst/>
              <a:gdLst/>
              <a:ahLst/>
              <a:cxnLst/>
              <a:rect l="l" t="t" r="r" b="b"/>
              <a:pathLst>
                <a:path w="3312160" h="2350134">
                  <a:moveTo>
                    <a:pt x="0" y="391667"/>
                  </a:moveTo>
                  <a:lnTo>
                    <a:pt x="3052" y="342544"/>
                  </a:lnTo>
                  <a:lnTo>
                    <a:pt x="11963" y="295239"/>
                  </a:lnTo>
                  <a:lnTo>
                    <a:pt x="26367" y="250121"/>
                  </a:lnTo>
                  <a:lnTo>
                    <a:pt x="45896" y="207556"/>
                  </a:lnTo>
                  <a:lnTo>
                    <a:pt x="70182" y="167913"/>
                  </a:lnTo>
                  <a:lnTo>
                    <a:pt x="98858" y="131558"/>
                  </a:lnTo>
                  <a:lnTo>
                    <a:pt x="131558" y="98858"/>
                  </a:lnTo>
                  <a:lnTo>
                    <a:pt x="167913" y="70182"/>
                  </a:lnTo>
                  <a:lnTo>
                    <a:pt x="207556" y="45896"/>
                  </a:lnTo>
                  <a:lnTo>
                    <a:pt x="250121" y="26367"/>
                  </a:lnTo>
                  <a:lnTo>
                    <a:pt x="295239" y="11963"/>
                  </a:lnTo>
                  <a:lnTo>
                    <a:pt x="342544" y="3052"/>
                  </a:lnTo>
                  <a:lnTo>
                    <a:pt x="391668" y="0"/>
                  </a:lnTo>
                  <a:lnTo>
                    <a:pt x="2919984" y="0"/>
                  </a:lnTo>
                  <a:lnTo>
                    <a:pt x="2969107" y="3052"/>
                  </a:lnTo>
                  <a:lnTo>
                    <a:pt x="3016412" y="11963"/>
                  </a:lnTo>
                  <a:lnTo>
                    <a:pt x="3061530" y="26367"/>
                  </a:lnTo>
                  <a:lnTo>
                    <a:pt x="3104095" y="45896"/>
                  </a:lnTo>
                  <a:lnTo>
                    <a:pt x="3143738" y="70182"/>
                  </a:lnTo>
                  <a:lnTo>
                    <a:pt x="3180093" y="98858"/>
                  </a:lnTo>
                  <a:lnTo>
                    <a:pt x="3212793" y="131558"/>
                  </a:lnTo>
                  <a:lnTo>
                    <a:pt x="3241469" y="167913"/>
                  </a:lnTo>
                  <a:lnTo>
                    <a:pt x="3265755" y="207556"/>
                  </a:lnTo>
                  <a:lnTo>
                    <a:pt x="3285284" y="250121"/>
                  </a:lnTo>
                  <a:lnTo>
                    <a:pt x="3299688" y="295239"/>
                  </a:lnTo>
                  <a:lnTo>
                    <a:pt x="3308599" y="342544"/>
                  </a:lnTo>
                  <a:lnTo>
                    <a:pt x="3311652" y="391667"/>
                  </a:lnTo>
                  <a:lnTo>
                    <a:pt x="3311652" y="1958339"/>
                  </a:lnTo>
                  <a:lnTo>
                    <a:pt x="3308599" y="2007463"/>
                  </a:lnTo>
                  <a:lnTo>
                    <a:pt x="3299688" y="2054768"/>
                  </a:lnTo>
                  <a:lnTo>
                    <a:pt x="3285284" y="2099886"/>
                  </a:lnTo>
                  <a:lnTo>
                    <a:pt x="3265755" y="2142451"/>
                  </a:lnTo>
                  <a:lnTo>
                    <a:pt x="3241469" y="2182094"/>
                  </a:lnTo>
                  <a:lnTo>
                    <a:pt x="3212793" y="2218449"/>
                  </a:lnTo>
                  <a:lnTo>
                    <a:pt x="3180093" y="2251149"/>
                  </a:lnTo>
                  <a:lnTo>
                    <a:pt x="3143738" y="2279825"/>
                  </a:lnTo>
                  <a:lnTo>
                    <a:pt x="3104095" y="2304111"/>
                  </a:lnTo>
                  <a:lnTo>
                    <a:pt x="3061530" y="2323640"/>
                  </a:lnTo>
                  <a:lnTo>
                    <a:pt x="3016412" y="2338044"/>
                  </a:lnTo>
                  <a:lnTo>
                    <a:pt x="2969107" y="2346955"/>
                  </a:lnTo>
                  <a:lnTo>
                    <a:pt x="2919984" y="2350008"/>
                  </a:lnTo>
                  <a:lnTo>
                    <a:pt x="391668" y="2350008"/>
                  </a:lnTo>
                  <a:lnTo>
                    <a:pt x="342544" y="2346955"/>
                  </a:lnTo>
                  <a:lnTo>
                    <a:pt x="295239" y="2338044"/>
                  </a:lnTo>
                  <a:lnTo>
                    <a:pt x="250121" y="2323640"/>
                  </a:lnTo>
                  <a:lnTo>
                    <a:pt x="207556" y="2304111"/>
                  </a:lnTo>
                  <a:lnTo>
                    <a:pt x="167913" y="2279825"/>
                  </a:lnTo>
                  <a:lnTo>
                    <a:pt x="131558" y="2251149"/>
                  </a:lnTo>
                  <a:lnTo>
                    <a:pt x="98858" y="2218449"/>
                  </a:lnTo>
                  <a:lnTo>
                    <a:pt x="70182" y="2182094"/>
                  </a:lnTo>
                  <a:lnTo>
                    <a:pt x="45896" y="2142451"/>
                  </a:lnTo>
                  <a:lnTo>
                    <a:pt x="26367" y="2099886"/>
                  </a:lnTo>
                  <a:lnTo>
                    <a:pt x="11963" y="2054768"/>
                  </a:lnTo>
                  <a:lnTo>
                    <a:pt x="3052" y="2007463"/>
                  </a:lnTo>
                  <a:lnTo>
                    <a:pt x="0" y="1958339"/>
                  </a:lnTo>
                  <a:lnTo>
                    <a:pt x="0" y="391667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63979" y="4601336"/>
            <a:ext cx="291401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actual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visualization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created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by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placing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dimensions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measures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on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shelves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visible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view.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78146" y="5521452"/>
            <a:ext cx="2925445" cy="247015"/>
            <a:chOff x="4978146" y="5521452"/>
            <a:chExt cx="2925445" cy="247015"/>
          </a:xfrm>
        </p:grpSpPr>
        <p:sp>
          <p:nvSpPr>
            <p:cNvPr id="11" name="object 11"/>
            <p:cNvSpPr/>
            <p:nvPr/>
          </p:nvSpPr>
          <p:spPr>
            <a:xfrm>
              <a:off x="4978146" y="5645658"/>
              <a:ext cx="2684780" cy="0"/>
            </a:xfrm>
            <a:custGeom>
              <a:avLst/>
              <a:gdLst/>
              <a:ahLst/>
              <a:cxnLst/>
              <a:rect l="l" t="t" r="r" b="b"/>
              <a:pathLst>
                <a:path w="2684779">
                  <a:moveTo>
                    <a:pt x="0" y="0"/>
                  </a:moveTo>
                  <a:lnTo>
                    <a:pt x="2684399" y="0"/>
                  </a:lnTo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5052" y="5521452"/>
              <a:ext cx="248412" cy="246888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738621" y="1102613"/>
            <a:ext cx="5239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PLORING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5" dirty="0">
                <a:solidFill>
                  <a:srgbClr val="7E7E7E"/>
                </a:solidFill>
                <a:latin typeface="Tahoma"/>
                <a:cs typeface="Tahoma"/>
              </a:rPr>
              <a:t>TAB</a:t>
            </a:r>
            <a:r>
              <a:rPr sz="2000" b="1" spc="-5" dirty="0">
                <a:solidFill>
                  <a:srgbClr val="7E7E7E"/>
                </a:solidFill>
                <a:latin typeface="Tahoma"/>
                <a:cs typeface="Tahoma"/>
              </a:rPr>
              <a:t>LEA</a:t>
            </a:r>
            <a:r>
              <a:rPr sz="2000" b="1" dirty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2000" b="1" spc="-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7E7E7E"/>
                </a:solidFill>
                <a:latin typeface="Tahoma"/>
                <a:cs typeface="Tahoma"/>
              </a:rPr>
              <a:t>WOR</a:t>
            </a:r>
            <a:r>
              <a:rPr sz="2000" b="1" spc="-5" dirty="0">
                <a:solidFill>
                  <a:srgbClr val="7E7E7E"/>
                </a:solidFill>
                <a:latin typeface="Tahoma"/>
                <a:cs typeface="Tahoma"/>
              </a:rPr>
              <a:t>K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SPA</a:t>
            </a:r>
            <a:r>
              <a:rPr sz="2000" b="1" spc="-40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b="1" spc="-140" dirty="0">
                <a:solidFill>
                  <a:srgbClr val="7E7E7E"/>
                </a:solidFill>
                <a:latin typeface="Tahoma"/>
                <a:cs typeface="Tahoma"/>
              </a:rPr>
              <a:t>E: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85" dirty="0">
                <a:solidFill>
                  <a:srgbClr val="7E7E7E"/>
                </a:solidFill>
                <a:latin typeface="Tahoma"/>
                <a:cs typeface="Tahoma"/>
              </a:rPr>
              <a:t>VIEW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D4DBE4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7744" y="2609088"/>
            <a:ext cx="15229840" cy="6450330"/>
            <a:chOff x="477744" y="2609088"/>
            <a:chExt cx="15229840" cy="64503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1763" y="2618257"/>
              <a:ext cx="9049512" cy="581380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27192" y="2613660"/>
              <a:ext cx="9058910" cy="5824855"/>
            </a:xfrm>
            <a:custGeom>
              <a:avLst/>
              <a:gdLst/>
              <a:ahLst/>
              <a:cxnLst/>
              <a:rect l="l" t="t" r="r" b="b"/>
              <a:pathLst>
                <a:path w="9058910" h="5824855">
                  <a:moveTo>
                    <a:pt x="0" y="5824728"/>
                  </a:moveTo>
                  <a:lnTo>
                    <a:pt x="9058656" y="5824728"/>
                  </a:lnTo>
                  <a:lnTo>
                    <a:pt x="9058656" y="0"/>
                  </a:lnTo>
                  <a:lnTo>
                    <a:pt x="0" y="0"/>
                  </a:lnTo>
                  <a:lnTo>
                    <a:pt x="0" y="582472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0656" y="3026664"/>
              <a:ext cx="1988819" cy="58186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93140" y="3127248"/>
              <a:ext cx="1868424" cy="56982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688567" y="3122676"/>
              <a:ext cx="1877695" cy="5707380"/>
            </a:xfrm>
            <a:custGeom>
              <a:avLst/>
              <a:gdLst/>
              <a:ahLst/>
              <a:cxnLst/>
              <a:rect l="l" t="t" r="r" b="b"/>
              <a:pathLst>
                <a:path w="1877694" h="5707380">
                  <a:moveTo>
                    <a:pt x="0" y="5707380"/>
                  </a:moveTo>
                  <a:lnTo>
                    <a:pt x="1877567" y="5707380"/>
                  </a:lnTo>
                  <a:lnTo>
                    <a:pt x="1877567" y="0"/>
                  </a:lnTo>
                  <a:lnTo>
                    <a:pt x="0" y="0"/>
                  </a:lnTo>
                  <a:lnTo>
                    <a:pt x="0" y="570738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83106" y="2736342"/>
              <a:ext cx="599440" cy="300355"/>
            </a:xfrm>
            <a:custGeom>
              <a:avLst/>
              <a:gdLst/>
              <a:ahLst/>
              <a:cxnLst/>
              <a:rect l="l" t="t" r="r" b="b"/>
              <a:pathLst>
                <a:path w="599440" h="300355">
                  <a:moveTo>
                    <a:pt x="0" y="10033"/>
                  </a:moveTo>
                  <a:lnTo>
                    <a:pt x="0" y="4572"/>
                  </a:lnTo>
                  <a:lnTo>
                    <a:pt x="4572" y="0"/>
                  </a:lnTo>
                  <a:lnTo>
                    <a:pt x="10032" y="0"/>
                  </a:lnTo>
                  <a:lnTo>
                    <a:pt x="588899" y="0"/>
                  </a:lnTo>
                  <a:lnTo>
                    <a:pt x="594359" y="0"/>
                  </a:lnTo>
                  <a:lnTo>
                    <a:pt x="598932" y="4572"/>
                  </a:lnTo>
                  <a:lnTo>
                    <a:pt x="598932" y="10033"/>
                  </a:lnTo>
                  <a:lnTo>
                    <a:pt x="598932" y="290195"/>
                  </a:lnTo>
                  <a:lnTo>
                    <a:pt x="598932" y="295656"/>
                  </a:lnTo>
                  <a:lnTo>
                    <a:pt x="594359" y="300228"/>
                  </a:lnTo>
                  <a:lnTo>
                    <a:pt x="588899" y="300228"/>
                  </a:lnTo>
                  <a:lnTo>
                    <a:pt x="10032" y="300228"/>
                  </a:lnTo>
                  <a:lnTo>
                    <a:pt x="4572" y="300228"/>
                  </a:lnTo>
                  <a:lnTo>
                    <a:pt x="0" y="295656"/>
                  </a:lnTo>
                  <a:lnTo>
                    <a:pt x="0" y="290195"/>
                  </a:lnTo>
                  <a:lnTo>
                    <a:pt x="0" y="10033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20088" y="2904489"/>
            <a:ext cx="321373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29235" indent="-342900">
              <a:lnSpc>
                <a:spcPct val="100000"/>
              </a:lnSpc>
              <a:spcBef>
                <a:spcPts val="95"/>
              </a:spcBef>
              <a:buSzPct val="127272"/>
              <a:buChar char="•"/>
              <a:tabLst>
                <a:tab pos="354965" algn="l"/>
                <a:tab pos="355600" algn="l"/>
              </a:tabLst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Show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Me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section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contains</a:t>
            </a:r>
            <a:r>
              <a:rPr sz="22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all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possible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visualizations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Tableau.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640"/>
              </a:spcBef>
              <a:buSzPct val="127272"/>
              <a:buChar char="•"/>
              <a:tabLst>
                <a:tab pos="354965" algn="l"/>
                <a:tab pos="355600" algn="l"/>
              </a:tabLst>
            </a:pP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Depending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on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Dimensions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Measures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selected,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it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highlights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allowed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views.</a:t>
            </a:r>
            <a:endParaRPr sz="2200">
              <a:latin typeface="Arial"/>
              <a:cs typeface="Arial"/>
            </a:endParaRPr>
          </a:p>
          <a:p>
            <a:pPr marL="355600" marR="108585" indent="-342900" algn="just">
              <a:lnSpc>
                <a:spcPct val="100000"/>
              </a:lnSpc>
              <a:spcBef>
                <a:spcPts val="2645"/>
              </a:spcBef>
              <a:buSzPct val="127272"/>
              <a:buChar char="•"/>
              <a:tabLst>
                <a:tab pos="355600" algn="l"/>
              </a:tabLst>
            </a:pP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Based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current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view,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highlights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alternative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views.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2178" y="1102613"/>
            <a:ext cx="5829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PLORING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5" dirty="0">
                <a:solidFill>
                  <a:srgbClr val="7E7E7E"/>
                </a:solidFill>
                <a:latin typeface="Tahoma"/>
                <a:cs typeface="Tahoma"/>
              </a:rPr>
              <a:t>TAB</a:t>
            </a:r>
            <a:r>
              <a:rPr sz="2000" b="1" spc="-5" dirty="0">
                <a:solidFill>
                  <a:srgbClr val="7E7E7E"/>
                </a:solidFill>
                <a:latin typeface="Tahoma"/>
                <a:cs typeface="Tahoma"/>
              </a:rPr>
              <a:t>LEA</a:t>
            </a:r>
            <a:r>
              <a:rPr sz="2000" b="1" dirty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2000" b="1" spc="-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5" dirty="0">
                <a:solidFill>
                  <a:srgbClr val="7E7E7E"/>
                </a:solidFill>
                <a:latin typeface="Tahoma"/>
                <a:cs typeface="Tahoma"/>
              </a:rPr>
              <a:t>WOR</a:t>
            </a:r>
            <a:r>
              <a:rPr sz="2000" b="1" spc="-5" dirty="0">
                <a:solidFill>
                  <a:srgbClr val="7E7E7E"/>
                </a:solidFill>
                <a:latin typeface="Tahoma"/>
                <a:cs typeface="Tahoma"/>
              </a:rPr>
              <a:t>K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SPA</a:t>
            </a:r>
            <a:r>
              <a:rPr sz="2000" b="1" spc="-40" dirty="0">
                <a:solidFill>
                  <a:srgbClr val="7E7E7E"/>
                </a:solidFill>
                <a:latin typeface="Tahoma"/>
                <a:cs typeface="Tahoma"/>
              </a:rPr>
              <a:t>C</a:t>
            </a:r>
            <a:r>
              <a:rPr sz="2000" b="1" spc="-140" dirty="0">
                <a:solidFill>
                  <a:srgbClr val="7E7E7E"/>
                </a:solidFill>
                <a:latin typeface="Tahoma"/>
                <a:cs typeface="Tahoma"/>
              </a:rPr>
              <a:t>E: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7E7E7E"/>
                </a:solidFill>
                <a:latin typeface="Tahoma"/>
                <a:cs typeface="Tahoma"/>
              </a:rPr>
              <a:t>SHOW</a:t>
            </a:r>
            <a:r>
              <a:rPr sz="2000" b="1" spc="-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140" dirty="0">
                <a:solidFill>
                  <a:srgbClr val="7E7E7E"/>
                </a:solidFill>
                <a:latin typeface="Tahoma"/>
                <a:cs typeface="Tahoma"/>
              </a:rPr>
              <a:t>M</a:t>
            </a:r>
            <a:r>
              <a:rPr sz="2000" b="1" spc="-135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D4DBE4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14216" y="1923160"/>
            <a:ext cx="5037455" cy="6653530"/>
            <a:chOff x="3514216" y="1923160"/>
            <a:chExt cx="5037455" cy="6653530"/>
          </a:xfrm>
        </p:grpSpPr>
        <p:sp>
          <p:nvSpPr>
            <p:cNvPr id="4" name="object 4"/>
            <p:cNvSpPr/>
            <p:nvPr/>
          </p:nvSpPr>
          <p:spPr>
            <a:xfrm>
              <a:off x="3528821" y="1937765"/>
              <a:ext cx="0" cy="6624320"/>
            </a:xfrm>
            <a:custGeom>
              <a:avLst/>
              <a:gdLst/>
              <a:ahLst/>
              <a:cxnLst/>
              <a:rect l="l" t="t" r="r" b="b"/>
              <a:pathLst>
                <a:path h="6624320">
                  <a:moveTo>
                    <a:pt x="0" y="0"/>
                  </a:moveTo>
                  <a:lnTo>
                    <a:pt x="0" y="6624002"/>
                  </a:lnTo>
                </a:path>
              </a:pathLst>
            </a:custGeom>
            <a:ln w="2895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9371" y="6298691"/>
              <a:ext cx="4432300" cy="1931035"/>
            </a:xfrm>
            <a:custGeom>
              <a:avLst/>
              <a:gdLst/>
              <a:ahLst/>
              <a:cxnLst/>
              <a:rect l="l" t="t" r="r" b="b"/>
              <a:pathLst>
                <a:path w="4432300" h="1931034">
                  <a:moveTo>
                    <a:pt x="4109974" y="0"/>
                  </a:moveTo>
                  <a:lnTo>
                    <a:pt x="321817" y="0"/>
                  </a:lnTo>
                  <a:lnTo>
                    <a:pt x="274276" y="3490"/>
                  </a:lnTo>
                  <a:lnTo>
                    <a:pt x="228895" y="13630"/>
                  </a:lnTo>
                  <a:lnTo>
                    <a:pt x="186174" y="29920"/>
                  </a:lnTo>
                  <a:lnTo>
                    <a:pt x="146612" y="51862"/>
                  </a:lnTo>
                  <a:lnTo>
                    <a:pt x="110706" y="78957"/>
                  </a:lnTo>
                  <a:lnTo>
                    <a:pt x="78957" y="110706"/>
                  </a:lnTo>
                  <a:lnTo>
                    <a:pt x="51862" y="146612"/>
                  </a:lnTo>
                  <a:lnTo>
                    <a:pt x="29920" y="186174"/>
                  </a:lnTo>
                  <a:lnTo>
                    <a:pt x="13630" y="228895"/>
                  </a:lnTo>
                  <a:lnTo>
                    <a:pt x="3490" y="274276"/>
                  </a:lnTo>
                  <a:lnTo>
                    <a:pt x="0" y="321817"/>
                  </a:lnTo>
                  <a:lnTo>
                    <a:pt x="0" y="1609077"/>
                  </a:lnTo>
                  <a:lnTo>
                    <a:pt x="3490" y="1656636"/>
                  </a:lnTo>
                  <a:lnTo>
                    <a:pt x="13630" y="1702028"/>
                  </a:lnTo>
                  <a:lnTo>
                    <a:pt x="29920" y="1744756"/>
                  </a:lnTo>
                  <a:lnTo>
                    <a:pt x="51862" y="1784320"/>
                  </a:lnTo>
                  <a:lnTo>
                    <a:pt x="78957" y="1820224"/>
                  </a:lnTo>
                  <a:lnTo>
                    <a:pt x="110706" y="1851970"/>
                  </a:lnTo>
                  <a:lnTo>
                    <a:pt x="146612" y="1879060"/>
                  </a:lnTo>
                  <a:lnTo>
                    <a:pt x="186174" y="1900997"/>
                  </a:lnTo>
                  <a:lnTo>
                    <a:pt x="228895" y="1917282"/>
                  </a:lnTo>
                  <a:lnTo>
                    <a:pt x="274276" y="1927418"/>
                  </a:lnTo>
                  <a:lnTo>
                    <a:pt x="321817" y="1930907"/>
                  </a:lnTo>
                  <a:lnTo>
                    <a:pt x="4109974" y="1930907"/>
                  </a:lnTo>
                  <a:lnTo>
                    <a:pt x="4157515" y="1927418"/>
                  </a:lnTo>
                  <a:lnTo>
                    <a:pt x="4202896" y="1917282"/>
                  </a:lnTo>
                  <a:lnTo>
                    <a:pt x="4245617" y="1900997"/>
                  </a:lnTo>
                  <a:lnTo>
                    <a:pt x="4285179" y="1879060"/>
                  </a:lnTo>
                  <a:lnTo>
                    <a:pt x="4321085" y="1851970"/>
                  </a:lnTo>
                  <a:lnTo>
                    <a:pt x="4352834" y="1820224"/>
                  </a:lnTo>
                  <a:lnTo>
                    <a:pt x="4379929" y="1784320"/>
                  </a:lnTo>
                  <a:lnTo>
                    <a:pt x="4401871" y="1744756"/>
                  </a:lnTo>
                  <a:lnTo>
                    <a:pt x="4418161" y="1702028"/>
                  </a:lnTo>
                  <a:lnTo>
                    <a:pt x="4428301" y="1656636"/>
                  </a:lnTo>
                  <a:lnTo>
                    <a:pt x="4431792" y="1609077"/>
                  </a:lnTo>
                  <a:lnTo>
                    <a:pt x="4431792" y="321817"/>
                  </a:lnTo>
                  <a:lnTo>
                    <a:pt x="4428301" y="274276"/>
                  </a:lnTo>
                  <a:lnTo>
                    <a:pt x="4418161" y="228895"/>
                  </a:lnTo>
                  <a:lnTo>
                    <a:pt x="4401871" y="186174"/>
                  </a:lnTo>
                  <a:lnTo>
                    <a:pt x="4379929" y="146612"/>
                  </a:lnTo>
                  <a:lnTo>
                    <a:pt x="4352834" y="110706"/>
                  </a:lnTo>
                  <a:lnTo>
                    <a:pt x="4321085" y="78957"/>
                  </a:lnTo>
                  <a:lnTo>
                    <a:pt x="4285179" y="51862"/>
                  </a:lnTo>
                  <a:lnTo>
                    <a:pt x="4245617" y="29920"/>
                  </a:lnTo>
                  <a:lnTo>
                    <a:pt x="4202896" y="13630"/>
                  </a:lnTo>
                  <a:lnTo>
                    <a:pt x="4157515" y="3490"/>
                  </a:lnTo>
                  <a:lnTo>
                    <a:pt x="4109974" y="0"/>
                  </a:lnTo>
                  <a:close/>
                </a:path>
              </a:pathLst>
            </a:custGeom>
            <a:solidFill>
              <a:srgbClr val="D7D7D7">
                <a:alpha val="2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181909" y="1894204"/>
            <a:ext cx="6201410" cy="6833234"/>
            <a:chOff x="9181909" y="1894204"/>
            <a:chExt cx="6201410" cy="6833234"/>
          </a:xfrm>
        </p:grpSpPr>
        <p:sp>
          <p:nvSpPr>
            <p:cNvPr id="7" name="object 7"/>
            <p:cNvSpPr/>
            <p:nvPr/>
          </p:nvSpPr>
          <p:spPr>
            <a:xfrm>
              <a:off x="10001249" y="1908809"/>
              <a:ext cx="0" cy="6804025"/>
            </a:xfrm>
            <a:custGeom>
              <a:avLst/>
              <a:gdLst/>
              <a:ahLst/>
              <a:cxnLst/>
              <a:rect l="l" t="t" r="r" b="b"/>
              <a:pathLst>
                <a:path h="6804025">
                  <a:moveTo>
                    <a:pt x="0" y="0"/>
                  </a:moveTo>
                  <a:lnTo>
                    <a:pt x="0" y="6803999"/>
                  </a:lnTo>
                </a:path>
              </a:pathLst>
            </a:custGeom>
            <a:ln w="2895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01883" y="4529327"/>
              <a:ext cx="4881880" cy="1303020"/>
            </a:xfrm>
            <a:custGeom>
              <a:avLst/>
              <a:gdLst/>
              <a:ahLst/>
              <a:cxnLst/>
              <a:rect l="l" t="t" r="r" b="b"/>
              <a:pathLst>
                <a:path w="4881880" h="1303020">
                  <a:moveTo>
                    <a:pt x="4664202" y="0"/>
                  </a:moveTo>
                  <a:lnTo>
                    <a:pt x="217170" y="0"/>
                  </a:lnTo>
                  <a:lnTo>
                    <a:pt x="167391" y="5738"/>
                  </a:lnTo>
                  <a:lnTo>
                    <a:pt x="121686" y="22082"/>
                  </a:lnTo>
                  <a:lnTo>
                    <a:pt x="81362" y="47726"/>
                  </a:lnTo>
                  <a:lnTo>
                    <a:pt x="47726" y="81362"/>
                  </a:lnTo>
                  <a:lnTo>
                    <a:pt x="22082" y="121686"/>
                  </a:lnTo>
                  <a:lnTo>
                    <a:pt x="5738" y="167391"/>
                  </a:lnTo>
                  <a:lnTo>
                    <a:pt x="0" y="217170"/>
                  </a:lnTo>
                  <a:lnTo>
                    <a:pt x="0" y="1085850"/>
                  </a:lnTo>
                  <a:lnTo>
                    <a:pt x="5738" y="1135628"/>
                  </a:lnTo>
                  <a:lnTo>
                    <a:pt x="22082" y="1181333"/>
                  </a:lnTo>
                  <a:lnTo>
                    <a:pt x="47726" y="1221657"/>
                  </a:lnTo>
                  <a:lnTo>
                    <a:pt x="81362" y="1255293"/>
                  </a:lnTo>
                  <a:lnTo>
                    <a:pt x="121686" y="1280937"/>
                  </a:lnTo>
                  <a:lnTo>
                    <a:pt x="167391" y="1297281"/>
                  </a:lnTo>
                  <a:lnTo>
                    <a:pt x="217170" y="1303020"/>
                  </a:lnTo>
                  <a:lnTo>
                    <a:pt x="4664202" y="1303020"/>
                  </a:lnTo>
                  <a:lnTo>
                    <a:pt x="4713980" y="1297281"/>
                  </a:lnTo>
                  <a:lnTo>
                    <a:pt x="4759685" y="1280937"/>
                  </a:lnTo>
                  <a:lnTo>
                    <a:pt x="4800009" y="1255293"/>
                  </a:lnTo>
                  <a:lnTo>
                    <a:pt x="4833645" y="1221657"/>
                  </a:lnTo>
                  <a:lnTo>
                    <a:pt x="4859289" y="1181333"/>
                  </a:lnTo>
                  <a:lnTo>
                    <a:pt x="4875633" y="1135628"/>
                  </a:lnTo>
                  <a:lnTo>
                    <a:pt x="4881372" y="1085850"/>
                  </a:lnTo>
                  <a:lnTo>
                    <a:pt x="4881372" y="217170"/>
                  </a:lnTo>
                  <a:lnTo>
                    <a:pt x="4875633" y="167391"/>
                  </a:lnTo>
                  <a:lnTo>
                    <a:pt x="4859289" y="121686"/>
                  </a:lnTo>
                  <a:lnTo>
                    <a:pt x="4833645" y="81362"/>
                  </a:lnTo>
                  <a:lnTo>
                    <a:pt x="4800009" y="47726"/>
                  </a:lnTo>
                  <a:lnTo>
                    <a:pt x="4759685" y="22082"/>
                  </a:lnTo>
                  <a:lnTo>
                    <a:pt x="4713980" y="5738"/>
                  </a:lnTo>
                  <a:lnTo>
                    <a:pt x="4664202" y="0"/>
                  </a:lnTo>
                  <a:close/>
                </a:path>
              </a:pathLst>
            </a:custGeom>
            <a:solidFill>
              <a:srgbClr val="D7D7D7">
                <a:alpha val="2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86671" y="4299203"/>
              <a:ext cx="1548765" cy="1582420"/>
            </a:xfrm>
            <a:custGeom>
              <a:avLst/>
              <a:gdLst/>
              <a:ahLst/>
              <a:cxnLst/>
              <a:rect l="l" t="t" r="r" b="b"/>
              <a:pathLst>
                <a:path w="1548765" h="1582420">
                  <a:moveTo>
                    <a:pt x="774192" y="0"/>
                  </a:moveTo>
                  <a:lnTo>
                    <a:pt x="727026" y="1443"/>
                  </a:lnTo>
                  <a:lnTo>
                    <a:pt x="680609" y="5718"/>
                  </a:lnTo>
                  <a:lnTo>
                    <a:pt x="635020" y="12741"/>
                  </a:lnTo>
                  <a:lnTo>
                    <a:pt x="590342" y="22431"/>
                  </a:lnTo>
                  <a:lnTo>
                    <a:pt x="546653" y="34704"/>
                  </a:lnTo>
                  <a:lnTo>
                    <a:pt x="504037" y="49478"/>
                  </a:lnTo>
                  <a:lnTo>
                    <a:pt x="462573" y="66670"/>
                  </a:lnTo>
                  <a:lnTo>
                    <a:pt x="422343" y="86198"/>
                  </a:lnTo>
                  <a:lnTo>
                    <a:pt x="383427" y="107978"/>
                  </a:lnTo>
                  <a:lnTo>
                    <a:pt x="345906" y="131928"/>
                  </a:lnTo>
                  <a:lnTo>
                    <a:pt x="309862" y="157965"/>
                  </a:lnTo>
                  <a:lnTo>
                    <a:pt x="275375" y="186007"/>
                  </a:lnTo>
                  <a:lnTo>
                    <a:pt x="242527" y="215971"/>
                  </a:lnTo>
                  <a:lnTo>
                    <a:pt x="211397" y="247774"/>
                  </a:lnTo>
                  <a:lnTo>
                    <a:pt x="182068" y="281333"/>
                  </a:lnTo>
                  <a:lnTo>
                    <a:pt x="154620" y="316567"/>
                  </a:lnTo>
                  <a:lnTo>
                    <a:pt x="129135" y="353391"/>
                  </a:lnTo>
                  <a:lnTo>
                    <a:pt x="105692" y="391724"/>
                  </a:lnTo>
                  <a:lnTo>
                    <a:pt x="84373" y="431483"/>
                  </a:lnTo>
                  <a:lnTo>
                    <a:pt x="65259" y="472584"/>
                  </a:lnTo>
                  <a:lnTo>
                    <a:pt x="48431" y="514946"/>
                  </a:lnTo>
                  <a:lnTo>
                    <a:pt x="33970" y="558486"/>
                  </a:lnTo>
                  <a:lnTo>
                    <a:pt x="21956" y="603121"/>
                  </a:lnTo>
                  <a:lnTo>
                    <a:pt x="12472" y="648768"/>
                  </a:lnTo>
                  <a:lnTo>
                    <a:pt x="5597" y="695344"/>
                  </a:lnTo>
                  <a:lnTo>
                    <a:pt x="1412" y="742768"/>
                  </a:lnTo>
                  <a:lnTo>
                    <a:pt x="0" y="790956"/>
                  </a:lnTo>
                  <a:lnTo>
                    <a:pt x="1412" y="839143"/>
                  </a:lnTo>
                  <a:lnTo>
                    <a:pt x="5597" y="886567"/>
                  </a:lnTo>
                  <a:lnTo>
                    <a:pt x="12472" y="933143"/>
                  </a:lnTo>
                  <a:lnTo>
                    <a:pt x="21956" y="978790"/>
                  </a:lnTo>
                  <a:lnTo>
                    <a:pt x="33970" y="1023425"/>
                  </a:lnTo>
                  <a:lnTo>
                    <a:pt x="48431" y="1066965"/>
                  </a:lnTo>
                  <a:lnTo>
                    <a:pt x="65259" y="1109327"/>
                  </a:lnTo>
                  <a:lnTo>
                    <a:pt x="84373" y="1150428"/>
                  </a:lnTo>
                  <a:lnTo>
                    <a:pt x="105692" y="1190187"/>
                  </a:lnTo>
                  <a:lnTo>
                    <a:pt x="129135" y="1228520"/>
                  </a:lnTo>
                  <a:lnTo>
                    <a:pt x="154620" y="1265344"/>
                  </a:lnTo>
                  <a:lnTo>
                    <a:pt x="182068" y="1300578"/>
                  </a:lnTo>
                  <a:lnTo>
                    <a:pt x="211397" y="1334137"/>
                  </a:lnTo>
                  <a:lnTo>
                    <a:pt x="242527" y="1365940"/>
                  </a:lnTo>
                  <a:lnTo>
                    <a:pt x="275375" y="1395904"/>
                  </a:lnTo>
                  <a:lnTo>
                    <a:pt x="309862" y="1423946"/>
                  </a:lnTo>
                  <a:lnTo>
                    <a:pt x="345906" y="1449983"/>
                  </a:lnTo>
                  <a:lnTo>
                    <a:pt x="383427" y="1473933"/>
                  </a:lnTo>
                  <a:lnTo>
                    <a:pt x="422343" y="1495713"/>
                  </a:lnTo>
                  <a:lnTo>
                    <a:pt x="462573" y="1515241"/>
                  </a:lnTo>
                  <a:lnTo>
                    <a:pt x="504037" y="1532433"/>
                  </a:lnTo>
                  <a:lnTo>
                    <a:pt x="546653" y="1547207"/>
                  </a:lnTo>
                  <a:lnTo>
                    <a:pt x="590342" y="1559480"/>
                  </a:lnTo>
                  <a:lnTo>
                    <a:pt x="635020" y="1569170"/>
                  </a:lnTo>
                  <a:lnTo>
                    <a:pt x="680609" y="1576193"/>
                  </a:lnTo>
                  <a:lnTo>
                    <a:pt x="727026" y="1580468"/>
                  </a:lnTo>
                  <a:lnTo>
                    <a:pt x="774192" y="1581912"/>
                  </a:lnTo>
                  <a:lnTo>
                    <a:pt x="821357" y="1580468"/>
                  </a:lnTo>
                  <a:lnTo>
                    <a:pt x="867774" y="1576193"/>
                  </a:lnTo>
                  <a:lnTo>
                    <a:pt x="913363" y="1569170"/>
                  </a:lnTo>
                  <a:lnTo>
                    <a:pt x="958041" y="1559480"/>
                  </a:lnTo>
                  <a:lnTo>
                    <a:pt x="1001730" y="1547207"/>
                  </a:lnTo>
                  <a:lnTo>
                    <a:pt x="1044346" y="1532433"/>
                  </a:lnTo>
                  <a:lnTo>
                    <a:pt x="1085810" y="1515241"/>
                  </a:lnTo>
                  <a:lnTo>
                    <a:pt x="1126040" y="1495713"/>
                  </a:lnTo>
                  <a:lnTo>
                    <a:pt x="1164956" y="1473933"/>
                  </a:lnTo>
                  <a:lnTo>
                    <a:pt x="1202477" y="1449983"/>
                  </a:lnTo>
                  <a:lnTo>
                    <a:pt x="1238521" y="1423946"/>
                  </a:lnTo>
                  <a:lnTo>
                    <a:pt x="1273008" y="1395904"/>
                  </a:lnTo>
                  <a:lnTo>
                    <a:pt x="1305856" y="1365940"/>
                  </a:lnTo>
                  <a:lnTo>
                    <a:pt x="1336986" y="1334137"/>
                  </a:lnTo>
                  <a:lnTo>
                    <a:pt x="1366315" y="1300578"/>
                  </a:lnTo>
                  <a:lnTo>
                    <a:pt x="1393763" y="1265344"/>
                  </a:lnTo>
                  <a:lnTo>
                    <a:pt x="1419248" y="1228520"/>
                  </a:lnTo>
                  <a:lnTo>
                    <a:pt x="1442691" y="1190187"/>
                  </a:lnTo>
                  <a:lnTo>
                    <a:pt x="1464010" y="1150428"/>
                  </a:lnTo>
                  <a:lnTo>
                    <a:pt x="1483124" y="1109327"/>
                  </a:lnTo>
                  <a:lnTo>
                    <a:pt x="1499952" y="1066965"/>
                  </a:lnTo>
                  <a:lnTo>
                    <a:pt x="1514413" y="1023425"/>
                  </a:lnTo>
                  <a:lnTo>
                    <a:pt x="1526427" y="978790"/>
                  </a:lnTo>
                  <a:lnTo>
                    <a:pt x="1535911" y="933143"/>
                  </a:lnTo>
                  <a:lnTo>
                    <a:pt x="1542786" y="886567"/>
                  </a:lnTo>
                  <a:lnTo>
                    <a:pt x="1546971" y="839143"/>
                  </a:lnTo>
                  <a:lnTo>
                    <a:pt x="1548383" y="790956"/>
                  </a:lnTo>
                  <a:lnTo>
                    <a:pt x="1546971" y="742768"/>
                  </a:lnTo>
                  <a:lnTo>
                    <a:pt x="1542786" y="695344"/>
                  </a:lnTo>
                  <a:lnTo>
                    <a:pt x="1535911" y="648768"/>
                  </a:lnTo>
                  <a:lnTo>
                    <a:pt x="1526427" y="603121"/>
                  </a:lnTo>
                  <a:lnTo>
                    <a:pt x="1514413" y="558486"/>
                  </a:lnTo>
                  <a:lnTo>
                    <a:pt x="1499952" y="514946"/>
                  </a:lnTo>
                  <a:lnTo>
                    <a:pt x="1483124" y="472584"/>
                  </a:lnTo>
                  <a:lnTo>
                    <a:pt x="1464010" y="431483"/>
                  </a:lnTo>
                  <a:lnTo>
                    <a:pt x="1442691" y="391724"/>
                  </a:lnTo>
                  <a:lnTo>
                    <a:pt x="1419248" y="353391"/>
                  </a:lnTo>
                  <a:lnTo>
                    <a:pt x="1393763" y="316567"/>
                  </a:lnTo>
                  <a:lnTo>
                    <a:pt x="1366315" y="281333"/>
                  </a:lnTo>
                  <a:lnTo>
                    <a:pt x="1336986" y="247774"/>
                  </a:lnTo>
                  <a:lnTo>
                    <a:pt x="1305856" y="215971"/>
                  </a:lnTo>
                  <a:lnTo>
                    <a:pt x="1273008" y="186007"/>
                  </a:lnTo>
                  <a:lnTo>
                    <a:pt x="1238521" y="157965"/>
                  </a:lnTo>
                  <a:lnTo>
                    <a:pt x="1202477" y="131928"/>
                  </a:lnTo>
                  <a:lnTo>
                    <a:pt x="1164956" y="107978"/>
                  </a:lnTo>
                  <a:lnTo>
                    <a:pt x="1126040" y="86198"/>
                  </a:lnTo>
                  <a:lnTo>
                    <a:pt x="1085810" y="66670"/>
                  </a:lnTo>
                  <a:lnTo>
                    <a:pt x="1044346" y="49478"/>
                  </a:lnTo>
                  <a:lnTo>
                    <a:pt x="1001730" y="34704"/>
                  </a:lnTo>
                  <a:lnTo>
                    <a:pt x="958041" y="22431"/>
                  </a:lnTo>
                  <a:lnTo>
                    <a:pt x="913363" y="12741"/>
                  </a:lnTo>
                  <a:lnTo>
                    <a:pt x="867774" y="5718"/>
                  </a:lnTo>
                  <a:lnTo>
                    <a:pt x="821357" y="1443"/>
                  </a:lnTo>
                  <a:lnTo>
                    <a:pt x="774192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86671" y="4299203"/>
              <a:ext cx="1548765" cy="1582420"/>
            </a:xfrm>
            <a:custGeom>
              <a:avLst/>
              <a:gdLst/>
              <a:ahLst/>
              <a:cxnLst/>
              <a:rect l="l" t="t" r="r" b="b"/>
              <a:pathLst>
                <a:path w="1548765" h="1582420">
                  <a:moveTo>
                    <a:pt x="0" y="790956"/>
                  </a:moveTo>
                  <a:lnTo>
                    <a:pt x="1412" y="742768"/>
                  </a:lnTo>
                  <a:lnTo>
                    <a:pt x="5597" y="695344"/>
                  </a:lnTo>
                  <a:lnTo>
                    <a:pt x="12472" y="648768"/>
                  </a:lnTo>
                  <a:lnTo>
                    <a:pt x="21956" y="603121"/>
                  </a:lnTo>
                  <a:lnTo>
                    <a:pt x="33970" y="558486"/>
                  </a:lnTo>
                  <a:lnTo>
                    <a:pt x="48431" y="514946"/>
                  </a:lnTo>
                  <a:lnTo>
                    <a:pt x="65259" y="472584"/>
                  </a:lnTo>
                  <a:lnTo>
                    <a:pt x="84373" y="431483"/>
                  </a:lnTo>
                  <a:lnTo>
                    <a:pt x="105692" y="391724"/>
                  </a:lnTo>
                  <a:lnTo>
                    <a:pt x="129135" y="353391"/>
                  </a:lnTo>
                  <a:lnTo>
                    <a:pt x="154620" y="316567"/>
                  </a:lnTo>
                  <a:lnTo>
                    <a:pt x="182068" y="281333"/>
                  </a:lnTo>
                  <a:lnTo>
                    <a:pt x="211397" y="247774"/>
                  </a:lnTo>
                  <a:lnTo>
                    <a:pt x="242527" y="215971"/>
                  </a:lnTo>
                  <a:lnTo>
                    <a:pt x="275375" y="186007"/>
                  </a:lnTo>
                  <a:lnTo>
                    <a:pt x="309862" y="157965"/>
                  </a:lnTo>
                  <a:lnTo>
                    <a:pt x="345906" y="131928"/>
                  </a:lnTo>
                  <a:lnTo>
                    <a:pt x="383427" y="107978"/>
                  </a:lnTo>
                  <a:lnTo>
                    <a:pt x="422343" y="86198"/>
                  </a:lnTo>
                  <a:lnTo>
                    <a:pt x="462573" y="66670"/>
                  </a:lnTo>
                  <a:lnTo>
                    <a:pt x="504037" y="49478"/>
                  </a:lnTo>
                  <a:lnTo>
                    <a:pt x="546653" y="34704"/>
                  </a:lnTo>
                  <a:lnTo>
                    <a:pt x="590342" y="22431"/>
                  </a:lnTo>
                  <a:lnTo>
                    <a:pt x="635020" y="12741"/>
                  </a:lnTo>
                  <a:lnTo>
                    <a:pt x="680609" y="5718"/>
                  </a:lnTo>
                  <a:lnTo>
                    <a:pt x="727026" y="1443"/>
                  </a:lnTo>
                  <a:lnTo>
                    <a:pt x="774192" y="0"/>
                  </a:lnTo>
                  <a:lnTo>
                    <a:pt x="821357" y="1443"/>
                  </a:lnTo>
                  <a:lnTo>
                    <a:pt x="867774" y="5718"/>
                  </a:lnTo>
                  <a:lnTo>
                    <a:pt x="913363" y="12741"/>
                  </a:lnTo>
                  <a:lnTo>
                    <a:pt x="958041" y="22431"/>
                  </a:lnTo>
                  <a:lnTo>
                    <a:pt x="1001730" y="34704"/>
                  </a:lnTo>
                  <a:lnTo>
                    <a:pt x="1044346" y="49478"/>
                  </a:lnTo>
                  <a:lnTo>
                    <a:pt x="1085810" y="66670"/>
                  </a:lnTo>
                  <a:lnTo>
                    <a:pt x="1126040" y="86198"/>
                  </a:lnTo>
                  <a:lnTo>
                    <a:pt x="1164956" y="107978"/>
                  </a:lnTo>
                  <a:lnTo>
                    <a:pt x="1202477" y="131928"/>
                  </a:lnTo>
                  <a:lnTo>
                    <a:pt x="1238521" y="157965"/>
                  </a:lnTo>
                  <a:lnTo>
                    <a:pt x="1273008" y="186007"/>
                  </a:lnTo>
                  <a:lnTo>
                    <a:pt x="1305856" y="215971"/>
                  </a:lnTo>
                  <a:lnTo>
                    <a:pt x="1336986" y="247774"/>
                  </a:lnTo>
                  <a:lnTo>
                    <a:pt x="1366315" y="281333"/>
                  </a:lnTo>
                  <a:lnTo>
                    <a:pt x="1393763" y="316567"/>
                  </a:lnTo>
                  <a:lnTo>
                    <a:pt x="1419248" y="353391"/>
                  </a:lnTo>
                  <a:lnTo>
                    <a:pt x="1442691" y="391724"/>
                  </a:lnTo>
                  <a:lnTo>
                    <a:pt x="1464010" y="431483"/>
                  </a:lnTo>
                  <a:lnTo>
                    <a:pt x="1483124" y="472584"/>
                  </a:lnTo>
                  <a:lnTo>
                    <a:pt x="1499952" y="514946"/>
                  </a:lnTo>
                  <a:lnTo>
                    <a:pt x="1514413" y="558486"/>
                  </a:lnTo>
                  <a:lnTo>
                    <a:pt x="1526427" y="603121"/>
                  </a:lnTo>
                  <a:lnTo>
                    <a:pt x="1535911" y="648768"/>
                  </a:lnTo>
                  <a:lnTo>
                    <a:pt x="1542786" y="695344"/>
                  </a:lnTo>
                  <a:lnTo>
                    <a:pt x="1546971" y="742768"/>
                  </a:lnTo>
                  <a:lnTo>
                    <a:pt x="1548383" y="790956"/>
                  </a:lnTo>
                  <a:lnTo>
                    <a:pt x="1546971" y="839143"/>
                  </a:lnTo>
                  <a:lnTo>
                    <a:pt x="1542786" y="886567"/>
                  </a:lnTo>
                  <a:lnTo>
                    <a:pt x="1535911" y="933143"/>
                  </a:lnTo>
                  <a:lnTo>
                    <a:pt x="1526427" y="978790"/>
                  </a:lnTo>
                  <a:lnTo>
                    <a:pt x="1514413" y="1023425"/>
                  </a:lnTo>
                  <a:lnTo>
                    <a:pt x="1499952" y="1066965"/>
                  </a:lnTo>
                  <a:lnTo>
                    <a:pt x="1483124" y="1109327"/>
                  </a:lnTo>
                  <a:lnTo>
                    <a:pt x="1464010" y="1150428"/>
                  </a:lnTo>
                  <a:lnTo>
                    <a:pt x="1442691" y="1190187"/>
                  </a:lnTo>
                  <a:lnTo>
                    <a:pt x="1419248" y="1228520"/>
                  </a:lnTo>
                  <a:lnTo>
                    <a:pt x="1393763" y="1265344"/>
                  </a:lnTo>
                  <a:lnTo>
                    <a:pt x="1366315" y="1300578"/>
                  </a:lnTo>
                  <a:lnTo>
                    <a:pt x="1336986" y="1334137"/>
                  </a:lnTo>
                  <a:lnTo>
                    <a:pt x="1305856" y="1365940"/>
                  </a:lnTo>
                  <a:lnTo>
                    <a:pt x="1273008" y="1395904"/>
                  </a:lnTo>
                  <a:lnTo>
                    <a:pt x="1238521" y="1423946"/>
                  </a:lnTo>
                  <a:lnTo>
                    <a:pt x="1202477" y="1449983"/>
                  </a:lnTo>
                  <a:lnTo>
                    <a:pt x="1164956" y="1473933"/>
                  </a:lnTo>
                  <a:lnTo>
                    <a:pt x="1126040" y="1495713"/>
                  </a:lnTo>
                  <a:lnTo>
                    <a:pt x="1085810" y="1515241"/>
                  </a:lnTo>
                  <a:lnTo>
                    <a:pt x="1044346" y="1532433"/>
                  </a:lnTo>
                  <a:lnTo>
                    <a:pt x="1001730" y="1547207"/>
                  </a:lnTo>
                  <a:lnTo>
                    <a:pt x="958041" y="1559480"/>
                  </a:lnTo>
                  <a:lnTo>
                    <a:pt x="913363" y="1569170"/>
                  </a:lnTo>
                  <a:lnTo>
                    <a:pt x="867774" y="1576193"/>
                  </a:lnTo>
                  <a:lnTo>
                    <a:pt x="821357" y="1580468"/>
                  </a:lnTo>
                  <a:lnTo>
                    <a:pt x="774192" y="1581912"/>
                  </a:lnTo>
                  <a:lnTo>
                    <a:pt x="727026" y="1580468"/>
                  </a:lnTo>
                  <a:lnTo>
                    <a:pt x="680609" y="1576193"/>
                  </a:lnTo>
                  <a:lnTo>
                    <a:pt x="635020" y="1569170"/>
                  </a:lnTo>
                  <a:lnTo>
                    <a:pt x="590342" y="1559480"/>
                  </a:lnTo>
                  <a:lnTo>
                    <a:pt x="546653" y="1547207"/>
                  </a:lnTo>
                  <a:lnTo>
                    <a:pt x="504037" y="1532433"/>
                  </a:lnTo>
                  <a:lnTo>
                    <a:pt x="462573" y="1515241"/>
                  </a:lnTo>
                  <a:lnTo>
                    <a:pt x="422343" y="1495713"/>
                  </a:lnTo>
                  <a:lnTo>
                    <a:pt x="383427" y="1473933"/>
                  </a:lnTo>
                  <a:lnTo>
                    <a:pt x="345906" y="1449983"/>
                  </a:lnTo>
                  <a:lnTo>
                    <a:pt x="309862" y="1423946"/>
                  </a:lnTo>
                  <a:lnTo>
                    <a:pt x="275375" y="1395904"/>
                  </a:lnTo>
                  <a:lnTo>
                    <a:pt x="242527" y="1365940"/>
                  </a:lnTo>
                  <a:lnTo>
                    <a:pt x="211397" y="1334137"/>
                  </a:lnTo>
                  <a:lnTo>
                    <a:pt x="182068" y="1300578"/>
                  </a:lnTo>
                  <a:lnTo>
                    <a:pt x="154620" y="1265344"/>
                  </a:lnTo>
                  <a:lnTo>
                    <a:pt x="129135" y="1228520"/>
                  </a:lnTo>
                  <a:lnTo>
                    <a:pt x="105692" y="1190187"/>
                  </a:lnTo>
                  <a:lnTo>
                    <a:pt x="84373" y="1150428"/>
                  </a:lnTo>
                  <a:lnTo>
                    <a:pt x="65259" y="1109327"/>
                  </a:lnTo>
                  <a:lnTo>
                    <a:pt x="48431" y="1066965"/>
                  </a:lnTo>
                  <a:lnTo>
                    <a:pt x="33970" y="1023425"/>
                  </a:lnTo>
                  <a:lnTo>
                    <a:pt x="21956" y="978790"/>
                  </a:lnTo>
                  <a:lnTo>
                    <a:pt x="12472" y="933143"/>
                  </a:lnTo>
                  <a:lnTo>
                    <a:pt x="5597" y="886567"/>
                  </a:lnTo>
                  <a:lnTo>
                    <a:pt x="1412" y="839143"/>
                  </a:lnTo>
                  <a:lnTo>
                    <a:pt x="0" y="790956"/>
                  </a:lnTo>
                  <a:close/>
                </a:path>
              </a:pathLst>
            </a:custGeom>
            <a:ln w="9144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61179" y="6539230"/>
            <a:ext cx="3846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packaged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Arial"/>
                <a:cs typeface="Arial"/>
              </a:rPr>
              <a:t>workbook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single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61179" y="6844030"/>
            <a:ext cx="3855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zip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file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contains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Arial"/>
                <a:cs typeface="Arial"/>
              </a:rPr>
              <a:t>workbook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1179" y="7453324"/>
            <a:ext cx="24803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file</a:t>
            </a:r>
            <a:r>
              <a:rPr sz="20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sources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background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images.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33801" y="6466078"/>
            <a:ext cx="1561465" cy="1595120"/>
            <a:chOff x="2733801" y="6466078"/>
            <a:chExt cx="1561465" cy="1595120"/>
          </a:xfrm>
        </p:grpSpPr>
        <p:sp>
          <p:nvSpPr>
            <p:cNvPr id="15" name="object 15"/>
            <p:cNvSpPr/>
            <p:nvPr/>
          </p:nvSpPr>
          <p:spPr>
            <a:xfrm>
              <a:off x="2740151" y="6472428"/>
              <a:ext cx="1548765" cy="1582420"/>
            </a:xfrm>
            <a:custGeom>
              <a:avLst/>
              <a:gdLst/>
              <a:ahLst/>
              <a:cxnLst/>
              <a:rect l="l" t="t" r="r" b="b"/>
              <a:pathLst>
                <a:path w="1548764" h="1582420">
                  <a:moveTo>
                    <a:pt x="774192" y="0"/>
                  </a:moveTo>
                  <a:lnTo>
                    <a:pt x="727026" y="1443"/>
                  </a:lnTo>
                  <a:lnTo>
                    <a:pt x="680609" y="5718"/>
                  </a:lnTo>
                  <a:lnTo>
                    <a:pt x="635020" y="12741"/>
                  </a:lnTo>
                  <a:lnTo>
                    <a:pt x="590342" y="22431"/>
                  </a:lnTo>
                  <a:lnTo>
                    <a:pt x="546653" y="34704"/>
                  </a:lnTo>
                  <a:lnTo>
                    <a:pt x="504037" y="49478"/>
                  </a:lnTo>
                  <a:lnTo>
                    <a:pt x="462573" y="66670"/>
                  </a:lnTo>
                  <a:lnTo>
                    <a:pt x="422343" y="86198"/>
                  </a:lnTo>
                  <a:lnTo>
                    <a:pt x="383427" y="107978"/>
                  </a:lnTo>
                  <a:lnTo>
                    <a:pt x="345906" y="131928"/>
                  </a:lnTo>
                  <a:lnTo>
                    <a:pt x="309862" y="157965"/>
                  </a:lnTo>
                  <a:lnTo>
                    <a:pt x="275375" y="186007"/>
                  </a:lnTo>
                  <a:lnTo>
                    <a:pt x="242527" y="215971"/>
                  </a:lnTo>
                  <a:lnTo>
                    <a:pt x="211397" y="247774"/>
                  </a:lnTo>
                  <a:lnTo>
                    <a:pt x="182068" y="281333"/>
                  </a:lnTo>
                  <a:lnTo>
                    <a:pt x="154620" y="316567"/>
                  </a:lnTo>
                  <a:lnTo>
                    <a:pt x="129135" y="353391"/>
                  </a:lnTo>
                  <a:lnTo>
                    <a:pt x="105692" y="391724"/>
                  </a:lnTo>
                  <a:lnTo>
                    <a:pt x="84373" y="431483"/>
                  </a:lnTo>
                  <a:lnTo>
                    <a:pt x="65259" y="472584"/>
                  </a:lnTo>
                  <a:lnTo>
                    <a:pt x="48431" y="514946"/>
                  </a:lnTo>
                  <a:lnTo>
                    <a:pt x="33970" y="558486"/>
                  </a:lnTo>
                  <a:lnTo>
                    <a:pt x="21956" y="603121"/>
                  </a:lnTo>
                  <a:lnTo>
                    <a:pt x="12472" y="648768"/>
                  </a:lnTo>
                  <a:lnTo>
                    <a:pt x="5597" y="695344"/>
                  </a:lnTo>
                  <a:lnTo>
                    <a:pt x="1412" y="742768"/>
                  </a:lnTo>
                  <a:lnTo>
                    <a:pt x="0" y="790956"/>
                  </a:lnTo>
                  <a:lnTo>
                    <a:pt x="1412" y="839143"/>
                  </a:lnTo>
                  <a:lnTo>
                    <a:pt x="5597" y="886567"/>
                  </a:lnTo>
                  <a:lnTo>
                    <a:pt x="12472" y="933143"/>
                  </a:lnTo>
                  <a:lnTo>
                    <a:pt x="21956" y="978790"/>
                  </a:lnTo>
                  <a:lnTo>
                    <a:pt x="33970" y="1023425"/>
                  </a:lnTo>
                  <a:lnTo>
                    <a:pt x="48431" y="1066965"/>
                  </a:lnTo>
                  <a:lnTo>
                    <a:pt x="65259" y="1109327"/>
                  </a:lnTo>
                  <a:lnTo>
                    <a:pt x="84373" y="1150428"/>
                  </a:lnTo>
                  <a:lnTo>
                    <a:pt x="105692" y="1190187"/>
                  </a:lnTo>
                  <a:lnTo>
                    <a:pt x="129135" y="1228520"/>
                  </a:lnTo>
                  <a:lnTo>
                    <a:pt x="154620" y="1265344"/>
                  </a:lnTo>
                  <a:lnTo>
                    <a:pt x="182068" y="1300578"/>
                  </a:lnTo>
                  <a:lnTo>
                    <a:pt x="211397" y="1334137"/>
                  </a:lnTo>
                  <a:lnTo>
                    <a:pt x="242527" y="1365940"/>
                  </a:lnTo>
                  <a:lnTo>
                    <a:pt x="275375" y="1395904"/>
                  </a:lnTo>
                  <a:lnTo>
                    <a:pt x="309862" y="1423946"/>
                  </a:lnTo>
                  <a:lnTo>
                    <a:pt x="345906" y="1449983"/>
                  </a:lnTo>
                  <a:lnTo>
                    <a:pt x="383427" y="1473933"/>
                  </a:lnTo>
                  <a:lnTo>
                    <a:pt x="422343" y="1495713"/>
                  </a:lnTo>
                  <a:lnTo>
                    <a:pt x="462573" y="1515241"/>
                  </a:lnTo>
                  <a:lnTo>
                    <a:pt x="504037" y="1532433"/>
                  </a:lnTo>
                  <a:lnTo>
                    <a:pt x="546653" y="1547207"/>
                  </a:lnTo>
                  <a:lnTo>
                    <a:pt x="590342" y="1559480"/>
                  </a:lnTo>
                  <a:lnTo>
                    <a:pt x="635020" y="1569170"/>
                  </a:lnTo>
                  <a:lnTo>
                    <a:pt x="680609" y="1576193"/>
                  </a:lnTo>
                  <a:lnTo>
                    <a:pt x="727026" y="1580468"/>
                  </a:lnTo>
                  <a:lnTo>
                    <a:pt x="774192" y="1581912"/>
                  </a:lnTo>
                  <a:lnTo>
                    <a:pt x="821357" y="1580468"/>
                  </a:lnTo>
                  <a:lnTo>
                    <a:pt x="867774" y="1576193"/>
                  </a:lnTo>
                  <a:lnTo>
                    <a:pt x="913363" y="1569170"/>
                  </a:lnTo>
                  <a:lnTo>
                    <a:pt x="958041" y="1559480"/>
                  </a:lnTo>
                  <a:lnTo>
                    <a:pt x="1001730" y="1547207"/>
                  </a:lnTo>
                  <a:lnTo>
                    <a:pt x="1044346" y="1532433"/>
                  </a:lnTo>
                  <a:lnTo>
                    <a:pt x="1085810" y="1515241"/>
                  </a:lnTo>
                  <a:lnTo>
                    <a:pt x="1126040" y="1495713"/>
                  </a:lnTo>
                  <a:lnTo>
                    <a:pt x="1164956" y="1473933"/>
                  </a:lnTo>
                  <a:lnTo>
                    <a:pt x="1202477" y="1449983"/>
                  </a:lnTo>
                  <a:lnTo>
                    <a:pt x="1238521" y="1423946"/>
                  </a:lnTo>
                  <a:lnTo>
                    <a:pt x="1273008" y="1395904"/>
                  </a:lnTo>
                  <a:lnTo>
                    <a:pt x="1305856" y="1365940"/>
                  </a:lnTo>
                  <a:lnTo>
                    <a:pt x="1336986" y="1334137"/>
                  </a:lnTo>
                  <a:lnTo>
                    <a:pt x="1366315" y="1300578"/>
                  </a:lnTo>
                  <a:lnTo>
                    <a:pt x="1393763" y="1265344"/>
                  </a:lnTo>
                  <a:lnTo>
                    <a:pt x="1419248" y="1228520"/>
                  </a:lnTo>
                  <a:lnTo>
                    <a:pt x="1442691" y="1190187"/>
                  </a:lnTo>
                  <a:lnTo>
                    <a:pt x="1464010" y="1150428"/>
                  </a:lnTo>
                  <a:lnTo>
                    <a:pt x="1483124" y="1109327"/>
                  </a:lnTo>
                  <a:lnTo>
                    <a:pt x="1499952" y="1066965"/>
                  </a:lnTo>
                  <a:lnTo>
                    <a:pt x="1514413" y="1023425"/>
                  </a:lnTo>
                  <a:lnTo>
                    <a:pt x="1526427" y="978790"/>
                  </a:lnTo>
                  <a:lnTo>
                    <a:pt x="1535911" y="933143"/>
                  </a:lnTo>
                  <a:lnTo>
                    <a:pt x="1542786" y="886567"/>
                  </a:lnTo>
                  <a:lnTo>
                    <a:pt x="1546971" y="839143"/>
                  </a:lnTo>
                  <a:lnTo>
                    <a:pt x="1548384" y="790956"/>
                  </a:lnTo>
                  <a:lnTo>
                    <a:pt x="1546971" y="742768"/>
                  </a:lnTo>
                  <a:lnTo>
                    <a:pt x="1542786" y="695344"/>
                  </a:lnTo>
                  <a:lnTo>
                    <a:pt x="1535911" y="648768"/>
                  </a:lnTo>
                  <a:lnTo>
                    <a:pt x="1526427" y="603121"/>
                  </a:lnTo>
                  <a:lnTo>
                    <a:pt x="1514413" y="558486"/>
                  </a:lnTo>
                  <a:lnTo>
                    <a:pt x="1499952" y="514946"/>
                  </a:lnTo>
                  <a:lnTo>
                    <a:pt x="1483124" y="472584"/>
                  </a:lnTo>
                  <a:lnTo>
                    <a:pt x="1464010" y="431483"/>
                  </a:lnTo>
                  <a:lnTo>
                    <a:pt x="1442691" y="391724"/>
                  </a:lnTo>
                  <a:lnTo>
                    <a:pt x="1419248" y="353391"/>
                  </a:lnTo>
                  <a:lnTo>
                    <a:pt x="1393763" y="316567"/>
                  </a:lnTo>
                  <a:lnTo>
                    <a:pt x="1366315" y="281333"/>
                  </a:lnTo>
                  <a:lnTo>
                    <a:pt x="1336986" y="247774"/>
                  </a:lnTo>
                  <a:lnTo>
                    <a:pt x="1305856" y="215971"/>
                  </a:lnTo>
                  <a:lnTo>
                    <a:pt x="1273008" y="186007"/>
                  </a:lnTo>
                  <a:lnTo>
                    <a:pt x="1238521" y="157965"/>
                  </a:lnTo>
                  <a:lnTo>
                    <a:pt x="1202477" y="131928"/>
                  </a:lnTo>
                  <a:lnTo>
                    <a:pt x="1164956" y="107978"/>
                  </a:lnTo>
                  <a:lnTo>
                    <a:pt x="1126040" y="86198"/>
                  </a:lnTo>
                  <a:lnTo>
                    <a:pt x="1085810" y="66670"/>
                  </a:lnTo>
                  <a:lnTo>
                    <a:pt x="1044346" y="49478"/>
                  </a:lnTo>
                  <a:lnTo>
                    <a:pt x="1001730" y="34704"/>
                  </a:lnTo>
                  <a:lnTo>
                    <a:pt x="958041" y="22431"/>
                  </a:lnTo>
                  <a:lnTo>
                    <a:pt x="913363" y="12741"/>
                  </a:lnTo>
                  <a:lnTo>
                    <a:pt x="867774" y="5718"/>
                  </a:lnTo>
                  <a:lnTo>
                    <a:pt x="821357" y="1443"/>
                  </a:lnTo>
                  <a:lnTo>
                    <a:pt x="774192" y="0"/>
                  </a:lnTo>
                  <a:close/>
                </a:path>
              </a:pathLst>
            </a:custGeom>
            <a:solidFill>
              <a:srgbClr val="F7B7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40151" y="6472428"/>
              <a:ext cx="1548765" cy="1582420"/>
            </a:xfrm>
            <a:custGeom>
              <a:avLst/>
              <a:gdLst/>
              <a:ahLst/>
              <a:cxnLst/>
              <a:rect l="l" t="t" r="r" b="b"/>
              <a:pathLst>
                <a:path w="1548764" h="1582420">
                  <a:moveTo>
                    <a:pt x="0" y="790956"/>
                  </a:moveTo>
                  <a:lnTo>
                    <a:pt x="1412" y="742768"/>
                  </a:lnTo>
                  <a:lnTo>
                    <a:pt x="5597" y="695344"/>
                  </a:lnTo>
                  <a:lnTo>
                    <a:pt x="12472" y="648768"/>
                  </a:lnTo>
                  <a:lnTo>
                    <a:pt x="21956" y="603121"/>
                  </a:lnTo>
                  <a:lnTo>
                    <a:pt x="33970" y="558486"/>
                  </a:lnTo>
                  <a:lnTo>
                    <a:pt x="48431" y="514946"/>
                  </a:lnTo>
                  <a:lnTo>
                    <a:pt x="65259" y="472584"/>
                  </a:lnTo>
                  <a:lnTo>
                    <a:pt x="84373" y="431483"/>
                  </a:lnTo>
                  <a:lnTo>
                    <a:pt x="105692" y="391724"/>
                  </a:lnTo>
                  <a:lnTo>
                    <a:pt x="129135" y="353391"/>
                  </a:lnTo>
                  <a:lnTo>
                    <a:pt x="154620" y="316567"/>
                  </a:lnTo>
                  <a:lnTo>
                    <a:pt x="182068" y="281333"/>
                  </a:lnTo>
                  <a:lnTo>
                    <a:pt x="211397" y="247774"/>
                  </a:lnTo>
                  <a:lnTo>
                    <a:pt x="242527" y="215971"/>
                  </a:lnTo>
                  <a:lnTo>
                    <a:pt x="275375" y="186007"/>
                  </a:lnTo>
                  <a:lnTo>
                    <a:pt x="309862" y="157965"/>
                  </a:lnTo>
                  <a:lnTo>
                    <a:pt x="345906" y="131928"/>
                  </a:lnTo>
                  <a:lnTo>
                    <a:pt x="383427" y="107978"/>
                  </a:lnTo>
                  <a:lnTo>
                    <a:pt x="422343" y="86198"/>
                  </a:lnTo>
                  <a:lnTo>
                    <a:pt x="462573" y="66670"/>
                  </a:lnTo>
                  <a:lnTo>
                    <a:pt x="504037" y="49478"/>
                  </a:lnTo>
                  <a:lnTo>
                    <a:pt x="546653" y="34704"/>
                  </a:lnTo>
                  <a:lnTo>
                    <a:pt x="590342" y="22431"/>
                  </a:lnTo>
                  <a:lnTo>
                    <a:pt x="635020" y="12741"/>
                  </a:lnTo>
                  <a:lnTo>
                    <a:pt x="680609" y="5718"/>
                  </a:lnTo>
                  <a:lnTo>
                    <a:pt x="727026" y="1443"/>
                  </a:lnTo>
                  <a:lnTo>
                    <a:pt x="774192" y="0"/>
                  </a:lnTo>
                  <a:lnTo>
                    <a:pt x="821357" y="1443"/>
                  </a:lnTo>
                  <a:lnTo>
                    <a:pt x="867774" y="5718"/>
                  </a:lnTo>
                  <a:lnTo>
                    <a:pt x="913363" y="12741"/>
                  </a:lnTo>
                  <a:lnTo>
                    <a:pt x="958041" y="22431"/>
                  </a:lnTo>
                  <a:lnTo>
                    <a:pt x="1001730" y="34704"/>
                  </a:lnTo>
                  <a:lnTo>
                    <a:pt x="1044346" y="49478"/>
                  </a:lnTo>
                  <a:lnTo>
                    <a:pt x="1085810" y="66670"/>
                  </a:lnTo>
                  <a:lnTo>
                    <a:pt x="1126040" y="86198"/>
                  </a:lnTo>
                  <a:lnTo>
                    <a:pt x="1164956" y="107978"/>
                  </a:lnTo>
                  <a:lnTo>
                    <a:pt x="1202477" y="131928"/>
                  </a:lnTo>
                  <a:lnTo>
                    <a:pt x="1238521" y="157965"/>
                  </a:lnTo>
                  <a:lnTo>
                    <a:pt x="1273008" y="186007"/>
                  </a:lnTo>
                  <a:lnTo>
                    <a:pt x="1305856" y="215971"/>
                  </a:lnTo>
                  <a:lnTo>
                    <a:pt x="1336986" y="247774"/>
                  </a:lnTo>
                  <a:lnTo>
                    <a:pt x="1366315" y="281333"/>
                  </a:lnTo>
                  <a:lnTo>
                    <a:pt x="1393763" y="316567"/>
                  </a:lnTo>
                  <a:lnTo>
                    <a:pt x="1419248" y="353391"/>
                  </a:lnTo>
                  <a:lnTo>
                    <a:pt x="1442691" y="391724"/>
                  </a:lnTo>
                  <a:lnTo>
                    <a:pt x="1464010" y="431483"/>
                  </a:lnTo>
                  <a:lnTo>
                    <a:pt x="1483124" y="472584"/>
                  </a:lnTo>
                  <a:lnTo>
                    <a:pt x="1499952" y="514946"/>
                  </a:lnTo>
                  <a:lnTo>
                    <a:pt x="1514413" y="558486"/>
                  </a:lnTo>
                  <a:lnTo>
                    <a:pt x="1526427" y="603121"/>
                  </a:lnTo>
                  <a:lnTo>
                    <a:pt x="1535911" y="648768"/>
                  </a:lnTo>
                  <a:lnTo>
                    <a:pt x="1542786" y="695344"/>
                  </a:lnTo>
                  <a:lnTo>
                    <a:pt x="1546971" y="742768"/>
                  </a:lnTo>
                  <a:lnTo>
                    <a:pt x="1548384" y="790956"/>
                  </a:lnTo>
                  <a:lnTo>
                    <a:pt x="1546971" y="839143"/>
                  </a:lnTo>
                  <a:lnTo>
                    <a:pt x="1542786" y="886567"/>
                  </a:lnTo>
                  <a:lnTo>
                    <a:pt x="1535911" y="933143"/>
                  </a:lnTo>
                  <a:lnTo>
                    <a:pt x="1526427" y="978790"/>
                  </a:lnTo>
                  <a:lnTo>
                    <a:pt x="1514413" y="1023425"/>
                  </a:lnTo>
                  <a:lnTo>
                    <a:pt x="1499952" y="1066965"/>
                  </a:lnTo>
                  <a:lnTo>
                    <a:pt x="1483124" y="1109327"/>
                  </a:lnTo>
                  <a:lnTo>
                    <a:pt x="1464010" y="1150428"/>
                  </a:lnTo>
                  <a:lnTo>
                    <a:pt x="1442691" y="1190187"/>
                  </a:lnTo>
                  <a:lnTo>
                    <a:pt x="1419248" y="1228520"/>
                  </a:lnTo>
                  <a:lnTo>
                    <a:pt x="1393763" y="1265344"/>
                  </a:lnTo>
                  <a:lnTo>
                    <a:pt x="1366315" y="1300578"/>
                  </a:lnTo>
                  <a:lnTo>
                    <a:pt x="1336986" y="1334137"/>
                  </a:lnTo>
                  <a:lnTo>
                    <a:pt x="1305856" y="1365940"/>
                  </a:lnTo>
                  <a:lnTo>
                    <a:pt x="1273008" y="1395904"/>
                  </a:lnTo>
                  <a:lnTo>
                    <a:pt x="1238521" y="1423946"/>
                  </a:lnTo>
                  <a:lnTo>
                    <a:pt x="1202477" y="1449983"/>
                  </a:lnTo>
                  <a:lnTo>
                    <a:pt x="1164956" y="1473933"/>
                  </a:lnTo>
                  <a:lnTo>
                    <a:pt x="1126040" y="1495713"/>
                  </a:lnTo>
                  <a:lnTo>
                    <a:pt x="1085810" y="1515241"/>
                  </a:lnTo>
                  <a:lnTo>
                    <a:pt x="1044346" y="1532433"/>
                  </a:lnTo>
                  <a:lnTo>
                    <a:pt x="1001730" y="1547207"/>
                  </a:lnTo>
                  <a:lnTo>
                    <a:pt x="958041" y="1559480"/>
                  </a:lnTo>
                  <a:lnTo>
                    <a:pt x="913363" y="1569170"/>
                  </a:lnTo>
                  <a:lnTo>
                    <a:pt x="867774" y="1576193"/>
                  </a:lnTo>
                  <a:lnTo>
                    <a:pt x="821357" y="1580468"/>
                  </a:lnTo>
                  <a:lnTo>
                    <a:pt x="774192" y="1581912"/>
                  </a:lnTo>
                  <a:lnTo>
                    <a:pt x="727026" y="1580468"/>
                  </a:lnTo>
                  <a:lnTo>
                    <a:pt x="680609" y="1576193"/>
                  </a:lnTo>
                  <a:lnTo>
                    <a:pt x="635020" y="1569170"/>
                  </a:lnTo>
                  <a:lnTo>
                    <a:pt x="590342" y="1559480"/>
                  </a:lnTo>
                  <a:lnTo>
                    <a:pt x="546653" y="1547207"/>
                  </a:lnTo>
                  <a:lnTo>
                    <a:pt x="504037" y="1532433"/>
                  </a:lnTo>
                  <a:lnTo>
                    <a:pt x="462573" y="1515241"/>
                  </a:lnTo>
                  <a:lnTo>
                    <a:pt x="422343" y="1495713"/>
                  </a:lnTo>
                  <a:lnTo>
                    <a:pt x="383427" y="1473933"/>
                  </a:lnTo>
                  <a:lnTo>
                    <a:pt x="345906" y="1449983"/>
                  </a:lnTo>
                  <a:lnTo>
                    <a:pt x="309862" y="1423946"/>
                  </a:lnTo>
                  <a:lnTo>
                    <a:pt x="275375" y="1395904"/>
                  </a:lnTo>
                  <a:lnTo>
                    <a:pt x="242527" y="1365940"/>
                  </a:lnTo>
                  <a:lnTo>
                    <a:pt x="211397" y="1334137"/>
                  </a:lnTo>
                  <a:lnTo>
                    <a:pt x="182068" y="1300578"/>
                  </a:lnTo>
                  <a:lnTo>
                    <a:pt x="154620" y="1265344"/>
                  </a:lnTo>
                  <a:lnTo>
                    <a:pt x="129135" y="1228520"/>
                  </a:lnTo>
                  <a:lnTo>
                    <a:pt x="105692" y="1190187"/>
                  </a:lnTo>
                  <a:lnTo>
                    <a:pt x="84373" y="1150428"/>
                  </a:lnTo>
                  <a:lnTo>
                    <a:pt x="65259" y="1109327"/>
                  </a:lnTo>
                  <a:lnTo>
                    <a:pt x="48431" y="1066965"/>
                  </a:lnTo>
                  <a:lnTo>
                    <a:pt x="33970" y="1023425"/>
                  </a:lnTo>
                  <a:lnTo>
                    <a:pt x="21956" y="978790"/>
                  </a:lnTo>
                  <a:lnTo>
                    <a:pt x="12472" y="933143"/>
                  </a:lnTo>
                  <a:lnTo>
                    <a:pt x="5597" y="886567"/>
                  </a:lnTo>
                  <a:lnTo>
                    <a:pt x="1412" y="839143"/>
                  </a:lnTo>
                  <a:lnTo>
                    <a:pt x="0" y="79095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935985" y="6798309"/>
            <a:ext cx="1156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Packaged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2382" y="7148524"/>
            <a:ext cx="5298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570990" algn="l"/>
              </a:tabLst>
            </a:pPr>
            <a:r>
              <a:rPr sz="3000" spc="97" baseline="9722" dirty="0">
                <a:solidFill>
                  <a:srgbClr val="3E3E3E"/>
                </a:solidFill>
                <a:latin typeface="Arial"/>
                <a:cs typeface="Arial"/>
              </a:rPr>
              <a:t>Workbooks	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along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any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Arial"/>
                <a:cs typeface="Arial"/>
              </a:rPr>
              <a:t>supporting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local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05150" y="7408291"/>
            <a:ext cx="818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(.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twb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x</a:t>
            </a:r>
            <a:r>
              <a:rPr sz="2000" spc="-75" dirty="0">
                <a:solidFill>
                  <a:srgbClr val="3E3E3E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59710" y="4263897"/>
            <a:ext cx="1562735" cy="1595120"/>
            <a:chOff x="2759710" y="4263897"/>
            <a:chExt cx="1562735" cy="1595120"/>
          </a:xfrm>
        </p:grpSpPr>
        <p:sp>
          <p:nvSpPr>
            <p:cNvPr id="21" name="object 21"/>
            <p:cNvSpPr/>
            <p:nvPr/>
          </p:nvSpPr>
          <p:spPr>
            <a:xfrm>
              <a:off x="2766060" y="4270247"/>
              <a:ext cx="1550035" cy="1582420"/>
            </a:xfrm>
            <a:custGeom>
              <a:avLst/>
              <a:gdLst/>
              <a:ahLst/>
              <a:cxnLst/>
              <a:rect l="l" t="t" r="r" b="b"/>
              <a:pathLst>
                <a:path w="1550035" h="1582420">
                  <a:moveTo>
                    <a:pt x="774953" y="0"/>
                  </a:moveTo>
                  <a:lnTo>
                    <a:pt x="727746" y="1443"/>
                  </a:lnTo>
                  <a:lnTo>
                    <a:pt x="681286" y="5718"/>
                  </a:lnTo>
                  <a:lnTo>
                    <a:pt x="635656" y="12741"/>
                  </a:lnTo>
                  <a:lnTo>
                    <a:pt x="590935" y="22431"/>
                  </a:lnTo>
                  <a:lnTo>
                    <a:pt x="547206" y="34704"/>
                  </a:lnTo>
                  <a:lnTo>
                    <a:pt x="504549" y="49478"/>
                  </a:lnTo>
                  <a:lnTo>
                    <a:pt x="463045" y="66670"/>
                  </a:lnTo>
                  <a:lnTo>
                    <a:pt x="422776" y="86198"/>
                  </a:lnTo>
                  <a:lnTo>
                    <a:pt x="383822" y="107978"/>
                  </a:lnTo>
                  <a:lnTo>
                    <a:pt x="346264" y="131928"/>
                  </a:lnTo>
                  <a:lnTo>
                    <a:pt x="310184" y="157965"/>
                  </a:lnTo>
                  <a:lnTo>
                    <a:pt x="275663" y="186007"/>
                  </a:lnTo>
                  <a:lnTo>
                    <a:pt x="242781" y="215971"/>
                  </a:lnTo>
                  <a:lnTo>
                    <a:pt x="211620" y="247774"/>
                  </a:lnTo>
                  <a:lnTo>
                    <a:pt x="182261" y="281333"/>
                  </a:lnTo>
                  <a:lnTo>
                    <a:pt x="154784" y="316567"/>
                  </a:lnTo>
                  <a:lnTo>
                    <a:pt x="129272" y="353391"/>
                  </a:lnTo>
                  <a:lnTo>
                    <a:pt x="105805" y="391724"/>
                  </a:lnTo>
                  <a:lnTo>
                    <a:pt x="84463" y="431483"/>
                  </a:lnTo>
                  <a:lnTo>
                    <a:pt x="65329" y="472584"/>
                  </a:lnTo>
                  <a:lnTo>
                    <a:pt x="48483" y="514946"/>
                  </a:lnTo>
                  <a:lnTo>
                    <a:pt x="34007" y="558486"/>
                  </a:lnTo>
                  <a:lnTo>
                    <a:pt x="21980" y="603121"/>
                  </a:lnTo>
                  <a:lnTo>
                    <a:pt x="12485" y="648768"/>
                  </a:lnTo>
                  <a:lnTo>
                    <a:pt x="5603" y="695344"/>
                  </a:lnTo>
                  <a:lnTo>
                    <a:pt x="1414" y="742768"/>
                  </a:lnTo>
                  <a:lnTo>
                    <a:pt x="0" y="790955"/>
                  </a:lnTo>
                  <a:lnTo>
                    <a:pt x="1414" y="839143"/>
                  </a:lnTo>
                  <a:lnTo>
                    <a:pt x="5603" y="886567"/>
                  </a:lnTo>
                  <a:lnTo>
                    <a:pt x="12485" y="933143"/>
                  </a:lnTo>
                  <a:lnTo>
                    <a:pt x="21980" y="978790"/>
                  </a:lnTo>
                  <a:lnTo>
                    <a:pt x="34007" y="1023425"/>
                  </a:lnTo>
                  <a:lnTo>
                    <a:pt x="48483" y="1066965"/>
                  </a:lnTo>
                  <a:lnTo>
                    <a:pt x="65329" y="1109327"/>
                  </a:lnTo>
                  <a:lnTo>
                    <a:pt x="84463" y="1150428"/>
                  </a:lnTo>
                  <a:lnTo>
                    <a:pt x="105805" y="1190187"/>
                  </a:lnTo>
                  <a:lnTo>
                    <a:pt x="129272" y="1228520"/>
                  </a:lnTo>
                  <a:lnTo>
                    <a:pt x="154784" y="1265344"/>
                  </a:lnTo>
                  <a:lnTo>
                    <a:pt x="182261" y="1300578"/>
                  </a:lnTo>
                  <a:lnTo>
                    <a:pt x="211620" y="1334137"/>
                  </a:lnTo>
                  <a:lnTo>
                    <a:pt x="242781" y="1365940"/>
                  </a:lnTo>
                  <a:lnTo>
                    <a:pt x="275663" y="1395904"/>
                  </a:lnTo>
                  <a:lnTo>
                    <a:pt x="310184" y="1423946"/>
                  </a:lnTo>
                  <a:lnTo>
                    <a:pt x="346264" y="1449983"/>
                  </a:lnTo>
                  <a:lnTo>
                    <a:pt x="383822" y="1473933"/>
                  </a:lnTo>
                  <a:lnTo>
                    <a:pt x="422776" y="1495713"/>
                  </a:lnTo>
                  <a:lnTo>
                    <a:pt x="463045" y="1515241"/>
                  </a:lnTo>
                  <a:lnTo>
                    <a:pt x="504549" y="1532433"/>
                  </a:lnTo>
                  <a:lnTo>
                    <a:pt x="547206" y="1547207"/>
                  </a:lnTo>
                  <a:lnTo>
                    <a:pt x="590935" y="1559480"/>
                  </a:lnTo>
                  <a:lnTo>
                    <a:pt x="635656" y="1569170"/>
                  </a:lnTo>
                  <a:lnTo>
                    <a:pt x="681286" y="1576193"/>
                  </a:lnTo>
                  <a:lnTo>
                    <a:pt x="727746" y="1580468"/>
                  </a:lnTo>
                  <a:lnTo>
                    <a:pt x="774953" y="1581912"/>
                  </a:lnTo>
                  <a:lnTo>
                    <a:pt x="822161" y="1580468"/>
                  </a:lnTo>
                  <a:lnTo>
                    <a:pt x="868621" y="1576193"/>
                  </a:lnTo>
                  <a:lnTo>
                    <a:pt x="914251" y="1569170"/>
                  </a:lnTo>
                  <a:lnTo>
                    <a:pt x="958972" y="1559480"/>
                  </a:lnTo>
                  <a:lnTo>
                    <a:pt x="1002701" y="1547207"/>
                  </a:lnTo>
                  <a:lnTo>
                    <a:pt x="1045358" y="1532433"/>
                  </a:lnTo>
                  <a:lnTo>
                    <a:pt x="1086862" y="1515241"/>
                  </a:lnTo>
                  <a:lnTo>
                    <a:pt x="1127131" y="1495713"/>
                  </a:lnTo>
                  <a:lnTo>
                    <a:pt x="1166085" y="1473933"/>
                  </a:lnTo>
                  <a:lnTo>
                    <a:pt x="1203643" y="1449983"/>
                  </a:lnTo>
                  <a:lnTo>
                    <a:pt x="1239723" y="1423946"/>
                  </a:lnTo>
                  <a:lnTo>
                    <a:pt x="1274244" y="1395904"/>
                  </a:lnTo>
                  <a:lnTo>
                    <a:pt x="1307126" y="1365940"/>
                  </a:lnTo>
                  <a:lnTo>
                    <a:pt x="1338287" y="1334137"/>
                  </a:lnTo>
                  <a:lnTo>
                    <a:pt x="1367646" y="1300578"/>
                  </a:lnTo>
                  <a:lnTo>
                    <a:pt x="1395123" y="1265344"/>
                  </a:lnTo>
                  <a:lnTo>
                    <a:pt x="1420635" y="1228520"/>
                  </a:lnTo>
                  <a:lnTo>
                    <a:pt x="1444102" y="1190187"/>
                  </a:lnTo>
                  <a:lnTo>
                    <a:pt x="1465444" y="1150428"/>
                  </a:lnTo>
                  <a:lnTo>
                    <a:pt x="1484578" y="1109327"/>
                  </a:lnTo>
                  <a:lnTo>
                    <a:pt x="1501424" y="1066965"/>
                  </a:lnTo>
                  <a:lnTo>
                    <a:pt x="1515900" y="1023425"/>
                  </a:lnTo>
                  <a:lnTo>
                    <a:pt x="1527927" y="978790"/>
                  </a:lnTo>
                  <a:lnTo>
                    <a:pt x="1537422" y="933143"/>
                  </a:lnTo>
                  <a:lnTo>
                    <a:pt x="1544304" y="886567"/>
                  </a:lnTo>
                  <a:lnTo>
                    <a:pt x="1548493" y="839143"/>
                  </a:lnTo>
                  <a:lnTo>
                    <a:pt x="1549907" y="790955"/>
                  </a:lnTo>
                  <a:lnTo>
                    <a:pt x="1548493" y="742768"/>
                  </a:lnTo>
                  <a:lnTo>
                    <a:pt x="1544304" y="695344"/>
                  </a:lnTo>
                  <a:lnTo>
                    <a:pt x="1537422" y="648768"/>
                  </a:lnTo>
                  <a:lnTo>
                    <a:pt x="1527927" y="603121"/>
                  </a:lnTo>
                  <a:lnTo>
                    <a:pt x="1515900" y="558486"/>
                  </a:lnTo>
                  <a:lnTo>
                    <a:pt x="1501424" y="514946"/>
                  </a:lnTo>
                  <a:lnTo>
                    <a:pt x="1484578" y="472584"/>
                  </a:lnTo>
                  <a:lnTo>
                    <a:pt x="1465444" y="431483"/>
                  </a:lnTo>
                  <a:lnTo>
                    <a:pt x="1444102" y="391724"/>
                  </a:lnTo>
                  <a:lnTo>
                    <a:pt x="1420635" y="353391"/>
                  </a:lnTo>
                  <a:lnTo>
                    <a:pt x="1395123" y="316567"/>
                  </a:lnTo>
                  <a:lnTo>
                    <a:pt x="1367646" y="281333"/>
                  </a:lnTo>
                  <a:lnTo>
                    <a:pt x="1338287" y="247774"/>
                  </a:lnTo>
                  <a:lnTo>
                    <a:pt x="1307126" y="215971"/>
                  </a:lnTo>
                  <a:lnTo>
                    <a:pt x="1274244" y="186007"/>
                  </a:lnTo>
                  <a:lnTo>
                    <a:pt x="1239723" y="157965"/>
                  </a:lnTo>
                  <a:lnTo>
                    <a:pt x="1203643" y="131928"/>
                  </a:lnTo>
                  <a:lnTo>
                    <a:pt x="1166085" y="107978"/>
                  </a:lnTo>
                  <a:lnTo>
                    <a:pt x="1127131" y="86198"/>
                  </a:lnTo>
                  <a:lnTo>
                    <a:pt x="1086862" y="66670"/>
                  </a:lnTo>
                  <a:lnTo>
                    <a:pt x="1045358" y="49478"/>
                  </a:lnTo>
                  <a:lnTo>
                    <a:pt x="1002701" y="34704"/>
                  </a:lnTo>
                  <a:lnTo>
                    <a:pt x="958972" y="22431"/>
                  </a:lnTo>
                  <a:lnTo>
                    <a:pt x="914251" y="12741"/>
                  </a:lnTo>
                  <a:lnTo>
                    <a:pt x="868621" y="5718"/>
                  </a:lnTo>
                  <a:lnTo>
                    <a:pt x="822161" y="1443"/>
                  </a:lnTo>
                  <a:lnTo>
                    <a:pt x="774953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66060" y="4270247"/>
              <a:ext cx="1550035" cy="1582420"/>
            </a:xfrm>
            <a:custGeom>
              <a:avLst/>
              <a:gdLst/>
              <a:ahLst/>
              <a:cxnLst/>
              <a:rect l="l" t="t" r="r" b="b"/>
              <a:pathLst>
                <a:path w="1550035" h="1582420">
                  <a:moveTo>
                    <a:pt x="0" y="790955"/>
                  </a:moveTo>
                  <a:lnTo>
                    <a:pt x="1414" y="742768"/>
                  </a:lnTo>
                  <a:lnTo>
                    <a:pt x="5603" y="695344"/>
                  </a:lnTo>
                  <a:lnTo>
                    <a:pt x="12485" y="648768"/>
                  </a:lnTo>
                  <a:lnTo>
                    <a:pt x="21980" y="603121"/>
                  </a:lnTo>
                  <a:lnTo>
                    <a:pt x="34007" y="558486"/>
                  </a:lnTo>
                  <a:lnTo>
                    <a:pt x="48483" y="514946"/>
                  </a:lnTo>
                  <a:lnTo>
                    <a:pt x="65329" y="472584"/>
                  </a:lnTo>
                  <a:lnTo>
                    <a:pt x="84463" y="431483"/>
                  </a:lnTo>
                  <a:lnTo>
                    <a:pt x="105805" y="391724"/>
                  </a:lnTo>
                  <a:lnTo>
                    <a:pt x="129272" y="353391"/>
                  </a:lnTo>
                  <a:lnTo>
                    <a:pt x="154784" y="316567"/>
                  </a:lnTo>
                  <a:lnTo>
                    <a:pt x="182261" y="281333"/>
                  </a:lnTo>
                  <a:lnTo>
                    <a:pt x="211620" y="247774"/>
                  </a:lnTo>
                  <a:lnTo>
                    <a:pt x="242781" y="215971"/>
                  </a:lnTo>
                  <a:lnTo>
                    <a:pt x="275663" y="186007"/>
                  </a:lnTo>
                  <a:lnTo>
                    <a:pt x="310184" y="157965"/>
                  </a:lnTo>
                  <a:lnTo>
                    <a:pt x="346264" y="131928"/>
                  </a:lnTo>
                  <a:lnTo>
                    <a:pt x="383822" y="107978"/>
                  </a:lnTo>
                  <a:lnTo>
                    <a:pt x="422776" y="86198"/>
                  </a:lnTo>
                  <a:lnTo>
                    <a:pt x="463045" y="66670"/>
                  </a:lnTo>
                  <a:lnTo>
                    <a:pt x="504549" y="49478"/>
                  </a:lnTo>
                  <a:lnTo>
                    <a:pt x="547206" y="34704"/>
                  </a:lnTo>
                  <a:lnTo>
                    <a:pt x="590935" y="22431"/>
                  </a:lnTo>
                  <a:lnTo>
                    <a:pt x="635656" y="12741"/>
                  </a:lnTo>
                  <a:lnTo>
                    <a:pt x="681286" y="5718"/>
                  </a:lnTo>
                  <a:lnTo>
                    <a:pt x="727746" y="1443"/>
                  </a:lnTo>
                  <a:lnTo>
                    <a:pt x="774953" y="0"/>
                  </a:lnTo>
                  <a:lnTo>
                    <a:pt x="822161" y="1443"/>
                  </a:lnTo>
                  <a:lnTo>
                    <a:pt x="868621" y="5718"/>
                  </a:lnTo>
                  <a:lnTo>
                    <a:pt x="914251" y="12741"/>
                  </a:lnTo>
                  <a:lnTo>
                    <a:pt x="958972" y="22431"/>
                  </a:lnTo>
                  <a:lnTo>
                    <a:pt x="1002701" y="34704"/>
                  </a:lnTo>
                  <a:lnTo>
                    <a:pt x="1045358" y="49478"/>
                  </a:lnTo>
                  <a:lnTo>
                    <a:pt x="1086862" y="66670"/>
                  </a:lnTo>
                  <a:lnTo>
                    <a:pt x="1127131" y="86198"/>
                  </a:lnTo>
                  <a:lnTo>
                    <a:pt x="1166085" y="107978"/>
                  </a:lnTo>
                  <a:lnTo>
                    <a:pt x="1203643" y="131928"/>
                  </a:lnTo>
                  <a:lnTo>
                    <a:pt x="1239723" y="157965"/>
                  </a:lnTo>
                  <a:lnTo>
                    <a:pt x="1274244" y="186007"/>
                  </a:lnTo>
                  <a:lnTo>
                    <a:pt x="1307126" y="215971"/>
                  </a:lnTo>
                  <a:lnTo>
                    <a:pt x="1338287" y="247774"/>
                  </a:lnTo>
                  <a:lnTo>
                    <a:pt x="1367646" y="281333"/>
                  </a:lnTo>
                  <a:lnTo>
                    <a:pt x="1395123" y="316567"/>
                  </a:lnTo>
                  <a:lnTo>
                    <a:pt x="1420635" y="353391"/>
                  </a:lnTo>
                  <a:lnTo>
                    <a:pt x="1444102" y="391724"/>
                  </a:lnTo>
                  <a:lnTo>
                    <a:pt x="1465444" y="431483"/>
                  </a:lnTo>
                  <a:lnTo>
                    <a:pt x="1484578" y="472584"/>
                  </a:lnTo>
                  <a:lnTo>
                    <a:pt x="1501424" y="514946"/>
                  </a:lnTo>
                  <a:lnTo>
                    <a:pt x="1515900" y="558486"/>
                  </a:lnTo>
                  <a:lnTo>
                    <a:pt x="1527927" y="603121"/>
                  </a:lnTo>
                  <a:lnTo>
                    <a:pt x="1537422" y="648768"/>
                  </a:lnTo>
                  <a:lnTo>
                    <a:pt x="1544304" y="695344"/>
                  </a:lnTo>
                  <a:lnTo>
                    <a:pt x="1548493" y="742768"/>
                  </a:lnTo>
                  <a:lnTo>
                    <a:pt x="1549907" y="790955"/>
                  </a:lnTo>
                  <a:lnTo>
                    <a:pt x="1548493" y="839143"/>
                  </a:lnTo>
                  <a:lnTo>
                    <a:pt x="1544304" y="886567"/>
                  </a:lnTo>
                  <a:lnTo>
                    <a:pt x="1537422" y="933143"/>
                  </a:lnTo>
                  <a:lnTo>
                    <a:pt x="1527927" y="978790"/>
                  </a:lnTo>
                  <a:lnTo>
                    <a:pt x="1515900" y="1023425"/>
                  </a:lnTo>
                  <a:lnTo>
                    <a:pt x="1501424" y="1066965"/>
                  </a:lnTo>
                  <a:lnTo>
                    <a:pt x="1484578" y="1109327"/>
                  </a:lnTo>
                  <a:lnTo>
                    <a:pt x="1465444" y="1150428"/>
                  </a:lnTo>
                  <a:lnTo>
                    <a:pt x="1444102" y="1190187"/>
                  </a:lnTo>
                  <a:lnTo>
                    <a:pt x="1420635" y="1228520"/>
                  </a:lnTo>
                  <a:lnTo>
                    <a:pt x="1395123" y="1265344"/>
                  </a:lnTo>
                  <a:lnTo>
                    <a:pt x="1367646" y="1300578"/>
                  </a:lnTo>
                  <a:lnTo>
                    <a:pt x="1338287" y="1334137"/>
                  </a:lnTo>
                  <a:lnTo>
                    <a:pt x="1307126" y="1365940"/>
                  </a:lnTo>
                  <a:lnTo>
                    <a:pt x="1274244" y="1395904"/>
                  </a:lnTo>
                  <a:lnTo>
                    <a:pt x="1239723" y="1423946"/>
                  </a:lnTo>
                  <a:lnTo>
                    <a:pt x="1203643" y="1449983"/>
                  </a:lnTo>
                  <a:lnTo>
                    <a:pt x="1166085" y="1473933"/>
                  </a:lnTo>
                  <a:lnTo>
                    <a:pt x="1127131" y="1495713"/>
                  </a:lnTo>
                  <a:lnTo>
                    <a:pt x="1086862" y="1515241"/>
                  </a:lnTo>
                  <a:lnTo>
                    <a:pt x="1045358" y="1532433"/>
                  </a:lnTo>
                  <a:lnTo>
                    <a:pt x="1002701" y="1547207"/>
                  </a:lnTo>
                  <a:lnTo>
                    <a:pt x="958972" y="1559480"/>
                  </a:lnTo>
                  <a:lnTo>
                    <a:pt x="914251" y="1569170"/>
                  </a:lnTo>
                  <a:lnTo>
                    <a:pt x="868621" y="1576193"/>
                  </a:lnTo>
                  <a:lnTo>
                    <a:pt x="822161" y="1580468"/>
                  </a:lnTo>
                  <a:lnTo>
                    <a:pt x="774953" y="1581912"/>
                  </a:lnTo>
                  <a:lnTo>
                    <a:pt x="727746" y="1580468"/>
                  </a:lnTo>
                  <a:lnTo>
                    <a:pt x="681286" y="1576193"/>
                  </a:lnTo>
                  <a:lnTo>
                    <a:pt x="635656" y="1569170"/>
                  </a:lnTo>
                  <a:lnTo>
                    <a:pt x="590935" y="1559480"/>
                  </a:lnTo>
                  <a:lnTo>
                    <a:pt x="547206" y="1547207"/>
                  </a:lnTo>
                  <a:lnTo>
                    <a:pt x="504549" y="1532433"/>
                  </a:lnTo>
                  <a:lnTo>
                    <a:pt x="463045" y="1515241"/>
                  </a:lnTo>
                  <a:lnTo>
                    <a:pt x="422776" y="1495713"/>
                  </a:lnTo>
                  <a:lnTo>
                    <a:pt x="383822" y="1473933"/>
                  </a:lnTo>
                  <a:lnTo>
                    <a:pt x="346264" y="1449983"/>
                  </a:lnTo>
                  <a:lnTo>
                    <a:pt x="310184" y="1423946"/>
                  </a:lnTo>
                  <a:lnTo>
                    <a:pt x="275663" y="1395904"/>
                  </a:lnTo>
                  <a:lnTo>
                    <a:pt x="242781" y="1365940"/>
                  </a:lnTo>
                  <a:lnTo>
                    <a:pt x="211620" y="1334137"/>
                  </a:lnTo>
                  <a:lnTo>
                    <a:pt x="182261" y="1300578"/>
                  </a:lnTo>
                  <a:lnTo>
                    <a:pt x="154784" y="1265344"/>
                  </a:lnTo>
                  <a:lnTo>
                    <a:pt x="129272" y="1228520"/>
                  </a:lnTo>
                  <a:lnTo>
                    <a:pt x="105805" y="1190187"/>
                  </a:lnTo>
                  <a:lnTo>
                    <a:pt x="84463" y="1150428"/>
                  </a:lnTo>
                  <a:lnTo>
                    <a:pt x="65329" y="1109327"/>
                  </a:lnTo>
                  <a:lnTo>
                    <a:pt x="48483" y="1066965"/>
                  </a:lnTo>
                  <a:lnTo>
                    <a:pt x="34007" y="1023425"/>
                  </a:lnTo>
                  <a:lnTo>
                    <a:pt x="21980" y="978790"/>
                  </a:lnTo>
                  <a:lnTo>
                    <a:pt x="12485" y="933143"/>
                  </a:lnTo>
                  <a:lnTo>
                    <a:pt x="5603" y="886567"/>
                  </a:lnTo>
                  <a:lnTo>
                    <a:pt x="1414" y="839143"/>
                  </a:lnTo>
                  <a:lnTo>
                    <a:pt x="0" y="79095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66617" y="5053710"/>
            <a:ext cx="724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(.tbm)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19371" y="4437888"/>
            <a:ext cx="4432300" cy="1248410"/>
          </a:xfrm>
          <a:custGeom>
            <a:avLst/>
            <a:gdLst/>
            <a:ahLst/>
            <a:cxnLst/>
            <a:rect l="l" t="t" r="r" b="b"/>
            <a:pathLst>
              <a:path w="4432300" h="1248410">
                <a:moveTo>
                  <a:pt x="4223766" y="0"/>
                </a:moveTo>
                <a:lnTo>
                  <a:pt x="208025" y="0"/>
                </a:lnTo>
                <a:lnTo>
                  <a:pt x="160313" y="5491"/>
                </a:lnTo>
                <a:lnTo>
                  <a:pt x="116521" y="21136"/>
                </a:lnTo>
                <a:lnTo>
                  <a:pt x="77897" y="45686"/>
                </a:lnTo>
                <a:lnTo>
                  <a:pt x="45686" y="77897"/>
                </a:lnTo>
                <a:lnTo>
                  <a:pt x="21136" y="116521"/>
                </a:lnTo>
                <a:lnTo>
                  <a:pt x="5491" y="160313"/>
                </a:lnTo>
                <a:lnTo>
                  <a:pt x="0" y="208025"/>
                </a:lnTo>
                <a:lnTo>
                  <a:pt x="0" y="1040129"/>
                </a:lnTo>
                <a:lnTo>
                  <a:pt x="5491" y="1087842"/>
                </a:lnTo>
                <a:lnTo>
                  <a:pt x="21136" y="1131634"/>
                </a:lnTo>
                <a:lnTo>
                  <a:pt x="45686" y="1170258"/>
                </a:lnTo>
                <a:lnTo>
                  <a:pt x="77897" y="1202469"/>
                </a:lnTo>
                <a:lnTo>
                  <a:pt x="116521" y="1227019"/>
                </a:lnTo>
                <a:lnTo>
                  <a:pt x="160313" y="1242664"/>
                </a:lnTo>
                <a:lnTo>
                  <a:pt x="208025" y="1248156"/>
                </a:lnTo>
                <a:lnTo>
                  <a:pt x="4223766" y="1248156"/>
                </a:lnTo>
                <a:lnTo>
                  <a:pt x="4271478" y="1242664"/>
                </a:lnTo>
                <a:lnTo>
                  <a:pt x="4315270" y="1227019"/>
                </a:lnTo>
                <a:lnTo>
                  <a:pt x="4353894" y="1202469"/>
                </a:lnTo>
                <a:lnTo>
                  <a:pt x="4386105" y="1170258"/>
                </a:lnTo>
                <a:lnTo>
                  <a:pt x="4410655" y="1131634"/>
                </a:lnTo>
                <a:lnTo>
                  <a:pt x="4426300" y="1087842"/>
                </a:lnTo>
                <a:lnTo>
                  <a:pt x="4431792" y="1040129"/>
                </a:lnTo>
                <a:lnTo>
                  <a:pt x="4431792" y="208025"/>
                </a:lnTo>
                <a:lnTo>
                  <a:pt x="4426300" y="160313"/>
                </a:lnTo>
                <a:lnTo>
                  <a:pt x="4410655" y="116521"/>
                </a:lnTo>
                <a:lnTo>
                  <a:pt x="4386105" y="77897"/>
                </a:lnTo>
                <a:lnTo>
                  <a:pt x="4353894" y="45686"/>
                </a:lnTo>
                <a:lnTo>
                  <a:pt x="4315270" y="21136"/>
                </a:lnTo>
                <a:lnTo>
                  <a:pt x="4271478" y="5491"/>
                </a:lnTo>
                <a:lnTo>
                  <a:pt x="4223766" y="0"/>
                </a:lnTo>
                <a:close/>
              </a:path>
            </a:pathLst>
          </a:custGeom>
          <a:solidFill>
            <a:srgbClr val="D7D7D7">
              <a:alpha val="2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77944" y="4556505"/>
            <a:ext cx="3274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Bookmarks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contain</a:t>
            </a:r>
            <a:r>
              <a:rPr sz="20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single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18129" y="4861305"/>
            <a:ext cx="5755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572260" algn="l"/>
              </a:tabLst>
            </a:pPr>
            <a:r>
              <a:rPr sz="3000" spc="89" baseline="25000" dirty="0">
                <a:solidFill>
                  <a:srgbClr val="3E3E3E"/>
                </a:solidFill>
                <a:latin typeface="Arial"/>
                <a:cs typeface="Arial"/>
              </a:rPr>
              <a:t>Bookmarks	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worksheet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used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easy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77944" y="5166105"/>
            <a:ext cx="37515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way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quickly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share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your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work.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39096" y="4651375"/>
            <a:ext cx="84328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Arial"/>
                <a:cs typeface="Arial"/>
              </a:rPr>
              <a:t>Source 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(.tds)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66246" y="4576317"/>
            <a:ext cx="42316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files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3E3E3E"/>
                </a:solidFill>
                <a:latin typeface="Arial"/>
                <a:cs typeface="Arial"/>
              </a:rPr>
              <a:t>do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not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contain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actual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but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information </a:t>
            </a:r>
            <a:r>
              <a:rPr sz="2000" spc="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necessary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connect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source.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52089" y="2233929"/>
            <a:ext cx="1569085" cy="1602740"/>
            <a:chOff x="2752089" y="2233929"/>
            <a:chExt cx="1569085" cy="1602740"/>
          </a:xfrm>
        </p:grpSpPr>
        <p:sp>
          <p:nvSpPr>
            <p:cNvPr id="31" name="object 31"/>
            <p:cNvSpPr/>
            <p:nvPr/>
          </p:nvSpPr>
          <p:spPr>
            <a:xfrm>
              <a:off x="2762249" y="2244089"/>
              <a:ext cx="1548765" cy="1582420"/>
            </a:xfrm>
            <a:custGeom>
              <a:avLst/>
              <a:gdLst/>
              <a:ahLst/>
              <a:cxnLst/>
              <a:rect l="l" t="t" r="r" b="b"/>
              <a:pathLst>
                <a:path w="1548764" h="1582420">
                  <a:moveTo>
                    <a:pt x="774191" y="0"/>
                  </a:moveTo>
                  <a:lnTo>
                    <a:pt x="727026" y="1443"/>
                  </a:lnTo>
                  <a:lnTo>
                    <a:pt x="680609" y="5718"/>
                  </a:lnTo>
                  <a:lnTo>
                    <a:pt x="635020" y="12741"/>
                  </a:lnTo>
                  <a:lnTo>
                    <a:pt x="590342" y="22431"/>
                  </a:lnTo>
                  <a:lnTo>
                    <a:pt x="546653" y="34704"/>
                  </a:lnTo>
                  <a:lnTo>
                    <a:pt x="504037" y="49478"/>
                  </a:lnTo>
                  <a:lnTo>
                    <a:pt x="462573" y="66670"/>
                  </a:lnTo>
                  <a:lnTo>
                    <a:pt x="422343" y="86198"/>
                  </a:lnTo>
                  <a:lnTo>
                    <a:pt x="383427" y="107978"/>
                  </a:lnTo>
                  <a:lnTo>
                    <a:pt x="345906" y="131928"/>
                  </a:lnTo>
                  <a:lnTo>
                    <a:pt x="309862" y="157965"/>
                  </a:lnTo>
                  <a:lnTo>
                    <a:pt x="275375" y="186007"/>
                  </a:lnTo>
                  <a:lnTo>
                    <a:pt x="242527" y="215971"/>
                  </a:lnTo>
                  <a:lnTo>
                    <a:pt x="211397" y="247774"/>
                  </a:lnTo>
                  <a:lnTo>
                    <a:pt x="182068" y="281333"/>
                  </a:lnTo>
                  <a:lnTo>
                    <a:pt x="154620" y="316567"/>
                  </a:lnTo>
                  <a:lnTo>
                    <a:pt x="129135" y="353391"/>
                  </a:lnTo>
                  <a:lnTo>
                    <a:pt x="105692" y="391724"/>
                  </a:lnTo>
                  <a:lnTo>
                    <a:pt x="84373" y="431483"/>
                  </a:lnTo>
                  <a:lnTo>
                    <a:pt x="65259" y="472584"/>
                  </a:lnTo>
                  <a:lnTo>
                    <a:pt x="48431" y="514946"/>
                  </a:lnTo>
                  <a:lnTo>
                    <a:pt x="33970" y="558486"/>
                  </a:lnTo>
                  <a:lnTo>
                    <a:pt x="21956" y="603121"/>
                  </a:lnTo>
                  <a:lnTo>
                    <a:pt x="12472" y="648768"/>
                  </a:lnTo>
                  <a:lnTo>
                    <a:pt x="5597" y="695344"/>
                  </a:lnTo>
                  <a:lnTo>
                    <a:pt x="1412" y="742768"/>
                  </a:lnTo>
                  <a:lnTo>
                    <a:pt x="0" y="790955"/>
                  </a:lnTo>
                  <a:lnTo>
                    <a:pt x="1412" y="839143"/>
                  </a:lnTo>
                  <a:lnTo>
                    <a:pt x="5597" y="886567"/>
                  </a:lnTo>
                  <a:lnTo>
                    <a:pt x="12472" y="933143"/>
                  </a:lnTo>
                  <a:lnTo>
                    <a:pt x="21956" y="978790"/>
                  </a:lnTo>
                  <a:lnTo>
                    <a:pt x="33970" y="1023425"/>
                  </a:lnTo>
                  <a:lnTo>
                    <a:pt x="48431" y="1066965"/>
                  </a:lnTo>
                  <a:lnTo>
                    <a:pt x="65259" y="1109327"/>
                  </a:lnTo>
                  <a:lnTo>
                    <a:pt x="84373" y="1150428"/>
                  </a:lnTo>
                  <a:lnTo>
                    <a:pt x="105692" y="1190187"/>
                  </a:lnTo>
                  <a:lnTo>
                    <a:pt x="129135" y="1228520"/>
                  </a:lnTo>
                  <a:lnTo>
                    <a:pt x="154620" y="1265344"/>
                  </a:lnTo>
                  <a:lnTo>
                    <a:pt x="182068" y="1300578"/>
                  </a:lnTo>
                  <a:lnTo>
                    <a:pt x="211397" y="1334137"/>
                  </a:lnTo>
                  <a:lnTo>
                    <a:pt x="242527" y="1365940"/>
                  </a:lnTo>
                  <a:lnTo>
                    <a:pt x="275375" y="1395904"/>
                  </a:lnTo>
                  <a:lnTo>
                    <a:pt x="309862" y="1423946"/>
                  </a:lnTo>
                  <a:lnTo>
                    <a:pt x="345906" y="1449983"/>
                  </a:lnTo>
                  <a:lnTo>
                    <a:pt x="383427" y="1473933"/>
                  </a:lnTo>
                  <a:lnTo>
                    <a:pt x="422343" y="1495713"/>
                  </a:lnTo>
                  <a:lnTo>
                    <a:pt x="462573" y="1515241"/>
                  </a:lnTo>
                  <a:lnTo>
                    <a:pt x="504037" y="1532433"/>
                  </a:lnTo>
                  <a:lnTo>
                    <a:pt x="546653" y="1547207"/>
                  </a:lnTo>
                  <a:lnTo>
                    <a:pt x="590342" y="1559480"/>
                  </a:lnTo>
                  <a:lnTo>
                    <a:pt x="635020" y="1569170"/>
                  </a:lnTo>
                  <a:lnTo>
                    <a:pt x="680609" y="1576193"/>
                  </a:lnTo>
                  <a:lnTo>
                    <a:pt x="727026" y="1580468"/>
                  </a:lnTo>
                  <a:lnTo>
                    <a:pt x="774191" y="1581911"/>
                  </a:lnTo>
                  <a:lnTo>
                    <a:pt x="821357" y="1580468"/>
                  </a:lnTo>
                  <a:lnTo>
                    <a:pt x="867774" y="1576193"/>
                  </a:lnTo>
                  <a:lnTo>
                    <a:pt x="913363" y="1569170"/>
                  </a:lnTo>
                  <a:lnTo>
                    <a:pt x="958041" y="1559480"/>
                  </a:lnTo>
                  <a:lnTo>
                    <a:pt x="1001730" y="1547207"/>
                  </a:lnTo>
                  <a:lnTo>
                    <a:pt x="1044346" y="1532433"/>
                  </a:lnTo>
                  <a:lnTo>
                    <a:pt x="1085810" y="1515241"/>
                  </a:lnTo>
                  <a:lnTo>
                    <a:pt x="1126040" y="1495713"/>
                  </a:lnTo>
                  <a:lnTo>
                    <a:pt x="1164956" y="1473933"/>
                  </a:lnTo>
                  <a:lnTo>
                    <a:pt x="1202477" y="1449983"/>
                  </a:lnTo>
                  <a:lnTo>
                    <a:pt x="1238521" y="1423946"/>
                  </a:lnTo>
                  <a:lnTo>
                    <a:pt x="1273008" y="1395904"/>
                  </a:lnTo>
                  <a:lnTo>
                    <a:pt x="1305856" y="1365940"/>
                  </a:lnTo>
                  <a:lnTo>
                    <a:pt x="1336986" y="1334137"/>
                  </a:lnTo>
                  <a:lnTo>
                    <a:pt x="1366315" y="1300578"/>
                  </a:lnTo>
                  <a:lnTo>
                    <a:pt x="1393763" y="1265344"/>
                  </a:lnTo>
                  <a:lnTo>
                    <a:pt x="1419248" y="1228520"/>
                  </a:lnTo>
                  <a:lnTo>
                    <a:pt x="1442691" y="1190187"/>
                  </a:lnTo>
                  <a:lnTo>
                    <a:pt x="1464010" y="1150428"/>
                  </a:lnTo>
                  <a:lnTo>
                    <a:pt x="1483124" y="1109327"/>
                  </a:lnTo>
                  <a:lnTo>
                    <a:pt x="1499952" y="1066965"/>
                  </a:lnTo>
                  <a:lnTo>
                    <a:pt x="1514413" y="1023425"/>
                  </a:lnTo>
                  <a:lnTo>
                    <a:pt x="1526427" y="978790"/>
                  </a:lnTo>
                  <a:lnTo>
                    <a:pt x="1535911" y="933143"/>
                  </a:lnTo>
                  <a:lnTo>
                    <a:pt x="1542786" y="886567"/>
                  </a:lnTo>
                  <a:lnTo>
                    <a:pt x="1546971" y="839143"/>
                  </a:lnTo>
                  <a:lnTo>
                    <a:pt x="1548384" y="790955"/>
                  </a:lnTo>
                  <a:lnTo>
                    <a:pt x="1546971" y="742768"/>
                  </a:lnTo>
                  <a:lnTo>
                    <a:pt x="1542786" y="695344"/>
                  </a:lnTo>
                  <a:lnTo>
                    <a:pt x="1535911" y="648768"/>
                  </a:lnTo>
                  <a:lnTo>
                    <a:pt x="1526427" y="603121"/>
                  </a:lnTo>
                  <a:lnTo>
                    <a:pt x="1514413" y="558486"/>
                  </a:lnTo>
                  <a:lnTo>
                    <a:pt x="1499952" y="514946"/>
                  </a:lnTo>
                  <a:lnTo>
                    <a:pt x="1483124" y="472584"/>
                  </a:lnTo>
                  <a:lnTo>
                    <a:pt x="1464010" y="431483"/>
                  </a:lnTo>
                  <a:lnTo>
                    <a:pt x="1442691" y="391724"/>
                  </a:lnTo>
                  <a:lnTo>
                    <a:pt x="1419248" y="353391"/>
                  </a:lnTo>
                  <a:lnTo>
                    <a:pt x="1393763" y="316567"/>
                  </a:lnTo>
                  <a:lnTo>
                    <a:pt x="1366315" y="281333"/>
                  </a:lnTo>
                  <a:lnTo>
                    <a:pt x="1336986" y="247774"/>
                  </a:lnTo>
                  <a:lnTo>
                    <a:pt x="1305856" y="215971"/>
                  </a:lnTo>
                  <a:lnTo>
                    <a:pt x="1273008" y="186007"/>
                  </a:lnTo>
                  <a:lnTo>
                    <a:pt x="1238521" y="157965"/>
                  </a:lnTo>
                  <a:lnTo>
                    <a:pt x="1202477" y="131928"/>
                  </a:lnTo>
                  <a:lnTo>
                    <a:pt x="1164956" y="107978"/>
                  </a:lnTo>
                  <a:lnTo>
                    <a:pt x="1126040" y="86198"/>
                  </a:lnTo>
                  <a:lnTo>
                    <a:pt x="1085810" y="66670"/>
                  </a:lnTo>
                  <a:lnTo>
                    <a:pt x="1044346" y="49478"/>
                  </a:lnTo>
                  <a:lnTo>
                    <a:pt x="1001730" y="34704"/>
                  </a:lnTo>
                  <a:lnTo>
                    <a:pt x="958041" y="22431"/>
                  </a:lnTo>
                  <a:lnTo>
                    <a:pt x="913363" y="12741"/>
                  </a:lnTo>
                  <a:lnTo>
                    <a:pt x="867774" y="5718"/>
                  </a:lnTo>
                  <a:lnTo>
                    <a:pt x="821357" y="1443"/>
                  </a:lnTo>
                  <a:lnTo>
                    <a:pt x="774191" y="0"/>
                  </a:lnTo>
                  <a:close/>
                </a:path>
              </a:pathLst>
            </a:custGeom>
            <a:solidFill>
              <a:srgbClr val="F7BE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62249" y="2244089"/>
              <a:ext cx="1548765" cy="1582420"/>
            </a:xfrm>
            <a:custGeom>
              <a:avLst/>
              <a:gdLst/>
              <a:ahLst/>
              <a:cxnLst/>
              <a:rect l="l" t="t" r="r" b="b"/>
              <a:pathLst>
                <a:path w="1548764" h="1582420">
                  <a:moveTo>
                    <a:pt x="0" y="790955"/>
                  </a:moveTo>
                  <a:lnTo>
                    <a:pt x="1412" y="742768"/>
                  </a:lnTo>
                  <a:lnTo>
                    <a:pt x="5597" y="695344"/>
                  </a:lnTo>
                  <a:lnTo>
                    <a:pt x="12472" y="648768"/>
                  </a:lnTo>
                  <a:lnTo>
                    <a:pt x="21956" y="603121"/>
                  </a:lnTo>
                  <a:lnTo>
                    <a:pt x="33970" y="558486"/>
                  </a:lnTo>
                  <a:lnTo>
                    <a:pt x="48431" y="514946"/>
                  </a:lnTo>
                  <a:lnTo>
                    <a:pt x="65259" y="472584"/>
                  </a:lnTo>
                  <a:lnTo>
                    <a:pt x="84373" y="431483"/>
                  </a:lnTo>
                  <a:lnTo>
                    <a:pt x="105692" y="391724"/>
                  </a:lnTo>
                  <a:lnTo>
                    <a:pt x="129135" y="353391"/>
                  </a:lnTo>
                  <a:lnTo>
                    <a:pt x="154620" y="316567"/>
                  </a:lnTo>
                  <a:lnTo>
                    <a:pt x="182068" y="281333"/>
                  </a:lnTo>
                  <a:lnTo>
                    <a:pt x="211397" y="247774"/>
                  </a:lnTo>
                  <a:lnTo>
                    <a:pt x="242527" y="215971"/>
                  </a:lnTo>
                  <a:lnTo>
                    <a:pt x="275375" y="186007"/>
                  </a:lnTo>
                  <a:lnTo>
                    <a:pt x="309862" y="157965"/>
                  </a:lnTo>
                  <a:lnTo>
                    <a:pt x="345906" y="131928"/>
                  </a:lnTo>
                  <a:lnTo>
                    <a:pt x="383427" y="107978"/>
                  </a:lnTo>
                  <a:lnTo>
                    <a:pt x="422343" y="86198"/>
                  </a:lnTo>
                  <a:lnTo>
                    <a:pt x="462573" y="66670"/>
                  </a:lnTo>
                  <a:lnTo>
                    <a:pt x="504037" y="49478"/>
                  </a:lnTo>
                  <a:lnTo>
                    <a:pt x="546653" y="34704"/>
                  </a:lnTo>
                  <a:lnTo>
                    <a:pt x="590342" y="22431"/>
                  </a:lnTo>
                  <a:lnTo>
                    <a:pt x="635020" y="12741"/>
                  </a:lnTo>
                  <a:lnTo>
                    <a:pt x="680609" y="5718"/>
                  </a:lnTo>
                  <a:lnTo>
                    <a:pt x="727026" y="1443"/>
                  </a:lnTo>
                  <a:lnTo>
                    <a:pt x="774191" y="0"/>
                  </a:lnTo>
                  <a:lnTo>
                    <a:pt x="821357" y="1443"/>
                  </a:lnTo>
                  <a:lnTo>
                    <a:pt x="867774" y="5718"/>
                  </a:lnTo>
                  <a:lnTo>
                    <a:pt x="913363" y="12741"/>
                  </a:lnTo>
                  <a:lnTo>
                    <a:pt x="958041" y="22431"/>
                  </a:lnTo>
                  <a:lnTo>
                    <a:pt x="1001730" y="34704"/>
                  </a:lnTo>
                  <a:lnTo>
                    <a:pt x="1044346" y="49478"/>
                  </a:lnTo>
                  <a:lnTo>
                    <a:pt x="1085810" y="66670"/>
                  </a:lnTo>
                  <a:lnTo>
                    <a:pt x="1126040" y="86198"/>
                  </a:lnTo>
                  <a:lnTo>
                    <a:pt x="1164956" y="107978"/>
                  </a:lnTo>
                  <a:lnTo>
                    <a:pt x="1202477" y="131928"/>
                  </a:lnTo>
                  <a:lnTo>
                    <a:pt x="1238521" y="157965"/>
                  </a:lnTo>
                  <a:lnTo>
                    <a:pt x="1273008" y="186007"/>
                  </a:lnTo>
                  <a:lnTo>
                    <a:pt x="1305856" y="215971"/>
                  </a:lnTo>
                  <a:lnTo>
                    <a:pt x="1336986" y="247774"/>
                  </a:lnTo>
                  <a:lnTo>
                    <a:pt x="1366315" y="281333"/>
                  </a:lnTo>
                  <a:lnTo>
                    <a:pt x="1393763" y="316567"/>
                  </a:lnTo>
                  <a:lnTo>
                    <a:pt x="1419248" y="353391"/>
                  </a:lnTo>
                  <a:lnTo>
                    <a:pt x="1442691" y="391724"/>
                  </a:lnTo>
                  <a:lnTo>
                    <a:pt x="1464010" y="431483"/>
                  </a:lnTo>
                  <a:lnTo>
                    <a:pt x="1483124" y="472584"/>
                  </a:lnTo>
                  <a:lnTo>
                    <a:pt x="1499952" y="514946"/>
                  </a:lnTo>
                  <a:lnTo>
                    <a:pt x="1514413" y="558486"/>
                  </a:lnTo>
                  <a:lnTo>
                    <a:pt x="1526427" y="603121"/>
                  </a:lnTo>
                  <a:lnTo>
                    <a:pt x="1535911" y="648768"/>
                  </a:lnTo>
                  <a:lnTo>
                    <a:pt x="1542786" y="695344"/>
                  </a:lnTo>
                  <a:lnTo>
                    <a:pt x="1546971" y="742768"/>
                  </a:lnTo>
                  <a:lnTo>
                    <a:pt x="1548384" y="790955"/>
                  </a:lnTo>
                  <a:lnTo>
                    <a:pt x="1546971" y="839143"/>
                  </a:lnTo>
                  <a:lnTo>
                    <a:pt x="1542786" y="886567"/>
                  </a:lnTo>
                  <a:lnTo>
                    <a:pt x="1535911" y="933143"/>
                  </a:lnTo>
                  <a:lnTo>
                    <a:pt x="1526427" y="978790"/>
                  </a:lnTo>
                  <a:lnTo>
                    <a:pt x="1514413" y="1023425"/>
                  </a:lnTo>
                  <a:lnTo>
                    <a:pt x="1499952" y="1066965"/>
                  </a:lnTo>
                  <a:lnTo>
                    <a:pt x="1483124" y="1109327"/>
                  </a:lnTo>
                  <a:lnTo>
                    <a:pt x="1464010" y="1150428"/>
                  </a:lnTo>
                  <a:lnTo>
                    <a:pt x="1442691" y="1190187"/>
                  </a:lnTo>
                  <a:lnTo>
                    <a:pt x="1419248" y="1228520"/>
                  </a:lnTo>
                  <a:lnTo>
                    <a:pt x="1393763" y="1265344"/>
                  </a:lnTo>
                  <a:lnTo>
                    <a:pt x="1366315" y="1300578"/>
                  </a:lnTo>
                  <a:lnTo>
                    <a:pt x="1336986" y="1334137"/>
                  </a:lnTo>
                  <a:lnTo>
                    <a:pt x="1305856" y="1365940"/>
                  </a:lnTo>
                  <a:lnTo>
                    <a:pt x="1273008" y="1395904"/>
                  </a:lnTo>
                  <a:lnTo>
                    <a:pt x="1238521" y="1423946"/>
                  </a:lnTo>
                  <a:lnTo>
                    <a:pt x="1202477" y="1449983"/>
                  </a:lnTo>
                  <a:lnTo>
                    <a:pt x="1164956" y="1473933"/>
                  </a:lnTo>
                  <a:lnTo>
                    <a:pt x="1126040" y="1495713"/>
                  </a:lnTo>
                  <a:lnTo>
                    <a:pt x="1085810" y="1515241"/>
                  </a:lnTo>
                  <a:lnTo>
                    <a:pt x="1044346" y="1532433"/>
                  </a:lnTo>
                  <a:lnTo>
                    <a:pt x="1001730" y="1547207"/>
                  </a:lnTo>
                  <a:lnTo>
                    <a:pt x="958041" y="1559480"/>
                  </a:lnTo>
                  <a:lnTo>
                    <a:pt x="913363" y="1569170"/>
                  </a:lnTo>
                  <a:lnTo>
                    <a:pt x="867774" y="1576193"/>
                  </a:lnTo>
                  <a:lnTo>
                    <a:pt x="821357" y="1580468"/>
                  </a:lnTo>
                  <a:lnTo>
                    <a:pt x="774191" y="1581911"/>
                  </a:lnTo>
                  <a:lnTo>
                    <a:pt x="727026" y="1580468"/>
                  </a:lnTo>
                  <a:lnTo>
                    <a:pt x="680609" y="1576193"/>
                  </a:lnTo>
                  <a:lnTo>
                    <a:pt x="635020" y="1569170"/>
                  </a:lnTo>
                  <a:lnTo>
                    <a:pt x="590342" y="1559480"/>
                  </a:lnTo>
                  <a:lnTo>
                    <a:pt x="546653" y="1547207"/>
                  </a:lnTo>
                  <a:lnTo>
                    <a:pt x="504037" y="1532433"/>
                  </a:lnTo>
                  <a:lnTo>
                    <a:pt x="462573" y="1515241"/>
                  </a:lnTo>
                  <a:lnTo>
                    <a:pt x="422343" y="1495713"/>
                  </a:lnTo>
                  <a:lnTo>
                    <a:pt x="383427" y="1473933"/>
                  </a:lnTo>
                  <a:lnTo>
                    <a:pt x="345906" y="1449983"/>
                  </a:lnTo>
                  <a:lnTo>
                    <a:pt x="309862" y="1423946"/>
                  </a:lnTo>
                  <a:lnTo>
                    <a:pt x="275375" y="1395904"/>
                  </a:lnTo>
                  <a:lnTo>
                    <a:pt x="242527" y="1365940"/>
                  </a:lnTo>
                  <a:lnTo>
                    <a:pt x="211397" y="1334137"/>
                  </a:lnTo>
                  <a:lnTo>
                    <a:pt x="182068" y="1300578"/>
                  </a:lnTo>
                  <a:lnTo>
                    <a:pt x="154620" y="1265344"/>
                  </a:lnTo>
                  <a:lnTo>
                    <a:pt x="129135" y="1228520"/>
                  </a:lnTo>
                  <a:lnTo>
                    <a:pt x="105692" y="1190187"/>
                  </a:lnTo>
                  <a:lnTo>
                    <a:pt x="84373" y="1150428"/>
                  </a:lnTo>
                  <a:lnTo>
                    <a:pt x="65259" y="1109327"/>
                  </a:lnTo>
                  <a:lnTo>
                    <a:pt x="48431" y="1066965"/>
                  </a:lnTo>
                  <a:lnTo>
                    <a:pt x="33970" y="1023425"/>
                  </a:lnTo>
                  <a:lnTo>
                    <a:pt x="21956" y="978790"/>
                  </a:lnTo>
                  <a:lnTo>
                    <a:pt x="12472" y="933143"/>
                  </a:lnTo>
                  <a:lnTo>
                    <a:pt x="5597" y="886567"/>
                  </a:lnTo>
                  <a:lnTo>
                    <a:pt x="1412" y="839143"/>
                  </a:lnTo>
                  <a:lnTo>
                    <a:pt x="0" y="79095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828289" y="2749423"/>
            <a:ext cx="137223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 marR="5080" indent="-344805">
              <a:lnSpc>
                <a:spcPct val="100000"/>
              </a:lnSpc>
              <a:spcBef>
                <a:spcPts val="105"/>
              </a:spcBef>
            </a:pP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Wor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k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books 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(.twb)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19371" y="2417064"/>
            <a:ext cx="4432300" cy="1233170"/>
          </a:xfrm>
          <a:custGeom>
            <a:avLst/>
            <a:gdLst/>
            <a:ahLst/>
            <a:cxnLst/>
            <a:rect l="l" t="t" r="r" b="b"/>
            <a:pathLst>
              <a:path w="4432300" h="1233170">
                <a:moveTo>
                  <a:pt x="4226306" y="0"/>
                </a:moveTo>
                <a:lnTo>
                  <a:pt x="205486" y="0"/>
                </a:lnTo>
                <a:lnTo>
                  <a:pt x="158353" y="5424"/>
                </a:lnTo>
                <a:lnTo>
                  <a:pt x="115096" y="20876"/>
                </a:lnTo>
                <a:lnTo>
                  <a:pt x="76943" y="45126"/>
                </a:lnTo>
                <a:lnTo>
                  <a:pt x="45126" y="76943"/>
                </a:lnTo>
                <a:lnTo>
                  <a:pt x="20876" y="115096"/>
                </a:lnTo>
                <a:lnTo>
                  <a:pt x="5424" y="158353"/>
                </a:lnTo>
                <a:lnTo>
                  <a:pt x="0" y="205485"/>
                </a:lnTo>
                <a:lnTo>
                  <a:pt x="0" y="1027429"/>
                </a:lnTo>
                <a:lnTo>
                  <a:pt x="5424" y="1074562"/>
                </a:lnTo>
                <a:lnTo>
                  <a:pt x="20876" y="1117819"/>
                </a:lnTo>
                <a:lnTo>
                  <a:pt x="45126" y="1155972"/>
                </a:lnTo>
                <a:lnTo>
                  <a:pt x="76943" y="1187789"/>
                </a:lnTo>
                <a:lnTo>
                  <a:pt x="115096" y="1212039"/>
                </a:lnTo>
                <a:lnTo>
                  <a:pt x="158353" y="1227491"/>
                </a:lnTo>
                <a:lnTo>
                  <a:pt x="205486" y="1232915"/>
                </a:lnTo>
                <a:lnTo>
                  <a:pt x="4226306" y="1232915"/>
                </a:lnTo>
                <a:lnTo>
                  <a:pt x="4273438" y="1227491"/>
                </a:lnTo>
                <a:lnTo>
                  <a:pt x="4316695" y="1212039"/>
                </a:lnTo>
                <a:lnTo>
                  <a:pt x="4354848" y="1187789"/>
                </a:lnTo>
                <a:lnTo>
                  <a:pt x="4386665" y="1155972"/>
                </a:lnTo>
                <a:lnTo>
                  <a:pt x="4410915" y="1117819"/>
                </a:lnTo>
                <a:lnTo>
                  <a:pt x="4426367" y="1074562"/>
                </a:lnTo>
                <a:lnTo>
                  <a:pt x="4431792" y="1027429"/>
                </a:lnTo>
                <a:lnTo>
                  <a:pt x="4431792" y="205485"/>
                </a:lnTo>
                <a:lnTo>
                  <a:pt x="4426367" y="158353"/>
                </a:lnTo>
                <a:lnTo>
                  <a:pt x="4410915" y="115096"/>
                </a:lnTo>
                <a:lnTo>
                  <a:pt x="4386665" y="76943"/>
                </a:lnTo>
                <a:lnTo>
                  <a:pt x="4354848" y="45126"/>
                </a:lnTo>
                <a:lnTo>
                  <a:pt x="4316695" y="20876"/>
                </a:lnTo>
                <a:lnTo>
                  <a:pt x="4273438" y="5424"/>
                </a:lnTo>
                <a:lnTo>
                  <a:pt x="4226306" y="0"/>
                </a:lnTo>
                <a:close/>
              </a:path>
            </a:pathLst>
          </a:custGeom>
          <a:solidFill>
            <a:srgbClr val="D7D7D7">
              <a:alpha val="2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93184" y="2582418"/>
            <a:ext cx="351599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Workbooks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Arial"/>
                <a:cs typeface="Arial"/>
              </a:rPr>
              <a:t>hold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one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3E3E3E"/>
                </a:solidFill>
                <a:latin typeface="Arial"/>
                <a:cs typeface="Arial"/>
              </a:rPr>
              <a:t>more </a:t>
            </a:r>
            <a:r>
              <a:rPr sz="2000" spc="-5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worksheets</a:t>
            </a:r>
            <a:r>
              <a:rPr sz="2000" spc="-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zero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3E3E3E"/>
                </a:solidFill>
                <a:latin typeface="Arial"/>
                <a:cs typeface="Arial"/>
              </a:rPr>
              <a:t>more </a:t>
            </a:r>
            <a:r>
              <a:rPr sz="2000" spc="-5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dashboards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stories.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334243" y="6390132"/>
            <a:ext cx="5165090" cy="1922145"/>
          </a:xfrm>
          <a:custGeom>
            <a:avLst/>
            <a:gdLst/>
            <a:ahLst/>
            <a:cxnLst/>
            <a:rect l="l" t="t" r="r" b="b"/>
            <a:pathLst>
              <a:path w="5165090" h="1922145">
                <a:moveTo>
                  <a:pt x="4844542" y="0"/>
                </a:moveTo>
                <a:lnTo>
                  <a:pt x="320294" y="0"/>
                </a:lnTo>
                <a:lnTo>
                  <a:pt x="272959" y="3472"/>
                </a:lnTo>
                <a:lnTo>
                  <a:pt x="227782" y="13559"/>
                </a:lnTo>
                <a:lnTo>
                  <a:pt x="185258" y="29766"/>
                </a:lnTo>
                <a:lnTo>
                  <a:pt x="145882" y="51596"/>
                </a:lnTo>
                <a:lnTo>
                  <a:pt x="110150" y="78556"/>
                </a:lnTo>
                <a:lnTo>
                  <a:pt x="78556" y="110150"/>
                </a:lnTo>
                <a:lnTo>
                  <a:pt x="51596" y="145882"/>
                </a:lnTo>
                <a:lnTo>
                  <a:pt x="29766" y="185258"/>
                </a:lnTo>
                <a:lnTo>
                  <a:pt x="13559" y="227782"/>
                </a:lnTo>
                <a:lnTo>
                  <a:pt x="3472" y="272959"/>
                </a:lnTo>
                <a:lnTo>
                  <a:pt x="0" y="320294"/>
                </a:lnTo>
                <a:lnTo>
                  <a:pt x="0" y="1601457"/>
                </a:lnTo>
                <a:lnTo>
                  <a:pt x="3472" y="1648789"/>
                </a:lnTo>
                <a:lnTo>
                  <a:pt x="13559" y="1693965"/>
                </a:lnTo>
                <a:lnTo>
                  <a:pt x="29766" y="1736489"/>
                </a:lnTo>
                <a:lnTo>
                  <a:pt x="51596" y="1775866"/>
                </a:lnTo>
                <a:lnTo>
                  <a:pt x="78556" y="1811601"/>
                </a:lnTo>
                <a:lnTo>
                  <a:pt x="110150" y="1843197"/>
                </a:lnTo>
                <a:lnTo>
                  <a:pt x="145882" y="1870160"/>
                </a:lnTo>
                <a:lnTo>
                  <a:pt x="185258" y="1891993"/>
                </a:lnTo>
                <a:lnTo>
                  <a:pt x="227782" y="1908202"/>
                </a:lnTo>
                <a:lnTo>
                  <a:pt x="272959" y="1918291"/>
                </a:lnTo>
                <a:lnTo>
                  <a:pt x="320294" y="1921764"/>
                </a:lnTo>
                <a:lnTo>
                  <a:pt x="4844542" y="1921764"/>
                </a:lnTo>
                <a:lnTo>
                  <a:pt x="4891876" y="1918291"/>
                </a:lnTo>
                <a:lnTo>
                  <a:pt x="4937053" y="1908202"/>
                </a:lnTo>
                <a:lnTo>
                  <a:pt x="4979577" y="1891993"/>
                </a:lnTo>
                <a:lnTo>
                  <a:pt x="5018953" y="1870160"/>
                </a:lnTo>
                <a:lnTo>
                  <a:pt x="5054685" y="1843197"/>
                </a:lnTo>
                <a:lnTo>
                  <a:pt x="5086279" y="1811601"/>
                </a:lnTo>
                <a:lnTo>
                  <a:pt x="5113239" y="1775866"/>
                </a:lnTo>
                <a:lnTo>
                  <a:pt x="5135069" y="1736489"/>
                </a:lnTo>
                <a:lnTo>
                  <a:pt x="5151276" y="1693965"/>
                </a:lnTo>
                <a:lnTo>
                  <a:pt x="5161363" y="1648789"/>
                </a:lnTo>
                <a:lnTo>
                  <a:pt x="5164836" y="1601457"/>
                </a:lnTo>
                <a:lnTo>
                  <a:pt x="5164836" y="320294"/>
                </a:lnTo>
                <a:lnTo>
                  <a:pt x="5161363" y="272959"/>
                </a:lnTo>
                <a:lnTo>
                  <a:pt x="5151276" y="227782"/>
                </a:lnTo>
                <a:lnTo>
                  <a:pt x="5135069" y="185258"/>
                </a:lnTo>
                <a:lnTo>
                  <a:pt x="5113239" y="145882"/>
                </a:lnTo>
                <a:lnTo>
                  <a:pt x="5086279" y="110150"/>
                </a:lnTo>
                <a:lnTo>
                  <a:pt x="5054685" y="78556"/>
                </a:lnTo>
                <a:lnTo>
                  <a:pt x="5018953" y="51596"/>
                </a:lnTo>
                <a:lnTo>
                  <a:pt x="4979577" y="29766"/>
                </a:lnTo>
                <a:lnTo>
                  <a:pt x="4937053" y="13559"/>
                </a:lnTo>
                <a:lnTo>
                  <a:pt x="4891876" y="3472"/>
                </a:lnTo>
                <a:lnTo>
                  <a:pt x="4844542" y="0"/>
                </a:lnTo>
                <a:close/>
              </a:path>
            </a:pathLst>
          </a:custGeom>
          <a:solidFill>
            <a:srgbClr val="D7D7D7">
              <a:alpha val="2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814431" y="6369177"/>
            <a:ext cx="479234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packaged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source 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zip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file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that </a:t>
            </a:r>
            <a:r>
              <a:rPr sz="2000" spc="-5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contains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source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file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(.tds) 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described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above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well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local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file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sources such 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as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Extract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files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(.tde),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text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files, 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Excel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files, 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Access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files,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local 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cube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files.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191053" y="6568249"/>
            <a:ext cx="1559560" cy="1591945"/>
            <a:chOff x="9191053" y="6568249"/>
            <a:chExt cx="1559560" cy="1591945"/>
          </a:xfrm>
        </p:grpSpPr>
        <p:sp>
          <p:nvSpPr>
            <p:cNvPr id="39" name="object 39"/>
            <p:cNvSpPr/>
            <p:nvPr/>
          </p:nvSpPr>
          <p:spPr>
            <a:xfrm>
              <a:off x="9195816" y="6573011"/>
              <a:ext cx="1550035" cy="1582420"/>
            </a:xfrm>
            <a:custGeom>
              <a:avLst/>
              <a:gdLst/>
              <a:ahLst/>
              <a:cxnLst/>
              <a:rect l="l" t="t" r="r" b="b"/>
              <a:pathLst>
                <a:path w="1550034" h="1582420">
                  <a:moveTo>
                    <a:pt x="774953" y="0"/>
                  </a:moveTo>
                  <a:lnTo>
                    <a:pt x="727746" y="1443"/>
                  </a:lnTo>
                  <a:lnTo>
                    <a:pt x="681286" y="5718"/>
                  </a:lnTo>
                  <a:lnTo>
                    <a:pt x="635656" y="12741"/>
                  </a:lnTo>
                  <a:lnTo>
                    <a:pt x="590935" y="22431"/>
                  </a:lnTo>
                  <a:lnTo>
                    <a:pt x="547206" y="34704"/>
                  </a:lnTo>
                  <a:lnTo>
                    <a:pt x="504549" y="49478"/>
                  </a:lnTo>
                  <a:lnTo>
                    <a:pt x="463045" y="66670"/>
                  </a:lnTo>
                  <a:lnTo>
                    <a:pt x="422776" y="86198"/>
                  </a:lnTo>
                  <a:lnTo>
                    <a:pt x="383822" y="107978"/>
                  </a:lnTo>
                  <a:lnTo>
                    <a:pt x="346264" y="131928"/>
                  </a:lnTo>
                  <a:lnTo>
                    <a:pt x="310184" y="157965"/>
                  </a:lnTo>
                  <a:lnTo>
                    <a:pt x="275663" y="186007"/>
                  </a:lnTo>
                  <a:lnTo>
                    <a:pt x="242781" y="215971"/>
                  </a:lnTo>
                  <a:lnTo>
                    <a:pt x="211620" y="247774"/>
                  </a:lnTo>
                  <a:lnTo>
                    <a:pt x="182261" y="281333"/>
                  </a:lnTo>
                  <a:lnTo>
                    <a:pt x="154784" y="316567"/>
                  </a:lnTo>
                  <a:lnTo>
                    <a:pt x="129272" y="353391"/>
                  </a:lnTo>
                  <a:lnTo>
                    <a:pt x="105805" y="391724"/>
                  </a:lnTo>
                  <a:lnTo>
                    <a:pt x="84463" y="431483"/>
                  </a:lnTo>
                  <a:lnTo>
                    <a:pt x="65329" y="472584"/>
                  </a:lnTo>
                  <a:lnTo>
                    <a:pt x="48483" y="514946"/>
                  </a:lnTo>
                  <a:lnTo>
                    <a:pt x="34007" y="558486"/>
                  </a:lnTo>
                  <a:lnTo>
                    <a:pt x="21980" y="603121"/>
                  </a:lnTo>
                  <a:lnTo>
                    <a:pt x="12485" y="648768"/>
                  </a:lnTo>
                  <a:lnTo>
                    <a:pt x="5603" y="695344"/>
                  </a:lnTo>
                  <a:lnTo>
                    <a:pt x="1414" y="742768"/>
                  </a:lnTo>
                  <a:lnTo>
                    <a:pt x="0" y="790956"/>
                  </a:lnTo>
                  <a:lnTo>
                    <a:pt x="1414" y="839143"/>
                  </a:lnTo>
                  <a:lnTo>
                    <a:pt x="5603" y="886567"/>
                  </a:lnTo>
                  <a:lnTo>
                    <a:pt x="12485" y="933143"/>
                  </a:lnTo>
                  <a:lnTo>
                    <a:pt x="21980" y="978790"/>
                  </a:lnTo>
                  <a:lnTo>
                    <a:pt x="34007" y="1023425"/>
                  </a:lnTo>
                  <a:lnTo>
                    <a:pt x="48483" y="1066965"/>
                  </a:lnTo>
                  <a:lnTo>
                    <a:pt x="65329" y="1109327"/>
                  </a:lnTo>
                  <a:lnTo>
                    <a:pt x="84463" y="1150428"/>
                  </a:lnTo>
                  <a:lnTo>
                    <a:pt x="105805" y="1190187"/>
                  </a:lnTo>
                  <a:lnTo>
                    <a:pt x="129272" y="1228520"/>
                  </a:lnTo>
                  <a:lnTo>
                    <a:pt x="154784" y="1265344"/>
                  </a:lnTo>
                  <a:lnTo>
                    <a:pt x="182261" y="1300578"/>
                  </a:lnTo>
                  <a:lnTo>
                    <a:pt x="211620" y="1334137"/>
                  </a:lnTo>
                  <a:lnTo>
                    <a:pt x="242781" y="1365940"/>
                  </a:lnTo>
                  <a:lnTo>
                    <a:pt x="275663" y="1395904"/>
                  </a:lnTo>
                  <a:lnTo>
                    <a:pt x="310184" y="1423946"/>
                  </a:lnTo>
                  <a:lnTo>
                    <a:pt x="346264" y="1449983"/>
                  </a:lnTo>
                  <a:lnTo>
                    <a:pt x="383822" y="1473933"/>
                  </a:lnTo>
                  <a:lnTo>
                    <a:pt x="422776" y="1495713"/>
                  </a:lnTo>
                  <a:lnTo>
                    <a:pt x="463045" y="1515241"/>
                  </a:lnTo>
                  <a:lnTo>
                    <a:pt x="504549" y="1532433"/>
                  </a:lnTo>
                  <a:lnTo>
                    <a:pt x="547206" y="1547207"/>
                  </a:lnTo>
                  <a:lnTo>
                    <a:pt x="590935" y="1559480"/>
                  </a:lnTo>
                  <a:lnTo>
                    <a:pt x="635656" y="1569170"/>
                  </a:lnTo>
                  <a:lnTo>
                    <a:pt x="681286" y="1576193"/>
                  </a:lnTo>
                  <a:lnTo>
                    <a:pt x="727746" y="1580468"/>
                  </a:lnTo>
                  <a:lnTo>
                    <a:pt x="774953" y="1581912"/>
                  </a:lnTo>
                  <a:lnTo>
                    <a:pt x="822161" y="1580468"/>
                  </a:lnTo>
                  <a:lnTo>
                    <a:pt x="868621" y="1576193"/>
                  </a:lnTo>
                  <a:lnTo>
                    <a:pt x="914251" y="1569170"/>
                  </a:lnTo>
                  <a:lnTo>
                    <a:pt x="958972" y="1559480"/>
                  </a:lnTo>
                  <a:lnTo>
                    <a:pt x="1002701" y="1547207"/>
                  </a:lnTo>
                  <a:lnTo>
                    <a:pt x="1045358" y="1532433"/>
                  </a:lnTo>
                  <a:lnTo>
                    <a:pt x="1086862" y="1515241"/>
                  </a:lnTo>
                  <a:lnTo>
                    <a:pt x="1127131" y="1495713"/>
                  </a:lnTo>
                  <a:lnTo>
                    <a:pt x="1166085" y="1473933"/>
                  </a:lnTo>
                  <a:lnTo>
                    <a:pt x="1203643" y="1449983"/>
                  </a:lnTo>
                  <a:lnTo>
                    <a:pt x="1239723" y="1423946"/>
                  </a:lnTo>
                  <a:lnTo>
                    <a:pt x="1274244" y="1395904"/>
                  </a:lnTo>
                  <a:lnTo>
                    <a:pt x="1307126" y="1365940"/>
                  </a:lnTo>
                  <a:lnTo>
                    <a:pt x="1338287" y="1334137"/>
                  </a:lnTo>
                  <a:lnTo>
                    <a:pt x="1367646" y="1300578"/>
                  </a:lnTo>
                  <a:lnTo>
                    <a:pt x="1395123" y="1265344"/>
                  </a:lnTo>
                  <a:lnTo>
                    <a:pt x="1420635" y="1228520"/>
                  </a:lnTo>
                  <a:lnTo>
                    <a:pt x="1444102" y="1190187"/>
                  </a:lnTo>
                  <a:lnTo>
                    <a:pt x="1465444" y="1150428"/>
                  </a:lnTo>
                  <a:lnTo>
                    <a:pt x="1484578" y="1109327"/>
                  </a:lnTo>
                  <a:lnTo>
                    <a:pt x="1501424" y="1066965"/>
                  </a:lnTo>
                  <a:lnTo>
                    <a:pt x="1515900" y="1023425"/>
                  </a:lnTo>
                  <a:lnTo>
                    <a:pt x="1527927" y="978790"/>
                  </a:lnTo>
                  <a:lnTo>
                    <a:pt x="1537422" y="933143"/>
                  </a:lnTo>
                  <a:lnTo>
                    <a:pt x="1544304" y="886567"/>
                  </a:lnTo>
                  <a:lnTo>
                    <a:pt x="1548493" y="839143"/>
                  </a:lnTo>
                  <a:lnTo>
                    <a:pt x="1549907" y="790956"/>
                  </a:lnTo>
                  <a:lnTo>
                    <a:pt x="1548493" y="742768"/>
                  </a:lnTo>
                  <a:lnTo>
                    <a:pt x="1544304" y="695344"/>
                  </a:lnTo>
                  <a:lnTo>
                    <a:pt x="1537422" y="648768"/>
                  </a:lnTo>
                  <a:lnTo>
                    <a:pt x="1527927" y="603121"/>
                  </a:lnTo>
                  <a:lnTo>
                    <a:pt x="1515900" y="558486"/>
                  </a:lnTo>
                  <a:lnTo>
                    <a:pt x="1501424" y="514946"/>
                  </a:lnTo>
                  <a:lnTo>
                    <a:pt x="1484578" y="472584"/>
                  </a:lnTo>
                  <a:lnTo>
                    <a:pt x="1465444" y="431483"/>
                  </a:lnTo>
                  <a:lnTo>
                    <a:pt x="1444102" y="391724"/>
                  </a:lnTo>
                  <a:lnTo>
                    <a:pt x="1420635" y="353391"/>
                  </a:lnTo>
                  <a:lnTo>
                    <a:pt x="1395123" y="316567"/>
                  </a:lnTo>
                  <a:lnTo>
                    <a:pt x="1367646" y="281333"/>
                  </a:lnTo>
                  <a:lnTo>
                    <a:pt x="1338287" y="247774"/>
                  </a:lnTo>
                  <a:lnTo>
                    <a:pt x="1307126" y="215971"/>
                  </a:lnTo>
                  <a:lnTo>
                    <a:pt x="1274244" y="186007"/>
                  </a:lnTo>
                  <a:lnTo>
                    <a:pt x="1239723" y="157965"/>
                  </a:lnTo>
                  <a:lnTo>
                    <a:pt x="1203643" y="131928"/>
                  </a:lnTo>
                  <a:lnTo>
                    <a:pt x="1166085" y="107978"/>
                  </a:lnTo>
                  <a:lnTo>
                    <a:pt x="1127131" y="86198"/>
                  </a:lnTo>
                  <a:lnTo>
                    <a:pt x="1086862" y="66670"/>
                  </a:lnTo>
                  <a:lnTo>
                    <a:pt x="1045358" y="49478"/>
                  </a:lnTo>
                  <a:lnTo>
                    <a:pt x="1002701" y="34704"/>
                  </a:lnTo>
                  <a:lnTo>
                    <a:pt x="958972" y="22431"/>
                  </a:lnTo>
                  <a:lnTo>
                    <a:pt x="914251" y="12741"/>
                  </a:lnTo>
                  <a:lnTo>
                    <a:pt x="868621" y="5718"/>
                  </a:lnTo>
                  <a:lnTo>
                    <a:pt x="822161" y="1443"/>
                  </a:lnTo>
                  <a:lnTo>
                    <a:pt x="774953" y="0"/>
                  </a:lnTo>
                  <a:close/>
                </a:path>
              </a:pathLst>
            </a:custGeom>
            <a:solidFill>
              <a:srgbClr val="A8D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95816" y="6573011"/>
              <a:ext cx="1550035" cy="1582420"/>
            </a:xfrm>
            <a:custGeom>
              <a:avLst/>
              <a:gdLst/>
              <a:ahLst/>
              <a:cxnLst/>
              <a:rect l="l" t="t" r="r" b="b"/>
              <a:pathLst>
                <a:path w="1550034" h="1582420">
                  <a:moveTo>
                    <a:pt x="0" y="790956"/>
                  </a:moveTo>
                  <a:lnTo>
                    <a:pt x="1414" y="742768"/>
                  </a:lnTo>
                  <a:lnTo>
                    <a:pt x="5603" y="695344"/>
                  </a:lnTo>
                  <a:lnTo>
                    <a:pt x="12485" y="648768"/>
                  </a:lnTo>
                  <a:lnTo>
                    <a:pt x="21980" y="603121"/>
                  </a:lnTo>
                  <a:lnTo>
                    <a:pt x="34007" y="558486"/>
                  </a:lnTo>
                  <a:lnTo>
                    <a:pt x="48483" y="514946"/>
                  </a:lnTo>
                  <a:lnTo>
                    <a:pt x="65329" y="472584"/>
                  </a:lnTo>
                  <a:lnTo>
                    <a:pt x="84463" y="431483"/>
                  </a:lnTo>
                  <a:lnTo>
                    <a:pt x="105805" y="391724"/>
                  </a:lnTo>
                  <a:lnTo>
                    <a:pt x="129272" y="353391"/>
                  </a:lnTo>
                  <a:lnTo>
                    <a:pt x="154784" y="316567"/>
                  </a:lnTo>
                  <a:lnTo>
                    <a:pt x="182261" y="281333"/>
                  </a:lnTo>
                  <a:lnTo>
                    <a:pt x="211620" y="247774"/>
                  </a:lnTo>
                  <a:lnTo>
                    <a:pt x="242781" y="215971"/>
                  </a:lnTo>
                  <a:lnTo>
                    <a:pt x="275663" y="186007"/>
                  </a:lnTo>
                  <a:lnTo>
                    <a:pt x="310184" y="157965"/>
                  </a:lnTo>
                  <a:lnTo>
                    <a:pt x="346264" y="131928"/>
                  </a:lnTo>
                  <a:lnTo>
                    <a:pt x="383822" y="107978"/>
                  </a:lnTo>
                  <a:lnTo>
                    <a:pt x="422776" y="86198"/>
                  </a:lnTo>
                  <a:lnTo>
                    <a:pt x="463045" y="66670"/>
                  </a:lnTo>
                  <a:lnTo>
                    <a:pt x="504549" y="49478"/>
                  </a:lnTo>
                  <a:lnTo>
                    <a:pt x="547206" y="34704"/>
                  </a:lnTo>
                  <a:lnTo>
                    <a:pt x="590935" y="22431"/>
                  </a:lnTo>
                  <a:lnTo>
                    <a:pt x="635656" y="12741"/>
                  </a:lnTo>
                  <a:lnTo>
                    <a:pt x="681286" y="5718"/>
                  </a:lnTo>
                  <a:lnTo>
                    <a:pt x="727746" y="1443"/>
                  </a:lnTo>
                  <a:lnTo>
                    <a:pt x="774953" y="0"/>
                  </a:lnTo>
                  <a:lnTo>
                    <a:pt x="822161" y="1443"/>
                  </a:lnTo>
                  <a:lnTo>
                    <a:pt x="868621" y="5718"/>
                  </a:lnTo>
                  <a:lnTo>
                    <a:pt x="914251" y="12741"/>
                  </a:lnTo>
                  <a:lnTo>
                    <a:pt x="958972" y="22431"/>
                  </a:lnTo>
                  <a:lnTo>
                    <a:pt x="1002701" y="34704"/>
                  </a:lnTo>
                  <a:lnTo>
                    <a:pt x="1045358" y="49478"/>
                  </a:lnTo>
                  <a:lnTo>
                    <a:pt x="1086862" y="66670"/>
                  </a:lnTo>
                  <a:lnTo>
                    <a:pt x="1127131" y="86198"/>
                  </a:lnTo>
                  <a:lnTo>
                    <a:pt x="1166085" y="107978"/>
                  </a:lnTo>
                  <a:lnTo>
                    <a:pt x="1203643" y="131928"/>
                  </a:lnTo>
                  <a:lnTo>
                    <a:pt x="1239723" y="157965"/>
                  </a:lnTo>
                  <a:lnTo>
                    <a:pt x="1274244" y="186007"/>
                  </a:lnTo>
                  <a:lnTo>
                    <a:pt x="1307126" y="215971"/>
                  </a:lnTo>
                  <a:lnTo>
                    <a:pt x="1338287" y="247774"/>
                  </a:lnTo>
                  <a:lnTo>
                    <a:pt x="1367646" y="281333"/>
                  </a:lnTo>
                  <a:lnTo>
                    <a:pt x="1395123" y="316567"/>
                  </a:lnTo>
                  <a:lnTo>
                    <a:pt x="1420635" y="353391"/>
                  </a:lnTo>
                  <a:lnTo>
                    <a:pt x="1444102" y="391724"/>
                  </a:lnTo>
                  <a:lnTo>
                    <a:pt x="1465444" y="431483"/>
                  </a:lnTo>
                  <a:lnTo>
                    <a:pt x="1484578" y="472584"/>
                  </a:lnTo>
                  <a:lnTo>
                    <a:pt x="1501424" y="514946"/>
                  </a:lnTo>
                  <a:lnTo>
                    <a:pt x="1515900" y="558486"/>
                  </a:lnTo>
                  <a:lnTo>
                    <a:pt x="1527927" y="603121"/>
                  </a:lnTo>
                  <a:lnTo>
                    <a:pt x="1537422" y="648768"/>
                  </a:lnTo>
                  <a:lnTo>
                    <a:pt x="1544304" y="695344"/>
                  </a:lnTo>
                  <a:lnTo>
                    <a:pt x="1548493" y="742768"/>
                  </a:lnTo>
                  <a:lnTo>
                    <a:pt x="1549907" y="790956"/>
                  </a:lnTo>
                  <a:lnTo>
                    <a:pt x="1548493" y="839143"/>
                  </a:lnTo>
                  <a:lnTo>
                    <a:pt x="1544304" y="886567"/>
                  </a:lnTo>
                  <a:lnTo>
                    <a:pt x="1537422" y="933143"/>
                  </a:lnTo>
                  <a:lnTo>
                    <a:pt x="1527927" y="978790"/>
                  </a:lnTo>
                  <a:lnTo>
                    <a:pt x="1515900" y="1023425"/>
                  </a:lnTo>
                  <a:lnTo>
                    <a:pt x="1501424" y="1066965"/>
                  </a:lnTo>
                  <a:lnTo>
                    <a:pt x="1484578" y="1109327"/>
                  </a:lnTo>
                  <a:lnTo>
                    <a:pt x="1465444" y="1150428"/>
                  </a:lnTo>
                  <a:lnTo>
                    <a:pt x="1444102" y="1190187"/>
                  </a:lnTo>
                  <a:lnTo>
                    <a:pt x="1420635" y="1228520"/>
                  </a:lnTo>
                  <a:lnTo>
                    <a:pt x="1395123" y="1265344"/>
                  </a:lnTo>
                  <a:lnTo>
                    <a:pt x="1367646" y="1300578"/>
                  </a:lnTo>
                  <a:lnTo>
                    <a:pt x="1338287" y="1334137"/>
                  </a:lnTo>
                  <a:lnTo>
                    <a:pt x="1307126" y="1365940"/>
                  </a:lnTo>
                  <a:lnTo>
                    <a:pt x="1274244" y="1395904"/>
                  </a:lnTo>
                  <a:lnTo>
                    <a:pt x="1239723" y="1423946"/>
                  </a:lnTo>
                  <a:lnTo>
                    <a:pt x="1203643" y="1449983"/>
                  </a:lnTo>
                  <a:lnTo>
                    <a:pt x="1166085" y="1473933"/>
                  </a:lnTo>
                  <a:lnTo>
                    <a:pt x="1127131" y="1495713"/>
                  </a:lnTo>
                  <a:lnTo>
                    <a:pt x="1086862" y="1515241"/>
                  </a:lnTo>
                  <a:lnTo>
                    <a:pt x="1045358" y="1532433"/>
                  </a:lnTo>
                  <a:lnTo>
                    <a:pt x="1002701" y="1547207"/>
                  </a:lnTo>
                  <a:lnTo>
                    <a:pt x="958972" y="1559480"/>
                  </a:lnTo>
                  <a:lnTo>
                    <a:pt x="914251" y="1569170"/>
                  </a:lnTo>
                  <a:lnTo>
                    <a:pt x="868621" y="1576193"/>
                  </a:lnTo>
                  <a:lnTo>
                    <a:pt x="822161" y="1580468"/>
                  </a:lnTo>
                  <a:lnTo>
                    <a:pt x="774953" y="1581912"/>
                  </a:lnTo>
                  <a:lnTo>
                    <a:pt x="727746" y="1580468"/>
                  </a:lnTo>
                  <a:lnTo>
                    <a:pt x="681286" y="1576193"/>
                  </a:lnTo>
                  <a:lnTo>
                    <a:pt x="635656" y="1569170"/>
                  </a:lnTo>
                  <a:lnTo>
                    <a:pt x="590935" y="1559480"/>
                  </a:lnTo>
                  <a:lnTo>
                    <a:pt x="547206" y="1547207"/>
                  </a:lnTo>
                  <a:lnTo>
                    <a:pt x="504549" y="1532433"/>
                  </a:lnTo>
                  <a:lnTo>
                    <a:pt x="463045" y="1515241"/>
                  </a:lnTo>
                  <a:lnTo>
                    <a:pt x="422776" y="1495713"/>
                  </a:lnTo>
                  <a:lnTo>
                    <a:pt x="383822" y="1473933"/>
                  </a:lnTo>
                  <a:lnTo>
                    <a:pt x="346264" y="1449983"/>
                  </a:lnTo>
                  <a:lnTo>
                    <a:pt x="310184" y="1423946"/>
                  </a:lnTo>
                  <a:lnTo>
                    <a:pt x="275663" y="1395904"/>
                  </a:lnTo>
                  <a:lnTo>
                    <a:pt x="242781" y="1365940"/>
                  </a:lnTo>
                  <a:lnTo>
                    <a:pt x="211620" y="1334137"/>
                  </a:lnTo>
                  <a:lnTo>
                    <a:pt x="182261" y="1300578"/>
                  </a:lnTo>
                  <a:lnTo>
                    <a:pt x="154784" y="1265344"/>
                  </a:lnTo>
                  <a:lnTo>
                    <a:pt x="129272" y="1228520"/>
                  </a:lnTo>
                  <a:lnTo>
                    <a:pt x="105805" y="1190187"/>
                  </a:lnTo>
                  <a:lnTo>
                    <a:pt x="84463" y="1150428"/>
                  </a:lnTo>
                  <a:lnTo>
                    <a:pt x="65329" y="1109327"/>
                  </a:lnTo>
                  <a:lnTo>
                    <a:pt x="48483" y="1066965"/>
                  </a:lnTo>
                  <a:lnTo>
                    <a:pt x="34007" y="1023425"/>
                  </a:lnTo>
                  <a:lnTo>
                    <a:pt x="21980" y="978790"/>
                  </a:lnTo>
                  <a:lnTo>
                    <a:pt x="12485" y="933143"/>
                  </a:lnTo>
                  <a:lnTo>
                    <a:pt x="5603" y="886567"/>
                  </a:lnTo>
                  <a:lnTo>
                    <a:pt x="1414" y="839143"/>
                  </a:lnTo>
                  <a:lnTo>
                    <a:pt x="0" y="790956"/>
                  </a:lnTo>
                  <a:close/>
                </a:path>
              </a:pathLst>
            </a:custGeom>
            <a:ln w="9144">
              <a:solidFill>
                <a:srgbClr val="A8D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393681" y="6769100"/>
            <a:ext cx="115633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solidFill>
                  <a:srgbClr val="3E3E3E"/>
                </a:solidFill>
                <a:latin typeface="Arial"/>
                <a:cs typeface="Arial"/>
              </a:rPr>
              <a:t>P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c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kaged 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Source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Arial"/>
                <a:cs typeface="Arial"/>
              </a:rPr>
              <a:t>(.tdsx)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501883" y="2179320"/>
            <a:ext cx="4881880" cy="1606550"/>
          </a:xfrm>
          <a:custGeom>
            <a:avLst/>
            <a:gdLst/>
            <a:ahLst/>
            <a:cxnLst/>
            <a:rect l="l" t="t" r="r" b="b"/>
            <a:pathLst>
              <a:path w="4881880" h="1606550">
                <a:moveTo>
                  <a:pt x="4613656" y="0"/>
                </a:moveTo>
                <a:lnTo>
                  <a:pt x="267716" y="0"/>
                </a:lnTo>
                <a:lnTo>
                  <a:pt x="219600" y="4314"/>
                </a:lnTo>
                <a:lnTo>
                  <a:pt x="174312" y="16752"/>
                </a:lnTo>
                <a:lnTo>
                  <a:pt x="132606" y="36557"/>
                </a:lnTo>
                <a:lnTo>
                  <a:pt x="95241" y="62972"/>
                </a:lnTo>
                <a:lnTo>
                  <a:pt x="62972" y="95241"/>
                </a:lnTo>
                <a:lnTo>
                  <a:pt x="36557" y="132606"/>
                </a:lnTo>
                <a:lnTo>
                  <a:pt x="16752" y="174312"/>
                </a:lnTo>
                <a:lnTo>
                  <a:pt x="4314" y="219600"/>
                </a:lnTo>
                <a:lnTo>
                  <a:pt x="0" y="267715"/>
                </a:lnTo>
                <a:lnTo>
                  <a:pt x="0" y="1338579"/>
                </a:lnTo>
                <a:lnTo>
                  <a:pt x="4314" y="1386695"/>
                </a:lnTo>
                <a:lnTo>
                  <a:pt x="16752" y="1431983"/>
                </a:lnTo>
                <a:lnTo>
                  <a:pt x="36557" y="1473689"/>
                </a:lnTo>
                <a:lnTo>
                  <a:pt x="62972" y="1511054"/>
                </a:lnTo>
                <a:lnTo>
                  <a:pt x="95241" y="1543323"/>
                </a:lnTo>
                <a:lnTo>
                  <a:pt x="132606" y="1569738"/>
                </a:lnTo>
                <a:lnTo>
                  <a:pt x="174312" y="1589543"/>
                </a:lnTo>
                <a:lnTo>
                  <a:pt x="219600" y="1601981"/>
                </a:lnTo>
                <a:lnTo>
                  <a:pt x="267716" y="1606295"/>
                </a:lnTo>
                <a:lnTo>
                  <a:pt x="4613656" y="1606295"/>
                </a:lnTo>
                <a:lnTo>
                  <a:pt x="4661771" y="1601981"/>
                </a:lnTo>
                <a:lnTo>
                  <a:pt x="4707059" y="1589543"/>
                </a:lnTo>
                <a:lnTo>
                  <a:pt x="4748765" y="1569738"/>
                </a:lnTo>
                <a:lnTo>
                  <a:pt x="4786130" y="1543323"/>
                </a:lnTo>
                <a:lnTo>
                  <a:pt x="4818399" y="1511054"/>
                </a:lnTo>
                <a:lnTo>
                  <a:pt x="4844814" y="1473689"/>
                </a:lnTo>
                <a:lnTo>
                  <a:pt x="4864619" y="1431983"/>
                </a:lnTo>
                <a:lnTo>
                  <a:pt x="4877057" y="1386695"/>
                </a:lnTo>
                <a:lnTo>
                  <a:pt x="4881372" y="1338579"/>
                </a:lnTo>
                <a:lnTo>
                  <a:pt x="4881372" y="267715"/>
                </a:lnTo>
                <a:lnTo>
                  <a:pt x="4877057" y="219600"/>
                </a:lnTo>
                <a:lnTo>
                  <a:pt x="4864619" y="174312"/>
                </a:lnTo>
                <a:lnTo>
                  <a:pt x="4844814" y="132606"/>
                </a:lnTo>
                <a:lnTo>
                  <a:pt x="4818399" y="95241"/>
                </a:lnTo>
                <a:lnTo>
                  <a:pt x="4786130" y="62972"/>
                </a:lnTo>
                <a:lnTo>
                  <a:pt x="4748765" y="36557"/>
                </a:lnTo>
                <a:lnTo>
                  <a:pt x="4707059" y="16752"/>
                </a:lnTo>
                <a:lnTo>
                  <a:pt x="4661771" y="4314"/>
                </a:lnTo>
                <a:lnTo>
                  <a:pt x="4613656" y="0"/>
                </a:lnTo>
                <a:close/>
              </a:path>
            </a:pathLst>
          </a:custGeom>
          <a:solidFill>
            <a:srgbClr val="D7D7D7">
              <a:alpha val="2941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814431" y="2367534"/>
            <a:ext cx="436054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Extract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files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local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copy </a:t>
            </a:r>
            <a:r>
              <a:rPr sz="2000" spc="110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subset 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or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entire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source. </a:t>
            </a:r>
            <a:r>
              <a:rPr sz="2000" spc="-10" dirty="0">
                <a:solidFill>
                  <a:srgbClr val="3E3E3E"/>
                </a:solidFill>
                <a:latin typeface="Arial"/>
                <a:cs typeface="Arial"/>
              </a:rPr>
              <a:t>Use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extracts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share data, </a:t>
            </a:r>
            <a:r>
              <a:rPr sz="2000" spc="105" dirty="0">
                <a:solidFill>
                  <a:srgbClr val="3E3E3E"/>
                </a:solidFill>
                <a:latin typeface="Arial"/>
                <a:cs typeface="Arial"/>
              </a:rPr>
              <a:t>work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offline,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improve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database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performance.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176004" y="2243327"/>
            <a:ext cx="1559560" cy="1591310"/>
            <a:chOff x="9176004" y="2243327"/>
            <a:chExt cx="1559560" cy="1591310"/>
          </a:xfrm>
        </p:grpSpPr>
        <p:sp>
          <p:nvSpPr>
            <p:cNvPr id="45" name="object 45"/>
            <p:cNvSpPr/>
            <p:nvPr/>
          </p:nvSpPr>
          <p:spPr>
            <a:xfrm>
              <a:off x="9180576" y="2247899"/>
              <a:ext cx="1550035" cy="1582420"/>
            </a:xfrm>
            <a:custGeom>
              <a:avLst/>
              <a:gdLst/>
              <a:ahLst/>
              <a:cxnLst/>
              <a:rect l="l" t="t" r="r" b="b"/>
              <a:pathLst>
                <a:path w="1550034" h="1582420">
                  <a:moveTo>
                    <a:pt x="774953" y="0"/>
                  </a:moveTo>
                  <a:lnTo>
                    <a:pt x="727746" y="1443"/>
                  </a:lnTo>
                  <a:lnTo>
                    <a:pt x="681286" y="5718"/>
                  </a:lnTo>
                  <a:lnTo>
                    <a:pt x="635656" y="12741"/>
                  </a:lnTo>
                  <a:lnTo>
                    <a:pt x="590935" y="22431"/>
                  </a:lnTo>
                  <a:lnTo>
                    <a:pt x="547206" y="34704"/>
                  </a:lnTo>
                  <a:lnTo>
                    <a:pt x="504549" y="49478"/>
                  </a:lnTo>
                  <a:lnTo>
                    <a:pt x="463045" y="66670"/>
                  </a:lnTo>
                  <a:lnTo>
                    <a:pt x="422776" y="86198"/>
                  </a:lnTo>
                  <a:lnTo>
                    <a:pt x="383822" y="107978"/>
                  </a:lnTo>
                  <a:lnTo>
                    <a:pt x="346264" y="131928"/>
                  </a:lnTo>
                  <a:lnTo>
                    <a:pt x="310184" y="157965"/>
                  </a:lnTo>
                  <a:lnTo>
                    <a:pt x="275663" y="186007"/>
                  </a:lnTo>
                  <a:lnTo>
                    <a:pt x="242781" y="215971"/>
                  </a:lnTo>
                  <a:lnTo>
                    <a:pt x="211620" y="247774"/>
                  </a:lnTo>
                  <a:lnTo>
                    <a:pt x="182261" y="281333"/>
                  </a:lnTo>
                  <a:lnTo>
                    <a:pt x="154784" y="316567"/>
                  </a:lnTo>
                  <a:lnTo>
                    <a:pt x="129272" y="353391"/>
                  </a:lnTo>
                  <a:lnTo>
                    <a:pt x="105805" y="391724"/>
                  </a:lnTo>
                  <a:lnTo>
                    <a:pt x="84463" y="431483"/>
                  </a:lnTo>
                  <a:lnTo>
                    <a:pt x="65329" y="472584"/>
                  </a:lnTo>
                  <a:lnTo>
                    <a:pt x="48483" y="514946"/>
                  </a:lnTo>
                  <a:lnTo>
                    <a:pt x="34007" y="558486"/>
                  </a:lnTo>
                  <a:lnTo>
                    <a:pt x="21980" y="603121"/>
                  </a:lnTo>
                  <a:lnTo>
                    <a:pt x="12485" y="648768"/>
                  </a:lnTo>
                  <a:lnTo>
                    <a:pt x="5603" y="695344"/>
                  </a:lnTo>
                  <a:lnTo>
                    <a:pt x="1414" y="742768"/>
                  </a:lnTo>
                  <a:lnTo>
                    <a:pt x="0" y="790955"/>
                  </a:lnTo>
                  <a:lnTo>
                    <a:pt x="1414" y="839143"/>
                  </a:lnTo>
                  <a:lnTo>
                    <a:pt x="5603" y="886567"/>
                  </a:lnTo>
                  <a:lnTo>
                    <a:pt x="12485" y="933143"/>
                  </a:lnTo>
                  <a:lnTo>
                    <a:pt x="21980" y="978790"/>
                  </a:lnTo>
                  <a:lnTo>
                    <a:pt x="34007" y="1023425"/>
                  </a:lnTo>
                  <a:lnTo>
                    <a:pt x="48483" y="1066965"/>
                  </a:lnTo>
                  <a:lnTo>
                    <a:pt x="65329" y="1109327"/>
                  </a:lnTo>
                  <a:lnTo>
                    <a:pt x="84463" y="1150428"/>
                  </a:lnTo>
                  <a:lnTo>
                    <a:pt x="105805" y="1190187"/>
                  </a:lnTo>
                  <a:lnTo>
                    <a:pt x="129272" y="1228520"/>
                  </a:lnTo>
                  <a:lnTo>
                    <a:pt x="154784" y="1265344"/>
                  </a:lnTo>
                  <a:lnTo>
                    <a:pt x="182261" y="1300578"/>
                  </a:lnTo>
                  <a:lnTo>
                    <a:pt x="211620" y="1334137"/>
                  </a:lnTo>
                  <a:lnTo>
                    <a:pt x="242781" y="1365940"/>
                  </a:lnTo>
                  <a:lnTo>
                    <a:pt x="275663" y="1395904"/>
                  </a:lnTo>
                  <a:lnTo>
                    <a:pt x="310184" y="1423946"/>
                  </a:lnTo>
                  <a:lnTo>
                    <a:pt x="346264" y="1449983"/>
                  </a:lnTo>
                  <a:lnTo>
                    <a:pt x="383822" y="1473933"/>
                  </a:lnTo>
                  <a:lnTo>
                    <a:pt x="422776" y="1495713"/>
                  </a:lnTo>
                  <a:lnTo>
                    <a:pt x="463045" y="1515241"/>
                  </a:lnTo>
                  <a:lnTo>
                    <a:pt x="504549" y="1532433"/>
                  </a:lnTo>
                  <a:lnTo>
                    <a:pt x="547206" y="1547207"/>
                  </a:lnTo>
                  <a:lnTo>
                    <a:pt x="590935" y="1559480"/>
                  </a:lnTo>
                  <a:lnTo>
                    <a:pt x="635656" y="1569170"/>
                  </a:lnTo>
                  <a:lnTo>
                    <a:pt x="681286" y="1576193"/>
                  </a:lnTo>
                  <a:lnTo>
                    <a:pt x="727746" y="1580468"/>
                  </a:lnTo>
                  <a:lnTo>
                    <a:pt x="774953" y="1581912"/>
                  </a:lnTo>
                  <a:lnTo>
                    <a:pt x="822161" y="1580468"/>
                  </a:lnTo>
                  <a:lnTo>
                    <a:pt x="868621" y="1576193"/>
                  </a:lnTo>
                  <a:lnTo>
                    <a:pt x="914251" y="1569170"/>
                  </a:lnTo>
                  <a:lnTo>
                    <a:pt x="958972" y="1559480"/>
                  </a:lnTo>
                  <a:lnTo>
                    <a:pt x="1002701" y="1547207"/>
                  </a:lnTo>
                  <a:lnTo>
                    <a:pt x="1045358" y="1532433"/>
                  </a:lnTo>
                  <a:lnTo>
                    <a:pt x="1086862" y="1515241"/>
                  </a:lnTo>
                  <a:lnTo>
                    <a:pt x="1127131" y="1495713"/>
                  </a:lnTo>
                  <a:lnTo>
                    <a:pt x="1166085" y="1473933"/>
                  </a:lnTo>
                  <a:lnTo>
                    <a:pt x="1203643" y="1449983"/>
                  </a:lnTo>
                  <a:lnTo>
                    <a:pt x="1239723" y="1423946"/>
                  </a:lnTo>
                  <a:lnTo>
                    <a:pt x="1274244" y="1395904"/>
                  </a:lnTo>
                  <a:lnTo>
                    <a:pt x="1307126" y="1365940"/>
                  </a:lnTo>
                  <a:lnTo>
                    <a:pt x="1338287" y="1334137"/>
                  </a:lnTo>
                  <a:lnTo>
                    <a:pt x="1367646" y="1300578"/>
                  </a:lnTo>
                  <a:lnTo>
                    <a:pt x="1395123" y="1265344"/>
                  </a:lnTo>
                  <a:lnTo>
                    <a:pt x="1420635" y="1228520"/>
                  </a:lnTo>
                  <a:lnTo>
                    <a:pt x="1444102" y="1190187"/>
                  </a:lnTo>
                  <a:lnTo>
                    <a:pt x="1465444" y="1150428"/>
                  </a:lnTo>
                  <a:lnTo>
                    <a:pt x="1484578" y="1109327"/>
                  </a:lnTo>
                  <a:lnTo>
                    <a:pt x="1501424" y="1066965"/>
                  </a:lnTo>
                  <a:lnTo>
                    <a:pt x="1515900" y="1023425"/>
                  </a:lnTo>
                  <a:lnTo>
                    <a:pt x="1527927" y="978790"/>
                  </a:lnTo>
                  <a:lnTo>
                    <a:pt x="1537422" y="933143"/>
                  </a:lnTo>
                  <a:lnTo>
                    <a:pt x="1544304" y="886567"/>
                  </a:lnTo>
                  <a:lnTo>
                    <a:pt x="1548493" y="839143"/>
                  </a:lnTo>
                  <a:lnTo>
                    <a:pt x="1549907" y="790955"/>
                  </a:lnTo>
                  <a:lnTo>
                    <a:pt x="1548493" y="742768"/>
                  </a:lnTo>
                  <a:lnTo>
                    <a:pt x="1544304" y="695344"/>
                  </a:lnTo>
                  <a:lnTo>
                    <a:pt x="1537422" y="648768"/>
                  </a:lnTo>
                  <a:lnTo>
                    <a:pt x="1527927" y="603121"/>
                  </a:lnTo>
                  <a:lnTo>
                    <a:pt x="1515900" y="558486"/>
                  </a:lnTo>
                  <a:lnTo>
                    <a:pt x="1501424" y="514946"/>
                  </a:lnTo>
                  <a:lnTo>
                    <a:pt x="1484578" y="472584"/>
                  </a:lnTo>
                  <a:lnTo>
                    <a:pt x="1465444" y="431483"/>
                  </a:lnTo>
                  <a:lnTo>
                    <a:pt x="1444102" y="391724"/>
                  </a:lnTo>
                  <a:lnTo>
                    <a:pt x="1420635" y="353391"/>
                  </a:lnTo>
                  <a:lnTo>
                    <a:pt x="1395123" y="316567"/>
                  </a:lnTo>
                  <a:lnTo>
                    <a:pt x="1367646" y="281333"/>
                  </a:lnTo>
                  <a:lnTo>
                    <a:pt x="1338287" y="247774"/>
                  </a:lnTo>
                  <a:lnTo>
                    <a:pt x="1307126" y="215971"/>
                  </a:lnTo>
                  <a:lnTo>
                    <a:pt x="1274244" y="186007"/>
                  </a:lnTo>
                  <a:lnTo>
                    <a:pt x="1239723" y="157965"/>
                  </a:lnTo>
                  <a:lnTo>
                    <a:pt x="1203643" y="131928"/>
                  </a:lnTo>
                  <a:lnTo>
                    <a:pt x="1166085" y="107978"/>
                  </a:lnTo>
                  <a:lnTo>
                    <a:pt x="1127131" y="86198"/>
                  </a:lnTo>
                  <a:lnTo>
                    <a:pt x="1086862" y="66670"/>
                  </a:lnTo>
                  <a:lnTo>
                    <a:pt x="1045358" y="49478"/>
                  </a:lnTo>
                  <a:lnTo>
                    <a:pt x="1002701" y="34704"/>
                  </a:lnTo>
                  <a:lnTo>
                    <a:pt x="958972" y="22431"/>
                  </a:lnTo>
                  <a:lnTo>
                    <a:pt x="914251" y="12741"/>
                  </a:lnTo>
                  <a:lnTo>
                    <a:pt x="868621" y="5718"/>
                  </a:lnTo>
                  <a:lnTo>
                    <a:pt x="822161" y="1443"/>
                  </a:lnTo>
                  <a:lnTo>
                    <a:pt x="774953" y="0"/>
                  </a:lnTo>
                  <a:close/>
                </a:path>
              </a:pathLst>
            </a:custGeom>
            <a:solidFill>
              <a:srgbClr val="9C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80576" y="2247899"/>
              <a:ext cx="1550035" cy="1582420"/>
            </a:xfrm>
            <a:custGeom>
              <a:avLst/>
              <a:gdLst/>
              <a:ahLst/>
              <a:cxnLst/>
              <a:rect l="l" t="t" r="r" b="b"/>
              <a:pathLst>
                <a:path w="1550034" h="1582420">
                  <a:moveTo>
                    <a:pt x="0" y="790955"/>
                  </a:moveTo>
                  <a:lnTo>
                    <a:pt x="1414" y="742768"/>
                  </a:lnTo>
                  <a:lnTo>
                    <a:pt x="5603" y="695344"/>
                  </a:lnTo>
                  <a:lnTo>
                    <a:pt x="12485" y="648768"/>
                  </a:lnTo>
                  <a:lnTo>
                    <a:pt x="21980" y="603121"/>
                  </a:lnTo>
                  <a:lnTo>
                    <a:pt x="34007" y="558486"/>
                  </a:lnTo>
                  <a:lnTo>
                    <a:pt x="48483" y="514946"/>
                  </a:lnTo>
                  <a:lnTo>
                    <a:pt x="65329" y="472584"/>
                  </a:lnTo>
                  <a:lnTo>
                    <a:pt x="84463" y="431483"/>
                  </a:lnTo>
                  <a:lnTo>
                    <a:pt x="105805" y="391724"/>
                  </a:lnTo>
                  <a:lnTo>
                    <a:pt x="129272" y="353391"/>
                  </a:lnTo>
                  <a:lnTo>
                    <a:pt x="154784" y="316567"/>
                  </a:lnTo>
                  <a:lnTo>
                    <a:pt x="182261" y="281333"/>
                  </a:lnTo>
                  <a:lnTo>
                    <a:pt x="211620" y="247774"/>
                  </a:lnTo>
                  <a:lnTo>
                    <a:pt x="242781" y="215971"/>
                  </a:lnTo>
                  <a:lnTo>
                    <a:pt x="275663" y="186007"/>
                  </a:lnTo>
                  <a:lnTo>
                    <a:pt x="310184" y="157965"/>
                  </a:lnTo>
                  <a:lnTo>
                    <a:pt x="346264" y="131928"/>
                  </a:lnTo>
                  <a:lnTo>
                    <a:pt x="383822" y="107978"/>
                  </a:lnTo>
                  <a:lnTo>
                    <a:pt x="422776" y="86198"/>
                  </a:lnTo>
                  <a:lnTo>
                    <a:pt x="463045" y="66670"/>
                  </a:lnTo>
                  <a:lnTo>
                    <a:pt x="504549" y="49478"/>
                  </a:lnTo>
                  <a:lnTo>
                    <a:pt x="547206" y="34704"/>
                  </a:lnTo>
                  <a:lnTo>
                    <a:pt x="590935" y="22431"/>
                  </a:lnTo>
                  <a:lnTo>
                    <a:pt x="635656" y="12741"/>
                  </a:lnTo>
                  <a:lnTo>
                    <a:pt x="681286" y="5718"/>
                  </a:lnTo>
                  <a:lnTo>
                    <a:pt x="727746" y="1443"/>
                  </a:lnTo>
                  <a:lnTo>
                    <a:pt x="774953" y="0"/>
                  </a:lnTo>
                  <a:lnTo>
                    <a:pt x="822161" y="1443"/>
                  </a:lnTo>
                  <a:lnTo>
                    <a:pt x="868621" y="5718"/>
                  </a:lnTo>
                  <a:lnTo>
                    <a:pt x="914251" y="12741"/>
                  </a:lnTo>
                  <a:lnTo>
                    <a:pt x="958972" y="22431"/>
                  </a:lnTo>
                  <a:lnTo>
                    <a:pt x="1002701" y="34704"/>
                  </a:lnTo>
                  <a:lnTo>
                    <a:pt x="1045358" y="49478"/>
                  </a:lnTo>
                  <a:lnTo>
                    <a:pt x="1086862" y="66670"/>
                  </a:lnTo>
                  <a:lnTo>
                    <a:pt x="1127131" y="86198"/>
                  </a:lnTo>
                  <a:lnTo>
                    <a:pt x="1166085" y="107978"/>
                  </a:lnTo>
                  <a:lnTo>
                    <a:pt x="1203643" y="131928"/>
                  </a:lnTo>
                  <a:lnTo>
                    <a:pt x="1239723" y="157965"/>
                  </a:lnTo>
                  <a:lnTo>
                    <a:pt x="1274244" y="186007"/>
                  </a:lnTo>
                  <a:lnTo>
                    <a:pt x="1307126" y="215971"/>
                  </a:lnTo>
                  <a:lnTo>
                    <a:pt x="1338287" y="247774"/>
                  </a:lnTo>
                  <a:lnTo>
                    <a:pt x="1367646" y="281333"/>
                  </a:lnTo>
                  <a:lnTo>
                    <a:pt x="1395123" y="316567"/>
                  </a:lnTo>
                  <a:lnTo>
                    <a:pt x="1420635" y="353391"/>
                  </a:lnTo>
                  <a:lnTo>
                    <a:pt x="1444102" y="391724"/>
                  </a:lnTo>
                  <a:lnTo>
                    <a:pt x="1465444" y="431483"/>
                  </a:lnTo>
                  <a:lnTo>
                    <a:pt x="1484578" y="472584"/>
                  </a:lnTo>
                  <a:lnTo>
                    <a:pt x="1501424" y="514946"/>
                  </a:lnTo>
                  <a:lnTo>
                    <a:pt x="1515900" y="558486"/>
                  </a:lnTo>
                  <a:lnTo>
                    <a:pt x="1527927" y="603121"/>
                  </a:lnTo>
                  <a:lnTo>
                    <a:pt x="1537422" y="648768"/>
                  </a:lnTo>
                  <a:lnTo>
                    <a:pt x="1544304" y="695344"/>
                  </a:lnTo>
                  <a:lnTo>
                    <a:pt x="1548493" y="742768"/>
                  </a:lnTo>
                  <a:lnTo>
                    <a:pt x="1549907" y="790955"/>
                  </a:lnTo>
                  <a:lnTo>
                    <a:pt x="1548493" y="839143"/>
                  </a:lnTo>
                  <a:lnTo>
                    <a:pt x="1544304" y="886567"/>
                  </a:lnTo>
                  <a:lnTo>
                    <a:pt x="1537422" y="933143"/>
                  </a:lnTo>
                  <a:lnTo>
                    <a:pt x="1527927" y="978790"/>
                  </a:lnTo>
                  <a:lnTo>
                    <a:pt x="1515900" y="1023425"/>
                  </a:lnTo>
                  <a:lnTo>
                    <a:pt x="1501424" y="1066965"/>
                  </a:lnTo>
                  <a:lnTo>
                    <a:pt x="1484578" y="1109327"/>
                  </a:lnTo>
                  <a:lnTo>
                    <a:pt x="1465444" y="1150428"/>
                  </a:lnTo>
                  <a:lnTo>
                    <a:pt x="1444102" y="1190187"/>
                  </a:lnTo>
                  <a:lnTo>
                    <a:pt x="1420635" y="1228520"/>
                  </a:lnTo>
                  <a:lnTo>
                    <a:pt x="1395123" y="1265344"/>
                  </a:lnTo>
                  <a:lnTo>
                    <a:pt x="1367646" y="1300578"/>
                  </a:lnTo>
                  <a:lnTo>
                    <a:pt x="1338287" y="1334137"/>
                  </a:lnTo>
                  <a:lnTo>
                    <a:pt x="1307126" y="1365940"/>
                  </a:lnTo>
                  <a:lnTo>
                    <a:pt x="1274244" y="1395904"/>
                  </a:lnTo>
                  <a:lnTo>
                    <a:pt x="1239723" y="1423946"/>
                  </a:lnTo>
                  <a:lnTo>
                    <a:pt x="1203643" y="1449983"/>
                  </a:lnTo>
                  <a:lnTo>
                    <a:pt x="1166085" y="1473933"/>
                  </a:lnTo>
                  <a:lnTo>
                    <a:pt x="1127131" y="1495713"/>
                  </a:lnTo>
                  <a:lnTo>
                    <a:pt x="1086862" y="1515241"/>
                  </a:lnTo>
                  <a:lnTo>
                    <a:pt x="1045358" y="1532433"/>
                  </a:lnTo>
                  <a:lnTo>
                    <a:pt x="1002701" y="1547207"/>
                  </a:lnTo>
                  <a:lnTo>
                    <a:pt x="958972" y="1559480"/>
                  </a:lnTo>
                  <a:lnTo>
                    <a:pt x="914251" y="1569170"/>
                  </a:lnTo>
                  <a:lnTo>
                    <a:pt x="868621" y="1576193"/>
                  </a:lnTo>
                  <a:lnTo>
                    <a:pt x="822161" y="1580468"/>
                  </a:lnTo>
                  <a:lnTo>
                    <a:pt x="774953" y="1581912"/>
                  </a:lnTo>
                  <a:lnTo>
                    <a:pt x="727746" y="1580468"/>
                  </a:lnTo>
                  <a:lnTo>
                    <a:pt x="681286" y="1576193"/>
                  </a:lnTo>
                  <a:lnTo>
                    <a:pt x="635656" y="1569170"/>
                  </a:lnTo>
                  <a:lnTo>
                    <a:pt x="590935" y="1559480"/>
                  </a:lnTo>
                  <a:lnTo>
                    <a:pt x="547206" y="1547207"/>
                  </a:lnTo>
                  <a:lnTo>
                    <a:pt x="504549" y="1532433"/>
                  </a:lnTo>
                  <a:lnTo>
                    <a:pt x="463045" y="1515241"/>
                  </a:lnTo>
                  <a:lnTo>
                    <a:pt x="422776" y="1495713"/>
                  </a:lnTo>
                  <a:lnTo>
                    <a:pt x="383822" y="1473933"/>
                  </a:lnTo>
                  <a:lnTo>
                    <a:pt x="346264" y="1449983"/>
                  </a:lnTo>
                  <a:lnTo>
                    <a:pt x="310184" y="1423946"/>
                  </a:lnTo>
                  <a:lnTo>
                    <a:pt x="275663" y="1395904"/>
                  </a:lnTo>
                  <a:lnTo>
                    <a:pt x="242781" y="1365940"/>
                  </a:lnTo>
                  <a:lnTo>
                    <a:pt x="211620" y="1334137"/>
                  </a:lnTo>
                  <a:lnTo>
                    <a:pt x="182261" y="1300578"/>
                  </a:lnTo>
                  <a:lnTo>
                    <a:pt x="154784" y="1265344"/>
                  </a:lnTo>
                  <a:lnTo>
                    <a:pt x="129272" y="1228520"/>
                  </a:lnTo>
                  <a:lnTo>
                    <a:pt x="105805" y="1190187"/>
                  </a:lnTo>
                  <a:lnTo>
                    <a:pt x="84463" y="1150428"/>
                  </a:lnTo>
                  <a:lnTo>
                    <a:pt x="65329" y="1109327"/>
                  </a:lnTo>
                  <a:lnTo>
                    <a:pt x="48483" y="1066965"/>
                  </a:lnTo>
                  <a:lnTo>
                    <a:pt x="34007" y="1023425"/>
                  </a:lnTo>
                  <a:lnTo>
                    <a:pt x="21980" y="978790"/>
                  </a:lnTo>
                  <a:lnTo>
                    <a:pt x="12485" y="933143"/>
                  </a:lnTo>
                  <a:lnTo>
                    <a:pt x="5603" y="886567"/>
                  </a:lnTo>
                  <a:lnTo>
                    <a:pt x="1414" y="839143"/>
                  </a:lnTo>
                  <a:lnTo>
                    <a:pt x="0" y="790955"/>
                  </a:lnTo>
                  <a:close/>
                </a:path>
              </a:pathLst>
            </a:custGeom>
            <a:ln w="9144">
              <a:solidFill>
                <a:srgbClr val="9CC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33001" y="2549398"/>
            <a:ext cx="84645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Extract  </a:t>
            </a:r>
            <a:r>
              <a:rPr sz="2000" spc="10" dirty="0">
                <a:solidFill>
                  <a:srgbClr val="3E3E3E"/>
                </a:solidFill>
                <a:latin typeface="Arial"/>
                <a:cs typeface="Arial"/>
              </a:rPr>
              <a:t>(.tde)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28946" y="930484"/>
            <a:ext cx="6195060" cy="1026794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460"/>
              </a:spcBef>
            </a:pPr>
            <a:r>
              <a:rPr sz="2000" b="1" spc="5" dirty="0">
                <a:solidFill>
                  <a:srgbClr val="7E7E7E"/>
                </a:solidFill>
                <a:latin typeface="Tahoma"/>
                <a:cs typeface="Tahoma"/>
              </a:rPr>
              <a:t>TAB</a:t>
            </a:r>
            <a:r>
              <a:rPr sz="2000" b="1" spc="-5" dirty="0">
                <a:solidFill>
                  <a:srgbClr val="7E7E7E"/>
                </a:solidFill>
                <a:latin typeface="Tahoma"/>
                <a:cs typeface="Tahoma"/>
              </a:rPr>
              <a:t>LEA</a:t>
            </a:r>
            <a:r>
              <a:rPr sz="2000" b="1" dirty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2000" b="1" spc="-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7E7E7E"/>
                </a:solidFill>
                <a:latin typeface="Tahoma"/>
                <a:cs typeface="Tahoma"/>
              </a:rPr>
              <a:t>FILE</a:t>
            </a:r>
            <a:r>
              <a:rPr sz="2000" b="1" spc="-130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b="1" spc="-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7E7E7E"/>
                </a:solidFill>
                <a:latin typeface="Tahoma"/>
                <a:cs typeface="Tahoma"/>
              </a:rPr>
              <a:t>AN</a:t>
            </a:r>
            <a:r>
              <a:rPr sz="2000" b="1" spc="55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b="1" spc="-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7E7E7E"/>
                </a:solidFill>
                <a:latin typeface="Tahoma"/>
                <a:cs typeface="Tahoma"/>
              </a:rPr>
              <a:t>FOLDERS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Different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file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types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associated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are: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D4DBE4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46446" y="3868318"/>
            <a:ext cx="9885045" cy="18865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b="1" spc="7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Demo—Getting</a:t>
            </a:r>
            <a:r>
              <a:rPr sz="2800" b="1" spc="-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1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Started</a:t>
            </a:r>
            <a:r>
              <a:rPr sz="2800" b="1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17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with</a:t>
            </a:r>
            <a:r>
              <a:rPr sz="2800" b="1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7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Tableau</a:t>
            </a:r>
            <a:r>
              <a:rPr sz="2800" b="1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Application</a:t>
            </a:r>
            <a:endParaRPr sz="280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10"/>
              </a:spcBef>
            </a:pPr>
            <a:r>
              <a:rPr sz="2800" spc="10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Demonstrate </a:t>
            </a:r>
            <a:r>
              <a:rPr sz="2800" spc="1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how </a:t>
            </a:r>
            <a:r>
              <a:rPr sz="2800" spc="1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 </a:t>
            </a:r>
            <a:r>
              <a:rPr sz="2800" spc="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create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sz="2800" spc="1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workbook </a:t>
            </a:r>
            <a:r>
              <a:rPr sz="2800" spc="10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and </a:t>
            </a:r>
            <a:r>
              <a:rPr sz="2800" spc="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vertical </a:t>
            </a:r>
            <a:r>
              <a:rPr sz="2800" spc="1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bar </a:t>
            </a:r>
            <a:r>
              <a:rPr sz="2800" spc="12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chart,</a:t>
            </a:r>
            <a:r>
              <a:rPr sz="28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connect</a:t>
            </a:r>
            <a:r>
              <a:rPr sz="28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</a:t>
            </a:r>
            <a:r>
              <a:rPr sz="2800" spc="-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saved</a:t>
            </a:r>
            <a:r>
              <a:rPr sz="2800" spc="-4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sz="28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source,</a:t>
            </a:r>
            <a:r>
              <a:rPr sz="2800" spc="-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add</a:t>
            </a:r>
            <a:r>
              <a:rPr sz="2800" spc="-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28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return</a:t>
            </a:r>
            <a:r>
              <a:rPr sz="28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table,</a:t>
            </a:r>
            <a:r>
              <a:rPr sz="28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and </a:t>
            </a:r>
            <a:r>
              <a:rPr sz="2800" spc="-7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save</a:t>
            </a:r>
            <a:r>
              <a:rPr sz="28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the</a:t>
            </a:r>
            <a:r>
              <a:rPr sz="28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workbook</a:t>
            </a:r>
            <a:endParaRPr sz="280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2276" y="4645914"/>
            <a:ext cx="6125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Topic</a:t>
            </a:r>
            <a:r>
              <a:rPr sz="2800" spc="-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2:</a:t>
            </a:r>
            <a:r>
              <a:rPr sz="2800" spc="-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Components</a:t>
            </a:r>
            <a:r>
              <a:rPr sz="2800" spc="-8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of</a:t>
            </a:r>
            <a:r>
              <a:rPr sz="2800" spc="-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View</a:t>
            </a:r>
            <a:r>
              <a:rPr sz="2800" spc="-7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Section</a:t>
            </a:r>
            <a:endParaRPr sz="280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708" y="4120134"/>
            <a:ext cx="5951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r>
              <a:rPr sz="28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</a:t>
            </a:r>
            <a:r>
              <a:rPr sz="2800" spc="-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Tableau</a:t>
            </a:r>
            <a:r>
              <a:rPr sz="2800" spc="-8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Interface</a:t>
            </a:r>
            <a:endParaRPr sz="280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402" y="268350"/>
            <a:ext cx="6015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Components</a:t>
            </a:r>
            <a:r>
              <a:rPr spc="-130" dirty="0"/>
              <a:t> </a:t>
            </a:r>
            <a:r>
              <a:rPr spc="80" dirty="0"/>
              <a:t>of</a:t>
            </a:r>
            <a:r>
              <a:rPr spc="-135" dirty="0"/>
              <a:t> </a:t>
            </a:r>
            <a:r>
              <a:rPr spc="70" dirty="0"/>
              <a:t>View</a:t>
            </a:r>
            <a:r>
              <a:rPr spc="-125" dirty="0"/>
              <a:t> </a:t>
            </a:r>
            <a:r>
              <a:rPr spc="40" dirty="0"/>
              <a:t>Section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5232" y="1263776"/>
            <a:ext cx="8122920" cy="681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330" algn="ctr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view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consists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several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sections:</a:t>
            </a:r>
            <a:endParaRPr sz="2200">
              <a:latin typeface="Arial"/>
              <a:cs typeface="Arial"/>
            </a:endParaRPr>
          </a:p>
          <a:p>
            <a:pPr marL="12700" marR="6656705">
              <a:lnSpc>
                <a:spcPts val="5960"/>
              </a:lnSpc>
              <a:spcBef>
                <a:spcPts val="400"/>
              </a:spcBef>
            </a:pP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Field</a:t>
            </a:r>
            <a:r>
              <a:rPr sz="22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labels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Title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Marks</a:t>
            </a:r>
            <a:r>
              <a:rPr sz="22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Cards</a:t>
            </a:r>
            <a:endParaRPr sz="2200">
              <a:latin typeface="Arial"/>
              <a:cs typeface="Arial"/>
            </a:endParaRPr>
          </a:p>
          <a:p>
            <a:pPr marL="12700" marR="6957695" indent="19685">
              <a:lnSpc>
                <a:spcPct val="230900"/>
              </a:lnSpc>
              <a:spcBef>
                <a:spcPts val="50"/>
              </a:spcBef>
            </a:pP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Legends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15" dirty="0">
                <a:solidFill>
                  <a:srgbClr val="3E3E3E"/>
                </a:solidFill>
                <a:latin typeface="Arial"/>
                <a:cs typeface="Arial"/>
              </a:rPr>
              <a:t>C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aptions</a:t>
            </a:r>
            <a:endParaRPr sz="2200">
              <a:latin typeface="Arial"/>
              <a:cs typeface="Arial"/>
            </a:endParaRPr>
          </a:p>
          <a:p>
            <a:pPr marL="32384" marR="6989445">
              <a:lnSpc>
                <a:spcPct val="248400"/>
              </a:lnSpc>
              <a:spcBef>
                <a:spcPts val="185"/>
              </a:spcBef>
            </a:pP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Values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Head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e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rs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  <a:spcBef>
                <a:spcPts val="5"/>
              </a:spcBef>
            </a:pP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Some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sections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specific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visualization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selected.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7060" y="1906523"/>
            <a:ext cx="524510" cy="521334"/>
          </a:xfrm>
          <a:custGeom>
            <a:avLst/>
            <a:gdLst/>
            <a:ahLst/>
            <a:cxnLst/>
            <a:rect l="l" t="t" r="r" b="b"/>
            <a:pathLst>
              <a:path w="524510" h="521335">
                <a:moveTo>
                  <a:pt x="260223" y="0"/>
                </a:moveTo>
                <a:lnTo>
                  <a:pt x="213569" y="4185"/>
                </a:lnTo>
                <a:lnTo>
                  <a:pt x="169608" y="16270"/>
                </a:lnTo>
                <a:lnTo>
                  <a:pt x="129088" y="35545"/>
                </a:lnTo>
                <a:lnTo>
                  <a:pt x="92754" y="61302"/>
                </a:lnTo>
                <a:lnTo>
                  <a:pt x="61353" y="92832"/>
                </a:lnTo>
                <a:lnTo>
                  <a:pt x="35630" y="129427"/>
                </a:lnTo>
                <a:lnTo>
                  <a:pt x="16333" y="170377"/>
                </a:lnTo>
                <a:lnTo>
                  <a:pt x="4207" y="214973"/>
                </a:lnTo>
                <a:lnTo>
                  <a:pt x="0" y="262508"/>
                </a:lnTo>
                <a:lnTo>
                  <a:pt x="4207" y="308909"/>
                </a:lnTo>
                <a:lnTo>
                  <a:pt x="16333" y="352623"/>
                </a:lnTo>
                <a:lnTo>
                  <a:pt x="35630" y="392909"/>
                </a:lnTo>
                <a:lnTo>
                  <a:pt x="61353" y="429028"/>
                </a:lnTo>
                <a:lnTo>
                  <a:pt x="92754" y="460239"/>
                </a:lnTo>
                <a:lnTo>
                  <a:pt x="129088" y="485803"/>
                </a:lnTo>
                <a:lnTo>
                  <a:pt x="169608" y="504979"/>
                </a:lnTo>
                <a:lnTo>
                  <a:pt x="213569" y="517027"/>
                </a:lnTo>
                <a:lnTo>
                  <a:pt x="260223" y="521207"/>
                </a:lnTo>
                <a:lnTo>
                  <a:pt x="307041" y="517027"/>
                </a:lnTo>
                <a:lnTo>
                  <a:pt x="351369" y="504979"/>
                </a:lnTo>
                <a:lnTo>
                  <a:pt x="392401" y="485803"/>
                </a:lnTo>
                <a:lnTo>
                  <a:pt x="429332" y="460239"/>
                </a:lnTo>
                <a:lnTo>
                  <a:pt x="461355" y="429028"/>
                </a:lnTo>
                <a:lnTo>
                  <a:pt x="472080" y="414305"/>
                </a:lnTo>
                <a:lnTo>
                  <a:pt x="233854" y="414305"/>
                </a:lnTo>
                <a:lnTo>
                  <a:pt x="225577" y="412900"/>
                </a:lnTo>
                <a:lnTo>
                  <a:pt x="218693" y="408685"/>
                </a:lnTo>
                <a:lnTo>
                  <a:pt x="184785" y="374903"/>
                </a:lnTo>
                <a:lnTo>
                  <a:pt x="178427" y="368055"/>
                </a:lnTo>
                <a:lnTo>
                  <a:pt x="176307" y="359457"/>
                </a:lnTo>
                <a:lnTo>
                  <a:pt x="178427" y="350168"/>
                </a:lnTo>
                <a:lnTo>
                  <a:pt x="184785" y="341249"/>
                </a:lnTo>
                <a:lnTo>
                  <a:pt x="264032" y="262508"/>
                </a:lnTo>
                <a:lnTo>
                  <a:pt x="184785" y="179958"/>
                </a:lnTo>
                <a:lnTo>
                  <a:pt x="178427" y="173168"/>
                </a:lnTo>
                <a:lnTo>
                  <a:pt x="176307" y="164972"/>
                </a:lnTo>
                <a:lnTo>
                  <a:pt x="178427" y="156777"/>
                </a:lnTo>
                <a:lnTo>
                  <a:pt x="184785" y="149986"/>
                </a:lnTo>
                <a:lnTo>
                  <a:pt x="218693" y="116204"/>
                </a:lnTo>
                <a:lnTo>
                  <a:pt x="225577" y="109918"/>
                </a:lnTo>
                <a:lnTo>
                  <a:pt x="233854" y="107823"/>
                </a:lnTo>
                <a:lnTo>
                  <a:pt x="472133" y="107823"/>
                </a:lnTo>
                <a:lnTo>
                  <a:pt x="461355" y="92832"/>
                </a:lnTo>
                <a:lnTo>
                  <a:pt x="429332" y="61302"/>
                </a:lnTo>
                <a:lnTo>
                  <a:pt x="392401" y="35545"/>
                </a:lnTo>
                <a:lnTo>
                  <a:pt x="351369" y="16270"/>
                </a:lnTo>
                <a:lnTo>
                  <a:pt x="307041" y="4185"/>
                </a:lnTo>
                <a:lnTo>
                  <a:pt x="260223" y="0"/>
                </a:lnTo>
                <a:close/>
              </a:path>
              <a:path w="524510" h="521335">
                <a:moveTo>
                  <a:pt x="472133" y="107823"/>
                </a:moveTo>
                <a:lnTo>
                  <a:pt x="233854" y="107823"/>
                </a:lnTo>
                <a:lnTo>
                  <a:pt x="242107" y="109918"/>
                </a:lnTo>
                <a:lnTo>
                  <a:pt x="248919" y="116204"/>
                </a:lnTo>
                <a:lnTo>
                  <a:pt x="380873" y="243712"/>
                </a:lnTo>
                <a:lnTo>
                  <a:pt x="384682" y="247523"/>
                </a:lnTo>
                <a:lnTo>
                  <a:pt x="388492" y="255016"/>
                </a:lnTo>
                <a:lnTo>
                  <a:pt x="384682" y="262508"/>
                </a:lnTo>
                <a:lnTo>
                  <a:pt x="388492" y="266192"/>
                </a:lnTo>
                <a:lnTo>
                  <a:pt x="384682" y="273684"/>
                </a:lnTo>
                <a:lnTo>
                  <a:pt x="248919" y="408685"/>
                </a:lnTo>
                <a:lnTo>
                  <a:pt x="242107" y="412900"/>
                </a:lnTo>
                <a:lnTo>
                  <a:pt x="233854" y="414305"/>
                </a:lnTo>
                <a:lnTo>
                  <a:pt x="472080" y="414305"/>
                </a:lnTo>
                <a:lnTo>
                  <a:pt x="487665" y="392909"/>
                </a:lnTo>
                <a:lnTo>
                  <a:pt x="507456" y="352623"/>
                </a:lnTo>
                <a:lnTo>
                  <a:pt x="519921" y="308909"/>
                </a:lnTo>
                <a:lnTo>
                  <a:pt x="524255" y="262508"/>
                </a:lnTo>
                <a:lnTo>
                  <a:pt x="519921" y="214973"/>
                </a:lnTo>
                <a:lnTo>
                  <a:pt x="507456" y="170377"/>
                </a:lnTo>
                <a:lnTo>
                  <a:pt x="487665" y="129427"/>
                </a:lnTo>
                <a:lnTo>
                  <a:pt x="472133" y="10782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7060" y="2674620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10" h="523239">
                <a:moveTo>
                  <a:pt x="260223" y="0"/>
                </a:moveTo>
                <a:lnTo>
                  <a:pt x="213569" y="4199"/>
                </a:lnTo>
                <a:lnTo>
                  <a:pt x="169608" y="16322"/>
                </a:lnTo>
                <a:lnTo>
                  <a:pt x="129088" y="35658"/>
                </a:lnTo>
                <a:lnTo>
                  <a:pt x="92754" y="61495"/>
                </a:lnTo>
                <a:lnTo>
                  <a:pt x="61353" y="93120"/>
                </a:lnTo>
                <a:lnTo>
                  <a:pt x="35630" y="129822"/>
                </a:lnTo>
                <a:lnTo>
                  <a:pt x="16333" y="170889"/>
                </a:lnTo>
                <a:lnTo>
                  <a:pt x="4207" y="215609"/>
                </a:lnTo>
                <a:lnTo>
                  <a:pt x="0" y="263270"/>
                </a:lnTo>
                <a:lnTo>
                  <a:pt x="4207" y="309798"/>
                </a:lnTo>
                <a:lnTo>
                  <a:pt x="16333" y="353635"/>
                </a:lnTo>
                <a:lnTo>
                  <a:pt x="35630" y="394038"/>
                </a:lnTo>
                <a:lnTo>
                  <a:pt x="61353" y="430265"/>
                </a:lnTo>
                <a:lnTo>
                  <a:pt x="92754" y="461571"/>
                </a:lnTo>
                <a:lnTo>
                  <a:pt x="129088" y="487214"/>
                </a:lnTo>
                <a:lnTo>
                  <a:pt x="169608" y="506450"/>
                </a:lnTo>
                <a:lnTo>
                  <a:pt x="213569" y="518537"/>
                </a:lnTo>
                <a:lnTo>
                  <a:pt x="260223" y="522731"/>
                </a:lnTo>
                <a:lnTo>
                  <a:pt x="307041" y="518537"/>
                </a:lnTo>
                <a:lnTo>
                  <a:pt x="351369" y="506450"/>
                </a:lnTo>
                <a:lnTo>
                  <a:pt x="392401" y="487214"/>
                </a:lnTo>
                <a:lnTo>
                  <a:pt x="429332" y="461571"/>
                </a:lnTo>
                <a:lnTo>
                  <a:pt x="461355" y="430265"/>
                </a:lnTo>
                <a:lnTo>
                  <a:pt x="472024" y="415575"/>
                </a:lnTo>
                <a:lnTo>
                  <a:pt x="233854" y="415575"/>
                </a:lnTo>
                <a:lnTo>
                  <a:pt x="225577" y="414170"/>
                </a:lnTo>
                <a:lnTo>
                  <a:pt x="218693" y="409955"/>
                </a:lnTo>
                <a:lnTo>
                  <a:pt x="184785" y="376046"/>
                </a:lnTo>
                <a:lnTo>
                  <a:pt x="178427" y="369179"/>
                </a:lnTo>
                <a:lnTo>
                  <a:pt x="176307" y="360537"/>
                </a:lnTo>
                <a:lnTo>
                  <a:pt x="178427" y="351204"/>
                </a:lnTo>
                <a:lnTo>
                  <a:pt x="184785" y="342264"/>
                </a:lnTo>
                <a:lnTo>
                  <a:pt x="264032" y="263270"/>
                </a:lnTo>
                <a:lnTo>
                  <a:pt x="184785" y="180466"/>
                </a:lnTo>
                <a:lnTo>
                  <a:pt x="178427" y="173674"/>
                </a:lnTo>
                <a:lnTo>
                  <a:pt x="176307" y="165465"/>
                </a:lnTo>
                <a:lnTo>
                  <a:pt x="178427" y="157231"/>
                </a:lnTo>
                <a:lnTo>
                  <a:pt x="184785" y="150367"/>
                </a:lnTo>
                <a:lnTo>
                  <a:pt x="218693" y="116585"/>
                </a:lnTo>
                <a:lnTo>
                  <a:pt x="225577" y="110228"/>
                </a:lnTo>
                <a:lnTo>
                  <a:pt x="233854" y="108108"/>
                </a:lnTo>
                <a:lnTo>
                  <a:pt x="472100" y="108108"/>
                </a:lnTo>
                <a:lnTo>
                  <a:pt x="461355" y="93120"/>
                </a:lnTo>
                <a:lnTo>
                  <a:pt x="429332" y="61495"/>
                </a:lnTo>
                <a:lnTo>
                  <a:pt x="392401" y="35658"/>
                </a:lnTo>
                <a:lnTo>
                  <a:pt x="351369" y="16322"/>
                </a:lnTo>
                <a:lnTo>
                  <a:pt x="307041" y="4199"/>
                </a:lnTo>
                <a:lnTo>
                  <a:pt x="260223" y="0"/>
                </a:lnTo>
                <a:close/>
              </a:path>
              <a:path w="524510" h="523239">
                <a:moveTo>
                  <a:pt x="472100" y="108108"/>
                </a:moveTo>
                <a:lnTo>
                  <a:pt x="233854" y="108108"/>
                </a:lnTo>
                <a:lnTo>
                  <a:pt x="242107" y="110228"/>
                </a:lnTo>
                <a:lnTo>
                  <a:pt x="248919" y="116585"/>
                </a:lnTo>
                <a:lnTo>
                  <a:pt x="384682" y="248157"/>
                </a:lnTo>
                <a:lnTo>
                  <a:pt x="388492" y="255777"/>
                </a:lnTo>
                <a:lnTo>
                  <a:pt x="384682" y="263270"/>
                </a:lnTo>
                <a:lnTo>
                  <a:pt x="388492" y="266953"/>
                </a:lnTo>
                <a:lnTo>
                  <a:pt x="384682" y="274574"/>
                </a:lnTo>
                <a:lnTo>
                  <a:pt x="380873" y="278256"/>
                </a:lnTo>
                <a:lnTo>
                  <a:pt x="248919" y="409955"/>
                </a:lnTo>
                <a:lnTo>
                  <a:pt x="242107" y="414170"/>
                </a:lnTo>
                <a:lnTo>
                  <a:pt x="233854" y="415575"/>
                </a:lnTo>
                <a:lnTo>
                  <a:pt x="472024" y="415575"/>
                </a:lnTo>
                <a:lnTo>
                  <a:pt x="487665" y="394038"/>
                </a:lnTo>
                <a:lnTo>
                  <a:pt x="507456" y="353635"/>
                </a:lnTo>
                <a:lnTo>
                  <a:pt x="519921" y="309798"/>
                </a:lnTo>
                <a:lnTo>
                  <a:pt x="524255" y="263270"/>
                </a:lnTo>
                <a:lnTo>
                  <a:pt x="519921" y="215609"/>
                </a:lnTo>
                <a:lnTo>
                  <a:pt x="507456" y="170889"/>
                </a:lnTo>
                <a:lnTo>
                  <a:pt x="487665" y="129822"/>
                </a:lnTo>
                <a:lnTo>
                  <a:pt x="472100" y="10810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7060" y="3450335"/>
            <a:ext cx="524510" cy="521334"/>
          </a:xfrm>
          <a:custGeom>
            <a:avLst/>
            <a:gdLst/>
            <a:ahLst/>
            <a:cxnLst/>
            <a:rect l="l" t="t" r="r" b="b"/>
            <a:pathLst>
              <a:path w="524510" h="521335">
                <a:moveTo>
                  <a:pt x="260223" y="0"/>
                </a:moveTo>
                <a:lnTo>
                  <a:pt x="213569" y="4185"/>
                </a:lnTo>
                <a:lnTo>
                  <a:pt x="169608" y="16270"/>
                </a:lnTo>
                <a:lnTo>
                  <a:pt x="129088" y="35545"/>
                </a:lnTo>
                <a:lnTo>
                  <a:pt x="92754" y="61302"/>
                </a:lnTo>
                <a:lnTo>
                  <a:pt x="61353" y="92832"/>
                </a:lnTo>
                <a:lnTo>
                  <a:pt x="35630" y="129427"/>
                </a:lnTo>
                <a:lnTo>
                  <a:pt x="16333" y="170377"/>
                </a:lnTo>
                <a:lnTo>
                  <a:pt x="4207" y="214973"/>
                </a:lnTo>
                <a:lnTo>
                  <a:pt x="0" y="262509"/>
                </a:lnTo>
                <a:lnTo>
                  <a:pt x="4207" y="308909"/>
                </a:lnTo>
                <a:lnTo>
                  <a:pt x="16333" y="352623"/>
                </a:lnTo>
                <a:lnTo>
                  <a:pt x="35630" y="392909"/>
                </a:lnTo>
                <a:lnTo>
                  <a:pt x="61353" y="429028"/>
                </a:lnTo>
                <a:lnTo>
                  <a:pt x="92754" y="460239"/>
                </a:lnTo>
                <a:lnTo>
                  <a:pt x="129088" y="485803"/>
                </a:lnTo>
                <a:lnTo>
                  <a:pt x="169608" y="504979"/>
                </a:lnTo>
                <a:lnTo>
                  <a:pt x="213569" y="517027"/>
                </a:lnTo>
                <a:lnTo>
                  <a:pt x="260223" y="521208"/>
                </a:lnTo>
                <a:lnTo>
                  <a:pt x="307041" y="517027"/>
                </a:lnTo>
                <a:lnTo>
                  <a:pt x="351369" y="504979"/>
                </a:lnTo>
                <a:lnTo>
                  <a:pt x="392401" y="485803"/>
                </a:lnTo>
                <a:lnTo>
                  <a:pt x="429332" y="460239"/>
                </a:lnTo>
                <a:lnTo>
                  <a:pt x="461355" y="429028"/>
                </a:lnTo>
                <a:lnTo>
                  <a:pt x="472080" y="414305"/>
                </a:lnTo>
                <a:lnTo>
                  <a:pt x="233854" y="414305"/>
                </a:lnTo>
                <a:lnTo>
                  <a:pt x="225577" y="412900"/>
                </a:lnTo>
                <a:lnTo>
                  <a:pt x="218693" y="408686"/>
                </a:lnTo>
                <a:lnTo>
                  <a:pt x="184785" y="374903"/>
                </a:lnTo>
                <a:lnTo>
                  <a:pt x="178427" y="368055"/>
                </a:lnTo>
                <a:lnTo>
                  <a:pt x="176307" y="359457"/>
                </a:lnTo>
                <a:lnTo>
                  <a:pt x="178427" y="350168"/>
                </a:lnTo>
                <a:lnTo>
                  <a:pt x="184785" y="341249"/>
                </a:lnTo>
                <a:lnTo>
                  <a:pt x="264032" y="262509"/>
                </a:lnTo>
                <a:lnTo>
                  <a:pt x="184785" y="179959"/>
                </a:lnTo>
                <a:lnTo>
                  <a:pt x="178427" y="173168"/>
                </a:lnTo>
                <a:lnTo>
                  <a:pt x="176307" y="164973"/>
                </a:lnTo>
                <a:lnTo>
                  <a:pt x="178427" y="156777"/>
                </a:lnTo>
                <a:lnTo>
                  <a:pt x="184785" y="149987"/>
                </a:lnTo>
                <a:lnTo>
                  <a:pt x="218693" y="116204"/>
                </a:lnTo>
                <a:lnTo>
                  <a:pt x="225577" y="109918"/>
                </a:lnTo>
                <a:lnTo>
                  <a:pt x="233854" y="107822"/>
                </a:lnTo>
                <a:lnTo>
                  <a:pt x="472133" y="107822"/>
                </a:lnTo>
                <a:lnTo>
                  <a:pt x="461355" y="92832"/>
                </a:lnTo>
                <a:lnTo>
                  <a:pt x="429332" y="61302"/>
                </a:lnTo>
                <a:lnTo>
                  <a:pt x="392401" y="35545"/>
                </a:lnTo>
                <a:lnTo>
                  <a:pt x="351369" y="16270"/>
                </a:lnTo>
                <a:lnTo>
                  <a:pt x="307041" y="4185"/>
                </a:lnTo>
                <a:lnTo>
                  <a:pt x="260223" y="0"/>
                </a:lnTo>
                <a:close/>
              </a:path>
              <a:path w="524510" h="521335">
                <a:moveTo>
                  <a:pt x="472133" y="107822"/>
                </a:moveTo>
                <a:lnTo>
                  <a:pt x="233854" y="107822"/>
                </a:lnTo>
                <a:lnTo>
                  <a:pt x="242107" y="109918"/>
                </a:lnTo>
                <a:lnTo>
                  <a:pt x="248919" y="116204"/>
                </a:lnTo>
                <a:lnTo>
                  <a:pt x="380873" y="243712"/>
                </a:lnTo>
                <a:lnTo>
                  <a:pt x="384682" y="247523"/>
                </a:lnTo>
                <a:lnTo>
                  <a:pt x="388492" y="255015"/>
                </a:lnTo>
                <a:lnTo>
                  <a:pt x="384682" y="262509"/>
                </a:lnTo>
                <a:lnTo>
                  <a:pt x="388492" y="266191"/>
                </a:lnTo>
                <a:lnTo>
                  <a:pt x="384682" y="273685"/>
                </a:lnTo>
                <a:lnTo>
                  <a:pt x="248919" y="408686"/>
                </a:lnTo>
                <a:lnTo>
                  <a:pt x="242107" y="412900"/>
                </a:lnTo>
                <a:lnTo>
                  <a:pt x="233854" y="414305"/>
                </a:lnTo>
                <a:lnTo>
                  <a:pt x="472080" y="414305"/>
                </a:lnTo>
                <a:lnTo>
                  <a:pt x="487665" y="392909"/>
                </a:lnTo>
                <a:lnTo>
                  <a:pt x="507456" y="352623"/>
                </a:lnTo>
                <a:lnTo>
                  <a:pt x="519921" y="308909"/>
                </a:lnTo>
                <a:lnTo>
                  <a:pt x="524255" y="262509"/>
                </a:lnTo>
                <a:lnTo>
                  <a:pt x="519921" y="214973"/>
                </a:lnTo>
                <a:lnTo>
                  <a:pt x="507456" y="170377"/>
                </a:lnTo>
                <a:lnTo>
                  <a:pt x="487665" y="129427"/>
                </a:lnTo>
                <a:lnTo>
                  <a:pt x="472133" y="10782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7060" y="4224528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10" h="523239">
                <a:moveTo>
                  <a:pt x="260223" y="0"/>
                </a:moveTo>
                <a:lnTo>
                  <a:pt x="213569" y="4199"/>
                </a:lnTo>
                <a:lnTo>
                  <a:pt x="169608" y="16322"/>
                </a:lnTo>
                <a:lnTo>
                  <a:pt x="129088" y="35658"/>
                </a:lnTo>
                <a:lnTo>
                  <a:pt x="92754" y="61495"/>
                </a:lnTo>
                <a:lnTo>
                  <a:pt x="61353" y="93120"/>
                </a:lnTo>
                <a:lnTo>
                  <a:pt x="35630" y="129822"/>
                </a:lnTo>
                <a:lnTo>
                  <a:pt x="16333" y="170889"/>
                </a:lnTo>
                <a:lnTo>
                  <a:pt x="4207" y="215609"/>
                </a:lnTo>
                <a:lnTo>
                  <a:pt x="0" y="263271"/>
                </a:lnTo>
                <a:lnTo>
                  <a:pt x="4207" y="309798"/>
                </a:lnTo>
                <a:lnTo>
                  <a:pt x="16333" y="353635"/>
                </a:lnTo>
                <a:lnTo>
                  <a:pt x="35630" y="394038"/>
                </a:lnTo>
                <a:lnTo>
                  <a:pt x="61353" y="430265"/>
                </a:lnTo>
                <a:lnTo>
                  <a:pt x="92754" y="461571"/>
                </a:lnTo>
                <a:lnTo>
                  <a:pt x="129088" y="487214"/>
                </a:lnTo>
                <a:lnTo>
                  <a:pt x="169608" y="506450"/>
                </a:lnTo>
                <a:lnTo>
                  <a:pt x="213569" y="518537"/>
                </a:lnTo>
                <a:lnTo>
                  <a:pt x="260223" y="522732"/>
                </a:lnTo>
                <a:lnTo>
                  <a:pt x="307041" y="518537"/>
                </a:lnTo>
                <a:lnTo>
                  <a:pt x="351369" y="506450"/>
                </a:lnTo>
                <a:lnTo>
                  <a:pt x="392401" y="487214"/>
                </a:lnTo>
                <a:lnTo>
                  <a:pt x="429332" y="461571"/>
                </a:lnTo>
                <a:lnTo>
                  <a:pt x="461355" y="430265"/>
                </a:lnTo>
                <a:lnTo>
                  <a:pt x="472024" y="415575"/>
                </a:lnTo>
                <a:lnTo>
                  <a:pt x="233854" y="415575"/>
                </a:lnTo>
                <a:lnTo>
                  <a:pt x="225577" y="414170"/>
                </a:lnTo>
                <a:lnTo>
                  <a:pt x="218693" y="409956"/>
                </a:lnTo>
                <a:lnTo>
                  <a:pt x="184785" y="376047"/>
                </a:lnTo>
                <a:lnTo>
                  <a:pt x="178427" y="369179"/>
                </a:lnTo>
                <a:lnTo>
                  <a:pt x="176307" y="360537"/>
                </a:lnTo>
                <a:lnTo>
                  <a:pt x="178427" y="351204"/>
                </a:lnTo>
                <a:lnTo>
                  <a:pt x="184785" y="342264"/>
                </a:lnTo>
                <a:lnTo>
                  <a:pt x="264032" y="263271"/>
                </a:lnTo>
                <a:lnTo>
                  <a:pt x="184785" y="180467"/>
                </a:lnTo>
                <a:lnTo>
                  <a:pt x="178427" y="173674"/>
                </a:lnTo>
                <a:lnTo>
                  <a:pt x="176307" y="165465"/>
                </a:lnTo>
                <a:lnTo>
                  <a:pt x="178427" y="157231"/>
                </a:lnTo>
                <a:lnTo>
                  <a:pt x="184785" y="150368"/>
                </a:lnTo>
                <a:lnTo>
                  <a:pt x="218693" y="116586"/>
                </a:lnTo>
                <a:lnTo>
                  <a:pt x="225577" y="110228"/>
                </a:lnTo>
                <a:lnTo>
                  <a:pt x="233854" y="108108"/>
                </a:lnTo>
                <a:lnTo>
                  <a:pt x="472100" y="108108"/>
                </a:lnTo>
                <a:lnTo>
                  <a:pt x="461355" y="93120"/>
                </a:lnTo>
                <a:lnTo>
                  <a:pt x="429332" y="61495"/>
                </a:lnTo>
                <a:lnTo>
                  <a:pt x="392401" y="35658"/>
                </a:lnTo>
                <a:lnTo>
                  <a:pt x="351369" y="16322"/>
                </a:lnTo>
                <a:lnTo>
                  <a:pt x="307041" y="4199"/>
                </a:lnTo>
                <a:lnTo>
                  <a:pt x="260223" y="0"/>
                </a:lnTo>
                <a:close/>
              </a:path>
              <a:path w="524510" h="523239">
                <a:moveTo>
                  <a:pt x="472100" y="108108"/>
                </a:moveTo>
                <a:lnTo>
                  <a:pt x="233854" y="108108"/>
                </a:lnTo>
                <a:lnTo>
                  <a:pt x="242107" y="110228"/>
                </a:lnTo>
                <a:lnTo>
                  <a:pt x="248919" y="116586"/>
                </a:lnTo>
                <a:lnTo>
                  <a:pt x="384682" y="248158"/>
                </a:lnTo>
                <a:lnTo>
                  <a:pt x="388492" y="255777"/>
                </a:lnTo>
                <a:lnTo>
                  <a:pt x="384682" y="263271"/>
                </a:lnTo>
                <a:lnTo>
                  <a:pt x="388492" y="266954"/>
                </a:lnTo>
                <a:lnTo>
                  <a:pt x="384682" y="274574"/>
                </a:lnTo>
                <a:lnTo>
                  <a:pt x="380873" y="278257"/>
                </a:lnTo>
                <a:lnTo>
                  <a:pt x="248919" y="409956"/>
                </a:lnTo>
                <a:lnTo>
                  <a:pt x="242107" y="414170"/>
                </a:lnTo>
                <a:lnTo>
                  <a:pt x="233854" y="415575"/>
                </a:lnTo>
                <a:lnTo>
                  <a:pt x="472024" y="415575"/>
                </a:lnTo>
                <a:lnTo>
                  <a:pt x="487665" y="394038"/>
                </a:lnTo>
                <a:lnTo>
                  <a:pt x="507456" y="353635"/>
                </a:lnTo>
                <a:lnTo>
                  <a:pt x="519921" y="309798"/>
                </a:lnTo>
                <a:lnTo>
                  <a:pt x="524255" y="263271"/>
                </a:lnTo>
                <a:lnTo>
                  <a:pt x="519921" y="215609"/>
                </a:lnTo>
                <a:lnTo>
                  <a:pt x="507456" y="170889"/>
                </a:lnTo>
                <a:lnTo>
                  <a:pt x="487665" y="129822"/>
                </a:lnTo>
                <a:lnTo>
                  <a:pt x="472100" y="10810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7060" y="5047488"/>
            <a:ext cx="524510" cy="523240"/>
          </a:xfrm>
          <a:custGeom>
            <a:avLst/>
            <a:gdLst/>
            <a:ahLst/>
            <a:cxnLst/>
            <a:rect l="l" t="t" r="r" b="b"/>
            <a:pathLst>
              <a:path w="524510" h="523239">
                <a:moveTo>
                  <a:pt x="260223" y="0"/>
                </a:moveTo>
                <a:lnTo>
                  <a:pt x="213569" y="4199"/>
                </a:lnTo>
                <a:lnTo>
                  <a:pt x="169608" y="16322"/>
                </a:lnTo>
                <a:lnTo>
                  <a:pt x="129088" y="35658"/>
                </a:lnTo>
                <a:lnTo>
                  <a:pt x="92754" y="61495"/>
                </a:lnTo>
                <a:lnTo>
                  <a:pt x="61353" y="93120"/>
                </a:lnTo>
                <a:lnTo>
                  <a:pt x="35630" y="129822"/>
                </a:lnTo>
                <a:lnTo>
                  <a:pt x="16333" y="170889"/>
                </a:lnTo>
                <a:lnTo>
                  <a:pt x="4207" y="215609"/>
                </a:lnTo>
                <a:lnTo>
                  <a:pt x="0" y="263271"/>
                </a:lnTo>
                <a:lnTo>
                  <a:pt x="4207" y="309798"/>
                </a:lnTo>
                <a:lnTo>
                  <a:pt x="16333" y="353635"/>
                </a:lnTo>
                <a:lnTo>
                  <a:pt x="35630" y="394038"/>
                </a:lnTo>
                <a:lnTo>
                  <a:pt x="61353" y="430265"/>
                </a:lnTo>
                <a:lnTo>
                  <a:pt x="92754" y="461571"/>
                </a:lnTo>
                <a:lnTo>
                  <a:pt x="129088" y="487214"/>
                </a:lnTo>
                <a:lnTo>
                  <a:pt x="169608" y="506450"/>
                </a:lnTo>
                <a:lnTo>
                  <a:pt x="213569" y="518537"/>
                </a:lnTo>
                <a:lnTo>
                  <a:pt x="260223" y="522732"/>
                </a:lnTo>
                <a:lnTo>
                  <a:pt x="307041" y="518537"/>
                </a:lnTo>
                <a:lnTo>
                  <a:pt x="351369" y="506450"/>
                </a:lnTo>
                <a:lnTo>
                  <a:pt x="392401" y="487214"/>
                </a:lnTo>
                <a:lnTo>
                  <a:pt x="429332" y="461571"/>
                </a:lnTo>
                <a:lnTo>
                  <a:pt x="461355" y="430265"/>
                </a:lnTo>
                <a:lnTo>
                  <a:pt x="472024" y="415575"/>
                </a:lnTo>
                <a:lnTo>
                  <a:pt x="233854" y="415575"/>
                </a:lnTo>
                <a:lnTo>
                  <a:pt x="225577" y="414170"/>
                </a:lnTo>
                <a:lnTo>
                  <a:pt x="218693" y="409956"/>
                </a:lnTo>
                <a:lnTo>
                  <a:pt x="184785" y="376047"/>
                </a:lnTo>
                <a:lnTo>
                  <a:pt x="178427" y="369179"/>
                </a:lnTo>
                <a:lnTo>
                  <a:pt x="176307" y="360537"/>
                </a:lnTo>
                <a:lnTo>
                  <a:pt x="178427" y="351204"/>
                </a:lnTo>
                <a:lnTo>
                  <a:pt x="184785" y="342264"/>
                </a:lnTo>
                <a:lnTo>
                  <a:pt x="264032" y="263271"/>
                </a:lnTo>
                <a:lnTo>
                  <a:pt x="184785" y="180466"/>
                </a:lnTo>
                <a:lnTo>
                  <a:pt x="178427" y="173674"/>
                </a:lnTo>
                <a:lnTo>
                  <a:pt x="176307" y="165465"/>
                </a:lnTo>
                <a:lnTo>
                  <a:pt x="178427" y="157231"/>
                </a:lnTo>
                <a:lnTo>
                  <a:pt x="184785" y="150367"/>
                </a:lnTo>
                <a:lnTo>
                  <a:pt x="218693" y="116586"/>
                </a:lnTo>
                <a:lnTo>
                  <a:pt x="225577" y="110228"/>
                </a:lnTo>
                <a:lnTo>
                  <a:pt x="233854" y="108108"/>
                </a:lnTo>
                <a:lnTo>
                  <a:pt x="472100" y="108108"/>
                </a:lnTo>
                <a:lnTo>
                  <a:pt x="461355" y="93120"/>
                </a:lnTo>
                <a:lnTo>
                  <a:pt x="429332" y="61495"/>
                </a:lnTo>
                <a:lnTo>
                  <a:pt x="392401" y="35658"/>
                </a:lnTo>
                <a:lnTo>
                  <a:pt x="351369" y="16322"/>
                </a:lnTo>
                <a:lnTo>
                  <a:pt x="307041" y="4199"/>
                </a:lnTo>
                <a:lnTo>
                  <a:pt x="260223" y="0"/>
                </a:lnTo>
                <a:close/>
              </a:path>
              <a:path w="524510" h="523239">
                <a:moveTo>
                  <a:pt x="472100" y="108108"/>
                </a:moveTo>
                <a:lnTo>
                  <a:pt x="233854" y="108108"/>
                </a:lnTo>
                <a:lnTo>
                  <a:pt x="242107" y="110228"/>
                </a:lnTo>
                <a:lnTo>
                  <a:pt x="248919" y="116586"/>
                </a:lnTo>
                <a:lnTo>
                  <a:pt x="384682" y="248158"/>
                </a:lnTo>
                <a:lnTo>
                  <a:pt x="388492" y="255777"/>
                </a:lnTo>
                <a:lnTo>
                  <a:pt x="384682" y="263271"/>
                </a:lnTo>
                <a:lnTo>
                  <a:pt x="388492" y="266953"/>
                </a:lnTo>
                <a:lnTo>
                  <a:pt x="384682" y="274574"/>
                </a:lnTo>
                <a:lnTo>
                  <a:pt x="380873" y="278257"/>
                </a:lnTo>
                <a:lnTo>
                  <a:pt x="248919" y="409956"/>
                </a:lnTo>
                <a:lnTo>
                  <a:pt x="242107" y="414170"/>
                </a:lnTo>
                <a:lnTo>
                  <a:pt x="233854" y="415575"/>
                </a:lnTo>
                <a:lnTo>
                  <a:pt x="472024" y="415575"/>
                </a:lnTo>
                <a:lnTo>
                  <a:pt x="487665" y="394038"/>
                </a:lnTo>
                <a:lnTo>
                  <a:pt x="507456" y="353635"/>
                </a:lnTo>
                <a:lnTo>
                  <a:pt x="519921" y="309798"/>
                </a:lnTo>
                <a:lnTo>
                  <a:pt x="524255" y="263271"/>
                </a:lnTo>
                <a:lnTo>
                  <a:pt x="519921" y="215609"/>
                </a:lnTo>
                <a:lnTo>
                  <a:pt x="507456" y="170889"/>
                </a:lnTo>
                <a:lnTo>
                  <a:pt x="487665" y="129822"/>
                </a:lnTo>
                <a:lnTo>
                  <a:pt x="472100" y="10810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7060" y="5878067"/>
            <a:ext cx="524510" cy="521334"/>
          </a:xfrm>
          <a:custGeom>
            <a:avLst/>
            <a:gdLst/>
            <a:ahLst/>
            <a:cxnLst/>
            <a:rect l="l" t="t" r="r" b="b"/>
            <a:pathLst>
              <a:path w="524510" h="521335">
                <a:moveTo>
                  <a:pt x="260223" y="0"/>
                </a:moveTo>
                <a:lnTo>
                  <a:pt x="213569" y="4185"/>
                </a:lnTo>
                <a:lnTo>
                  <a:pt x="169608" y="16270"/>
                </a:lnTo>
                <a:lnTo>
                  <a:pt x="129088" y="35545"/>
                </a:lnTo>
                <a:lnTo>
                  <a:pt x="92754" y="61302"/>
                </a:lnTo>
                <a:lnTo>
                  <a:pt x="61353" y="92832"/>
                </a:lnTo>
                <a:lnTo>
                  <a:pt x="35630" y="129427"/>
                </a:lnTo>
                <a:lnTo>
                  <a:pt x="16333" y="170377"/>
                </a:lnTo>
                <a:lnTo>
                  <a:pt x="4207" y="214973"/>
                </a:lnTo>
                <a:lnTo>
                  <a:pt x="0" y="262509"/>
                </a:lnTo>
                <a:lnTo>
                  <a:pt x="4207" y="308909"/>
                </a:lnTo>
                <a:lnTo>
                  <a:pt x="16333" y="352623"/>
                </a:lnTo>
                <a:lnTo>
                  <a:pt x="35630" y="392909"/>
                </a:lnTo>
                <a:lnTo>
                  <a:pt x="61353" y="429028"/>
                </a:lnTo>
                <a:lnTo>
                  <a:pt x="92754" y="460239"/>
                </a:lnTo>
                <a:lnTo>
                  <a:pt x="129088" y="485803"/>
                </a:lnTo>
                <a:lnTo>
                  <a:pt x="169608" y="504979"/>
                </a:lnTo>
                <a:lnTo>
                  <a:pt x="213569" y="517027"/>
                </a:lnTo>
                <a:lnTo>
                  <a:pt x="260223" y="521208"/>
                </a:lnTo>
                <a:lnTo>
                  <a:pt x="307041" y="517027"/>
                </a:lnTo>
                <a:lnTo>
                  <a:pt x="351369" y="504979"/>
                </a:lnTo>
                <a:lnTo>
                  <a:pt x="392401" y="485803"/>
                </a:lnTo>
                <a:lnTo>
                  <a:pt x="429332" y="460239"/>
                </a:lnTo>
                <a:lnTo>
                  <a:pt x="461355" y="429028"/>
                </a:lnTo>
                <a:lnTo>
                  <a:pt x="472080" y="414305"/>
                </a:lnTo>
                <a:lnTo>
                  <a:pt x="233854" y="414305"/>
                </a:lnTo>
                <a:lnTo>
                  <a:pt x="225577" y="412900"/>
                </a:lnTo>
                <a:lnTo>
                  <a:pt x="218693" y="408686"/>
                </a:lnTo>
                <a:lnTo>
                  <a:pt x="184785" y="374904"/>
                </a:lnTo>
                <a:lnTo>
                  <a:pt x="178427" y="368055"/>
                </a:lnTo>
                <a:lnTo>
                  <a:pt x="176307" y="359457"/>
                </a:lnTo>
                <a:lnTo>
                  <a:pt x="178427" y="350168"/>
                </a:lnTo>
                <a:lnTo>
                  <a:pt x="184785" y="341249"/>
                </a:lnTo>
                <a:lnTo>
                  <a:pt x="264032" y="262509"/>
                </a:lnTo>
                <a:lnTo>
                  <a:pt x="184785" y="179959"/>
                </a:lnTo>
                <a:lnTo>
                  <a:pt x="178427" y="173168"/>
                </a:lnTo>
                <a:lnTo>
                  <a:pt x="176307" y="164973"/>
                </a:lnTo>
                <a:lnTo>
                  <a:pt x="178427" y="156777"/>
                </a:lnTo>
                <a:lnTo>
                  <a:pt x="184785" y="149987"/>
                </a:lnTo>
                <a:lnTo>
                  <a:pt x="218693" y="116205"/>
                </a:lnTo>
                <a:lnTo>
                  <a:pt x="225577" y="109918"/>
                </a:lnTo>
                <a:lnTo>
                  <a:pt x="233854" y="107823"/>
                </a:lnTo>
                <a:lnTo>
                  <a:pt x="472133" y="107823"/>
                </a:lnTo>
                <a:lnTo>
                  <a:pt x="461355" y="92832"/>
                </a:lnTo>
                <a:lnTo>
                  <a:pt x="429332" y="61302"/>
                </a:lnTo>
                <a:lnTo>
                  <a:pt x="392401" y="35545"/>
                </a:lnTo>
                <a:lnTo>
                  <a:pt x="351369" y="16270"/>
                </a:lnTo>
                <a:lnTo>
                  <a:pt x="307041" y="4185"/>
                </a:lnTo>
                <a:lnTo>
                  <a:pt x="260223" y="0"/>
                </a:lnTo>
                <a:close/>
              </a:path>
              <a:path w="524510" h="521335">
                <a:moveTo>
                  <a:pt x="472133" y="107823"/>
                </a:moveTo>
                <a:lnTo>
                  <a:pt x="233854" y="107823"/>
                </a:lnTo>
                <a:lnTo>
                  <a:pt x="242107" y="109918"/>
                </a:lnTo>
                <a:lnTo>
                  <a:pt x="248919" y="116205"/>
                </a:lnTo>
                <a:lnTo>
                  <a:pt x="380873" y="243713"/>
                </a:lnTo>
                <a:lnTo>
                  <a:pt x="384682" y="247523"/>
                </a:lnTo>
                <a:lnTo>
                  <a:pt x="388492" y="255016"/>
                </a:lnTo>
                <a:lnTo>
                  <a:pt x="384682" y="262509"/>
                </a:lnTo>
                <a:lnTo>
                  <a:pt x="388492" y="266192"/>
                </a:lnTo>
                <a:lnTo>
                  <a:pt x="384682" y="273685"/>
                </a:lnTo>
                <a:lnTo>
                  <a:pt x="248919" y="408686"/>
                </a:lnTo>
                <a:lnTo>
                  <a:pt x="242107" y="412900"/>
                </a:lnTo>
                <a:lnTo>
                  <a:pt x="233854" y="414305"/>
                </a:lnTo>
                <a:lnTo>
                  <a:pt x="472080" y="414305"/>
                </a:lnTo>
                <a:lnTo>
                  <a:pt x="487665" y="392909"/>
                </a:lnTo>
                <a:lnTo>
                  <a:pt x="507456" y="352623"/>
                </a:lnTo>
                <a:lnTo>
                  <a:pt x="519921" y="308909"/>
                </a:lnTo>
                <a:lnTo>
                  <a:pt x="524255" y="262509"/>
                </a:lnTo>
                <a:lnTo>
                  <a:pt x="519921" y="214973"/>
                </a:lnTo>
                <a:lnTo>
                  <a:pt x="507456" y="170377"/>
                </a:lnTo>
                <a:lnTo>
                  <a:pt x="487665" y="129427"/>
                </a:lnTo>
                <a:lnTo>
                  <a:pt x="472133" y="10782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7060" y="6708647"/>
            <a:ext cx="524510" cy="521334"/>
          </a:xfrm>
          <a:custGeom>
            <a:avLst/>
            <a:gdLst/>
            <a:ahLst/>
            <a:cxnLst/>
            <a:rect l="l" t="t" r="r" b="b"/>
            <a:pathLst>
              <a:path w="524510" h="521334">
                <a:moveTo>
                  <a:pt x="260223" y="0"/>
                </a:moveTo>
                <a:lnTo>
                  <a:pt x="213569" y="4185"/>
                </a:lnTo>
                <a:lnTo>
                  <a:pt x="169608" y="16270"/>
                </a:lnTo>
                <a:lnTo>
                  <a:pt x="129088" y="35545"/>
                </a:lnTo>
                <a:lnTo>
                  <a:pt x="92754" y="61302"/>
                </a:lnTo>
                <a:lnTo>
                  <a:pt x="61353" y="92832"/>
                </a:lnTo>
                <a:lnTo>
                  <a:pt x="35630" y="129427"/>
                </a:lnTo>
                <a:lnTo>
                  <a:pt x="16333" y="170377"/>
                </a:lnTo>
                <a:lnTo>
                  <a:pt x="4207" y="214973"/>
                </a:lnTo>
                <a:lnTo>
                  <a:pt x="0" y="262508"/>
                </a:lnTo>
                <a:lnTo>
                  <a:pt x="4207" y="308909"/>
                </a:lnTo>
                <a:lnTo>
                  <a:pt x="16333" y="352623"/>
                </a:lnTo>
                <a:lnTo>
                  <a:pt x="35630" y="392909"/>
                </a:lnTo>
                <a:lnTo>
                  <a:pt x="61353" y="429028"/>
                </a:lnTo>
                <a:lnTo>
                  <a:pt x="92754" y="460239"/>
                </a:lnTo>
                <a:lnTo>
                  <a:pt x="129088" y="485803"/>
                </a:lnTo>
                <a:lnTo>
                  <a:pt x="169608" y="504979"/>
                </a:lnTo>
                <a:lnTo>
                  <a:pt x="213569" y="517027"/>
                </a:lnTo>
                <a:lnTo>
                  <a:pt x="260223" y="521207"/>
                </a:lnTo>
                <a:lnTo>
                  <a:pt x="307041" y="517027"/>
                </a:lnTo>
                <a:lnTo>
                  <a:pt x="351369" y="504979"/>
                </a:lnTo>
                <a:lnTo>
                  <a:pt x="392401" y="485803"/>
                </a:lnTo>
                <a:lnTo>
                  <a:pt x="429332" y="460239"/>
                </a:lnTo>
                <a:lnTo>
                  <a:pt x="461355" y="429028"/>
                </a:lnTo>
                <a:lnTo>
                  <a:pt x="472080" y="414305"/>
                </a:lnTo>
                <a:lnTo>
                  <a:pt x="233854" y="414305"/>
                </a:lnTo>
                <a:lnTo>
                  <a:pt x="225577" y="412900"/>
                </a:lnTo>
                <a:lnTo>
                  <a:pt x="218693" y="408685"/>
                </a:lnTo>
                <a:lnTo>
                  <a:pt x="184785" y="374903"/>
                </a:lnTo>
                <a:lnTo>
                  <a:pt x="178427" y="368055"/>
                </a:lnTo>
                <a:lnTo>
                  <a:pt x="176307" y="359457"/>
                </a:lnTo>
                <a:lnTo>
                  <a:pt x="178427" y="350168"/>
                </a:lnTo>
                <a:lnTo>
                  <a:pt x="184785" y="341249"/>
                </a:lnTo>
                <a:lnTo>
                  <a:pt x="264032" y="262508"/>
                </a:lnTo>
                <a:lnTo>
                  <a:pt x="184785" y="179958"/>
                </a:lnTo>
                <a:lnTo>
                  <a:pt x="178427" y="173168"/>
                </a:lnTo>
                <a:lnTo>
                  <a:pt x="176307" y="164973"/>
                </a:lnTo>
                <a:lnTo>
                  <a:pt x="178427" y="156777"/>
                </a:lnTo>
                <a:lnTo>
                  <a:pt x="184785" y="149987"/>
                </a:lnTo>
                <a:lnTo>
                  <a:pt x="218693" y="116204"/>
                </a:lnTo>
                <a:lnTo>
                  <a:pt x="225577" y="109918"/>
                </a:lnTo>
                <a:lnTo>
                  <a:pt x="233854" y="107822"/>
                </a:lnTo>
                <a:lnTo>
                  <a:pt x="472133" y="107822"/>
                </a:lnTo>
                <a:lnTo>
                  <a:pt x="461355" y="92832"/>
                </a:lnTo>
                <a:lnTo>
                  <a:pt x="429332" y="61302"/>
                </a:lnTo>
                <a:lnTo>
                  <a:pt x="392401" y="35545"/>
                </a:lnTo>
                <a:lnTo>
                  <a:pt x="351369" y="16270"/>
                </a:lnTo>
                <a:lnTo>
                  <a:pt x="307041" y="4185"/>
                </a:lnTo>
                <a:lnTo>
                  <a:pt x="260223" y="0"/>
                </a:lnTo>
                <a:close/>
              </a:path>
              <a:path w="524510" h="521334">
                <a:moveTo>
                  <a:pt x="472133" y="107822"/>
                </a:moveTo>
                <a:lnTo>
                  <a:pt x="233854" y="107822"/>
                </a:lnTo>
                <a:lnTo>
                  <a:pt x="242107" y="109918"/>
                </a:lnTo>
                <a:lnTo>
                  <a:pt x="248919" y="116204"/>
                </a:lnTo>
                <a:lnTo>
                  <a:pt x="380873" y="243712"/>
                </a:lnTo>
                <a:lnTo>
                  <a:pt x="384682" y="247522"/>
                </a:lnTo>
                <a:lnTo>
                  <a:pt x="388492" y="255015"/>
                </a:lnTo>
                <a:lnTo>
                  <a:pt x="384682" y="262508"/>
                </a:lnTo>
                <a:lnTo>
                  <a:pt x="388492" y="266191"/>
                </a:lnTo>
                <a:lnTo>
                  <a:pt x="384682" y="273684"/>
                </a:lnTo>
                <a:lnTo>
                  <a:pt x="248919" y="408685"/>
                </a:lnTo>
                <a:lnTo>
                  <a:pt x="242107" y="412900"/>
                </a:lnTo>
                <a:lnTo>
                  <a:pt x="233854" y="414305"/>
                </a:lnTo>
                <a:lnTo>
                  <a:pt x="472080" y="414305"/>
                </a:lnTo>
                <a:lnTo>
                  <a:pt x="487665" y="392909"/>
                </a:lnTo>
                <a:lnTo>
                  <a:pt x="507456" y="352623"/>
                </a:lnTo>
                <a:lnTo>
                  <a:pt x="519921" y="308909"/>
                </a:lnTo>
                <a:lnTo>
                  <a:pt x="524255" y="262508"/>
                </a:lnTo>
                <a:lnTo>
                  <a:pt x="519921" y="214973"/>
                </a:lnTo>
                <a:lnTo>
                  <a:pt x="507456" y="170377"/>
                </a:lnTo>
                <a:lnTo>
                  <a:pt x="487665" y="129427"/>
                </a:lnTo>
                <a:lnTo>
                  <a:pt x="472133" y="10782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1744" y="1819655"/>
            <a:ext cx="14130655" cy="6579234"/>
            <a:chOff x="1761744" y="1819655"/>
            <a:chExt cx="14130655" cy="6579234"/>
          </a:xfrm>
        </p:grpSpPr>
        <p:sp>
          <p:nvSpPr>
            <p:cNvPr id="3" name="object 3"/>
            <p:cNvSpPr/>
            <p:nvPr/>
          </p:nvSpPr>
          <p:spPr>
            <a:xfrm>
              <a:off x="2739390" y="5225034"/>
              <a:ext cx="2684780" cy="0"/>
            </a:xfrm>
            <a:custGeom>
              <a:avLst/>
              <a:gdLst/>
              <a:ahLst/>
              <a:cxnLst/>
              <a:rect l="l" t="t" r="r" b="b"/>
              <a:pathLst>
                <a:path w="2684779">
                  <a:moveTo>
                    <a:pt x="0" y="0"/>
                  </a:moveTo>
                  <a:lnTo>
                    <a:pt x="2684399" y="0"/>
                  </a:lnTo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7820" y="5100827"/>
              <a:ext cx="246888" cy="2468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8423" y="1828850"/>
              <a:ext cx="10204703" cy="65589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73852" y="1824227"/>
              <a:ext cx="10213975" cy="6570345"/>
            </a:xfrm>
            <a:custGeom>
              <a:avLst/>
              <a:gdLst/>
              <a:ahLst/>
              <a:cxnLst/>
              <a:rect l="l" t="t" r="r" b="b"/>
              <a:pathLst>
                <a:path w="10213975" h="6570345">
                  <a:moveTo>
                    <a:pt x="0" y="6569964"/>
                  </a:moveTo>
                  <a:lnTo>
                    <a:pt x="10213848" y="6569964"/>
                  </a:lnTo>
                  <a:lnTo>
                    <a:pt x="10213848" y="0"/>
                  </a:lnTo>
                  <a:lnTo>
                    <a:pt x="0" y="0"/>
                  </a:lnTo>
                  <a:lnTo>
                    <a:pt x="0" y="656996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9185" y="2699766"/>
              <a:ext cx="1021080" cy="5015865"/>
            </a:xfrm>
            <a:custGeom>
              <a:avLst/>
              <a:gdLst/>
              <a:ahLst/>
              <a:cxnLst/>
              <a:rect l="l" t="t" r="r" b="b"/>
              <a:pathLst>
                <a:path w="1021079" h="5015865">
                  <a:moveTo>
                    <a:pt x="0" y="34289"/>
                  </a:moveTo>
                  <a:lnTo>
                    <a:pt x="2696" y="20949"/>
                  </a:lnTo>
                  <a:lnTo>
                    <a:pt x="10048" y="10048"/>
                  </a:lnTo>
                  <a:lnTo>
                    <a:pt x="20949" y="2696"/>
                  </a:lnTo>
                  <a:lnTo>
                    <a:pt x="34289" y="0"/>
                  </a:lnTo>
                  <a:lnTo>
                    <a:pt x="986789" y="0"/>
                  </a:lnTo>
                  <a:lnTo>
                    <a:pt x="1000130" y="2696"/>
                  </a:lnTo>
                  <a:lnTo>
                    <a:pt x="1011031" y="10048"/>
                  </a:lnTo>
                  <a:lnTo>
                    <a:pt x="1018383" y="20949"/>
                  </a:lnTo>
                  <a:lnTo>
                    <a:pt x="1021080" y="34289"/>
                  </a:lnTo>
                  <a:lnTo>
                    <a:pt x="1021080" y="4981194"/>
                  </a:lnTo>
                  <a:lnTo>
                    <a:pt x="1018383" y="4994534"/>
                  </a:lnTo>
                  <a:lnTo>
                    <a:pt x="1011031" y="5005435"/>
                  </a:lnTo>
                  <a:lnTo>
                    <a:pt x="1000130" y="5012787"/>
                  </a:lnTo>
                  <a:lnTo>
                    <a:pt x="986789" y="5015484"/>
                  </a:lnTo>
                  <a:lnTo>
                    <a:pt x="34289" y="5015484"/>
                  </a:lnTo>
                  <a:lnTo>
                    <a:pt x="20949" y="5012787"/>
                  </a:lnTo>
                  <a:lnTo>
                    <a:pt x="10048" y="5005435"/>
                  </a:lnTo>
                  <a:lnTo>
                    <a:pt x="2696" y="4994534"/>
                  </a:lnTo>
                  <a:lnTo>
                    <a:pt x="0" y="4981194"/>
                  </a:lnTo>
                  <a:lnTo>
                    <a:pt x="0" y="34289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6222" y="4217670"/>
              <a:ext cx="2856230" cy="2028825"/>
            </a:xfrm>
            <a:custGeom>
              <a:avLst/>
              <a:gdLst/>
              <a:ahLst/>
              <a:cxnLst/>
              <a:rect l="l" t="t" r="r" b="b"/>
              <a:pathLst>
                <a:path w="2856229" h="2028825">
                  <a:moveTo>
                    <a:pt x="2517902" y="0"/>
                  </a:moveTo>
                  <a:lnTo>
                    <a:pt x="338073" y="0"/>
                  </a:lnTo>
                  <a:lnTo>
                    <a:pt x="292204" y="3086"/>
                  </a:lnTo>
                  <a:lnTo>
                    <a:pt x="248208" y="12077"/>
                  </a:lnTo>
                  <a:lnTo>
                    <a:pt x="206490" y="26570"/>
                  </a:lnTo>
                  <a:lnTo>
                    <a:pt x="167451" y="46162"/>
                  </a:lnTo>
                  <a:lnTo>
                    <a:pt x="131496" y="70448"/>
                  </a:lnTo>
                  <a:lnTo>
                    <a:pt x="99028" y="99028"/>
                  </a:lnTo>
                  <a:lnTo>
                    <a:pt x="70448" y="131496"/>
                  </a:lnTo>
                  <a:lnTo>
                    <a:pt x="46162" y="167451"/>
                  </a:lnTo>
                  <a:lnTo>
                    <a:pt x="26570" y="206490"/>
                  </a:lnTo>
                  <a:lnTo>
                    <a:pt x="12077" y="248208"/>
                  </a:lnTo>
                  <a:lnTo>
                    <a:pt x="3086" y="292204"/>
                  </a:lnTo>
                  <a:lnTo>
                    <a:pt x="0" y="338074"/>
                  </a:lnTo>
                  <a:lnTo>
                    <a:pt x="0" y="1690369"/>
                  </a:lnTo>
                  <a:lnTo>
                    <a:pt x="3086" y="1736239"/>
                  </a:lnTo>
                  <a:lnTo>
                    <a:pt x="12077" y="1780235"/>
                  </a:lnTo>
                  <a:lnTo>
                    <a:pt x="26570" y="1821953"/>
                  </a:lnTo>
                  <a:lnTo>
                    <a:pt x="46162" y="1860992"/>
                  </a:lnTo>
                  <a:lnTo>
                    <a:pt x="70448" y="1896947"/>
                  </a:lnTo>
                  <a:lnTo>
                    <a:pt x="99028" y="1929415"/>
                  </a:lnTo>
                  <a:lnTo>
                    <a:pt x="131496" y="1957995"/>
                  </a:lnTo>
                  <a:lnTo>
                    <a:pt x="167451" y="1982281"/>
                  </a:lnTo>
                  <a:lnTo>
                    <a:pt x="206490" y="2001873"/>
                  </a:lnTo>
                  <a:lnTo>
                    <a:pt x="248208" y="2016366"/>
                  </a:lnTo>
                  <a:lnTo>
                    <a:pt x="292204" y="2025357"/>
                  </a:lnTo>
                  <a:lnTo>
                    <a:pt x="338073" y="2028443"/>
                  </a:lnTo>
                  <a:lnTo>
                    <a:pt x="2517902" y="2028443"/>
                  </a:lnTo>
                  <a:lnTo>
                    <a:pt x="2563771" y="2025357"/>
                  </a:lnTo>
                  <a:lnTo>
                    <a:pt x="2607767" y="2016366"/>
                  </a:lnTo>
                  <a:lnTo>
                    <a:pt x="2649485" y="2001873"/>
                  </a:lnTo>
                  <a:lnTo>
                    <a:pt x="2688524" y="1982281"/>
                  </a:lnTo>
                  <a:lnTo>
                    <a:pt x="2724479" y="1957995"/>
                  </a:lnTo>
                  <a:lnTo>
                    <a:pt x="2756947" y="1929415"/>
                  </a:lnTo>
                  <a:lnTo>
                    <a:pt x="2785527" y="1896947"/>
                  </a:lnTo>
                  <a:lnTo>
                    <a:pt x="2809813" y="1860992"/>
                  </a:lnTo>
                  <a:lnTo>
                    <a:pt x="2829405" y="1821953"/>
                  </a:lnTo>
                  <a:lnTo>
                    <a:pt x="2843898" y="1780235"/>
                  </a:lnTo>
                  <a:lnTo>
                    <a:pt x="2852889" y="1736239"/>
                  </a:lnTo>
                  <a:lnTo>
                    <a:pt x="2855976" y="1690369"/>
                  </a:lnTo>
                  <a:lnTo>
                    <a:pt x="2855976" y="338074"/>
                  </a:lnTo>
                  <a:lnTo>
                    <a:pt x="2852889" y="292204"/>
                  </a:lnTo>
                  <a:lnTo>
                    <a:pt x="2843898" y="248208"/>
                  </a:lnTo>
                  <a:lnTo>
                    <a:pt x="2829405" y="206490"/>
                  </a:lnTo>
                  <a:lnTo>
                    <a:pt x="2809813" y="167451"/>
                  </a:lnTo>
                  <a:lnTo>
                    <a:pt x="2785527" y="131496"/>
                  </a:lnTo>
                  <a:lnTo>
                    <a:pt x="2756947" y="99028"/>
                  </a:lnTo>
                  <a:lnTo>
                    <a:pt x="2724479" y="70448"/>
                  </a:lnTo>
                  <a:lnTo>
                    <a:pt x="2688524" y="46162"/>
                  </a:lnTo>
                  <a:lnTo>
                    <a:pt x="2649485" y="26570"/>
                  </a:lnTo>
                  <a:lnTo>
                    <a:pt x="2607767" y="12077"/>
                  </a:lnTo>
                  <a:lnTo>
                    <a:pt x="2563771" y="3086"/>
                  </a:lnTo>
                  <a:lnTo>
                    <a:pt x="251790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6222" y="4217670"/>
              <a:ext cx="2856230" cy="2028825"/>
            </a:xfrm>
            <a:custGeom>
              <a:avLst/>
              <a:gdLst/>
              <a:ahLst/>
              <a:cxnLst/>
              <a:rect l="l" t="t" r="r" b="b"/>
              <a:pathLst>
                <a:path w="2856229" h="2028825">
                  <a:moveTo>
                    <a:pt x="0" y="338074"/>
                  </a:moveTo>
                  <a:lnTo>
                    <a:pt x="3086" y="292204"/>
                  </a:lnTo>
                  <a:lnTo>
                    <a:pt x="12077" y="248208"/>
                  </a:lnTo>
                  <a:lnTo>
                    <a:pt x="26570" y="206490"/>
                  </a:lnTo>
                  <a:lnTo>
                    <a:pt x="46162" y="167451"/>
                  </a:lnTo>
                  <a:lnTo>
                    <a:pt x="70448" y="131496"/>
                  </a:lnTo>
                  <a:lnTo>
                    <a:pt x="99028" y="99028"/>
                  </a:lnTo>
                  <a:lnTo>
                    <a:pt x="131496" y="70448"/>
                  </a:lnTo>
                  <a:lnTo>
                    <a:pt x="167451" y="46162"/>
                  </a:lnTo>
                  <a:lnTo>
                    <a:pt x="206490" y="26570"/>
                  </a:lnTo>
                  <a:lnTo>
                    <a:pt x="248208" y="12077"/>
                  </a:lnTo>
                  <a:lnTo>
                    <a:pt x="292204" y="3086"/>
                  </a:lnTo>
                  <a:lnTo>
                    <a:pt x="338073" y="0"/>
                  </a:lnTo>
                  <a:lnTo>
                    <a:pt x="2517902" y="0"/>
                  </a:lnTo>
                  <a:lnTo>
                    <a:pt x="2563771" y="3086"/>
                  </a:lnTo>
                  <a:lnTo>
                    <a:pt x="2607767" y="12077"/>
                  </a:lnTo>
                  <a:lnTo>
                    <a:pt x="2649485" y="26570"/>
                  </a:lnTo>
                  <a:lnTo>
                    <a:pt x="2688524" y="46162"/>
                  </a:lnTo>
                  <a:lnTo>
                    <a:pt x="2724479" y="70448"/>
                  </a:lnTo>
                  <a:lnTo>
                    <a:pt x="2756947" y="99028"/>
                  </a:lnTo>
                  <a:lnTo>
                    <a:pt x="2785527" y="131496"/>
                  </a:lnTo>
                  <a:lnTo>
                    <a:pt x="2809813" y="167451"/>
                  </a:lnTo>
                  <a:lnTo>
                    <a:pt x="2829405" y="206490"/>
                  </a:lnTo>
                  <a:lnTo>
                    <a:pt x="2843898" y="248208"/>
                  </a:lnTo>
                  <a:lnTo>
                    <a:pt x="2852889" y="292204"/>
                  </a:lnTo>
                  <a:lnTo>
                    <a:pt x="2855976" y="338074"/>
                  </a:lnTo>
                  <a:lnTo>
                    <a:pt x="2855976" y="1690369"/>
                  </a:lnTo>
                  <a:lnTo>
                    <a:pt x="2852889" y="1736239"/>
                  </a:lnTo>
                  <a:lnTo>
                    <a:pt x="2843898" y="1780235"/>
                  </a:lnTo>
                  <a:lnTo>
                    <a:pt x="2829405" y="1821953"/>
                  </a:lnTo>
                  <a:lnTo>
                    <a:pt x="2809813" y="1860992"/>
                  </a:lnTo>
                  <a:lnTo>
                    <a:pt x="2785527" y="1896947"/>
                  </a:lnTo>
                  <a:lnTo>
                    <a:pt x="2756947" y="1929415"/>
                  </a:lnTo>
                  <a:lnTo>
                    <a:pt x="2724479" y="1957995"/>
                  </a:lnTo>
                  <a:lnTo>
                    <a:pt x="2688524" y="1982281"/>
                  </a:lnTo>
                  <a:lnTo>
                    <a:pt x="2649485" y="2001873"/>
                  </a:lnTo>
                  <a:lnTo>
                    <a:pt x="2607767" y="2016366"/>
                  </a:lnTo>
                  <a:lnTo>
                    <a:pt x="2563771" y="2025357"/>
                  </a:lnTo>
                  <a:lnTo>
                    <a:pt x="2517902" y="2028443"/>
                  </a:lnTo>
                  <a:lnTo>
                    <a:pt x="338073" y="2028443"/>
                  </a:lnTo>
                  <a:lnTo>
                    <a:pt x="292204" y="2025357"/>
                  </a:lnTo>
                  <a:lnTo>
                    <a:pt x="248208" y="2016366"/>
                  </a:lnTo>
                  <a:lnTo>
                    <a:pt x="206490" y="2001873"/>
                  </a:lnTo>
                  <a:lnTo>
                    <a:pt x="167451" y="1982281"/>
                  </a:lnTo>
                  <a:lnTo>
                    <a:pt x="131496" y="1957995"/>
                  </a:lnTo>
                  <a:lnTo>
                    <a:pt x="99028" y="1929415"/>
                  </a:lnTo>
                  <a:lnTo>
                    <a:pt x="70448" y="1896947"/>
                  </a:lnTo>
                  <a:lnTo>
                    <a:pt x="46162" y="1860992"/>
                  </a:lnTo>
                  <a:lnTo>
                    <a:pt x="26570" y="1821953"/>
                  </a:lnTo>
                  <a:lnTo>
                    <a:pt x="12077" y="1780235"/>
                  </a:lnTo>
                  <a:lnTo>
                    <a:pt x="3086" y="1736239"/>
                  </a:lnTo>
                  <a:lnTo>
                    <a:pt x="0" y="1690369"/>
                  </a:lnTo>
                  <a:lnTo>
                    <a:pt x="0" y="338074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21402" y="268350"/>
            <a:ext cx="6015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Components</a:t>
            </a:r>
            <a:r>
              <a:rPr spc="-130" dirty="0"/>
              <a:t> </a:t>
            </a:r>
            <a:r>
              <a:rPr spc="80" dirty="0"/>
              <a:t>of</a:t>
            </a:r>
            <a:r>
              <a:rPr spc="-135" dirty="0"/>
              <a:t> </a:t>
            </a:r>
            <a:r>
              <a:rPr spc="70" dirty="0"/>
              <a:t>View</a:t>
            </a:r>
            <a:r>
              <a:rPr spc="-125" dirty="0"/>
              <a:t> </a:t>
            </a:r>
            <a:r>
              <a:rPr spc="40" dirty="0"/>
              <a:t>Section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74850" y="4701667"/>
            <a:ext cx="245872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Field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labels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display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members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field.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-6095" y="1319783"/>
          <a:ext cx="1403350" cy="6407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115">
                <a:tc>
                  <a:txBody>
                    <a:bodyPr/>
                    <a:lstStyle/>
                    <a:p>
                      <a:pPr marL="340995" marR="297815" indent="7112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Field </a:t>
                      </a:r>
                      <a:r>
                        <a:rPr sz="2200" spc="-6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labels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9050">
                      <a:solidFill>
                        <a:srgbClr val="D7D7D7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200" spc="3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905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430">
                <a:tc>
                  <a:txBody>
                    <a:bodyPr/>
                    <a:lstStyle/>
                    <a:p>
                      <a:pPr marL="415290" marR="294005" indent="-1143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Marks  </a:t>
                      </a:r>
                      <a:r>
                        <a:rPr sz="2200" spc="5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card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44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r>
                        <a:rPr sz="2200" spc="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Legends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9210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2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200" spc="4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Captions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9019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905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5194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2505"/>
                        </a:spcBef>
                      </a:pPr>
                      <a:r>
                        <a:rPr sz="22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181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9050">
                      <a:solidFill>
                        <a:srgbClr val="D7D7D7"/>
                      </a:solidFill>
                      <a:prstDash val="solid"/>
                    </a:lnT>
                    <a:lnB w="28575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3290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200" spc="3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Headers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22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2857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263130" y="1102613"/>
            <a:ext cx="17297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0" dirty="0">
                <a:solidFill>
                  <a:srgbClr val="7E7E7E"/>
                </a:solidFill>
                <a:latin typeface="Tahoma"/>
                <a:cs typeface="Tahoma"/>
              </a:rPr>
              <a:t>FIEL</a:t>
            </a:r>
            <a:r>
              <a:rPr sz="2000" b="1" spc="-130" dirty="0">
                <a:solidFill>
                  <a:srgbClr val="7E7E7E"/>
                </a:solidFill>
                <a:latin typeface="Tahoma"/>
                <a:cs typeface="Tahoma"/>
              </a:rPr>
              <a:t>D</a:t>
            </a:r>
            <a:r>
              <a:rPr sz="2000" b="1" spc="-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LABELS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1123" y="2157983"/>
            <a:ext cx="7449820" cy="439420"/>
          </a:xfrm>
          <a:custGeom>
            <a:avLst/>
            <a:gdLst/>
            <a:ahLst/>
            <a:cxnLst/>
            <a:rect l="l" t="t" r="r" b="b"/>
            <a:pathLst>
              <a:path w="7449820" h="439419">
                <a:moveTo>
                  <a:pt x="7376159" y="0"/>
                </a:moveTo>
                <a:lnTo>
                  <a:pt x="73151" y="0"/>
                </a:lnTo>
                <a:lnTo>
                  <a:pt x="44684" y="5750"/>
                </a:lnTo>
                <a:lnTo>
                  <a:pt x="21431" y="21431"/>
                </a:lnTo>
                <a:lnTo>
                  <a:pt x="5750" y="44684"/>
                </a:lnTo>
                <a:lnTo>
                  <a:pt x="0" y="73151"/>
                </a:lnTo>
                <a:lnTo>
                  <a:pt x="0" y="365760"/>
                </a:lnTo>
                <a:lnTo>
                  <a:pt x="5750" y="394227"/>
                </a:lnTo>
                <a:lnTo>
                  <a:pt x="21431" y="417480"/>
                </a:lnTo>
                <a:lnTo>
                  <a:pt x="44684" y="433161"/>
                </a:lnTo>
                <a:lnTo>
                  <a:pt x="73151" y="438912"/>
                </a:lnTo>
                <a:lnTo>
                  <a:pt x="7376159" y="438912"/>
                </a:lnTo>
                <a:lnTo>
                  <a:pt x="7404627" y="433161"/>
                </a:lnTo>
                <a:lnTo>
                  <a:pt x="7427880" y="417480"/>
                </a:lnTo>
                <a:lnTo>
                  <a:pt x="7443561" y="394227"/>
                </a:lnTo>
                <a:lnTo>
                  <a:pt x="7449311" y="365760"/>
                </a:lnTo>
                <a:lnTo>
                  <a:pt x="7449311" y="73151"/>
                </a:lnTo>
                <a:lnTo>
                  <a:pt x="7443561" y="44684"/>
                </a:lnTo>
                <a:lnTo>
                  <a:pt x="7427880" y="21431"/>
                </a:lnTo>
                <a:lnTo>
                  <a:pt x="7404627" y="5750"/>
                </a:lnTo>
                <a:lnTo>
                  <a:pt x="73761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4262" y="1155953"/>
            <a:ext cx="13982065" cy="136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Meet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Genelia,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scientist.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She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wants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analyze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30" dirty="0">
                <a:solidFill>
                  <a:srgbClr val="3E3E3E"/>
                </a:solidFill>
                <a:latin typeface="Arial"/>
                <a:cs typeface="Arial"/>
              </a:rPr>
              <a:t>US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employment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state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part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her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new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project.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 marL="38735" algn="ctr">
              <a:lnSpc>
                <a:spcPct val="100000"/>
              </a:lnSpc>
              <a:spcBef>
                <a:spcPts val="1850"/>
              </a:spcBef>
            </a:pP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What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possible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challenges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she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might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face?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463" y="1979676"/>
            <a:ext cx="1575815" cy="59969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587240" y="3866388"/>
            <a:ext cx="317500" cy="2952115"/>
            <a:chOff x="4587240" y="3866388"/>
            <a:chExt cx="317500" cy="2952115"/>
          </a:xfrm>
        </p:grpSpPr>
        <p:sp>
          <p:nvSpPr>
            <p:cNvPr id="6" name="object 6"/>
            <p:cNvSpPr/>
            <p:nvPr/>
          </p:nvSpPr>
          <p:spPr>
            <a:xfrm>
              <a:off x="4732020" y="3866388"/>
              <a:ext cx="45720" cy="2952115"/>
            </a:xfrm>
            <a:custGeom>
              <a:avLst/>
              <a:gdLst/>
              <a:ahLst/>
              <a:cxnLst/>
              <a:rect l="l" t="t" r="r" b="b"/>
              <a:pathLst>
                <a:path w="45720" h="2952115">
                  <a:moveTo>
                    <a:pt x="22859" y="0"/>
                  </a:moveTo>
                  <a:lnTo>
                    <a:pt x="13983" y="1803"/>
                  </a:lnTo>
                  <a:lnTo>
                    <a:pt x="6715" y="6715"/>
                  </a:lnTo>
                  <a:lnTo>
                    <a:pt x="1803" y="13983"/>
                  </a:lnTo>
                  <a:lnTo>
                    <a:pt x="0" y="22860"/>
                  </a:lnTo>
                  <a:lnTo>
                    <a:pt x="0" y="2929128"/>
                  </a:lnTo>
                  <a:lnTo>
                    <a:pt x="1803" y="2938004"/>
                  </a:lnTo>
                  <a:lnTo>
                    <a:pt x="6715" y="2945272"/>
                  </a:lnTo>
                  <a:lnTo>
                    <a:pt x="13983" y="2950184"/>
                  </a:lnTo>
                  <a:lnTo>
                    <a:pt x="22859" y="2951988"/>
                  </a:lnTo>
                  <a:lnTo>
                    <a:pt x="31736" y="2950184"/>
                  </a:lnTo>
                  <a:lnTo>
                    <a:pt x="39004" y="2945272"/>
                  </a:lnTo>
                  <a:lnTo>
                    <a:pt x="43916" y="2938004"/>
                  </a:lnTo>
                  <a:lnTo>
                    <a:pt x="45719" y="2929128"/>
                  </a:lnTo>
                  <a:lnTo>
                    <a:pt x="45719" y="22860"/>
                  </a:lnTo>
                  <a:lnTo>
                    <a:pt x="43916" y="13983"/>
                  </a:lnTo>
                  <a:lnTo>
                    <a:pt x="39004" y="6715"/>
                  </a:lnTo>
                  <a:lnTo>
                    <a:pt x="31736" y="1803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01718" y="4123182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5">
                  <a:moveTo>
                    <a:pt x="141732" y="0"/>
                  </a:move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1"/>
                  </a:lnTo>
                  <a:lnTo>
                    <a:pt x="7229" y="186513"/>
                  </a:lnTo>
                  <a:lnTo>
                    <a:pt x="27358" y="225417"/>
                  </a:lnTo>
                  <a:lnTo>
                    <a:pt x="58046" y="256105"/>
                  </a:lnTo>
                  <a:lnTo>
                    <a:pt x="96950" y="276234"/>
                  </a:lnTo>
                  <a:lnTo>
                    <a:pt x="141732" y="283463"/>
                  </a:lnTo>
                  <a:lnTo>
                    <a:pt x="186513" y="276234"/>
                  </a:lnTo>
                  <a:lnTo>
                    <a:pt x="225417" y="256105"/>
                  </a:lnTo>
                  <a:lnTo>
                    <a:pt x="256105" y="225417"/>
                  </a:lnTo>
                  <a:lnTo>
                    <a:pt x="276234" y="186513"/>
                  </a:lnTo>
                  <a:lnTo>
                    <a:pt x="283464" y="141731"/>
                  </a:lnTo>
                  <a:lnTo>
                    <a:pt x="276234" y="96950"/>
                  </a:lnTo>
                  <a:lnTo>
                    <a:pt x="256105" y="58046"/>
                  </a:lnTo>
                  <a:lnTo>
                    <a:pt x="225417" y="27358"/>
                  </a:lnTo>
                  <a:lnTo>
                    <a:pt x="186513" y="7229"/>
                  </a:lnTo>
                  <a:lnTo>
                    <a:pt x="141732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01718" y="4123182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5">
                  <a:moveTo>
                    <a:pt x="0" y="141731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2" y="0"/>
                  </a:lnTo>
                  <a:lnTo>
                    <a:pt x="186513" y="7229"/>
                  </a:lnTo>
                  <a:lnTo>
                    <a:pt x="225417" y="27358"/>
                  </a:lnTo>
                  <a:lnTo>
                    <a:pt x="256105" y="58046"/>
                  </a:lnTo>
                  <a:lnTo>
                    <a:pt x="276234" y="96950"/>
                  </a:lnTo>
                  <a:lnTo>
                    <a:pt x="283464" y="141731"/>
                  </a:lnTo>
                  <a:lnTo>
                    <a:pt x="276234" y="186513"/>
                  </a:lnTo>
                  <a:lnTo>
                    <a:pt x="256105" y="225417"/>
                  </a:lnTo>
                  <a:lnTo>
                    <a:pt x="225417" y="256105"/>
                  </a:lnTo>
                  <a:lnTo>
                    <a:pt x="186513" y="276234"/>
                  </a:lnTo>
                  <a:lnTo>
                    <a:pt x="141732" y="283463"/>
                  </a:lnTo>
                  <a:lnTo>
                    <a:pt x="96950" y="276234"/>
                  </a:lnTo>
                  <a:lnTo>
                    <a:pt x="58046" y="256105"/>
                  </a:lnTo>
                  <a:lnTo>
                    <a:pt x="27358" y="225417"/>
                  </a:lnTo>
                  <a:lnTo>
                    <a:pt x="7229" y="186513"/>
                  </a:lnTo>
                  <a:lnTo>
                    <a:pt x="0" y="14173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06290" y="6294882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5">
                  <a:moveTo>
                    <a:pt x="141732" y="0"/>
                  </a:move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2"/>
                  </a:lnTo>
                  <a:lnTo>
                    <a:pt x="7229" y="186513"/>
                  </a:lnTo>
                  <a:lnTo>
                    <a:pt x="27358" y="225417"/>
                  </a:lnTo>
                  <a:lnTo>
                    <a:pt x="58046" y="256105"/>
                  </a:lnTo>
                  <a:lnTo>
                    <a:pt x="96950" y="276234"/>
                  </a:lnTo>
                  <a:lnTo>
                    <a:pt x="141732" y="283464"/>
                  </a:lnTo>
                  <a:lnTo>
                    <a:pt x="186513" y="276234"/>
                  </a:lnTo>
                  <a:lnTo>
                    <a:pt x="225417" y="256105"/>
                  </a:lnTo>
                  <a:lnTo>
                    <a:pt x="256105" y="225417"/>
                  </a:lnTo>
                  <a:lnTo>
                    <a:pt x="276234" y="186513"/>
                  </a:lnTo>
                  <a:lnTo>
                    <a:pt x="283463" y="141732"/>
                  </a:lnTo>
                  <a:lnTo>
                    <a:pt x="276234" y="96950"/>
                  </a:lnTo>
                  <a:lnTo>
                    <a:pt x="256105" y="58046"/>
                  </a:lnTo>
                  <a:lnTo>
                    <a:pt x="225417" y="27358"/>
                  </a:lnTo>
                  <a:lnTo>
                    <a:pt x="186513" y="7229"/>
                  </a:lnTo>
                  <a:lnTo>
                    <a:pt x="141732" y="0"/>
                  </a:lnTo>
                  <a:close/>
                </a:path>
              </a:pathLst>
            </a:custGeom>
            <a:solidFill>
              <a:srgbClr val="0093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6290" y="6294882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5">
                  <a:moveTo>
                    <a:pt x="0" y="141732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2" y="0"/>
                  </a:lnTo>
                  <a:lnTo>
                    <a:pt x="186513" y="7229"/>
                  </a:lnTo>
                  <a:lnTo>
                    <a:pt x="225417" y="27358"/>
                  </a:lnTo>
                  <a:lnTo>
                    <a:pt x="256105" y="58046"/>
                  </a:lnTo>
                  <a:lnTo>
                    <a:pt x="276234" y="96950"/>
                  </a:lnTo>
                  <a:lnTo>
                    <a:pt x="283463" y="141732"/>
                  </a:lnTo>
                  <a:lnTo>
                    <a:pt x="276234" y="186513"/>
                  </a:lnTo>
                  <a:lnTo>
                    <a:pt x="256105" y="225417"/>
                  </a:lnTo>
                  <a:lnTo>
                    <a:pt x="225417" y="256105"/>
                  </a:lnTo>
                  <a:lnTo>
                    <a:pt x="186513" y="276234"/>
                  </a:lnTo>
                  <a:lnTo>
                    <a:pt x="141732" y="283464"/>
                  </a:lnTo>
                  <a:lnTo>
                    <a:pt x="96950" y="276234"/>
                  </a:lnTo>
                  <a:lnTo>
                    <a:pt x="58046" y="256105"/>
                  </a:lnTo>
                  <a:lnTo>
                    <a:pt x="27358" y="225417"/>
                  </a:lnTo>
                  <a:lnTo>
                    <a:pt x="7229" y="186513"/>
                  </a:lnTo>
                  <a:lnTo>
                    <a:pt x="0" y="141732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06290" y="5208270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5">
                  <a:moveTo>
                    <a:pt x="141732" y="0"/>
                  </a:moveTo>
                  <a:lnTo>
                    <a:pt x="96950" y="7229"/>
                  </a:lnTo>
                  <a:lnTo>
                    <a:pt x="58046" y="27358"/>
                  </a:lnTo>
                  <a:lnTo>
                    <a:pt x="27358" y="58046"/>
                  </a:lnTo>
                  <a:lnTo>
                    <a:pt x="7229" y="96950"/>
                  </a:lnTo>
                  <a:lnTo>
                    <a:pt x="0" y="141731"/>
                  </a:lnTo>
                  <a:lnTo>
                    <a:pt x="7229" y="186513"/>
                  </a:lnTo>
                  <a:lnTo>
                    <a:pt x="27358" y="225417"/>
                  </a:lnTo>
                  <a:lnTo>
                    <a:pt x="58046" y="256105"/>
                  </a:lnTo>
                  <a:lnTo>
                    <a:pt x="96950" y="276234"/>
                  </a:lnTo>
                  <a:lnTo>
                    <a:pt x="141732" y="283463"/>
                  </a:lnTo>
                  <a:lnTo>
                    <a:pt x="186513" y="276234"/>
                  </a:lnTo>
                  <a:lnTo>
                    <a:pt x="225417" y="256105"/>
                  </a:lnTo>
                  <a:lnTo>
                    <a:pt x="256105" y="225417"/>
                  </a:lnTo>
                  <a:lnTo>
                    <a:pt x="276234" y="186513"/>
                  </a:lnTo>
                  <a:lnTo>
                    <a:pt x="283463" y="141731"/>
                  </a:lnTo>
                  <a:lnTo>
                    <a:pt x="276234" y="96950"/>
                  </a:lnTo>
                  <a:lnTo>
                    <a:pt x="256105" y="58046"/>
                  </a:lnTo>
                  <a:lnTo>
                    <a:pt x="225417" y="27358"/>
                  </a:lnTo>
                  <a:lnTo>
                    <a:pt x="186513" y="7229"/>
                  </a:lnTo>
                  <a:lnTo>
                    <a:pt x="141732" y="0"/>
                  </a:lnTo>
                  <a:close/>
                </a:path>
              </a:pathLst>
            </a:custGeom>
            <a:solidFill>
              <a:srgbClr val="FBB0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6290" y="5208270"/>
              <a:ext cx="283845" cy="283845"/>
            </a:xfrm>
            <a:custGeom>
              <a:avLst/>
              <a:gdLst/>
              <a:ahLst/>
              <a:cxnLst/>
              <a:rect l="l" t="t" r="r" b="b"/>
              <a:pathLst>
                <a:path w="283845" h="283845">
                  <a:moveTo>
                    <a:pt x="0" y="141731"/>
                  </a:moveTo>
                  <a:lnTo>
                    <a:pt x="7229" y="96950"/>
                  </a:lnTo>
                  <a:lnTo>
                    <a:pt x="27358" y="58046"/>
                  </a:lnTo>
                  <a:lnTo>
                    <a:pt x="58046" y="27358"/>
                  </a:lnTo>
                  <a:lnTo>
                    <a:pt x="96950" y="7229"/>
                  </a:lnTo>
                  <a:lnTo>
                    <a:pt x="141732" y="0"/>
                  </a:lnTo>
                  <a:lnTo>
                    <a:pt x="186513" y="7229"/>
                  </a:lnTo>
                  <a:lnTo>
                    <a:pt x="225417" y="27358"/>
                  </a:lnTo>
                  <a:lnTo>
                    <a:pt x="256105" y="58046"/>
                  </a:lnTo>
                  <a:lnTo>
                    <a:pt x="276234" y="96950"/>
                  </a:lnTo>
                  <a:lnTo>
                    <a:pt x="283463" y="141731"/>
                  </a:lnTo>
                  <a:lnTo>
                    <a:pt x="276234" y="186513"/>
                  </a:lnTo>
                  <a:lnTo>
                    <a:pt x="256105" y="225417"/>
                  </a:lnTo>
                  <a:lnTo>
                    <a:pt x="225417" y="256105"/>
                  </a:lnTo>
                  <a:lnTo>
                    <a:pt x="186513" y="276234"/>
                  </a:lnTo>
                  <a:lnTo>
                    <a:pt x="141732" y="283463"/>
                  </a:lnTo>
                  <a:lnTo>
                    <a:pt x="96950" y="276234"/>
                  </a:lnTo>
                  <a:lnTo>
                    <a:pt x="58046" y="256105"/>
                  </a:lnTo>
                  <a:lnTo>
                    <a:pt x="27358" y="225417"/>
                  </a:lnTo>
                  <a:lnTo>
                    <a:pt x="7229" y="186513"/>
                  </a:lnTo>
                  <a:lnTo>
                    <a:pt x="0" y="14173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80584" y="3358642"/>
            <a:ext cx="5922645" cy="3256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She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needs: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</a:pP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handle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a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huge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amount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(big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data)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</a:pP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visualize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 marL="328930">
              <a:lnSpc>
                <a:spcPct val="100000"/>
              </a:lnSpc>
              <a:spcBef>
                <a:spcPts val="2160"/>
              </a:spcBef>
            </a:pP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generate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reports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correct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format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252465" y="268350"/>
            <a:ext cx="5753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000000"/>
                </a:solidFill>
              </a:rPr>
              <a:t>Quick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Recap:</a:t>
            </a:r>
            <a:r>
              <a:rPr spc="-125" dirty="0">
                <a:solidFill>
                  <a:srgbClr val="000000"/>
                </a:solidFill>
              </a:rPr>
              <a:t> </a:t>
            </a:r>
            <a:r>
              <a:rPr spc="80" dirty="0">
                <a:solidFill>
                  <a:srgbClr val="000000"/>
                </a:solidFill>
              </a:rPr>
              <a:t>Why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20" dirty="0">
                <a:solidFill>
                  <a:srgbClr val="000000"/>
                </a:solidFill>
              </a:rPr>
              <a:t>Tableau?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5564" y="1812035"/>
            <a:ext cx="10223500" cy="6583680"/>
            <a:chOff x="5655564" y="1812035"/>
            <a:chExt cx="10223500" cy="6583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4708" y="1821179"/>
              <a:ext cx="10204704" cy="65653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60136" y="1816607"/>
              <a:ext cx="10213975" cy="6574790"/>
            </a:xfrm>
            <a:custGeom>
              <a:avLst/>
              <a:gdLst/>
              <a:ahLst/>
              <a:cxnLst/>
              <a:rect l="l" t="t" r="r" b="b"/>
              <a:pathLst>
                <a:path w="10213975" h="6574790">
                  <a:moveTo>
                    <a:pt x="0" y="6574535"/>
                  </a:moveTo>
                  <a:lnTo>
                    <a:pt x="10213848" y="6574535"/>
                  </a:lnTo>
                  <a:lnTo>
                    <a:pt x="10213848" y="0"/>
                  </a:lnTo>
                  <a:lnTo>
                    <a:pt x="0" y="0"/>
                  </a:lnTo>
                  <a:lnTo>
                    <a:pt x="0" y="6574535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02602" y="2967989"/>
              <a:ext cx="8598535" cy="727075"/>
            </a:xfrm>
            <a:custGeom>
              <a:avLst/>
              <a:gdLst/>
              <a:ahLst/>
              <a:cxnLst/>
              <a:rect l="l" t="t" r="r" b="b"/>
              <a:pathLst>
                <a:path w="8598535" h="727075">
                  <a:moveTo>
                    <a:pt x="0" y="24384"/>
                  </a:moveTo>
                  <a:lnTo>
                    <a:pt x="1916" y="14894"/>
                  </a:lnTo>
                  <a:lnTo>
                    <a:pt x="7143" y="7143"/>
                  </a:lnTo>
                  <a:lnTo>
                    <a:pt x="14894" y="1916"/>
                  </a:lnTo>
                  <a:lnTo>
                    <a:pt x="24383" y="0"/>
                  </a:lnTo>
                  <a:lnTo>
                    <a:pt x="8574024" y="0"/>
                  </a:lnTo>
                  <a:lnTo>
                    <a:pt x="8583513" y="1916"/>
                  </a:lnTo>
                  <a:lnTo>
                    <a:pt x="8591264" y="7143"/>
                  </a:lnTo>
                  <a:lnTo>
                    <a:pt x="8596491" y="14894"/>
                  </a:lnTo>
                  <a:lnTo>
                    <a:pt x="8598408" y="24384"/>
                  </a:lnTo>
                  <a:lnTo>
                    <a:pt x="8598408" y="702563"/>
                  </a:lnTo>
                  <a:lnTo>
                    <a:pt x="8596491" y="712053"/>
                  </a:lnTo>
                  <a:lnTo>
                    <a:pt x="8591264" y="719804"/>
                  </a:lnTo>
                  <a:lnTo>
                    <a:pt x="8583513" y="725031"/>
                  </a:lnTo>
                  <a:lnTo>
                    <a:pt x="8574024" y="726948"/>
                  </a:lnTo>
                  <a:lnTo>
                    <a:pt x="24383" y="726948"/>
                  </a:lnTo>
                  <a:lnTo>
                    <a:pt x="14894" y="725031"/>
                  </a:lnTo>
                  <a:lnTo>
                    <a:pt x="7143" y="719804"/>
                  </a:lnTo>
                  <a:lnTo>
                    <a:pt x="1916" y="712053"/>
                  </a:lnTo>
                  <a:lnTo>
                    <a:pt x="0" y="702563"/>
                  </a:lnTo>
                  <a:lnTo>
                    <a:pt x="0" y="24384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33601" y="2302636"/>
            <a:ext cx="2757170" cy="2058035"/>
            <a:chOff x="1633601" y="2302636"/>
            <a:chExt cx="2757170" cy="2058035"/>
          </a:xfrm>
        </p:grpSpPr>
        <p:sp>
          <p:nvSpPr>
            <p:cNvPr id="7" name="object 7"/>
            <p:cNvSpPr/>
            <p:nvPr/>
          </p:nvSpPr>
          <p:spPr>
            <a:xfrm>
              <a:off x="1648206" y="2317241"/>
              <a:ext cx="2727960" cy="2028825"/>
            </a:xfrm>
            <a:custGeom>
              <a:avLst/>
              <a:gdLst/>
              <a:ahLst/>
              <a:cxnLst/>
              <a:rect l="l" t="t" r="r" b="b"/>
              <a:pathLst>
                <a:path w="2727960" h="2028825">
                  <a:moveTo>
                    <a:pt x="2389885" y="0"/>
                  </a:moveTo>
                  <a:lnTo>
                    <a:pt x="338074" y="0"/>
                  </a:lnTo>
                  <a:lnTo>
                    <a:pt x="292204" y="3086"/>
                  </a:lnTo>
                  <a:lnTo>
                    <a:pt x="248208" y="12077"/>
                  </a:lnTo>
                  <a:lnTo>
                    <a:pt x="206490" y="26570"/>
                  </a:lnTo>
                  <a:lnTo>
                    <a:pt x="167451" y="46162"/>
                  </a:lnTo>
                  <a:lnTo>
                    <a:pt x="131496" y="70448"/>
                  </a:lnTo>
                  <a:lnTo>
                    <a:pt x="99028" y="99028"/>
                  </a:lnTo>
                  <a:lnTo>
                    <a:pt x="70448" y="131496"/>
                  </a:lnTo>
                  <a:lnTo>
                    <a:pt x="46162" y="167451"/>
                  </a:lnTo>
                  <a:lnTo>
                    <a:pt x="26570" y="206490"/>
                  </a:lnTo>
                  <a:lnTo>
                    <a:pt x="12077" y="248208"/>
                  </a:lnTo>
                  <a:lnTo>
                    <a:pt x="3086" y="292204"/>
                  </a:lnTo>
                  <a:lnTo>
                    <a:pt x="0" y="338073"/>
                  </a:lnTo>
                  <a:lnTo>
                    <a:pt x="0" y="1690369"/>
                  </a:lnTo>
                  <a:lnTo>
                    <a:pt x="3086" y="1736239"/>
                  </a:lnTo>
                  <a:lnTo>
                    <a:pt x="12077" y="1780235"/>
                  </a:lnTo>
                  <a:lnTo>
                    <a:pt x="26570" y="1821953"/>
                  </a:lnTo>
                  <a:lnTo>
                    <a:pt x="46162" y="1860992"/>
                  </a:lnTo>
                  <a:lnTo>
                    <a:pt x="70448" y="1896947"/>
                  </a:lnTo>
                  <a:lnTo>
                    <a:pt x="99028" y="1929415"/>
                  </a:lnTo>
                  <a:lnTo>
                    <a:pt x="131496" y="1957995"/>
                  </a:lnTo>
                  <a:lnTo>
                    <a:pt x="167451" y="1982281"/>
                  </a:lnTo>
                  <a:lnTo>
                    <a:pt x="206490" y="2001873"/>
                  </a:lnTo>
                  <a:lnTo>
                    <a:pt x="248208" y="2016366"/>
                  </a:lnTo>
                  <a:lnTo>
                    <a:pt x="292204" y="2025357"/>
                  </a:lnTo>
                  <a:lnTo>
                    <a:pt x="338074" y="2028443"/>
                  </a:lnTo>
                  <a:lnTo>
                    <a:pt x="2389885" y="2028443"/>
                  </a:lnTo>
                  <a:lnTo>
                    <a:pt x="2435755" y="2025357"/>
                  </a:lnTo>
                  <a:lnTo>
                    <a:pt x="2479751" y="2016366"/>
                  </a:lnTo>
                  <a:lnTo>
                    <a:pt x="2521469" y="2001873"/>
                  </a:lnTo>
                  <a:lnTo>
                    <a:pt x="2560508" y="1982281"/>
                  </a:lnTo>
                  <a:lnTo>
                    <a:pt x="2596463" y="1957995"/>
                  </a:lnTo>
                  <a:lnTo>
                    <a:pt x="2628931" y="1929415"/>
                  </a:lnTo>
                  <a:lnTo>
                    <a:pt x="2657511" y="1896947"/>
                  </a:lnTo>
                  <a:lnTo>
                    <a:pt x="2681797" y="1860992"/>
                  </a:lnTo>
                  <a:lnTo>
                    <a:pt x="2701389" y="1821953"/>
                  </a:lnTo>
                  <a:lnTo>
                    <a:pt x="2715882" y="1780235"/>
                  </a:lnTo>
                  <a:lnTo>
                    <a:pt x="2724873" y="1736239"/>
                  </a:lnTo>
                  <a:lnTo>
                    <a:pt x="2727960" y="1690369"/>
                  </a:lnTo>
                  <a:lnTo>
                    <a:pt x="2727960" y="338073"/>
                  </a:lnTo>
                  <a:lnTo>
                    <a:pt x="2724873" y="292204"/>
                  </a:lnTo>
                  <a:lnTo>
                    <a:pt x="2715882" y="248208"/>
                  </a:lnTo>
                  <a:lnTo>
                    <a:pt x="2701389" y="206490"/>
                  </a:lnTo>
                  <a:lnTo>
                    <a:pt x="2681797" y="167451"/>
                  </a:lnTo>
                  <a:lnTo>
                    <a:pt x="2657511" y="131496"/>
                  </a:lnTo>
                  <a:lnTo>
                    <a:pt x="2628931" y="99028"/>
                  </a:lnTo>
                  <a:lnTo>
                    <a:pt x="2596463" y="70448"/>
                  </a:lnTo>
                  <a:lnTo>
                    <a:pt x="2560508" y="46162"/>
                  </a:lnTo>
                  <a:lnTo>
                    <a:pt x="2521469" y="26570"/>
                  </a:lnTo>
                  <a:lnTo>
                    <a:pt x="2479751" y="12077"/>
                  </a:lnTo>
                  <a:lnTo>
                    <a:pt x="2435755" y="3086"/>
                  </a:lnTo>
                  <a:lnTo>
                    <a:pt x="238988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8206" y="2317241"/>
              <a:ext cx="2727960" cy="2028825"/>
            </a:xfrm>
            <a:custGeom>
              <a:avLst/>
              <a:gdLst/>
              <a:ahLst/>
              <a:cxnLst/>
              <a:rect l="l" t="t" r="r" b="b"/>
              <a:pathLst>
                <a:path w="2727960" h="2028825">
                  <a:moveTo>
                    <a:pt x="0" y="338073"/>
                  </a:moveTo>
                  <a:lnTo>
                    <a:pt x="3086" y="292204"/>
                  </a:lnTo>
                  <a:lnTo>
                    <a:pt x="12077" y="248208"/>
                  </a:lnTo>
                  <a:lnTo>
                    <a:pt x="26570" y="206490"/>
                  </a:lnTo>
                  <a:lnTo>
                    <a:pt x="46162" y="167451"/>
                  </a:lnTo>
                  <a:lnTo>
                    <a:pt x="70448" y="131496"/>
                  </a:lnTo>
                  <a:lnTo>
                    <a:pt x="99028" y="99028"/>
                  </a:lnTo>
                  <a:lnTo>
                    <a:pt x="131496" y="70448"/>
                  </a:lnTo>
                  <a:lnTo>
                    <a:pt x="167451" y="46162"/>
                  </a:lnTo>
                  <a:lnTo>
                    <a:pt x="206490" y="26570"/>
                  </a:lnTo>
                  <a:lnTo>
                    <a:pt x="248208" y="12077"/>
                  </a:lnTo>
                  <a:lnTo>
                    <a:pt x="292204" y="3086"/>
                  </a:lnTo>
                  <a:lnTo>
                    <a:pt x="338074" y="0"/>
                  </a:lnTo>
                  <a:lnTo>
                    <a:pt x="2389885" y="0"/>
                  </a:lnTo>
                  <a:lnTo>
                    <a:pt x="2435755" y="3086"/>
                  </a:lnTo>
                  <a:lnTo>
                    <a:pt x="2479751" y="12077"/>
                  </a:lnTo>
                  <a:lnTo>
                    <a:pt x="2521469" y="26570"/>
                  </a:lnTo>
                  <a:lnTo>
                    <a:pt x="2560508" y="46162"/>
                  </a:lnTo>
                  <a:lnTo>
                    <a:pt x="2596463" y="70448"/>
                  </a:lnTo>
                  <a:lnTo>
                    <a:pt x="2628931" y="99028"/>
                  </a:lnTo>
                  <a:lnTo>
                    <a:pt x="2657511" y="131496"/>
                  </a:lnTo>
                  <a:lnTo>
                    <a:pt x="2681797" y="167451"/>
                  </a:lnTo>
                  <a:lnTo>
                    <a:pt x="2701389" y="206490"/>
                  </a:lnTo>
                  <a:lnTo>
                    <a:pt x="2715882" y="248208"/>
                  </a:lnTo>
                  <a:lnTo>
                    <a:pt x="2724873" y="292204"/>
                  </a:lnTo>
                  <a:lnTo>
                    <a:pt x="2727960" y="338073"/>
                  </a:lnTo>
                  <a:lnTo>
                    <a:pt x="2727960" y="1690369"/>
                  </a:lnTo>
                  <a:lnTo>
                    <a:pt x="2724873" y="1736239"/>
                  </a:lnTo>
                  <a:lnTo>
                    <a:pt x="2715882" y="1780235"/>
                  </a:lnTo>
                  <a:lnTo>
                    <a:pt x="2701389" y="1821953"/>
                  </a:lnTo>
                  <a:lnTo>
                    <a:pt x="2681797" y="1860992"/>
                  </a:lnTo>
                  <a:lnTo>
                    <a:pt x="2657511" y="1896947"/>
                  </a:lnTo>
                  <a:lnTo>
                    <a:pt x="2628931" y="1929415"/>
                  </a:lnTo>
                  <a:lnTo>
                    <a:pt x="2596463" y="1957995"/>
                  </a:lnTo>
                  <a:lnTo>
                    <a:pt x="2560508" y="1982281"/>
                  </a:lnTo>
                  <a:lnTo>
                    <a:pt x="2521469" y="2001873"/>
                  </a:lnTo>
                  <a:lnTo>
                    <a:pt x="2479751" y="2016366"/>
                  </a:lnTo>
                  <a:lnTo>
                    <a:pt x="2435755" y="2025357"/>
                  </a:lnTo>
                  <a:lnTo>
                    <a:pt x="2389885" y="2028443"/>
                  </a:lnTo>
                  <a:lnTo>
                    <a:pt x="338074" y="2028443"/>
                  </a:lnTo>
                  <a:lnTo>
                    <a:pt x="292204" y="2025357"/>
                  </a:lnTo>
                  <a:lnTo>
                    <a:pt x="248208" y="2016366"/>
                  </a:lnTo>
                  <a:lnTo>
                    <a:pt x="206490" y="2001873"/>
                  </a:lnTo>
                  <a:lnTo>
                    <a:pt x="167451" y="1982281"/>
                  </a:lnTo>
                  <a:lnTo>
                    <a:pt x="131496" y="1957995"/>
                  </a:lnTo>
                  <a:lnTo>
                    <a:pt x="99028" y="1929415"/>
                  </a:lnTo>
                  <a:lnTo>
                    <a:pt x="70448" y="1896947"/>
                  </a:lnTo>
                  <a:lnTo>
                    <a:pt x="46162" y="1860992"/>
                  </a:lnTo>
                  <a:lnTo>
                    <a:pt x="26570" y="1821953"/>
                  </a:lnTo>
                  <a:lnTo>
                    <a:pt x="12077" y="1780235"/>
                  </a:lnTo>
                  <a:lnTo>
                    <a:pt x="3086" y="1736239"/>
                  </a:lnTo>
                  <a:lnTo>
                    <a:pt x="0" y="1690369"/>
                  </a:lnTo>
                  <a:lnTo>
                    <a:pt x="0" y="338073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11857" y="2800604"/>
            <a:ext cx="219900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Title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displays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title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worksheet.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76165" y="3200400"/>
            <a:ext cx="2741295" cy="264160"/>
            <a:chOff x="4376165" y="3200400"/>
            <a:chExt cx="2741295" cy="264160"/>
          </a:xfrm>
        </p:grpSpPr>
        <p:sp>
          <p:nvSpPr>
            <p:cNvPr id="11" name="object 11"/>
            <p:cNvSpPr/>
            <p:nvPr/>
          </p:nvSpPr>
          <p:spPr>
            <a:xfrm>
              <a:off x="4376165" y="3332226"/>
              <a:ext cx="2491740" cy="0"/>
            </a:xfrm>
            <a:custGeom>
              <a:avLst/>
              <a:gdLst/>
              <a:ahLst/>
              <a:cxnLst/>
              <a:rect l="l" t="t" r="r" b="b"/>
              <a:pathLst>
                <a:path w="2491740">
                  <a:moveTo>
                    <a:pt x="0" y="0"/>
                  </a:moveTo>
                  <a:lnTo>
                    <a:pt x="2491740" y="0"/>
                  </a:lnTo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7905" y="3214877"/>
              <a:ext cx="234696" cy="23469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67905" y="3214877"/>
              <a:ext cx="234950" cy="234950"/>
            </a:xfrm>
            <a:custGeom>
              <a:avLst/>
              <a:gdLst/>
              <a:ahLst/>
              <a:cxnLst/>
              <a:rect l="l" t="t" r="r" b="b"/>
              <a:pathLst>
                <a:path w="234950" h="234950">
                  <a:moveTo>
                    <a:pt x="234696" y="117348"/>
                  </a:moveTo>
                  <a:lnTo>
                    <a:pt x="225468" y="71687"/>
                  </a:lnTo>
                  <a:lnTo>
                    <a:pt x="200310" y="34385"/>
                  </a:lnTo>
                  <a:lnTo>
                    <a:pt x="163008" y="9227"/>
                  </a:lnTo>
                  <a:lnTo>
                    <a:pt x="117348" y="0"/>
                  </a:lnTo>
                  <a:lnTo>
                    <a:pt x="71687" y="9227"/>
                  </a:lnTo>
                  <a:lnTo>
                    <a:pt x="34385" y="34385"/>
                  </a:lnTo>
                  <a:lnTo>
                    <a:pt x="9227" y="71687"/>
                  </a:lnTo>
                  <a:lnTo>
                    <a:pt x="0" y="117348"/>
                  </a:lnTo>
                  <a:lnTo>
                    <a:pt x="9227" y="163008"/>
                  </a:lnTo>
                  <a:lnTo>
                    <a:pt x="34385" y="200310"/>
                  </a:lnTo>
                  <a:lnTo>
                    <a:pt x="71687" y="225468"/>
                  </a:lnTo>
                  <a:lnTo>
                    <a:pt x="117348" y="234696"/>
                  </a:lnTo>
                  <a:lnTo>
                    <a:pt x="163008" y="225468"/>
                  </a:lnTo>
                  <a:lnTo>
                    <a:pt x="200310" y="200310"/>
                  </a:lnTo>
                  <a:lnTo>
                    <a:pt x="225468" y="163008"/>
                  </a:lnTo>
                  <a:lnTo>
                    <a:pt x="234696" y="117348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121402" y="268350"/>
            <a:ext cx="6015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Components</a:t>
            </a:r>
            <a:r>
              <a:rPr spc="-130" dirty="0"/>
              <a:t> </a:t>
            </a:r>
            <a:r>
              <a:rPr spc="80" dirty="0"/>
              <a:t>of</a:t>
            </a:r>
            <a:r>
              <a:rPr spc="-135" dirty="0"/>
              <a:t> </a:t>
            </a:r>
            <a:r>
              <a:rPr spc="70" dirty="0"/>
              <a:t>View</a:t>
            </a:r>
            <a:r>
              <a:rPr spc="-125" dirty="0"/>
              <a:t> </a:t>
            </a:r>
            <a:r>
              <a:rPr spc="40" dirty="0"/>
              <a:t>Section</a:t>
            </a: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-6095" y="1319783"/>
          <a:ext cx="1403350" cy="6407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115">
                <a:tc>
                  <a:txBody>
                    <a:bodyPr/>
                    <a:lstStyle/>
                    <a:p>
                      <a:pPr marL="340995" marR="297815" indent="7112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Field </a:t>
                      </a:r>
                      <a:r>
                        <a:rPr sz="2200" spc="-6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labels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905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200" spc="3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905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430">
                <a:tc>
                  <a:txBody>
                    <a:bodyPr/>
                    <a:lstStyle/>
                    <a:p>
                      <a:pPr marL="415290" marR="294005" indent="-1143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Marks  </a:t>
                      </a:r>
                      <a:r>
                        <a:rPr sz="2200" spc="5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card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44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r>
                        <a:rPr sz="2200" spc="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Legends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9210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2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200" spc="4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Captions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9019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905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5194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2505"/>
                        </a:spcBef>
                      </a:pPr>
                      <a:r>
                        <a:rPr sz="22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181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9050">
                      <a:solidFill>
                        <a:srgbClr val="D7D7D7"/>
                      </a:solidFill>
                      <a:prstDash val="solid"/>
                    </a:lnT>
                    <a:lnB w="28575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3290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200" spc="3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Headers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22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2857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776718" y="1102613"/>
            <a:ext cx="702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TITLE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7651" y="1812035"/>
            <a:ext cx="14091285" cy="6583680"/>
            <a:chOff x="1787651" y="1812035"/>
            <a:chExt cx="14091285" cy="6583680"/>
          </a:xfrm>
        </p:grpSpPr>
        <p:sp>
          <p:nvSpPr>
            <p:cNvPr id="3" name="object 3"/>
            <p:cNvSpPr/>
            <p:nvPr/>
          </p:nvSpPr>
          <p:spPr>
            <a:xfrm>
              <a:off x="4295394" y="3406901"/>
              <a:ext cx="1104900" cy="635"/>
            </a:xfrm>
            <a:custGeom>
              <a:avLst/>
              <a:gdLst/>
              <a:ahLst/>
              <a:cxnLst/>
              <a:rect l="l" t="t" r="r" b="b"/>
              <a:pathLst>
                <a:path w="1104900" h="635">
                  <a:moveTo>
                    <a:pt x="0" y="0"/>
                  </a:moveTo>
                  <a:lnTo>
                    <a:pt x="1104900" y="635"/>
                  </a:lnTo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3436" y="3282695"/>
              <a:ext cx="246887" cy="2468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4707" y="1821179"/>
              <a:ext cx="10204704" cy="65653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60136" y="1816607"/>
              <a:ext cx="10213975" cy="6574790"/>
            </a:xfrm>
            <a:custGeom>
              <a:avLst/>
              <a:gdLst/>
              <a:ahLst/>
              <a:cxnLst/>
              <a:rect l="l" t="t" r="r" b="b"/>
              <a:pathLst>
                <a:path w="10213975" h="6574790">
                  <a:moveTo>
                    <a:pt x="0" y="6574535"/>
                  </a:moveTo>
                  <a:lnTo>
                    <a:pt x="10213848" y="6574535"/>
                  </a:lnTo>
                  <a:lnTo>
                    <a:pt x="10213848" y="0"/>
                  </a:lnTo>
                  <a:lnTo>
                    <a:pt x="0" y="0"/>
                  </a:lnTo>
                  <a:lnTo>
                    <a:pt x="0" y="6574535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25845" y="2900933"/>
              <a:ext cx="1290955" cy="1551940"/>
            </a:xfrm>
            <a:custGeom>
              <a:avLst/>
              <a:gdLst/>
              <a:ahLst/>
              <a:cxnLst/>
              <a:rect l="l" t="t" r="r" b="b"/>
              <a:pathLst>
                <a:path w="1290954" h="1551939">
                  <a:moveTo>
                    <a:pt x="0" y="43433"/>
                  </a:moveTo>
                  <a:lnTo>
                    <a:pt x="3411" y="26521"/>
                  </a:lnTo>
                  <a:lnTo>
                    <a:pt x="12715" y="12715"/>
                  </a:lnTo>
                  <a:lnTo>
                    <a:pt x="26521" y="3411"/>
                  </a:lnTo>
                  <a:lnTo>
                    <a:pt x="43433" y="0"/>
                  </a:lnTo>
                  <a:lnTo>
                    <a:pt x="1247394" y="0"/>
                  </a:lnTo>
                  <a:lnTo>
                    <a:pt x="1264306" y="3411"/>
                  </a:lnTo>
                  <a:lnTo>
                    <a:pt x="1278112" y="12715"/>
                  </a:lnTo>
                  <a:lnTo>
                    <a:pt x="1287416" y="26521"/>
                  </a:lnTo>
                  <a:lnTo>
                    <a:pt x="1290827" y="43433"/>
                  </a:lnTo>
                  <a:lnTo>
                    <a:pt x="1290827" y="1507998"/>
                  </a:lnTo>
                  <a:lnTo>
                    <a:pt x="1287416" y="1524910"/>
                  </a:lnTo>
                  <a:lnTo>
                    <a:pt x="1278112" y="1538716"/>
                  </a:lnTo>
                  <a:lnTo>
                    <a:pt x="1264306" y="1548020"/>
                  </a:lnTo>
                  <a:lnTo>
                    <a:pt x="1247394" y="1551431"/>
                  </a:lnTo>
                  <a:lnTo>
                    <a:pt x="43433" y="1551431"/>
                  </a:lnTo>
                  <a:lnTo>
                    <a:pt x="26521" y="1548020"/>
                  </a:lnTo>
                  <a:lnTo>
                    <a:pt x="12715" y="1538716"/>
                  </a:lnTo>
                  <a:lnTo>
                    <a:pt x="3411" y="1524910"/>
                  </a:lnTo>
                  <a:lnTo>
                    <a:pt x="0" y="1507998"/>
                  </a:lnTo>
                  <a:lnTo>
                    <a:pt x="0" y="43433"/>
                  </a:lnTo>
                  <a:close/>
                </a:path>
              </a:pathLst>
            </a:custGeom>
            <a:ln w="38099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2129" y="2213609"/>
              <a:ext cx="2727960" cy="2386965"/>
            </a:xfrm>
            <a:custGeom>
              <a:avLst/>
              <a:gdLst/>
              <a:ahLst/>
              <a:cxnLst/>
              <a:rect l="l" t="t" r="r" b="b"/>
              <a:pathLst>
                <a:path w="2727960" h="2386965">
                  <a:moveTo>
                    <a:pt x="2330196" y="0"/>
                  </a:moveTo>
                  <a:lnTo>
                    <a:pt x="397763" y="0"/>
                  </a:lnTo>
                  <a:lnTo>
                    <a:pt x="351370" y="2675"/>
                  </a:lnTo>
                  <a:lnTo>
                    <a:pt x="306550" y="10503"/>
                  </a:lnTo>
                  <a:lnTo>
                    <a:pt x="263602" y="23185"/>
                  </a:lnTo>
                  <a:lnTo>
                    <a:pt x="222823" y="40423"/>
                  </a:lnTo>
                  <a:lnTo>
                    <a:pt x="184513" y="61919"/>
                  </a:lnTo>
                  <a:lnTo>
                    <a:pt x="148969" y="87374"/>
                  </a:lnTo>
                  <a:lnTo>
                    <a:pt x="116490" y="116490"/>
                  </a:lnTo>
                  <a:lnTo>
                    <a:pt x="87374" y="148969"/>
                  </a:lnTo>
                  <a:lnTo>
                    <a:pt x="61919" y="184513"/>
                  </a:lnTo>
                  <a:lnTo>
                    <a:pt x="40423" y="222823"/>
                  </a:lnTo>
                  <a:lnTo>
                    <a:pt x="23185" y="263602"/>
                  </a:lnTo>
                  <a:lnTo>
                    <a:pt x="10503" y="306550"/>
                  </a:lnTo>
                  <a:lnTo>
                    <a:pt x="2675" y="351370"/>
                  </a:lnTo>
                  <a:lnTo>
                    <a:pt x="0" y="397764"/>
                  </a:lnTo>
                  <a:lnTo>
                    <a:pt x="0" y="1988820"/>
                  </a:lnTo>
                  <a:lnTo>
                    <a:pt x="2675" y="2035213"/>
                  </a:lnTo>
                  <a:lnTo>
                    <a:pt x="10503" y="2080033"/>
                  </a:lnTo>
                  <a:lnTo>
                    <a:pt x="23185" y="2122981"/>
                  </a:lnTo>
                  <a:lnTo>
                    <a:pt x="40423" y="2163760"/>
                  </a:lnTo>
                  <a:lnTo>
                    <a:pt x="61919" y="2202070"/>
                  </a:lnTo>
                  <a:lnTo>
                    <a:pt x="87374" y="2237614"/>
                  </a:lnTo>
                  <a:lnTo>
                    <a:pt x="116490" y="2270093"/>
                  </a:lnTo>
                  <a:lnTo>
                    <a:pt x="148969" y="2299209"/>
                  </a:lnTo>
                  <a:lnTo>
                    <a:pt x="184513" y="2324664"/>
                  </a:lnTo>
                  <a:lnTo>
                    <a:pt x="222823" y="2346160"/>
                  </a:lnTo>
                  <a:lnTo>
                    <a:pt x="263602" y="2363398"/>
                  </a:lnTo>
                  <a:lnTo>
                    <a:pt x="306550" y="2376080"/>
                  </a:lnTo>
                  <a:lnTo>
                    <a:pt x="351370" y="2383908"/>
                  </a:lnTo>
                  <a:lnTo>
                    <a:pt x="397763" y="2386584"/>
                  </a:lnTo>
                  <a:lnTo>
                    <a:pt x="2330196" y="2386584"/>
                  </a:lnTo>
                  <a:lnTo>
                    <a:pt x="2376589" y="2383908"/>
                  </a:lnTo>
                  <a:lnTo>
                    <a:pt x="2421409" y="2376080"/>
                  </a:lnTo>
                  <a:lnTo>
                    <a:pt x="2464357" y="2363398"/>
                  </a:lnTo>
                  <a:lnTo>
                    <a:pt x="2505136" y="2346160"/>
                  </a:lnTo>
                  <a:lnTo>
                    <a:pt x="2543446" y="2324664"/>
                  </a:lnTo>
                  <a:lnTo>
                    <a:pt x="2578990" y="2299209"/>
                  </a:lnTo>
                  <a:lnTo>
                    <a:pt x="2611469" y="2270093"/>
                  </a:lnTo>
                  <a:lnTo>
                    <a:pt x="2640585" y="2237614"/>
                  </a:lnTo>
                  <a:lnTo>
                    <a:pt x="2666040" y="2202070"/>
                  </a:lnTo>
                  <a:lnTo>
                    <a:pt x="2687536" y="2163760"/>
                  </a:lnTo>
                  <a:lnTo>
                    <a:pt x="2704774" y="2122981"/>
                  </a:lnTo>
                  <a:lnTo>
                    <a:pt x="2717456" y="2080033"/>
                  </a:lnTo>
                  <a:lnTo>
                    <a:pt x="2725284" y="2035213"/>
                  </a:lnTo>
                  <a:lnTo>
                    <a:pt x="2727960" y="1988820"/>
                  </a:lnTo>
                  <a:lnTo>
                    <a:pt x="2727960" y="397764"/>
                  </a:lnTo>
                  <a:lnTo>
                    <a:pt x="2725284" y="351370"/>
                  </a:lnTo>
                  <a:lnTo>
                    <a:pt x="2717456" y="306550"/>
                  </a:lnTo>
                  <a:lnTo>
                    <a:pt x="2704774" y="263602"/>
                  </a:lnTo>
                  <a:lnTo>
                    <a:pt x="2687536" y="222823"/>
                  </a:lnTo>
                  <a:lnTo>
                    <a:pt x="2666040" y="184513"/>
                  </a:lnTo>
                  <a:lnTo>
                    <a:pt x="2640585" y="148969"/>
                  </a:lnTo>
                  <a:lnTo>
                    <a:pt x="2611469" y="116490"/>
                  </a:lnTo>
                  <a:lnTo>
                    <a:pt x="2578990" y="87374"/>
                  </a:lnTo>
                  <a:lnTo>
                    <a:pt x="2543446" y="61919"/>
                  </a:lnTo>
                  <a:lnTo>
                    <a:pt x="2505136" y="40423"/>
                  </a:lnTo>
                  <a:lnTo>
                    <a:pt x="2464357" y="23185"/>
                  </a:lnTo>
                  <a:lnTo>
                    <a:pt x="2421409" y="10503"/>
                  </a:lnTo>
                  <a:lnTo>
                    <a:pt x="2376589" y="2675"/>
                  </a:lnTo>
                  <a:lnTo>
                    <a:pt x="23301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02129" y="2213609"/>
              <a:ext cx="2727960" cy="2386965"/>
            </a:xfrm>
            <a:custGeom>
              <a:avLst/>
              <a:gdLst/>
              <a:ahLst/>
              <a:cxnLst/>
              <a:rect l="l" t="t" r="r" b="b"/>
              <a:pathLst>
                <a:path w="2727960" h="2386965">
                  <a:moveTo>
                    <a:pt x="0" y="397764"/>
                  </a:moveTo>
                  <a:lnTo>
                    <a:pt x="2675" y="351370"/>
                  </a:lnTo>
                  <a:lnTo>
                    <a:pt x="10503" y="306550"/>
                  </a:lnTo>
                  <a:lnTo>
                    <a:pt x="23185" y="263602"/>
                  </a:lnTo>
                  <a:lnTo>
                    <a:pt x="40423" y="222823"/>
                  </a:lnTo>
                  <a:lnTo>
                    <a:pt x="61919" y="184513"/>
                  </a:lnTo>
                  <a:lnTo>
                    <a:pt x="87374" y="148969"/>
                  </a:lnTo>
                  <a:lnTo>
                    <a:pt x="116490" y="116490"/>
                  </a:lnTo>
                  <a:lnTo>
                    <a:pt x="148969" y="87374"/>
                  </a:lnTo>
                  <a:lnTo>
                    <a:pt x="184513" y="61919"/>
                  </a:lnTo>
                  <a:lnTo>
                    <a:pt x="222823" y="40423"/>
                  </a:lnTo>
                  <a:lnTo>
                    <a:pt x="263602" y="23185"/>
                  </a:lnTo>
                  <a:lnTo>
                    <a:pt x="306550" y="10503"/>
                  </a:lnTo>
                  <a:lnTo>
                    <a:pt x="351370" y="2675"/>
                  </a:lnTo>
                  <a:lnTo>
                    <a:pt x="397763" y="0"/>
                  </a:lnTo>
                  <a:lnTo>
                    <a:pt x="2330196" y="0"/>
                  </a:lnTo>
                  <a:lnTo>
                    <a:pt x="2376589" y="2675"/>
                  </a:lnTo>
                  <a:lnTo>
                    <a:pt x="2421409" y="10503"/>
                  </a:lnTo>
                  <a:lnTo>
                    <a:pt x="2464357" y="23185"/>
                  </a:lnTo>
                  <a:lnTo>
                    <a:pt x="2505136" y="40423"/>
                  </a:lnTo>
                  <a:lnTo>
                    <a:pt x="2543446" y="61919"/>
                  </a:lnTo>
                  <a:lnTo>
                    <a:pt x="2578990" y="87374"/>
                  </a:lnTo>
                  <a:lnTo>
                    <a:pt x="2611469" y="116490"/>
                  </a:lnTo>
                  <a:lnTo>
                    <a:pt x="2640585" y="148969"/>
                  </a:lnTo>
                  <a:lnTo>
                    <a:pt x="2666040" y="184513"/>
                  </a:lnTo>
                  <a:lnTo>
                    <a:pt x="2687536" y="222823"/>
                  </a:lnTo>
                  <a:lnTo>
                    <a:pt x="2704774" y="263602"/>
                  </a:lnTo>
                  <a:lnTo>
                    <a:pt x="2717456" y="306550"/>
                  </a:lnTo>
                  <a:lnTo>
                    <a:pt x="2725284" y="351370"/>
                  </a:lnTo>
                  <a:lnTo>
                    <a:pt x="2727960" y="397764"/>
                  </a:lnTo>
                  <a:lnTo>
                    <a:pt x="2727960" y="1988820"/>
                  </a:lnTo>
                  <a:lnTo>
                    <a:pt x="2725284" y="2035213"/>
                  </a:lnTo>
                  <a:lnTo>
                    <a:pt x="2717456" y="2080033"/>
                  </a:lnTo>
                  <a:lnTo>
                    <a:pt x="2704774" y="2122981"/>
                  </a:lnTo>
                  <a:lnTo>
                    <a:pt x="2687536" y="2163760"/>
                  </a:lnTo>
                  <a:lnTo>
                    <a:pt x="2666040" y="2202070"/>
                  </a:lnTo>
                  <a:lnTo>
                    <a:pt x="2640585" y="2237614"/>
                  </a:lnTo>
                  <a:lnTo>
                    <a:pt x="2611469" y="2270093"/>
                  </a:lnTo>
                  <a:lnTo>
                    <a:pt x="2578990" y="2299209"/>
                  </a:lnTo>
                  <a:lnTo>
                    <a:pt x="2543446" y="2324664"/>
                  </a:lnTo>
                  <a:lnTo>
                    <a:pt x="2505136" y="2346160"/>
                  </a:lnTo>
                  <a:lnTo>
                    <a:pt x="2464357" y="2363398"/>
                  </a:lnTo>
                  <a:lnTo>
                    <a:pt x="2421409" y="2376080"/>
                  </a:lnTo>
                  <a:lnTo>
                    <a:pt x="2376589" y="2383908"/>
                  </a:lnTo>
                  <a:lnTo>
                    <a:pt x="2330196" y="2386584"/>
                  </a:lnTo>
                  <a:lnTo>
                    <a:pt x="397763" y="2386584"/>
                  </a:lnTo>
                  <a:lnTo>
                    <a:pt x="351370" y="2383908"/>
                  </a:lnTo>
                  <a:lnTo>
                    <a:pt x="306550" y="2376080"/>
                  </a:lnTo>
                  <a:lnTo>
                    <a:pt x="263602" y="2363398"/>
                  </a:lnTo>
                  <a:lnTo>
                    <a:pt x="222823" y="2346160"/>
                  </a:lnTo>
                  <a:lnTo>
                    <a:pt x="184513" y="2324664"/>
                  </a:lnTo>
                  <a:lnTo>
                    <a:pt x="148969" y="2299209"/>
                  </a:lnTo>
                  <a:lnTo>
                    <a:pt x="116490" y="2270093"/>
                  </a:lnTo>
                  <a:lnTo>
                    <a:pt x="87374" y="2237614"/>
                  </a:lnTo>
                  <a:lnTo>
                    <a:pt x="61919" y="2202070"/>
                  </a:lnTo>
                  <a:lnTo>
                    <a:pt x="40423" y="2163760"/>
                  </a:lnTo>
                  <a:lnTo>
                    <a:pt x="23185" y="2122981"/>
                  </a:lnTo>
                  <a:lnTo>
                    <a:pt x="10503" y="2080033"/>
                  </a:lnTo>
                  <a:lnTo>
                    <a:pt x="2675" y="2035213"/>
                  </a:lnTo>
                  <a:lnTo>
                    <a:pt x="0" y="1988820"/>
                  </a:lnTo>
                  <a:lnTo>
                    <a:pt x="0" y="397764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21402" y="268350"/>
            <a:ext cx="6015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Components</a:t>
            </a:r>
            <a:r>
              <a:rPr spc="-130" dirty="0"/>
              <a:t> </a:t>
            </a:r>
            <a:r>
              <a:rPr spc="80" dirty="0"/>
              <a:t>of</a:t>
            </a:r>
            <a:r>
              <a:rPr spc="-135" dirty="0"/>
              <a:t> </a:t>
            </a:r>
            <a:r>
              <a:rPr spc="70" dirty="0"/>
              <a:t>View</a:t>
            </a:r>
            <a:r>
              <a:rPr spc="-125" dirty="0"/>
              <a:t> </a:t>
            </a:r>
            <a:r>
              <a:rPr spc="40" dirty="0"/>
              <a:t>Section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02282" y="2372613"/>
            <a:ext cx="232600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Marks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cards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are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primary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means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express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dimensions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measures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visualizations.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-6095" y="1319783"/>
          <a:ext cx="1403350" cy="6407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115">
                <a:tc>
                  <a:txBody>
                    <a:bodyPr/>
                    <a:lstStyle/>
                    <a:p>
                      <a:pPr marL="340995" marR="297815" indent="7112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Field </a:t>
                      </a:r>
                      <a:r>
                        <a:rPr sz="2200" spc="-6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labels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905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200" spc="3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905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430">
                <a:tc>
                  <a:txBody>
                    <a:bodyPr/>
                    <a:lstStyle/>
                    <a:p>
                      <a:pPr marL="415290" marR="294005" indent="-1143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Marks  </a:t>
                      </a:r>
                      <a:r>
                        <a:rPr sz="2200" spc="5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card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44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r>
                        <a:rPr sz="2200" spc="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Legends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9210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2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200" spc="4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Captions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9019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905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5194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2505"/>
                        </a:spcBef>
                      </a:pPr>
                      <a:r>
                        <a:rPr sz="22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181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9050">
                      <a:solidFill>
                        <a:srgbClr val="D7D7D7"/>
                      </a:solidFill>
                      <a:prstDash val="solid"/>
                    </a:lnT>
                    <a:lnB w="28575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3290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200" spc="3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Headers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22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2857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193026" y="1102613"/>
            <a:ext cx="1870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7E7E7E"/>
                </a:solidFill>
                <a:latin typeface="Tahoma"/>
                <a:cs typeface="Tahoma"/>
              </a:rPr>
              <a:t>MARKS</a:t>
            </a:r>
            <a:r>
              <a:rPr sz="2000" b="1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45" dirty="0">
                <a:solidFill>
                  <a:srgbClr val="7E7E7E"/>
                </a:solidFill>
                <a:latin typeface="Tahoma"/>
                <a:cs typeface="Tahoma"/>
              </a:rPr>
              <a:t>CARDS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1402" y="268350"/>
            <a:ext cx="6015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Components</a:t>
            </a:r>
            <a:r>
              <a:rPr spc="-130" dirty="0"/>
              <a:t> </a:t>
            </a:r>
            <a:r>
              <a:rPr spc="80" dirty="0"/>
              <a:t>of</a:t>
            </a:r>
            <a:r>
              <a:rPr spc="-135" dirty="0"/>
              <a:t> </a:t>
            </a:r>
            <a:r>
              <a:rPr spc="70" dirty="0"/>
              <a:t>View</a:t>
            </a:r>
            <a:r>
              <a:rPr spc="-125" dirty="0"/>
              <a:t> </a:t>
            </a:r>
            <a:r>
              <a:rPr spc="40" dirty="0"/>
              <a:t>Section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6689" y="1814957"/>
            <a:ext cx="13556615" cy="6619240"/>
            <a:chOff x="1706689" y="1814957"/>
            <a:chExt cx="13556615" cy="6619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6023" y="1877593"/>
              <a:ext cx="10204704" cy="65459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11451" y="1872996"/>
              <a:ext cx="10213975" cy="6556375"/>
            </a:xfrm>
            <a:custGeom>
              <a:avLst/>
              <a:gdLst/>
              <a:ahLst/>
              <a:cxnLst/>
              <a:rect l="l" t="t" r="r" b="b"/>
              <a:pathLst>
                <a:path w="10213975" h="6556375">
                  <a:moveTo>
                    <a:pt x="0" y="6556248"/>
                  </a:moveTo>
                  <a:lnTo>
                    <a:pt x="10213848" y="6556248"/>
                  </a:lnTo>
                  <a:lnTo>
                    <a:pt x="10213848" y="0"/>
                  </a:lnTo>
                  <a:lnTo>
                    <a:pt x="0" y="0"/>
                  </a:lnTo>
                  <a:lnTo>
                    <a:pt x="0" y="655624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69345" y="1934718"/>
              <a:ext cx="1152525" cy="835660"/>
            </a:xfrm>
            <a:custGeom>
              <a:avLst/>
              <a:gdLst/>
              <a:ahLst/>
              <a:cxnLst/>
              <a:rect l="l" t="t" r="r" b="b"/>
              <a:pathLst>
                <a:path w="1152525" h="835660">
                  <a:moveTo>
                    <a:pt x="0" y="28066"/>
                  </a:moveTo>
                  <a:lnTo>
                    <a:pt x="2206" y="17145"/>
                  </a:lnTo>
                  <a:lnTo>
                    <a:pt x="8223" y="8223"/>
                  </a:lnTo>
                  <a:lnTo>
                    <a:pt x="17145" y="2206"/>
                  </a:lnTo>
                  <a:lnTo>
                    <a:pt x="28067" y="0"/>
                  </a:lnTo>
                  <a:lnTo>
                    <a:pt x="1124077" y="0"/>
                  </a:lnTo>
                  <a:lnTo>
                    <a:pt x="1134999" y="2206"/>
                  </a:lnTo>
                  <a:lnTo>
                    <a:pt x="1143920" y="8223"/>
                  </a:lnTo>
                  <a:lnTo>
                    <a:pt x="1149937" y="17145"/>
                  </a:lnTo>
                  <a:lnTo>
                    <a:pt x="1152144" y="28066"/>
                  </a:lnTo>
                  <a:lnTo>
                    <a:pt x="1152144" y="807084"/>
                  </a:lnTo>
                  <a:lnTo>
                    <a:pt x="1149937" y="818006"/>
                  </a:lnTo>
                  <a:lnTo>
                    <a:pt x="1143920" y="826928"/>
                  </a:lnTo>
                  <a:lnTo>
                    <a:pt x="1134999" y="832945"/>
                  </a:lnTo>
                  <a:lnTo>
                    <a:pt x="1124077" y="835151"/>
                  </a:lnTo>
                  <a:lnTo>
                    <a:pt x="28067" y="835151"/>
                  </a:lnTo>
                  <a:lnTo>
                    <a:pt x="17145" y="832945"/>
                  </a:lnTo>
                  <a:lnTo>
                    <a:pt x="8223" y="826928"/>
                  </a:lnTo>
                  <a:lnTo>
                    <a:pt x="2206" y="818007"/>
                  </a:lnTo>
                  <a:lnTo>
                    <a:pt x="0" y="807084"/>
                  </a:lnTo>
                  <a:lnTo>
                    <a:pt x="0" y="28066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88873" y="1829562"/>
              <a:ext cx="2159635" cy="4559935"/>
            </a:xfrm>
            <a:custGeom>
              <a:avLst/>
              <a:gdLst/>
              <a:ahLst/>
              <a:cxnLst/>
              <a:rect l="l" t="t" r="r" b="b"/>
              <a:pathLst>
                <a:path w="2159634" h="4559935">
                  <a:moveTo>
                    <a:pt x="1947545" y="0"/>
                  </a:moveTo>
                  <a:lnTo>
                    <a:pt x="211963" y="0"/>
                  </a:lnTo>
                  <a:lnTo>
                    <a:pt x="163352" y="5596"/>
                  </a:lnTo>
                  <a:lnTo>
                    <a:pt x="118733" y="21538"/>
                  </a:lnTo>
                  <a:lnTo>
                    <a:pt x="79378" y="46556"/>
                  </a:lnTo>
                  <a:lnTo>
                    <a:pt x="46556" y="79378"/>
                  </a:lnTo>
                  <a:lnTo>
                    <a:pt x="21538" y="118733"/>
                  </a:lnTo>
                  <a:lnTo>
                    <a:pt x="5596" y="163352"/>
                  </a:lnTo>
                  <a:lnTo>
                    <a:pt x="0" y="211963"/>
                  </a:lnTo>
                  <a:lnTo>
                    <a:pt x="0" y="4347845"/>
                  </a:lnTo>
                  <a:lnTo>
                    <a:pt x="5596" y="4396455"/>
                  </a:lnTo>
                  <a:lnTo>
                    <a:pt x="21538" y="4441074"/>
                  </a:lnTo>
                  <a:lnTo>
                    <a:pt x="46556" y="4480429"/>
                  </a:lnTo>
                  <a:lnTo>
                    <a:pt x="79378" y="4513251"/>
                  </a:lnTo>
                  <a:lnTo>
                    <a:pt x="118733" y="4538269"/>
                  </a:lnTo>
                  <a:lnTo>
                    <a:pt x="163352" y="4554211"/>
                  </a:lnTo>
                  <a:lnTo>
                    <a:pt x="211963" y="4559808"/>
                  </a:lnTo>
                  <a:lnTo>
                    <a:pt x="1947545" y="4559808"/>
                  </a:lnTo>
                  <a:lnTo>
                    <a:pt x="1996155" y="4554211"/>
                  </a:lnTo>
                  <a:lnTo>
                    <a:pt x="2040774" y="4538269"/>
                  </a:lnTo>
                  <a:lnTo>
                    <a:pt x="2080129" y="4513251"/>
                  </a:lnTo>
                  <a:lnTo>
                    <a:pt x="2112951" y="4480429"/>
                  </a:lnTo>
                  <a:lnTo>
                    <a:pt x="2137969" y="4441074"/>
                  </a:lnTo>
                  <a:lnTo>
                    <a:pt x="2153911" y="4396455"/>
                  </a:lnTo>
                  <a:lnTo>
                    <a:pt x="2159508" y="4347845"/>
                  </a:lnTo>
                  <a:lnTo>
                    <a:pt x="2159508" y="211963"/>
                  </a:lnTo>
                  <a:lnTo>
                    <a:pt x="2153911" y="163352"/>
                  </a:lnTo>
                  <a:lnTo>
                    <a:pt x="2137969" y="118733"/>
                  </a:lnTo>
                  <a:lnTo>
                    <a:pt x="2112951" y="79378"/>
                  </a:lnTo>
                  <a:lnTo>
                    <a:pt x="2080129" y="46556"/>
                  </a:lnTo>
                  <a:lnTo>
                    <a:pt x="2040774" y="21538"/>
                  </a:lnTo>
                  <a:lnTo>
                    <a:pt x="1996155" y="5596"/>
                  </a:lnTo>
                  <a:lnTo>
                    <a:pt x="194754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88873" y="1829562"/>
              <a:ext cx="2159635" cy="4559935"/>
            </a:xfrm>
            <a:custGeom>
              <a:avLst/>
              <a:gdLst/>
              <a:ahLst/>
              <a:cxnLst/>
              <a:rect l="l" t="t" r="r" b="b"/>
              <a:pathLst>
                <a:path w="2159634" h="4559935">
                  <a:moveTo>
                    <a:pt x="0" y="211963"/>
                  </a:moveTo>
                  <a:lnTo>
                    <a:pt x="5596" y="163352"/>
                  </a:lnTo>
                  <a:lnTo>
                    <a:pt x="21538" y="118733"/>
                  </a:lnTo>
                  <a:lnTo>
                    <a:pt x="46556" y="79378"/>
                  </a:lnTo>
                  <a:lnTo>
                    <a:pt x="79378" y="46556"/>
                  </a:lnTo>
                  <a:lnTo>
                    <a:pt x="118733" y="21538"/>
                  </a:lnTo>
                  <a:lnTo>
                    <a:pt x="163352" y="5596"/>
                  </a:lnTo>
                  <a:lnTo>
                    <a:pt x="211963" y="0"/>
                  </a:lnTo>
                  <a:lnTo>
                    <a:pt x="1947545" y="0"/>
                  </a:lnTo>
                  <a:lnTo>
                    <a:pt x="1996155" y="5596"/>
                  </a:lnTo>
                  <a:lnTo>
                    <a:pt x="2040774" y="21538"/>
                  </a:lnTo>
                  <a:lnTo>
                    <a:pt x="2080129" y="46556"/>
                  </a:lnTo>
                  <a:lnTo>
                    <a:pt x="2112951" y="79378"/>
                  </a:lnTo>
                  <a:lnTo>
                    <a:pt x="2137969" y="118733"/>
                  </a:lnTo>
                  <a:lnTo>
                    <a:pt x="2153911" y="163352"/>
                  </a:lnTo>
                  <a:lnTo>
                    <a:pt x="2159508" y="211963"/>
                  </a:lnTo>
                  <a:lnTo>
                    <a:pt x="2159508" y="4347845"/>
                  </a:lnTo>
                  <a:lnTo>
                    <a:pt x="2153911" y="4396455"/>
                  </a:lnTo>
                  <a:lnTo>
                    <a:pt x="2137969" y="4441074"/>
                  </a:lnTo>
                  <a:lnTo>
                    <a:pt x="2112951" y="4480429"/>
                  </a:lnTo>
                  <a:lnTo>
                    <a:pt x="2080129" y="4513251"/>
                  </a:lnTo>
                  <a:lnTo>
                    <a:pt x="2040774" y="4538269"/>
                  </a:lnTo>
                  <a:lnTo>
                    <a:pt x="1996155" y="4554211"/>
                  </a:lnTo>
                  <a:lnTo>
                    <a:pt x="1947545" y="4559808"/>
                  </a:lnTo>
                  <a:lnTo>
                    <a:pt x="211963" y="4559808"/>
                  </a:lnTo>
                  <a:lnTo>
                    <a:pt x="163352" y="4554211"/>
                  </a:lnTo>
                  <a:lnTo>
                    <a:pt x="118733" y="4538269"/>
                  </a:lnTo>
                  <a:lnTo>
                    <a:pt x="79378" y="4513251"/>
                  </a:lnTo>
                  <a:lnTo>
                    <a:pt x="46556" y="4480429"/>
                  </a:lnTo>
                  <a:lnTo>
                    <a:pt x="21538" y="4441074"/>
                  </a:lnTo>
                  <a:lnTo>
                    <a:pt x="5596" y="4396455"/>
                  </a:lnTo>
                  <a:lnTo>
                    <a:pt x="0" y="4347845"/>
                  </a:lnTo>
                  <a:lnTo>
                    <a:pt x="0" y="211963"/>
                  </a:lnTo>
                  <a:close/>
                </a:path>
              </a:pathLst>
            </a:custGeom>
            <a:ln w="28956">
              <a:solidFill>
                <a:srgbClr val="F685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00075" y="2069338"/>
            <a:ext cx="1737360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Legends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indicate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how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view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encoded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relation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your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data;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they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define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color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coding</a:t>
            </a:r>
            <a:r>
              <a:rPr sz="22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marks,</a:t>
            </a:r>
            <a:r>
              <a:rPr sz="2200" spc="-1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which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can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be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customized.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14631" y="2257044"/>
            <a:ext cx="1173480" cy="247015"/>
            <a:chOff x="11914631" y="2257044"/>
            <a:chExt cx="1173480" cy="247015"/>
          </a:xfrm>
        </p:grpSpPr>
        <p:sp>
          <p:nvSpPr>
            <p:cNvPr id="11" name="object 11"/>
            <p:cNvSpPr/>
            <p:nvPr/>
          </p:nvSpPr>
          <p:spPr>
            <a:xfrm>
              <a:off x="12156185" y="2381250"/>
              <a:ext cx="932180" cy="0"/>
            </a:xfrm>
            <a:custGeom>
              <a:avLst/>
              <a:gdLst/>
              <a:ahLst/>
              <a:cxnLst/>
              <a:rect l="l" t="t" r="r" b="b"/>
              <a:pathLst>
                <a:path w="932180">
                  <a:moveTo>
                    <a:pt x="931799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14631" y="2257044"/>
              <a:ext cx="246888" cy="246887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-6095" y="1319783"/>
          <a:ext cx="1403350" cy="6407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115">
                <a:tc>
                  <a:txBody>
                    <a:bodyPr/>
                    <a:lstStyle/>
                    <a:p>
                      <a:pPr marL="340995" marR="297815" indent="7112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Field </a:t>
                      </a:r>
                      <a:r>
                        <a:rPr sz="2200" spc="-6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labels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905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200" spc="3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905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430">
                <a:tc>
                  <a:txBody>
                    <a:bodyPr/>
                    <a:lstStyle/>
                    <a:p>
                      <a:pPr marL="415290" marR="294005" indent="-1143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Marks  </a:t>
                      </a:r>
                      <a:r>
                        <a:rPr sz="2200" spc="5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card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44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r>
                        <a:rPr sz="2200" spc="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Legends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9210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2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200" spc="4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Captions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9019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905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5194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2505"/>
                        </a:spcBef>
                      </a:pPr>
                      <a:r>
                        <a:rPr sz="22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181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9050">
                      <a:solidFill>
                        <a:srgbClr val="D7D7D7"/>
                      </a:solidFill>
                      <a:prstDash val="solid"/>
                    </a:lnT>
                    <a:lnB w="28575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3290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200" spc="3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Headers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22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2857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534402" y="1102613"/>
            <a:ext cx="1188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5" dirty="0">
                <a:solidFill>
                  <a:srgbClr val="7E7E7E"/>
                </a:solidFill>
                <a:latin typeface="Tahoma"/>
                <a:cs typeface="Tahoma"/>
              </a:rPr>
              <a:t>LEG</a:t>
            </a:r>
            <a:r>
              <a:rPr sz="2000" b="1" spc="-40" dirty="0">
                <a:solidFill>
                  <a:srgbClr val="7E7E7E"/>
                </a:solidFill>
                <a:latin typeface="Tahoma"/>
                <a:cs typeface="Tahoma"/>
              </a:rPr>
              <a:t>ENDS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2703" y="1795272"/>
            <a:ext cx="10232390" cy="6577965"/>
            <a:chOff x="5632703" y="1795272"/>
            <a:chExt cx="10232390" cy="65779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0991" y="1804414"/>
              <a:ext cx="10204704" cy="654710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46419" y="1799844"/>
              <a:ext cx="10213975" cy="6556375"/>
            </a:xfrm>
            <a:custGeom>
              <a:avLst/>
              <a:gdLst/>
              <a:ahLst/>
              <a:cxnLst/>
              <a:rect l="l" t="t" r="r" b="b"/>
              <a:pathLst>
                <a:path w="10213975" h="6556375">
                  <a:moveTo>
                    <a:pt x="0" y="6556248"/>
                  </a:moveTo>
                  <a:lnTo>
                    <a:pt x="10213848" y="6556248"/>
                  </a:lnTo>
                  <a:lnTo>
                    <a:pt x="10213848" y="0"/>
                  </a:lnTo>
                  <a:lnTo>
                    <a:pt x="0" y="0"/>
                  </a:lnTo>
                  <a:lnTo>
                    <a:pt x="0" y="655624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51753" y="7538466"/>
              <a:ext cx="6888480" cy="815340"/>
            </a:xfrm>
            <a:custGeom>
              <a:avLst/>
              <a:gdLst/>
              <a:ahLst/>
              <a:cxnLst/>
              <a:rect l="l" t="t" r="r" b="b"/>
              <a:pathLst>
                <a:path w="6888480" h="815340">
                  <a:moveTo>
                    <a:pt x="0" y="27431"/>
                  </a:moveTo>
                  <a:lnTo>
                    <a:pt x="2160" y="16769"/>
                  </a:lnTo>
                  <a:lnTo>
                    <a:pt x="8048" y="8048"/>
                  </a:lnTo>
                  <a:lnTo>
                    <a:pt x="16769" y="2160"/>
                  </a:lnTo>
                  <a:lnTo>
                    <a:pt x="27432" y="0"/>
                  </a:lnTo>
                  <a:lnTo>
                    <a:pt x="6861048" y="0"/>
                  </a:lnTo>
                  <a:lnTo>
                    <a:pt x="6871710" y="2160"/>
                  </a:lnTo>
                  <a:lnTo>
                    <a:pt x="6880431" y="8048"/>
                  </a:lnTo>
                  <a:lnTo>
                    <a:pt x="6886319" y="16769"/>
                  </a:lnTo>
                  <a:lnTo>
                    <a:pt x="6888480" y="27431"/>
                  </a:lnTo>
                  <a:lnTo>
                    <a:pt x="6888480" y="787933"/>
                  </a:lnTo>
                  <a:lnTo>
                    <a:pt x="6886319" y="798602"/>
                  </a:lnTo>
                  <a:lnTo>
                    <a:pt x="6880431" y="807313"/>
                  </a:lnTo>
                  <a:lnTo>
                    <a:pt x="6871710" y="813186"/>
                  </a:lnTo>
                  <a:lnTo>
                    <a:pt x="6861048" y="815339"/>
                  </a:lnTo>
                  <a:lnTo>
                    <a:pt x="27432" y="815339"/>
                  </a:lnTo>
                  <a:lnTo>
                    <a:pt x="16769" y="813186"/>
                  </a:lnTo>
                  <a:lnTo>
                    <a:pt x="8048" y="807313"/>
                  </a:lnTo>
                  <a:lnTo>
                    <a:pt x="2160" y="798602"/>
                  </a:lnTo>
                  <a:lnTo>
                    <a:pt x="0" y="787933"/>
                  </a:lnTo>
                  <a:lnTo>
                    <a:pt x="0" y="27431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21402" y="268350"/>
            <a:ext cx="6015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Components</a:t>
            </a:r>
            <a:r>
              <a:rPr spc="-130" dirty="0"/>
              <a:t> </a:t>
            </a:r>
            <a:r>
              <a:rPr spc="80" dirty="0"/>
              <a:t>of</a:t>
            </a:r>
            <a:r>
              <a:rPr spc="-135" dirty="0"/>
              <a:t> </a:t>
            </a:r>
            <a:r>
              <a:rPr spc="70" dirty="0"/>
              <a:t>View</a:t>
            </a:r>
            <a:r>
              <a:rPr spc="-125" dirty="0"/>
              <a:t> </a:t>
            </a:r>
            <a:r>
              <a:rPr spc="40" dirty="0"/>
              <a:t>Section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901825" y="6027292"/>
            <a:ext cx="2759075" cy="2600325"/>
            <a:chOff x="1901825" y="6027292"/>
            <a:chExt cx="2759075" cy="2600325"/>
          </a:xfrm>
        </p:grpSpPr>
        <p:sp>
          <p:nvSpPr>
            <p:cNvPr id="8" name="object 8"/>
            <p:cNvSpPr/>
            <p:nvPr/>
          </p:nvSpPr>
          <p:spPr>
            <a:xfrm>
              <a:off x="1916429" y="6041897"/>
              <a:ext cx="2729865" cy="2571115"/>
            </a:xfrm>
            <a:custGeom>
              <a:avLst/>
              <a:gdLst/>
              <a:ahLst/>
              <a:cxnLst/>
              <a:rect l="l" t="t" r="r" b="b"/>
              <a:pathLst>
                <a:path w="2729865" h="2571115">
                  <a:moveTo>
                    <a:pt x="2569591" y="0"/>
                  </a:moveTo>
                  <a:lnTo>
                    <a:pt x="159893" y="0"/>
                  </a:lnTo>
                  <a:lnTo>
                    <a:pt x="109370" y="8155"/>
                  </a:lnTo>
                  <a:lnTo>
                    <a:pt x="65480" y="30862"/>
                  </a:lnTo>
                  <a:lnTo>
                    <a:pt x="30862" y="65480"/>
                  </a:lnTo>
                  <a:lnTo>
                    <a:pt x="8155" y="109370"/>
                  </a:lnTo>
                  <a:lnTo>
                    <a:pt x="0" y="159893"/>
                  </a:lnTo>
                  <a:lnTo>
                    <a:pt x="0" y="2411120"/>
                  </a:lnTo>
                  <a:lnTo>
                    <a:pt x="8155" y="2461650"/>
                  </a:lnTo>
                  <a:lnTo>
                    <a:pt x="30862" y="2505535"/>
                  </a:lnTo>
                  <a:lnTo>
                    <a:pt x="65480" y="2540142"/>
                  </a:lnTo>
                  <a:lnTo>
                    <a:pt x="109370" y="2562837"/>
                  </a:lnTo>
                  <a:lnTo>
                    <a:pt x="159893" y="2570988"/>
                  </a:lnTo>
                  <a:lnTo>
                    <a:pt x="2569591" y="2570988"/>
                  </a:lnTo>
                  <a:lnTo>
                    <a:pt x="2620113" y="2562837"/>
                  </a:lnTo>
                  <a:lnTo>
                    <a:pt x="2664003" y="2540142"/>
                  </a:lnTo>
                  <a:lnTo>
                    <a:pt x="2698621" y="2505535"/>
                  </a:lnTo>
                  <a:lnTo>
                    <a:pt x="2721328" y="2461650"/>
                  </a:lnTo>
                  <a:lnTo>
                    <a:pt x="2729484" y="2411120"/>
                  </a:lnTo>
                  <a:lnTo>
                    <a:pt x="2729484" y="159893"/>
                  </a:lnTo>
                  <a:lnTo>
                    <a:pt x="2721328" y="109370"/>
                  </a:lnTo>
                  <a:lnTo>
                    <a:pt x="2698621" y="65480"/>
                  </a:lnTo>
                  <a:lnTo>
                    <a:pt x="2664003" y="30862"/>
                  </a:lnTo>
                  <a:lnTo>
                    <a:pt x="2620113" y="8155"/>
                  </a:lnTo>
                  <a:lnTo>
                    <a:pt x="256959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6429" y="6041897"/>
              <a:ext cx="2729865" cy="2571115"/>
            </a:xfrm>
            <a:custGeom>
              <a:avLst/>
              <a:gdLst/>
              <a:ahLst/>
              <a:cxnLst/>
              <a:rect l="l" t="t" r="r" b="b"/>
              <a:pathLst>
                <a:path w="2729865" h="2571115">
                  <a:moveTo>
                    <a:pt x="0" y="159893"/>
                  </a:moveTo>
                  <a:lnTo>
                    <a:pt x="8155" y="109370"/>
                  </a:lnTo>
                  <a:lnTo>
                    <a:pt x="30862" y="65480"/>
                  </a:lnTo>
                  <a:lnTo>
                    <a:pt x="65480" y="30862"/>
                  </a:lnTo>
                  <a:lnTo>
                    <a:pt x="109370" y="8155"/>
                  </a:lnTo>
                  <a:lnTo>
                    <a:pt x="159893" y="0"/>
                  </a:lnTo>
                  <a:lnTo>
                    <a:pt x="2569591" y="0"/>
                  </a:lnTo>
                  <a:lnTo>
                    <a:pt x="2620113" y="8155"/>
                  </a:lnTo>
                  <a:lnTo>
                    <a:pt x="2664003" y="30862"/>
                  </a:lnTo>
                  <a:lnTo>
                    <a:pt x="2698621" y="65480"/>
                  </a:lnTo>
                  <a:lnTo>
                    <a:pt x="2721328" y="109370"/>
                  </a:lnTo>
                  <a:lnTo>
                    <a:pt x="2729484" y="159893"/>
                  </a:lnTo>
                  <a:lnTo>
                    <a:pt x="2729484" y="2411120"/>
                  </a:lnTo>
                  <a:lnTo>
                    <a:pt x="2721328" y="2461650"/>
                  </a:lnTo>
                  <a:lnTo>
                    <a:pt x="2698621" y="2505535"/>
                  </a:lnTo>
                  <a:lnTo>
                    <a:pt x="2664003" y="2540142"/>
                  </a:lnTo>
                  <a:lnTo>
                    <a:pt x="2620113" y="2562837"/>
                  </a:lnTo>
                  <a:lnTo>
                    <a:pt x="2569591" y="2570988"/>
                  </a:lnTo>
                  <a:lnTo>
                    <a:pt x="159893" y="2570988"/>
                  </a:lnTo>
                  <a:lnTo>
                    <a:pt x="109370" y="2562837"/>
                  </a:lnTo>
                  <a:lnTo>
                    <a:pt x="65480" y="2540142"/>
                  </a:lnTo>
                  <a:lnTo>
                    <a:pt x="30862" y="2505535"/>
                  </a:lnTo>
                  <a:lnTo>
                    <a:pt x="8155" y="2461650"/>
                  </a:lnTo>
                  <a:lnTo>
                    <a:pt x="0" y="2411120"/>
                  </a:lnTo>
                  <a:lnTo>
                    <a:pt x="0" y="159893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65401" y="6126860"/>
            <a:ext cx="242951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Captions</a:t>
            </a:r>
            <a:r>
              <a:rPr sz="22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auto-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generated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based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on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view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describe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visualization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based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shelf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45914" y="7901940"/>
            <a:ext cx="913765" cy="247015"/>
            <a:chOff x="4645914" y="7901940"/>
            <a:chExt cx="913765" cy="247015"/>
          </a:xfrm>
        </p:grpSpPr>
        <p:sp>
          <p:nvSpPr>
            <p:cNvPr id="12" name="object 12"/>
            <p:cNvSpPr/>
            <p:nvPr/>
          </p:nvSpPr>
          <p:spPr>
            <a:xfrm>
              <a:off x="4645914" y="8026146"/>
              <a:ext cx="674370" cy="0"/>
            </a:xfrm>
            <a:custGeom>
              <a:avLst/>
              <a:gdLst/>
              <a:ahLst/>
              <a:cxnLst/>
              <a:rect l="l" t="t" r="r" b="b"/>
              <a:pathLst>
                <a:path w="674370">
                  <a:moveTo>
                    <a:pt x="0" y="0"/>
                  </a:moveTo>
                  <a:lnTo>
                    <a:pt x="674115" y="0"/>
                  </a:lnTo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2664" y="7901940"/>
              <a:ext cx="246887" cy="246887"/>
            </a:xfrm>
            <a:prstGeom prst="rect">
              <a:avLst/>
            </a:prstGeom>
          </p:spPr>
        </p:pic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-6095" y="1319783"/>
          <a:ext cx="1403350" cy="6407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115">
                <a:tc>
                  <a:txBody>
                    <a:bodyPr/>
                    <a:lstStyle/>
                    <a:p>
                      <a:pPr marL="340995" marR="297815" indent="7112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Field </a:t>
                      </a:r>
                      <a:r>
                        <a:rPr sz="2200" spc="-6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labels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905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200" spc="3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905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430">
                <a:tc>
                  <a:txBody>
                    <a:bodyPr/>
                    <a:lstStyle/>
                    <a:p>
                      <a:pPr marL="415290" marR="294005" indent="-1143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Marks  </a:t>
                      </a:r>
                      <a:r>
                        <a:rPr sz="2200" spc="5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card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44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r>
                        <a:rPr sz="2200" spc="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Legends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9210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2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200" spc="4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Captions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9019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9050">
                      <a:solidFill>
                        <a:srgbClr val="D7D7D7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5194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2505"/>
                        </a:spcBef>
                      </a:pPr>
                      <a:r>
                        <a:rPr sz="22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181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9050">
                      <a:solidFill>
                        <a:srgbClr val="D7D7D7"/>
                      </a:solidFill>
                      <a:prstDash val="solid"/>
                    </a:lnT>
                    <a:lnB w="28575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3290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200" spc="3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Headers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22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2857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459726" y="1102613"/>
            <a:ext cx="1337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CAPTIONS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17648" y="1837753"/>
            <a:ext cx="13865860" cy="6565900"/>
            <a:chOff x="2017648" y="1837753"/>
            <a:chExt cx="13865860" cy="6565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279" y="1847088"/>
              <a:ext cx="10204704" cy="65471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64708" y="1842516"/>
              <a:ext cx="10213975" cy="6556375"/>
            </a:xfrm>
            <a:custGeom>
              <a:avLst/>
              <a:gdLst/>
              <a:ahLst/>
              <a:cxnLst/>
              <a:rect l="l" t="t" r="r" b="b"/>
              <a:pathLst>
                <a:path w="10213975" h="6556375">
                  <a:moveTo>
                    <a:pt x="0" y="6556248"/>
                  </a:moveTo>
                  <a:lnTo>
                    <a:pt x="10213848" y="6556248"/>
                  </a:lnTo>
                  <a:lnTo>
                    <a:pt x="10213848" y="0"/>
                  </a:lnTo>
                  <a:lnTo>
                    <a:pt x="0" y="0"/>
                  </a:lnTo>
                  <a:lnTo>
                    <a:pt x="0" y="655624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13041" y="2844546"/>
              <a:ext cx="1015365" cy="4211320"/>
            </a:xfrm>
            <a:custGeom>
              <a:avLst/>
              <a:gdLst/>
              <a:ahLst/>
              <a:cxnLst/>
              <a:rect l="l" t="t" r="r" b="b"/>
              <a:pathLst>
                <a:path w="1015365" h="4211320">
                  <a:moveTo>
                    <a:pt x="0" y="34162"/>
                  </a:moveTo>
                  <a:lnTo>
                    <a:pt x="2676" y="20841"/>
                  </a:lnTo>
                  <a:lnTo>
                    <a:pt x="9985" y="9985"/>
                  </a:lnTo>
                  <a:lnTo>
                    <a:pt x="20841" y="2676"/>
                  </a:lnTo>
                  <a:lnTo>
                    <a:pt x="34162" y="0"/>
                  </a:lnTo>
                  <a:lnTo>
                    <a:pt x="980821" y="0"/>
                  </a:lnTo>
                  <a:lnTo>
                    <a:pt x="994142" y="2676"/>
                  </a:lnTo>
                  <a:lnTo>
                    <a:pt x="1004998" y="9985"/>
                  </a:lnTo>
                  <a:lnTo>
                    <a:pt x="1012307" y="20841"/>
                  </a:lnTo>
                  <a:lnTo>
                    <a:pt x="1014983" y="34162"/>
                  </a:lnTo>
                  <a:lnTo>
                    <a:pt x="1014983" y="4176649"/>
                  </a:lnTo>
                  <a:lnTo>
                    <a:pt x="1012307" y="4189970"/>
                  </a:lnTo>
                  <a:lnTo>
                    <a:pt x="1004998" y="4200826"/>
                  </a:lnTo>
                  <a:lnTo>
                    <a:pt x="994142" y="4208135"/>
                  </a:lnTo>
                  <a:lnTo>
                    <a:pt x="980821" y="4210811"/>
                  </a:lnTo>
                  <a:lnTo>
                    <a:pt x="34162" y="4210811"/>
                  </a:lnTo>
                  <a:lnTo>
                    <a:pt x="20841" y="4208135"/>
                  </a:lnTo>
                  <a:lnTo>
                    <a:pt x="9985" y="4200826"/>
                  </a:lnTo>
                  <a:lnTo>
                    <a:pt x="2676" y="4189970"/>
                  </a:lnTo>
                  <a:lnTo>
                    <a:pt x="0" y="4176649"/>
                  </a:lnTo>
                  <a:lnTo>
                    <a:pt x="0" y="34162"/>
                  </a:lnTo>
                  <a:close/>
                </a:path>
              </a:pathLst>
            </a:custGeom>
            <a:ln w="38099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32253" y="3231641"/>
              <a:ext cx="2729865" cy="2386965"/>
            </a:xfrm>
            <a:custGeom>
              <a:avLst/>
              <a:gdLst/>
              <a:ahLst/>
              <a:cxnLst/>
              <a:rect l="l" t="t" r="r" b="b"/>
              <a:pathLst>
                <a:path w="2729865" h="2386965">
                  <a:moveTo>
                    <a:pt x="2581147" y="0"/>
                  </a:moveTo>
                  <a:lnTo>
                    <a:pt x="148335" y="0"/>
                  </a:lnTo>
                  <a:lnTo>
                    <a:pt x="101453" y="7563"/>
                  </a:lnTo>
                  <a:lnTo>
                    <a:pt x="60734" y="28622"/>
                  </a:lnTo>
                  <a:lnTo>
                    <a:pt x="28622" y="60734"/>
                  </a:lnTo>
                  <a:lnTo>
                    <a:pt x="7563" y="101453"/>
                  </a:lnTo>
                  <a:lnTo>
                    <a:pt x="0" y="148336"/>
                  </a:lnTo>
                  <a:lnTo>
                    <a:pt x="0" y="2238248"/>
                  </a:lnTo>
                  <a:lnTo>
                    <a:pt x="7563" y="2285130"/>
                  </a:lnTo>
                  <a:lnTo>
                    <a:pt x="28622" y="2325849"/>
                  </a:lnTo>
                  <a:lnTo>
                    <a:pt x="60734" y="2357961"/>
                  </a:lnTo>
                  <a:lnTo>
                    <a:pt x="101453" y="2379020"/>
                  </a:lnTo>
                  <a:lnTo>
                    <a:pt x="148335" y="2386584"/>
                  </a:lnTo>
                  <a:lnTo>
                    <a:pt x="2581147" y="2386584"/>
                  </a:lnTo>
                  <a:lnTo>
                    <a:pt x="2628030" y="2379020"/>
                  </a:lnTo>
                  <a:lnTo>
                    <a:pt x="2668749" y="2357961"/>
                  </a:lnTo>
                  <a:lnTo>
                    <a:pt x="2700861" y="2325849"/>
                  </a:lnTo>
                  <a:lnTo>
                    <a:pt x="2721920" y="2285130"/>
                  </a:lnTo>
                  <a:lnTo>
                    <a:pt x="2729484" y="2238248"/>
                  </a:lnTo>
                  <a:lnTo>
                    <a:pt x="2729484" y="148336"/>
                  </a:lnTo>
                  <a:lnTo>
                    <a:pt x="2721920" y="101453"/>
                  </a:lnTo>
                  <a:lnTo>
                    <a:pt x="2700861" y="60734"/>
                  </a:lnTo>
                  <a:lnTo>
                    <a:pt x="2668749" y="28622"/>
                  </a:lnTo>
                  <a:lnTo>
                    <a:pt x="2628030" y="7563"/>
                  </a:lnTo>
                  <a:lnTo>
                    <a:pt x="258114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2253" y="3231641"/>
              <a:ext cx="2729865" cy="2386965"/>
            </a:xfrm>
            <a:custGeom>
              <a:avLst/>
              <a:gdLst/>
              <a:ahLst/>
              <a:cxnLst/>
              <a:rect l="l" t="t" r="r" b="b"/>
              <a:pathLst>
                <a:path w="2729865" h="2386965">
                  <a:moveTo>
                    <a:pt x="0" y="148336"/>
                  </a:moveTo>
                  <a:lnTo>
                    <a:pt x="7563" y="101453"/>
                  </a:lnTo>
                  <a:lnTo>
                    <a:pt x="28622" y="60734"/>
                  </a:lnTo>
                  <a:lnTo>
                    <a:pt x="60734" y="28622"/>
                  </a:lnTo>
                  <a:lnTo>
                    <a:pt x="101453" y="7563"/>
                  </a:lnTo>
                  <a:lnTo>
                    <a:pt x="148335" y="0"/>
                  </a:lnTo>
                  <a:lnTo>
                    <a:pt x="2581147" y="0"/>
                  </a:lnTo>
                  <a:lnTo>
                    <a:pt x="2628030" y="7563"/>
                  </a:lnTo>
                  <a:lnTo>
                    <a:pt x="2668749" y="28622"/>
                  </a:lnTo>
                  <a:lnTo>
                    <a:pt x="2700861" y="60734"/>
                  </a:lnTo>
                  <a:lnTo>
                    <a:pt x="2721920" y="101453"/>
                  </a:lnTo>
                  <a:lnTo>
                    <a:pt x="2729484" y="148336"/>
                  </a:lnTo>
                  <a:lnTo>
                    <a:pt x="2729484" y="2238248"/>
                  </a:lnTo>
                  <a:lnTo>
                    <a:pt x="2721920" y="2285130"/>
                  </a:lnTo>
                  <a:lnTo>
                    <a:pt x="2700861" y="2325849"/>
                  </a:lnTo>
                  <a:lnTo>
                    <a:pt x="2668749" y="2357961"/>
                  </a:lnTo>
                  <a:lnTo>
                    <a:pt x="2628030" y="2379020"/>
                  </a:lnTo>
                  <a:lnTo>
                    <a:pt x="2581147" y="2386584"/>
                  </a:lnTo>
                  <a:lnTo>
                    <a:pt x="148335" y="2386584"/>
                  </a:lnTo>
                  <a:lnTo>
                    <a:pt x="101453" y="2379020"/>
                  </a:lnTo>
                  <a:lnTo>
                    <a:pt x="60734" y="2357961"/>
                  </a:lnTo>
                  <a:lnTo>
                    <a:pt x="28622" y="2325849"/>
                  </a:lnTo>
                  <a:lnTo>
                    <a:pt x="7563" y="2285130"/>
                  </a:lnTo>
                  <a:lnTo>
                    <a:pt x="0" y="2238248"/>
                  </a:lnTo>
                  <a:lnTo>
                    <a:pt x="0" y="148336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21402" y="268350"/>
            <a:ext cx="6015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Components</a:t>
            </a:r>
            <a:r>
              <a:rPr spc="-130" dirty="0"/>
              <a:t> </a:t>
            </a:r>
            <a:r>
              <a:rPr spc="80" dirty="0"/>
              <a:t>of</a:t>
            </a:r>
            <a:r>
              <a:rPr spc="-135" dirty="0"/>
              <a:t> </a:t>
            </a:r>
            <a:r>
              <a:rPr spc="70" dirty="0"/>
              <a:t>View</a:t>
            </a:r>
            <a:r>
              <a:rPr spc="-125" dirty="0"/>
              <a:t> </a:t>
            </a:r>
            <a:r>
              <a:rPr spc="40" dirty="0"/>
              <a:t>Section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0439" y="3391280"/>
            <a:ext cx="229298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Values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represent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numerical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contained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Measure.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It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represented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as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continuous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axis.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61738" y="4300728"/>
            <a:ext cx="2038350" cy="247015"/>
            <a:chOff x="4761738" y="4300728"/>
            <a:chExt cx="2038350" cy="247015"/>
          </a:xfrm>
        </p:grpSpPr>
        <p:sp>
          <p:nvSpPr>
            <p:cNvPr id="11" name="object 11"/>
            <p:cNvSpPr/>
            <p:nvPr/>
          </p:nvSpPr>
          <p:spPr>
            <a:xfrm>
              <a:off x="4761738" y="4435602"/>
              <a:ext cx="1798320" cy="0"/>
            </a:xfrm>
            <a:custGeom>
              <a:avLst/>
              <a:gdLst/>
              <a:ahLst/>
              <a:cxnLst/>
              <a:rect l="l" t="t" r="r" b="b"/>
              <a:pathLst>
                <a:path w="1798320">
                  <a:moveTo>
                    <a:pt x="0" y="0"/>
                  </a:moveTo>
                  <a:lnTo>
                    <a:pt x="1797812" y="0"/>
                  </a:lnTo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200" y="4300728"/>
              <a:ext cx="246888" cy="246888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-6095" y="1319783"/>
          <a:ext cx="1403350" cy="6407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115">
                <a:tc>
                  <a:txBody>
                    <a:bodyPr/>
                    <a:lstStyle/>
                    <a:p>
                      <a:pPr marL="340995" marR="297815" indent="7112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Field </a:t>
                      </a:r>
                      <a:r>
                        <a:rPr sz="2200" spc="-6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labels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905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200" spc="3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905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430">
                <a:tc>
                  <a:txBody>
                    <a:bodyPr/>
                    <a:lstStyle/>
                    <a:p>
                      <a:pPr marL="415290" marR="294005" indent="-1143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Marks  </a:t>
                      </a:r>
                      <a:r>
                        <a:rPr sz="2200" spc="5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card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44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r>
                        <a:rPr sz="2200" spc="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Legends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9210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2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200" spc="4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Captions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9019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905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5194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2505"/>
                        </a:spcBef>
                      </a:pPr>
                      <a:r>
                        <a:rPr sz="22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181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9050">
                      <a:solidFill>
                        <a:srgbClr val="D7D7D7"/>
                      </a:solidFill>
                      <a:prstDash val="solid"/>
                    </a:lnT>
                    <a:lnB w="28575">
                      <a:solidFill>
                        <a:srgbClr val="D7D7D7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3290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200" spc="3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Headers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22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2857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621269" y="1102613"/>
            <a:ext cx="1013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45" dirty="0">
                <a:solidFill>
                  <a:srgbClr val="7E7E7E"/>
                </a:solidFill>
                <a:latin typeface="Tahoma"/>
                <a:cs typeface="Tahoma"/>
              </a:rPr>
              <a:t>VAL</a:t>
            </a:r>
            <a:r>
              <a:rPr sz="2000" b="1" spc="40" dirty="0">
                <a:solidFill>
                  <a:srgbClr val="7E7E7E"/>
                </a:solidFill>
                <a:latin typeface="Tahoma"/>
                <a:cs typeface="Tahoma"/>
              </a:rPr>
              <a:t>U</a:t>
            </a:r>
            <a:r>
              <a:rPr sz="2000" b="1" spc="-125" dirty="0">
                <a:solidFill>
                  <a:srgbClr val="7E7E7E"/>
                </a:solidFill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2701" y="1804225"/>
            <a:ext cx="13826490" cy="6575425"/>
            <a:chOff x="2052701" y="1804225"/>
            <a:chExt cx="13826490" cy="6575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4708" y="1813560"/>
              <a:ext cx="10204704" cy="65471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60135" y="1808988"/>
              <a:ext cx="10213975" cy="6556375"/>
            </a:xfrm>
            <a:custGeom>
              <a:avLst/>
              <a:gdLst/>
              <a:ahLst/>
              <a:cxnLst/>
              <a:rect l="l" t="t" r="r" b="b"/>
              <a:pathLst>
                <a:path w="10213975" h="6556375">
                  <a:moveTo>
                    <a:pt x="0" y="6556248"/>
                  </a:moveTo>
                  <a:lnTo>
                    <a:pt x="10213848" y="6556248"/>
                  </a:lnTo>
                  <a:lnTo>
                    <a:pt x="10213848" y="0"/>
                  </a:lnTo>
                  <a:lnTo>
                    <a:pt x="0" y="0"/>
                  </a:lnTo>
                  <a:lnTo>
                    <a:pt x="0" y="655624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65314" y="7137653"/>
              <a:ext cx="6164580" cy="325120"/>
            </a:xfrm>
            <a:custGeom>
              <a:avLst/>
              <a:gdLst/>
              <a:ahLst/>
              <a:cxnLst/>
              <a:rect l="l" t="t" r="r" b="b"/>
              <a:pathLst>
                <a:path w="6164580" h="325120">
                  <a:moveTo>
                    <a:pt x="0" y="10922"/>
                  </a:moveTo>
                  <a:lnTo>
                    <a:pt x="0" y="4826"/>
                  </a:lnTo>
                  <a:lnTo>
                    <a:pt x="4825" y="0"/>
                  </a:lnTo>
                  <a:lnTo>
                    <a:pt x="10921" y="0"/>
                  </a:lnTo>
                  <a:lnTo>
                    <a:pt x="6153657" y="0"/>
                  </a:lnTo>
                  <a:lnTo>
                    <a:pt x="6159753" y="0"/>
                  </a:lnTo>
                  <a:lnTo>
                    <a:pt x="6164580" y="4826"/>
                  </a:lnTo>
                  <a:lnTo>
                    <a:pt x="6164580" y="10922"/>
                  </a:lnTo>
                  <a:lnTo>
                    <a:pt x="6164580" y="313690"/>
                  </a:lnTo>
                  <a:lnTo>
                    <a:pt x="6164580" y="319786"/>
                  </a:lnTo>
                  <a:lnTo>
                    <a:pt x="6159753" y="324612"/>
                  </a:lnTo>
                  <a:lnTo>
                    <a:pt x="6153657" y="324612"/>
                  </a:lnTo>
                  <a:lnTo>
                    <a:pt x="10921" y="324612"/>
                  </a:lnTo>
                  <a:lnTo>
                    <a:pt x="4825" y="324612"/>
                  </a:lnTo>
                  <a:lnTo>
                    <a:pt x="0" y="319786"/>
                  </a:lnTo>
                  <a:lnTo>
                    <a:pt x="0" y="313690"/>
                  </a:lnTo>
                  <a:lnTo>
                    <a:pt x="0" y="10922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7306" y="5977890"/>
              <a:ext cx="2729865" cy="2386965"/>
            </a:xfrm>
            <a:custGeom>
              <a:avLst/>
              <a:gdLst/>
              <a:ahLst/>
              <a:cxnLst/>
              <a:rect l="l" t="t" r="r" b="b"/>
              <a:pathLst>
                <a:path w="2729865" h="2386965">
                  <a:moveTo>
                    <a:pt x="2581147" y="0"/>
                  </a:moveTo>
                  <a:lnTo>
                    <a:pt x="148336" y="0"/>
                  </a:lnTo>
                  <a:lnTo>
                    <a:pt x="101453" y="7563"/>
                  </a:lnTo>
                  <a:lnTo>
                    <a:pt x="60734" y="28622"/>
                  </a:lnTo>
                  <a:lnTo>
                    <a:pt x="28622" y="60734"/>
                  </a:lnTo>
                  <a:lnTo>
                    <a:pt x="7563" y="101453"/>
                  </a:lnTo>
                  <a:lnTo>
                    <a:pt x="0" y="148336"/>
                  </a:lnTo>
                  <a:lnTo>
                    <a:pt x="0" y="2238184"/>
                  </a:lnTo>
                  <a:lnTo>
                    <a:pt x="7563" y="2285092"/>
                  </a:lnTo>
                  <a:lnTo>
                    <a:pt x="28622" y="2325830"/>
                  </a:lnTo>
                  <a:lnTo>
                    <a:pt x="60734" y="2357953"/>
                  </a:lnTo>
                  <a:lnTo>
                    <a:pt x="101453" y="2379019"/>
                  </a:lnTo>
                  <a:lnTo>
                    <a:pt x="148336" y="2386584"/>
                  </a:lnTo>
                  <a:lnTo>
                    <a:pt x="2581147" y="2386584"/>
                  </a:lnTo>
                  <a:lnTo>
                    <a:pt x="2628030" y="2379019"/>
                  </a:lnTo>
                  <a:lnTo>
                    <a:pt x="2668749" y="2357953"/>
                  </a:lnTo>
                  <a:lnTo>
                    <a:pt x="2700861" y="2325830"/>
                  </a:lnTo>
                  <a:lnTo>
                    <a:pt x="2721920" y="2285092"/>
                  </a:lnTo>
                  <a:lnTo>
                    <a:pt x="2729484" y="2238184"/>
                  </a:lnTo>
                  <a:lnTo>
                    <a:pt x="2729484" y="148336"/>
                  </a:lnTo>
                  <a:lnTo>
                    <a:pt x="2721920" y="101453"/>
                  </a:lnTo>
                  <a:lnTo>
                    <a:pt x="2700861" y="60734"/>
                  </a:lnTo>
                  <a:lnTo>
                    <a:pt x="2668749" y="28622"/>
                  </a:lnTo>
                  <a:lnTo>
                    <a:pt x="2628030" y="7563"/>
                  </a:lnTo>
                  <a:lnTo>
                    <a:pt x="258114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67306" y="5977890"/>
              <a:ext cx="2729865" cy="2386965"/>
            </a:xfrm>
            <a:custGeom>
              <a:avLst/>
              <a:gdLst/>
              <a:ahLst/>
              <a:cxnLst/>
              <a:rect l="l" t="t" r="r" b="b"/>
              <a:pathLst>
                <a:path w="2729865" h="2386965">
                  <a:moveTo>
                    <a:pt x="0" y="148336"/>
                  </a:moveTo>
                  <a:lnTo>
                    <a:pt x="7563" y="101453"/>
                  </a:lnTo>
                  <a:lnTo>
                    <a:pt x="28622" y="60734"/>
                  </a:lnTo>
                  <a:lnTo>
                    <a:pt x="60734" y="28622"/>
                  </a:lnTo>
                  <a:lnTo>
                    <a:pt x="101453" y="7563"/>
                  </a:lnTo>
                  <a:lnTo>
                    <a:pt x="148336" y="0"/>
                  </a:lnTo>
                  <a:lnTo>
                    <a:pt x="2581147" y="0"/>
                  </a:lnTo>
                  <a:lnTo>
                    <a:pt x="2628030" y="7563"/>
                  </a:lnTo>
                  <a:lnTo>
                    <a:pt x="2668749" y="28622"/>
                  </a:lnTo>
                  <a:lnTo>
                    <a:pt x="2700861" y="60734"/>
                  </a:lnTo>
                  <a:lnTo>
                    <a:pt x="2721920" y="101453"/>
                  </a:lnTo>
                  <a:lnTo>
                    <a:pt x="2729484" y="148336"/>
                  </a:lnTo>
                  <a:lnTo>
                    <a:pt x="2729484" y="2238184"/>
                  </a:lnTo>
                  <a:lnTo>
                    <a:pt x="2721920" y="2285092"/>
                  </a:lnTo>
                  <a:lnTo>
                    <a:pt x="2700861" y="2325830"/>
                  </a:lnTo>
                  <a:lnTo>
                    <a:pt x="2668749" y="2357953"/>
                  </a:lnTo>
                  <a:lnTo>
                    <a:pt x="2628030" y="2379019"/>
                  </a:lnTo>
                  <a:lnTo>
                    <a:pt x="2581147" y="2386584"/>
                  </a:lnTo>
                  <a:lnTo>
                    <a:pt x="148336" y="2386584"/>
                  </a:lnTo>
                  <a:lnTo>
                    <a:pt x="101453" y="2379019"/>
                  </a:lnTo>
                  <a:lnTo>
                    <a:pt x="60734" y="2357953"/>
                  </a:lnTo>
                  <a:lnTo>
                    <a:pt x="28622" y="2325830"/>
                  </a:lnTo>
                  <a:lnTo>
                    <a:pt x="7563" y="2285092"/>
                  </a:lnTo>
                  <a:lnTo>
                    <a:pt x="0" y="2238184"/>
                  </a:lnTo>
                  <a:lnTo>
                    <a:pt x="0" y="148336"/>
                  </a:lnTo>
                  <a:close/>
                </a:path>
              </a:pathLst>
            </a:custGeom>
            <a:ln w="2895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121402" y="268350"/>
            <a:ext cx="6015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Components</a:t>
            </a:r>
            <a:r>
              <a:rPr spc="-130" dirty="0"/>
              <a:t> </a:t>
            </a:r>
            <a:r>
              <a:rPr spc="80" dirty="0"/>
              <a:t>of</a:t>
            </a:r>
            <a:r>
              <a:rPr spc="-135" dirty="0"/>
              <a:t> </a:t>
            </a:r>
            <a:r>
              <a:rPr spc="70" dirty="0"/>
              <a:t>View</a:t>
            </a:r>
            <a:r>
              <a:rPr spc="-125" dirty="0"/>
              <a:t> </a:t>
            </a:r>
            <a:r>
              <a:rPr spc="40" dirty="0"/>
              <a:t>Section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15133" y="6305550"/>
            <a:ext cx="243268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Headers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show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member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names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each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field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on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row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shelf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column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shelf.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62500" y="7165847"/>
            <a:ext cx="2688590" cy="247015"/>
            <a:chOff x="4762500" y="7165847"/>
            <a:chExt cx="2688590" cy="247015"/>
          </a:xfrm>
        </p:grpSpPr>
        <p:sp>
          <p:nvSpPr>
            <p:cNvPr id="11" name="object 11"/>
            <p:cNvSpPr/>
            <p:nvPr/>
          </p:nvSpPr>
          <p:spPr>
            <a:xfrm>
              <a:off x="4776977" y="7291577"/>
              <a:ext cx="2433955" cy="29209"/>
            </a:xfrm>
            <a:custGeom>
              <a:avLst/>
              <a:gdLst/>
              <a:ahLst/>
              <a:cxnLst/>
              <a:rect l="l" t="t" r="r" b="b"/>
              <a:pathLst>
                <a:path w="2433954" h="29209">
                  <a:moveTo>
                    <a:pt x="0" y="28956"/>
                  </a:moveTo>
                  <a:lnTo>
                    <a:pt x="2433954" y="0"/>
                  </a:lnTo>
                </a:path>
              </a:pathLst>
            </a:custGeom>
            <a:ln w="2895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3948" y="7165847"/>
              <a:ext cx="246888" cy="246887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-6095" y="1319783"/>
          <a:ext cx="1403350" cy="6407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0115">
                <a:tc>
                  <a:txBody>
                    <a:bodyPr/>
                    <a:lstStyle/>
                    <a:p>
                      <a:pPr marL="340995" marR="297815" indent="7112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Field </a:t>
                      </a:r>
                      <a:r>
                        <a:rPr sz="2200" spc="-6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labels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905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2080"/>
                        </a:spcBef>
                      </a:pPr>
                      <a:r>
                        <a:rPr sz="2200" spc="3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641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905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430">
                <a:tc>
                  <a:txBody>
                    <a:bodyPr/>
                    <a:lstStyle/>
                    <a:p>
                      <a:pPr marL="415290" marR="294005" indent="-1143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2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Marks  </a:t>
                      </a:r>
                      <a:r>
                        <a:rPr sz="2200" spc="5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card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844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r>
                        <a:rPr sz="2200" spc="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Legends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9210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21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200" spc="4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Captions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9019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9050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5194">
                <a:tc>
                  <a:txBody>
                    <a:bodyPr/>
                    <a:lstStyle/>
                    <a:p>
                      <a:pPr marL="290830">
                        <a:lnSpc>
                          <a:spcPct val="100000"/>
                        </a:lnSpc>
                        <a:spcBef>
                          <a:spcPts val="2505"/>
                        </a:spcBef>
                      </a:pPr>
                      <a:r>
                        <a:rPr sz="2200" spc="-1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Values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181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9050">
                      <a:solidFill>
                        <a:srgbClr val="D7D7D7"/>
                      </a:solidFill>
                      <a:prstDash val="solid"/>
                    </a:lnT>
                    <a:lnB w="28575">
                      <a:solidFill>
                        <a:srgbClr val="D7D7D7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3290"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380"/>
                        </a:spcBef>
                      </a:pPr>
                      <a:r>
                        <a:rPr sz="2200" spc="3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Headers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3022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28575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532878" y="1102613"/>
            <a:ext cx="1191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65" dirty="0">
                <a:solidFill>
                  <a:srgbClr val="7E7E7E"/>
                </a:solidFill>
                <a:latin typeface="Tahoma"/>
                <a:cs typeface="Tahoma"/>
              </a:rPr>
              <a:t>HEADERS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2276" y="4645914"/>
            <a:ext cx="695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Topic</a:t>
            </a:r>
            <a:r>
              <a:rPr sz="2800" spc="-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3:</a:t>
            </a:r>
            <a:r>
              <a:rPr sz="2800" spc="-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sz="28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Terminology</a:t>
            </a:r>
            <a:r>
              <a:rPr sz="2800" spc="-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and</a:t>
            </a:r>
            <a:r>
              <a:rPr sz="2800" spc="-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9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Definitions</a:t>
            </a:r>
            <a:endParaRPr sz="280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708" y="4120134"/>
            <a:ext cx="5951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r>
              <a:rPr sz="28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</a:t>
            </a:r>
            <a:r>
              <a:rPr sz="2800" spc="-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Tableau</a:t>
            </a:r>
            <a:r>
              <a:rPr sz="2800" spc="-8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Interface</a:t>
            </a:r>
            <a:endParaRPr sz="280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6307963"/>
            <a:ext cx="1944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sz="2400" spc="-1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Types</a:t>
            </a:r>
            <a:endParaRPr sz="240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sz="2400" spc="-7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Roles</a:t>
            </a:r>
            <a:endParaRPr sz="240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9403" y="4213098"/>
            <a:ext cx="345757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All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fields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source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have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type.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type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reflects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kind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information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stored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field.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56297" y="268350"/>
            <a:ext cx="2345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Data</a:t>
            </a:r>
            <a:r>
              <a:rPr spc="-165" dirty="0"/>
              <a:t> </a:t>
            </a:r>
            <a:r>
              <a:rPr spc="45" dirty="0"/>
              <a:t>Types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2208" y="2168651"/>
            <a:ext cx="6833615" cy="584454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9042" y="2157425"/>
            <a:ext cx="439166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rgbClr val="3E3E3E"/>
                </a:solidFill>
                <a:latin typeface="Arial"/>
                <a:cs typeface="Arial"/>
              </a:rPr>
              <a:t>Text</a:t>
            </a:r>
            <a:r>
              <a:rPr sz="2000" b="1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r>
              <a:rPr sz="2000" b="1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Alphanumeric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strings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Text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EC7C30"/>
                </a:solidFill>
                <a:latin typeface="Arial"/>
                <a:cs typeface="Arial"/>
              </a:rPr>
              <a:t>Example:</a:t>
            </a:r>
            <a:r>
              <a:rPr sz="2000" b="1" spc="-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“Books,”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“CA-2013-151654”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2208" y="2168651"/>
            <a:ext cx="6833615" cy="58445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56297" y="268350"/>
            <a:ext cx="2345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Data</a:t>
            </a:r>
            <a:r>
              <a:rPr spc="-165" dirty="0"/>
              <a:t> </a:t>
            </a:r>
            <a:r>
              <a:rPr spc="45" dirty="0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07473" y="2531745"/>
            <a:ext cx="57340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spc="25" dirty="0">
                <a:solidFill>
                  <a:srgbClr val="FFFFFF"/>
                </a:solidFill>
                <a:latin typeface="Arial"/>
                <a:cs typeface="Arial"/>
              </a:rPr>
              <a:t>abc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9403" y="4213098"/>
            <a:ext cx="345757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All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fields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source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have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type.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type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reflects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kind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information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stored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field.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2680" y="4637692"/>
            <a:ext cx="310341" cy="243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606021" y="4338065"/>
            <a:ext cx="408622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100" dirty="0">
                <a:solidFill>
                  <a:srgbClr val="3E3E3E"/>
                </a:solidFill>
                <a:latin typeface="Arial"/>
                <a:cs typeface="Arial"/>
              </a:rPr>
              <a:t>Date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Strings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matching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date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format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considered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Dates.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sz="2000" b="1" spc="-75" dirty="0">
                <a:solidFill>
                  <a:srgbClr val="EC7C30"/>
                </a:solidFill>
                <a:latin typeface="Arial"/>
                <a:cs typeface="Arial"/>
              </a:rPr>
              <a:t>x</a:t>
            </a:r>
            <a:r>
              <a:rPr sz="2000" b="1" spc="90" dirty="0">
                <a:solidFill>
                  <a:srgbClr val="EC7C30"/>
                </a:solidFill>
                <a:latin typeface="Arial"/>
                <a:cs typeface="Arial"/>
              </a:rPr>
              <a:t>ample</a:t>
            </a:r>
            <a:r>
              <a:rPr sz="2000" b="1" spc="-95" dirty="0">
                <a:solidFill>
                  <a:srgbClr val="EC7C30"/>
                </a:solidFill>
                <a:latin typeface="Arial"/>
                <a:cs typeface="Arial"/>
              </a:rPr>
              <a:t>:</a:t>
            </a:r>
            <a:r>
              <a:rPr sz="2000" b="1" spc="-4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“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0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/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3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/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015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,”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“Ja</a:t>
            </a:r>
            <a:r>
              <a:rPr sz="2000" spc="-90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015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56297" y="268350"/>
            <a:ext cx="2345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Data</a:t>
            </a:r>
            <a:r>
              <a:rPr spc="-165" dirty="0"/>
              <a:t> </a:t>
            </a:r>
            <a:r>
              <a:rPr spc="45" dirty="0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69042" y="2157425"/>
            <a:ext cx="439166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rgbClr val="3E3E3E"/>
                </a:solidFill>
                <a:latin typeface="Arial"/>
                <a:cs typeface="Arial"/>
              </a:rPr>
              <a:t>Text</a:t>
            </a:r>
            <a:r>
              <a:rPr sz="2000" b="1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r>
              <a:rPr sz="2000" b="1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Alphanumeric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strings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Text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EC7C30"/>
                </a:solidFill>
                <a:latin typeface="Arial"/>
                <a:cs typeface="Arial"/>
              </a:rPr>
              <a:t>Example:</a:t>
            </a:r>
            <a:r>
              <a:rPr sz="2000" b="1" spc="-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“Books,”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“CA-2013-151654”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12144" y="2168398"/>
            <a:ext cx="6317615" cy="5845175"/>
            <a:chOff x="4712144" y="2168398"/>
            <a:chExt cx="6317615" cy="5845175"/>
          </a:xfrm>
        </p:grpSpPr>
        <p:sp>
          <p:nvSpPr>
            <p:cNvPr id="7" name="object 7"/>
            <p:cNvSpPr/>
            <p:nvPr/>
          </p:nvSpPr>
          <p:spPr>
            <a:xfrm>
              <a:off x="5198364" y="2174748"/>
              <a:ext cx="5824855" cy="5824855"/>
            </a:xfrm>
            <a:custGeom>
              <a:avLst/>
              <a:gdLst/>
              <a:ahLst/>
              <a:cxnLst/>
              <a:rect l="l" t="t" r="r" b="b"/>
              <a:pathLst>
                <a:path w="5824855" h="5824855">
                  <a:moveTo>
                    <a:pt x="0" y="2912364"/>
                  </a:moveTo>
                  <a:lnTo>
                    <a:pt x="390" y="2864202"/>
                  </a:lnTo>
                  <a:lnTo>
                    <a:pt x="1556" y="2816230"/>
                  </a:lnTo>
                  <a:lnTo>
                    <a:pt x="3493" y="2768452"/>
                  </a:lnTo>
                  <a:lnTo>
                    <a:pt x="6194" y="2720875"/>
                  </a:lnTo>
                  <a:lnTo>
                    <a:pt x="9654" y="2673504"/>
                  </a:lnTo>
                  <a:lnTo>
                    <a:pt x="13866" y="2626347"/>
                  </a:lnTo>
                  <a:lnTo>
                    <a:pt x="18824" y="2579408"/>
                  </a:lnTo>
                  <a:lnTo>
                    <a:pt x="24523" y="2532693"/>
                  </a:lnTo>
                  <a:lnTo>
                    <a:pt x="30956" y="2486210"/>
                  </a:lnTo>
                  <a:lnTo>
                    <a:pt x="38117" y="2439963"/>
                  </a:lnTo>
                  <a:lnTo>
                    <a:pt x="46001" y="2393959"/>
                  </a:lnTo>
                  <a:lnTo>
                    <a:pt x="54601" y="2348203"/>
                  </a:lnTo>
                  <a:lnTo>
                    <a:pt x="63912" y="2302702"/>
                  </a:lnTo>
                  <a:lnTo>
                    <a:pt x="73927" y="2257462"/>
                  </a:lnTo>
                  <a:lnTo>
                    <a:pt x="84641" y="2212488"/>
                  </a:lnTo>
                  <a:lnTo>
                    <a:pt x="96046" y="2167788"/>
                  </a:lnTo>
                  <a:lnTo>
                    <a:pt x="108139" y="2123365"/>
                  </a:lnTo>
                  <a:lnTo>
                    <a:pt x="120911" y="2079228"/>
                  </a:lnTo>
                  <a:lnTo>
                    <a:pt x="134358" y="2035381"/>
                  </a:lnTo>
                  <a:lnTo>
                    <a:pt x="148474" y="1991831"/>
                  </a:lnTo>
                  <a:lnTo>
                    <a:pt x="163252" y="1948583"/>
                  </a:lnTo>
                  <a:lnTo>
                    <a:pt x="178686" y="1905644"/>
                  </a:lnTo>
                  <a:lnTo>
                    <a:pt x="194771" y="1863020"/>
                  </a:lnTo>
                  <a:lnTo>
                    <a:pt x="211500" y="1820717"/>
                  </a:lnTo>
                  <a:lnTo>
                    <a:pt x="228867" y="1778740"/>
                  </a:lnTo>
                  <a:lnTo>
                    <a:pt x="246867" y="1737095"/>
                  </a:lnTo>
                  <a:lnTo>
                    <a:pt x="265494" y="1695790"/>
                  </a:lnTo>
                  <a:lnTo>
                    <a:pt x="284741" y="1654829"/>
                  </a:lnTo>
                  <a:lnTo>
                    <a:pt x="304602" y="1614218"/>
                  </a:lnTo>
                  <a:lnTo>
                    <a:pt x="325072" y="1573964"/>
                  </a:lnTo>
                  <a:lnTo>
                    <a:pt x="346144" y="1534073"/>
                  </a:lnTo>
                  <a:lnTo>
                    <a:pt x="367813" y="1494550"/>
                  </a:lnTo>
                  <a:lnTo>
                    <a:pt x="390072" y="1455402"/>
                  </a:lnTo>
                  <a:lnTo>
                    <a:pt x="412916" y="1416635"/>
                  </a:lnTo>
                  <a:lnTo>
                    <a:pt x="436338" y="1378254"/>
                  </a:lnTo>
                  <a:lnTo>
                    <a:pt x="460333" y="1340266"/>
                  </a:lnTo>
                  <a:lnTo>
                    <a:pt x="484894" y="1302676"/>
                  </a:lnTo>
                  <a:lnTo>
                    <a:pt x="510016" y="1265491"/>
                  </a:lnTo>
                  <a:lnTo>
                    <a:pt x="535692" y="1228717"/>
                  </a:lnTo>
                  <a:lnTo>
                    <a:pt x="561917" y="1192359"/>
                  </a:lnTo>
                  <a:lnTo>
                    <a:pt x="588684" y="1156423"/>
                  </a:lnTo>
                  <a:lnTo>
                    <a:pt x="615987" y="1120917"/>
                  </a:lnTo>
                  <a:lnTo>
                    <a:pt x="643821" y="1085845"/>
                  </a:lnTo>
                  <a:lnTo>
                    <a:pt x="672180" y="1051213"/>
                  </a:lnTo>
                  <a:lnTo>
                    <a:pt x="701057" y="1017028"/>
                  </a:lnTo>
                  <a:lnTo>
                    <a:pt x="730447" y="983295"/>
                  </a:lnTo>
                  <a:lnTo>
                    <a:pt x="760343" y="950021"/>
                  </a:lnTo>
                  <a:lnTo>
                    <a:pt x="790740" y="917212"/>
                  </a:lnTo>
                  <a:lnTo>
                    <a:pt x="821631" y="884873"/>
                  </a:lnTo>
                  <a:lnTo>
                    <a:pt x="853011" y="853011"/>
                  </a:lnTo>
                  <a:lnTo>
                    <a:pt x="884873" y="821631"/>
                  </a:lnTo>
                  <a:lnTo>
                    <a:pt x="917212" y="790740"/>
                  </a:lnTo>
                  <a:lnTo>
                    <a:pt x="950021" y="760343"/>
                  </a:lnTo>
                  <a:lnTo>
                    <a:pt x="983295" y="730447"/>
                  </a:lnTo>
                  <a:lnTo>
                    <a:pt x="1017028" y="701057"/>
                  </a:lnTo>
                  <a:lnTo>
                    <a:pt x="1051213" y="672180"/>
                  </a:lnTo>
                  <a:lnTo>
                    <a:pt x="1085845" y="643821"/>
                  </a:lnTo>
                  <a:lnTo>
                    <a:pt x="1120917" y="615987"/>
                  </a:lnTo>
                  <a:lnTo>
                    <a:pt x="1156423" y="588684"/>
                  </a:lnTo>
                  <a:lnTo>
                    <a:pt x="1192359" y="561917"/>
                  </a:lnTo>
                  <a:lnTo>
                    <a:pt x="1228717" y="535692"/>
                  </a:lnTo>
                  <a:lnTo>
                    <a:pt x="1265491" y="510016"/>
                  </a:lnTo>
                  <a:lnTo>
                    <a:pt x="1302676" y="484894"/>
                  </a:lnTo>
                  <a:lnTo>
                    <a:pt x="1340266" y="460333"/>
                  </a:lnTo>
                  <a:lnTo>
                    <a:pt x="1378254" y="436338"/>
                  </a:lnTo>
                  <a:lnTo>
                    <a:pt x="1416635" y="412916"/>
                  </a:lnTo>
                  <a:lnTo>
                    <a:pt x="1455402" y="390072"/>
                  </a:lnTo>
                  <a:lnTo>
                    <a:pt x="1494550" y="367813"/>
                  </a:lnTo>
                  <a:lnTo>
                    <a:pt x="1534073" y="346144"/>
                  </a:lnTo>
                  <a:lnTo>
                    <a:pt x="1573964" y="325072"/>
                  </a:lnTo>
                  <a:lnTo>
                    <a:pt x="1614218" y="304602"/>
                  </a:lnTo>
                  <a:lnTo>
                    <a:pt x="1654829" y="284741"/>
                  </a:lnTo>
                  <a:lnTo>
                    <a:pt x="1695790" y="265494"/>
                  </a:lnTo>
                  <a:lnTo>
                    <a:pt x="1737095" y="246867"/>
                  </a:lnTo>
                  <a:lnTo>
                    <a:pt x="1778740" y="228867"/>
                  </a:lnTo>
                  <a:lnTo>
                    <a:pt x="1820717" y="211500"/>
                  </a:lnTo>
                  <a:lnTo>
                    <a:pt x="1863020" y="194771"/>
                  </a:lnTo>
                  <a:lnTo>
                    <a:pt x="1905644" y="178686"/>
                  </a:lnTo>
                  <a:lnTo>
                    <a:pt x="1948583" y="163252"/>
                  </a:lnTo>
                  <a:lnTo>
                    <a:pt x="1991831" y="148474"/>
                  </a:lnTo>
                  <a:lnTo>
                    <a:pt x="2035381" y="134358"/>
                  </a:lnTo>
                  <a:lnTo>
                    <a:pt x="2079228" y="120911"/>
                  </a:lnTo>
                  <a:lnTo>
                    <a:pt x="2123365" y="108139"/>
                  </a:lnTo>
                  <a:lnTo>
                    <a:pt x="2167788" y="96046"/>
                  </a:lnTo>
                  <a:lnTo>
                    <a:pt x="2212488" y="84641"/>
                  </a:lnTo>
                  <a:lnTo>
                    <a:pt x="2257462" y="73927"/>
                  </a:lnTo>
                  <a:lnTo>
                    <a:pt x="2302702" y="63912"/>
                  </a:lnTo>
                  <a:lnTo>
                    <a:pt x="2348203" y="54601"/>
                  </a:lnTo>
                  <a:lnTo>
                    <a:pt x="2393959" y="46001"/>
                  </a:lnTo>
                  <a:lnTo>
                    <a:pt x="2439963" y="38117"/>
                  </a:lnTo>
                  <a:lnTo>
                    <a:pt x="2486210" y="30956"/>
                  </a:lnTo>
                  <a:lnTo>
                    <a:pt x="2532693" y="24523"/>
                  </a:lnTo>
                  <a:lnTo>
                    <a:pt x="2579408" y="18824"/>
                  </a:lnTo>
                  <a:lnTo>
                    <a:pt x="2626347" y="13866"/>
                  </a:lnTo>
                  <a:lnTo>
                    <a:pt x="2673504" y="9654"/>
                  </a:lnTo>
                  <a:lnTo>
                    <a:pt x="2720875" y="6194"/>
                  </a:lnTo>
                  <a:lnTo>
                    <a:pt x="2768452" y="3493"/>
                  </a:lnTo>
                  <a:lnTo>
                    <a:pt x="2816230" y="1556"/>
                  </a:lnTo>
                  <a:lnTo>
                    <a:pt x="2864202" y="390"/>
                  </a:lnTo>
                  <a:lnTo>
                    <a:pt x="2912364" y="0"/>
                  </a:lnTo>
                  <a:lnTo>
                    <a:pt x="2960525" y="390"/>
                  </a:lnTo>
                  <a:lnTo>
                    <a:pt x="3008497" y="1556"/>
                  </a:lnTo>
                  <a:lnTo>
                    <a:pt x="3056275" y="3493"/>
                  </a:lnTo>
                  <a:lnTo>
                    <a:pt x="3103852" y="6194"/>
                  </a:lnTo>
                  <a:lnTo>
                    <a:pt x="3151223" y="9654"/>
                  </a:lnTo>
                  <a:lnTo>
                    <a:pt x="3198380" y="13866"/>
                  </a:lnTo>
                  <a:lnTo>
                    <a:pt x="3245319" y="18824"/>
                  </a:lnTo>
                  <a:lnTo>
                    <a:pt x="3292034" y="24523"/>
                  </a:lnTo>
                  <a:lnTo>
                    <a:pt x="3338517" y="30956"/>
                  </a:lnTo>
                  <a:lnTo>
                    <a:pt x="3384764" y="38117"/>
                  </a:lnTo>
                  <a:lnTo>
                    <a:pt x="3430768" y="46001"/>
                  </a:lnTo>
                  <a:lnTo>
                    <a:pt x="3476524" y="54601"/>
                  </a:lnTo>
                  <a:lnTo>
                    <a:pt x="3522025" y="63912"/>
                  </a:lnTo>
                  <a:lnTo>
                    <a:pt x="3567265" y="73927"/>
                  </a:lnTo>
                  <a:lnTo>
                    <a:pt x="3612239" y="84641"/>
                  </a:lnTo>
                  <a:lnTo>
                    <a:pt x="3656939" y="96046"/>
                  </a:lnTo>
                  <a:lnTo>
                    <a:pt x="3701362" y="108139"/>
                  </a:lnTo>
                  <a:lnTo>
                    <a:pt x="3745499" y="120911"/>
                  </a:lnTo>
                  <a:lnTo>
                    <a:pt x="3789346" y="134358"/>
                  </a:lnTo>
                  <a:lnTo>
                    <a:pt x="3832896" y="148474"/>
                  </a:lnTo>
                  <a:lnTo>
                    <a:pt x="3876144" y="163252"/>
                  </a:lnTo>
                  <a:lnTo>
                    <a:pt x="3919083" y="178686"/>
                  </a:lnTo>
                  <a:lnTo>
                    <a:pt x="3961707" y="194771"/>
                  </a:lnTo>
                  <a:lnTo>
                    <a:pt x="4004010" y="211500"/>
                  </a:lnTo>
                  <a:lnTo>
                    <a:pt x="4045987" y="228867"/>
                  </a:lnTo>
                  <a:lnTo>
                    <a:pt x="4087632" y="246867"/>
                  </a:lnTo>
                  <a:lnTo>
                    <a:pt x="4128937" y="265494"/>
                  </a:lnTo>
                  <a:lnTo>
                    <a:pt x="4169898" y="284741"/>
                  </a:lnTo>
                  <a:lnTo>
                    <a:pt x="4210509" y="304602"/>
                  </a:lnTo>
                  <a:lnTo>
                    <a:pt x="4250763" y="325072"/>
                  </a:lnTo>
                  <a:lnTo>
                    <a:pt x="4290654" y="346144"/>
                  </a:lnTo>
                  <a:lnTo>
                    <a:pt x="4330177" y="367813"/>
                  </a:lnTo>
                  <a:lnTo>
                    <a:pt x="4369325" y="390072"/>
                  </a:lnTo>
                  <a:lnTo>
                    <a:pt x="4408092" y="412916"/>
                  </a:lnTo>
                  <a:lnTo>
                    <a:pt x="4446473" y="436338"/>
                  </a:lnTo>
                  <a:lnTo>
                    <a:pt x="4484461" y="460333"/>
                  </a:lnTo>
                  <a:lnTo>
                    <a:pt x="4522051" y="484894"/>
                  </a:lnTo>
                  <a:lnTo>
                    <a:pt x="4559236" y="510016"/>
                  </a:lnTo>
                  <a:lnTo>
                    <a:pt x="4596010" y="535692"/>
                  </a:lnTo>
                  <a:lnTo>
                    <a:pt x="4632368" y="561917"/>
                  </a:lnTo>
                  <a:lnTo>
                    <a:pt x="4668304" y="588684"/>
                  </a:lnTo>
                  <a:lnTo>
                    <a:pt x="4703810" y="615987"/>
                  </a:lnTo>
                  <a:lnTo>
                    <a:pt x="4738882" y="643821"/>
                  </a:lnTo>
                  <a:lnTo>
                    <a:pt x="4773514" y="672180"/>
                  </a:lnTo>
                  <a:lnTo>
                    <a:pt x="4807699" y="701057"/>
                  </a:lnTo>
                  <a:lnTo>
                    <a:pt x="4841432" y="730447"/>
                  </a:lnTo>
                  <a:lnTo>
                    <a:pt x="4874706" y="760343"/>
                  </a:lnTo>
                  <a:lnTo>
                    <a:pt x="4907515" y="790740"/>
                  </a:lnTo>
                  <a:lnTo>
                    <a:pt x="4939854" y="821631"/>
                  </a:lnTo>
                  <a:lnTo>
                    <a:pt x="4971716" y="853011"/>
                  </a:lnTo>
                  <a:lnTo>
                    <a:pt x="5003096" y="884873"/>
                  </a:lnTo>
                  <a:lnTo>
                    <a:pt x="5033987" y="917212"/>
                  </a:lnTo>
                  <a:lnTo>
                    <a:pt x="5064384" y="950021"/>
                  </a:lnTo>
                  <a:lnTo>
                    <a:pt x="5094280" y="983295"/>
                  </a:lnTo>
                  <a:lnTo>
                    <a:pt x="5123670" y="1017028"/>
                  </a:lnTo>
                  <a:lnTo>
                    <a:pt x="5152547" y="1051213"/>
                  </a:lnTo>
                  <a:lnTo>
                    <a:pt x="5180906" y="1085845"/>
                  </a:lnTo>
                  <a:lnTo>
                    <a:pt x="5208740" y="1120917"/>
                  </a:lnTo>
                  <a:lnTo>
                    <a:pt x="5236043" y="1156423"/>
                  </a:lnTo>
                  <a:lnTo>
                    <a:pt x="5262810" y="1192359"/>
                  </a:lnTo>
                  <a:lnTo>
                    <a:pt x="5289035" y="1228717"/>
                  </a:lnTo>
                  <a:lnTo>
                    <a:pt x="5314711" y="1265491"/>
                  </a:lnTo>
                  <a:lnTo>
                    <a:pt x="5339833" y="1302676"/>
                  </a:lnTo>
                  <a:lnTo>
                    <a:pt x="5364394" y="1340266"/>
                  </a:lnTo>
                  <a:lnTo>
                    <a:pt x="5388389" y="1378254"/>
                  </a:lnTo>
                  <a:lnTo>
                    <a:pt x="5411811" y="1416635"/>
                  </a:lnTo>
                  <a:lnTo>
                    <a:pt x="5434655" y="1455402"/>
                  </a:lnTo>
                  <a:lnTo>
                    <a:pt x="5456914" y="1494550"/>
                  </a:lnTo>
                  <a:lnTo>
                    <a:pt x="5478583" y="1534073"/>
                  </a:lnTo>
                  <a:lnTo>
                    <a:pt x="5499655" y="1573964"/>
                  </a:lnTo>
                  <a:lnTo>
                    <a:pt x="5520125" y="1614218"/>
                  </a:lnTo>
                  <a:lnTo>
                    <a:pt x="5539986" y="1654829"/>
                  </a:lnTo>
                  <a:lnTo>
                    <a:pt x="5559233" y="1695790"/>
                  </a:lnTo>
                  <a:lnTo>
                    <a:pt x="5577860" y="1737095"/>
                  </a:lnTo>
                  <a:lnTo>
                    <a:pt x="5595860" y="1778740"/>
                  </a:lnTo>
                  <a:lnTo>
                    <a:pt x="5613227" y="1820717"/>
                  </a:lnTo>
                  <a:lnTo>
                    <a:pt x="5629956" y="1863020"/>
                  </a:lnTo>
                  <a:lnTo>
                    <a:pt x="5646041" y="1905644"/>
                  </a:lnTo>
                  <a:lnTo>
                    <a:pt x="5661475" y="1948583"/>
                  </a:lnTo>
                  <a:lnTo>
                    <a:pt x="5676253" y="1991831"/>
                  </a:lnTo>
                  <a:lnTo>
                    <a:pt x="5690369" y="2035381"/>
                  </a:lnTo>
                  <a:lnTo>
                    <a:pt x="5703816" y="2079228"/>
                  </a:lnTo>
                  <a:lnTo>
                    <a:pt x="5716588" y="2123365"/>
                  </a:lnTo>
                  <a:lnTo>
                    <a:pt x="5728681" y="2167788"/>
                  </a:lnTo>
                  <a:lnTo>
                    <a:pt x="5740086" y="2212488"/>
                  </a:lnTo>
                  <a:lnTo>
                    <a:pt x="5750800" y="2257462"/>
                  </a:lnTo>
                  <a:lnTo>
                    <a:pt x="5760815" y="2302702"/>
                  </a:lnTo>
                  <a:lnTo>
                    <a:pt x="5770126" y="2348203"/>
                  </a:lnTo>
                  <a:lnTo>
                    <a:pt x="5778726" y="2393959"/>
                  </a:lnTo>
                  <a:lnTo>
                    <a:pt x="5786610" y="2439963"/>
                  </a:lnTo>
                  <a:lnTo>
                    <a:pt x="5793771" y="2486210"/>
                  </a:lnTo>
                  <a:lnTo>
                    <a:pt x="5800204" y="2532693"/>
                  </a:lnTo>
                  <a:lnTo>
                    <a:pt x="5805903" y="2579408"/>
                  </a:lnTo>
                  <a:lnTo>
                    <a:pt x="5810861" y="2626347"/>
                  </a:lnTo>
                  <a:lnTo>
                    <a:pt x="5815073" y="2673504"/>
                  </a:lnTo>
                  <a:lnTo>
                    <a:pt x="5818533" y="2720875"/>
                  </a:lnTo>
                  <a:lnTo>
                    <a:pt x="5821234" y="2768452"/>
                  </a:lnTo>
                  <a:lnTo>
                    <a:pt x="5823171" y="2816230"/>
                  </a:lnTo>
                  <a:lnTo>
                    <a:pt x="5824337" y="2864202"/>
                  </a:lnTo>
                  <a:lnTo>
                    <a:pt x="5824728" y="2912364"/>
                  </a:lnTo>
                  <a:lnTo>
                    <a:pt x="5824337" y="2960525"/>
                  </a:lnTo>
                  <a:lnTo>
                    <a:pt x="5823171" y="3008497"/>
                  </a:lnTo>
                  <a:lnTo>
                    <a:pt x="5821234" y="3056275"/>
                  </a:lnTo>
                  <a:lnTo>
                    <a:pt x="5818533" y="3103852"/>
                  </a:lnTo>
                  <a:lnTo>
                    <a:pt x="5815073" y="3151223"/>
                  </a:lnTo>
                  <a:lnTo>
                    <a:pt x="5810861" y="3198380"/>
                  </a:lnTo>
                  <a:lnTo>
                    <a:pt x="5805903" y="3245319"/>
                  </a:lnTo>
                  <a:lnTo>
                    <a:pt x="5800204" y="3292034"/>
                  </a:lnTo>
                  <a:lnTo>
                    <a:pt x="5793771" y="3338517"/>
                  </a:lnTo>
                  <a:lnTo>
                    <a:pt x="5786610" y="3384764"/>
                  </a:lnTo>
                  <a:lnTo>
                    <a:pt x="5778726" y="3430768"/>
                  </a:lnTo>
                  <a:lnTo>
                    <a:pt x="5770126" y="3476524"/>
                  </a:lnTo>
                  <a:lnTo>
                    <a:pt x="5760815" y="3522025"/>
                  </a:lnTo>
                  <a:lnTo>
                    <a:pt x="5750800" y="3567265"/>
                  </a:lnTo>
                  <a:lnTo>
                    <a:pt x="5740086" y="3612239"/>
                  </a:lnTo>
                  <a:lnTo>
                    <a:pt x="5728681" y="3656939"/>
                  </a:lnTo>
                  <a:lnTo>
                    <a:pt x="5716588" y="3701362"/>
                  </a:lnTo>
                  <a:lnTo>
                    <a:pt x="5703816" y="3745499"/>
                  </a:lnTo>
                  <a:lnTo>
                    <a:pt x="5690369" y="3789346"/>
                  </a:lnTo>
                  <a:lnTo>
                    <a:pt x="5676253" y="3832896"/>
                  </a:lnTo>
                  <a:lnTo>
                    <a:pt x="5661475" y="3876144"/>
                  </a:lnTo>
                  <a:lnTo>
                    <a:pt x="5646041" y="3919083"/>
                  </a:lnTo>
                  <a:lnTo>
                    <a:pt x="5629956" y="3961707"/>
                  </a:lnTo>
                  <a:lnTo>
                    <a:pt x="5613227" y="4004010"/>
                  </a:lnTo>
                  <a:lnTo>
                    <a:pt x="5595860" y="4045987"/>
                  </a:lnTo>
                  <a:lnTo>
                    <a:pt x="5577860" y="4087632"/>
                  </a:lnTo>
                  <a:lnTo>
                    <a:pt x="5559233" y="4128937"/>
                  </a:lnTo>
                  <a:lnTo>
                    <a:pt x="5539986" y="4169898"/>
                  </a:lnTo>
                  <a:lnTo>
                    <a:pt x="5520125" y="4210509"/>
                  </a:lnTo>
                  <a:lnTo>
                    <a:pt x="5499655" y="4250763"/>
                  </a:lnTo>
                  <a:lnTo>
                    <a:pt x="5478583" y="4290654"/>
                  </a:lnTo>
                  <a:lnTo>
                    <a:pt x="5456914" y="4330177"/>
                  </a:lnTo>
                  <a:lnTo>
                    <a:pt x="5434655" y="4369325"/>
                  </a:lnTo>
                  <a:lnTo>
                    <a:pt x="5411811" y="4408092"/>
                  </a:lnTo>
                  <a:lnTo>
                    <a:pt x="5388389" y="4446473"/>
                  </a:lnTo>
                  <a:lnTo>
                    <a:pt x="5364394" y="4484461"/>
                  </a:lnTo>
                  <a:lnTo>
                    <a:pt x="5339833" y="4522051"/>
                  </a:lnTo>
                  <a:lnTo>
                    <a:pt x="5314711" y="4559236"/>
                  </a:lnTo>
                  <a:lnTo>
                    <a:pt x="5289035" y="4596010"/>
                  </a:lnTo>
                  <a:lnTo>
                    <a:pt x="5262810" y="4632368"/>
                  </a:lnTo>
                  <a:lnTo>
                    <a:pt x="5236043" y="4668304"/>
                  </a:lnTo>
                  <a:lnTo>
                    <a:pt x="5208740" y="4703810"/>
                  </a:lnTo>
                  <a:lnTo>
                    <a:pt x="5180906" y="4738882"/>
                  </a:lnTo>
                  <a:lnTo>
                    <a:pt x="5152547" y="4773514"/>
                  </a:lnTo>
                  <a:lnTo>
                    <a:pt x="5123670" y="4807699"/>
                  </a:lnTo>
                  <a:lnTo>
                    <a:pt x="5094280" y="4841432"/>
                  </a:lnTo>
                  <a:lnTo>
                    <a:pt x="5064384" y="4874706"/>
                  </a:lnTo>
                  <a:lnTo>
                    <a:pt x="5033987" y="4907515"/>
                  </a:lnTo>
                  <a:lnTo>
                    <a:pt x="5003096" y="4939854"/>
                  </a:lnTo>
                  <a:lnTo>
                    <a:pt x="4971716" y="4971716"/>
                  </a:lnTo>
                  <a:lnTo>
                    <a:pt x="4939854" y="5003096"/>
                  </a:lnTo>
                  <a:lnTo>
                    <a:pt x="4907515" y="5033987"/>
                  </a:lnTo>
                  <a:lnTo>
                    <a:pt x="4874706" y="5064384"/>
                  </a:lnTo>
                  <a:lnTo>
                    <a:pt x="4841432" y="5094280"/>
                  </a:lnTo>
                  <a:lnTo>
                    <a:pt x="4807699" y="5123670"/>
                  </a:lnTo>
                  <a:lnTo>
                    <a:pt x="4773514" y="5152547"/>
                  </a:lnTo>
                  <a:lnTo>
                    <a:pt x="4738882" y="5180906"/>
                  </a:lnTo>
                  <a:lnTo>
                    <a:pt x="4703810" y="5208740"/>
                  </a:lnTo>
                  <a:lnTo>
                    <a:pt x="4668304" y="5236043"/>
                  </a:lnTo>
                  <a:lnTo>
                    <a:pt x="4632368" y="5262810"/>
                  </a:lnTo>
                  <a:lnTo>
                    <a:pt x="4596010" y="5289035"/>
                  </a:lnTo>
                  <a:lnTo>
                    <a:pt x="4559236" y="5314711"/>
                  </a:lnTo>
                  <a:lnTo>
                    <a:pt x="4522051" y="5339833"/>
                  </a:lnTo>
                  <a:lnTo>
                    <a:pt x="4484461" y="5364394"/>
                  </a:lnTo>
                  <a:lnTo>
                    <a:pt x="4446473" y="5388389"/>
                  </a:lnTo>
                  <a:lnTo>
                    <a:pt x="4408092" y="5411811"/>
                  </a:lnTo>
                  <a:lnTo>
                    <a:pt x="4369325" y="5434655"/>
                  </a:lnTo>
                  <a:lnTo>
                    <a:pt x="4330177" y="5456914"/>
                  </a:lnTo>
                  <a:lnTo>
                    <a:pt x="4290654" y="5478583"/>
                  </a:lnTo>
                  <a:lnTo>
                    <a:pt x="4250763" y="5499655"/>
                  </a:lnTo>
                  <a:lnTo>
                    <a:pt x="4210509" y="5520125"/>
                  </a:lnTo>
                  <a:lnTo>
                    <a:pt x="4169898" y="5539986"/>
                  </a:lnTo>
                  <a:lnTo>
                    <a:pt x="4128937" y="5559233"/>
                  </a:lnTo>
                  <a:lnTo>
                    <a:pt x="4087632" y="5577860"/>
                  </a:lnTo>
                  <a:lnTo>
                    <a:pt x="4045987" y="5595860"/>
                  </a:lnTo>
                  <a:lnTo>
                    <a:pt x="4004010" y="5613227"/>
                  </a:lnTo>
                  <a:lnTo>
                    <a:pt x="3961707" y="5629956"/>
                  </a:lnTo>
                  <a:lnTo>
                    <a:pt x="3919083" y="5646041"/>
                  </a:lnTo>
                  <a:lnTo>
                    <a:pt x="3876144" y="5661475"/>
                  </a:lnTo>
                  <a:lnTo>
                    <a:pt x="3832896" y="5676253"/>
                  </a:lnTo>
                  <a:lnTo>
                    <a:pt x="3789346" y="5690369"/>
                  </a:lnTo>
                  <a:lnTo>
                    <a:pt x="3745499" y="5703816"/>
                  </a:lnTo>
                  <a:lnTo>
                    <a:pt x="3701362" y="5716588"/>
                  </a:lnTo>
                  <a:lnTo>
                    <a:pt x="3656939" y="5728681"/>
                  </a:lnTo>
                  <a:lnTo>
                    <a:pt x="3612239" y="5740086"/>
                  </a:lnTo>
                  <a:lnTo>
                    <a:pt x="3567265" y="5750800"/>
                  </a:lnTo>
                  <a:lnTo>
                    <a:pt x="3522025" y="5760815"/>
                  </a:lnTo>
                  <a:lnTo>
                    <a:pt x="3476524" y="5770126"/>
                  </a:lnTo>
                  <a:lnTo>
                    <a:pt x="3430768" y="5778726"/>
                  </a:lnTo>
                  <a:lnTo>
                    <a:pt x="3384764" y="5786610"/>
                  </a:lnTo>
                  <a:lnTo>
                    <a:pt x="3338517" y="5793771"/>
                  </a:lnTo>
                  <a:lnTo>
                    <a:pt x="3292034" y="5800204"/>
                  </a:lnTo>
                  <a:lnTo>
                    <a:pt x="3245319" y="5805903"/>
                  </a:lnTo>
                  <a:lnTo>
                    <a:pt x="3198380" y="5810861"/>
                  </a:lnTo>
                  <a:lnTo>
                    <a:pt x="3151223" y="5815073"/>
                  </a:lnTo>
                  <a:lnTo>
                    <a:pt x="3103852" y="5818533"/>
                  </a:lnTo>
                  <a:lnTo>
                    <a:pt x="3056275" y="5821234"/>
                  </a:lnTo>
                  <a:lnTo>
                    <a:pt x="3008497" y="5823171"/>
                  </a:lnTo>
                  <a:lnTo>
                    <a:pt x="2960525" y="5824337"/>
                  </a:lnTo>
                  <a:lnTo>
                    <a:pt x="2912364" y="5824728"/>
                  </a:lnTo>
                  <a:lnTo>
                    <a:pt x="2864202" y="5824337"/>
                  </a:lnTo>
                  <a:lnTo>
                    <a:pt x="2816230" y="5823171"/>
                  </a:lnTo>
                  <a:lnTo>
                    <a:pt x="2768452" y="5821234"/>
                  </a:lnTo>
                  <a:lnTo>
                    <a:pt x="2720875" y="5818533"/>
                  </a:lnTo>
                  <a:lnTo>
                    <a:pt x="2673504" y="5815073"/>
                  </a:lnTo>
                  <a:lnTo>
                    <a:pt x="2626347" y="5810861"/>
                  </a:lnTo>
                  <a:lnTo>
                    <a:pt x="2579408" y="5805903"/>
                  </a:lnTo>
                  <a:lnTo>
                    <a:pt x="2532693" y="5800204"/>
                  </a:lnTo>
                  <a:lnTo>
                    <a:pt x="2486210" y="5793771"/>
                  </a:lnTo>
                  <a:lnTo>
                    <a:pt x="2439963" y="5786610"/>
                  </a:lnTo>
                  <a:lnTo>
                    <a:pt x="2393959" y="5778726"/>
                  </a:lnTo>
                  <a:lnTo>
                    <a:pt x="2348203" y="5770126"/>
                  </a:lnTo>
                  <a:lnTo>
                    <a:pt x="2302702" y="5760815"/>
                  </a:lnTo>
                  <a:lnTo>
                    <a:pt x="2257462" y="5750800"/>
                  </a:lnTo>
                  <a:lnTo>
                    <a:pt x="2212488" y="5740086"/>
                  </a:lnTo>
                  <a:lnTo>
                    <a:pt x="2167788" y="5728681"/>
                  </a:lnTo>
                  <a:lnTo>
                    <a:pt x="2123365" y="5716588"/>
                  </a:lnTo>
                  <a:lnTo>
                    <a:pt x="2079228" y="5703816"/>
                  </a:lnTo>
                  <a:lnTo>
                    <a:pt x="2035381" y="5690369"/>
                  </a:lnTo>
                  <a:lnTo>
                    <a:pt x="1991831" y="5676253"/>
                  </a:lnTo>
                  <a:lnTo>
                    <a:pt x="1948583" y="5661475"/>
                  </a:lnTo>
                  <a:lnTo>
                    <a:pt x="1905644" y="5646041"/>
                  </a:lnTo>
                  <a:lnTo>
                    <a:pt x="1863020" y="5629956"/>
                  </a:lnTo>
                  <a:lnTo>
                    <a:pt x="1820717" y="5613227"/>
                  </a:lnTo>
                  <a:lnTo>
                    <a:pt x="1778740" y="5595860"/>
                  </a:lnTo>
                  <a:lnTo>
                    <a:pt x="1737095" y="5577860"/>
                  </a:lnTo>
                  <a:lnTo>
                    <a:pt x="1695790" y="5559233"/>
                  </a:lnTo>
                  <a:lnTo>
                    <a:pt x="1654829" y="5539986"/>
                  </a:lnTo>
                  <a:lnTo>
                    <a:pt x="1614218" y="5520125"/>
                  </a:lnTo>
                  <a:lnTo>
                    <a:pt x="1573964" y="5499655"/>
                  </a:lnTo>
                  <a:lnTo>
                    <a:pt x="1534073" y="5478583"/>
                  </a:lnTo>
                  <a:lnTo>
                    <a:pt x="1494550" y="5456914"/>
                  </a:lnTo>
                  <a:lnTo>
                    <a:pt x="1455402" y="5434655"/>
                  </a:lnTo>
                  <a:lnTo>
                    <a:pt x="1416635" y="5411811"/>
                  </a:lnTo>
                  <a:lnTo>
                    <a:pt x="1378254" y="5388389"/>
                  </a:lnTo>
                  <a:lnTo>
                    <a:pt x="1340266" y="5364394"/>
                  </a:lnTo>
                  <a:lnTo>
                    <a:pt x="1302676" y="5339833"/>
                  </a:lnTo>
                  <a:lnTo>
                    <a:pt x="1265491" y="5314711"/>
                  </a:lnTo>
                  <a:lnTo>
                    <a:pt x="1228717" y="5289035"/>
                  </a:lnTo>
                  <a:lnTo>
                    <a:pt x="1192359" y="5262810"/>
                  </a:lnTo>
                  <a:lnTo>
                    <a:pt x="1156423" y="5236043"/>
                  </a:lnTo>
                  <a:lnTo>
                    <a:pt x="1120917" y="5208740"/>
                  </a:lnTo>
                  <a:lnTo>
                    <a:pt x="1085845" y="5180906"/>
                  </a:lnTo>
                  <a:lnTo>
                    <a:pt x="1051213" y="5152547"/>
                  </a:lnTo>
                  <a:lnTo>
                    <a:pt x="1017028" y="5123670"/>
                  </a:lnTo>
                  <a:lnTo>
                    <a:pt x="983295" y="5094280"/>
                  </a:lnTo>
                  <a:lnTo>
                    <a:pt x="950021" y="5064384"/>
                  </a:lnTo>
                  <a:lnTo>
                    <a:pt x="917212" y="5033987"/>
                  </a:lnTo>
                  <a:lnTo>
                    <a:pt x="884873" y="5003096"/>
                  </a:lnTo>
                  <a:lnTo>
                    <a:pt x="853011" y="4971716"/>
                  </a:lnTo>
                  <a:lnTo>
                    <a:pt x="821631" y="4939854"/>
                  </a:lnTo>
                  <a:lnTo>
                    <a:pt x="790740" y="4907515"/>
                  </a:lnTo>
                  <a:lnTo>
                    <a:pt x="760343" y="4874706"/>
                  </a:lnTo>
                  <a:lnTo>
                    <a:pt x="730447" y="4841432"/>
                  </a:lnTo>
                  <a:lnTo>
                    <a:pt x="701057" y="4807699"/>
                  </a:lnTo>
                  <a:lnTo>
                    <a:pt x="672180" y="4773514"/>
                  </a:lnTo>
                  <a:lnTo>
                    <a:pt x="643821" y="4738882"/>
                  </a:lnTo>
                  <a:lnTo>
                    <a:pt x="615987" y="4703810"/>
                  </a:lnTo>
                  <a:lnTo>
                    <a:pt x="588684" y="4668304"/>
                  </a:lnTo>
                  <a:lnTo>
                    <a:pt x="561917" y="4632368"/>
                  </a:lnTo>
                  <a:lnTo>
                    <a:pt x="535692" y="4596010"/>
                  </a:lnTo>
                  <a:lnTo>
                    <a:pt x="510016" y="4559236"/>
                  </a:lnTo>
                  <a:lnTo>
                    <a:pt x="484894" y="4522051"/>
                  </a:lnTo>
                  <a:lnTo>
                    <a:pt x="460333" y="4484461"/>
                  </a:lnTo>
                  <a:lnTo>
                    <a:pt x="436338" y="4446473"/>
                  </a:lnTo>
                  <a:lnTo>
                    <a:pt x="412916" y="4408092"/>
                  </a:lnTo>
                  <a:lnTo>
                    <a:pt x="390072" y="4369325"/>
                  </a:lnTo>
                  <a:lnTo>
                    <a:pt x="367813" y="4330177"/>
                  </a:lnTo>
                  <a:lnTo>
                    <a:pt x="346144" y="4290654"/>
                  </a:lnTo>
                  <a:lnTo>
                    <a:pt x="325072" y="4250763"/>
                  </a:lnTo>
                  <a:lnTo>
                    <a:pt x="304602" y="4210509"/>
                  </a:lnTo>
                  <a:lnTo>
                    <a:pt x="284741" y="4169898"/>
                  </a:lnTo>
                  <a:lnTo>
                    <a:pt x="265494" y="4128937"/>
                  </a:lnTo>
                  <a:lnTo>
                    <a:pt x="246867" y="4087632"/>
                  </a:lnTo>
                  <a:lnTo>
                    <a:pt x="228867" y="4045987"/>
                  </a:lnTo>
                  <a:lnTo>
                    <a:pt x="211500" y="4004010"/>
                  </a:lnTo>
                  <a:lnTo>
                    <a:pt x="194771" y="3961707"/>
                  </a:lnTo>
                  <a:lnTo>
                    <a:pt x="178686" y="3919083"/>
                  </a:lnTo>
                  <a:lnTo>
                    <a:pt x="163252" y="3876144"/>
                  </a:lnTo>
                  <a:lnTo>
                    <a:pt x="148474" y="3832896"/>
                  </a:lnTo>
                  <a:lnTo>
                    <a:pt x="134358" y="3789346"/>
                  </a:lnTo>
                  <a:lnTo>
                    <a:pt x="120911" y="3745499"/>
                  </a:lnTo>
                  <a:lnTo>
                    <a:pt x="108139" y="3701362"/>
                  </a:lnTo>
                  <a:lnTo>
                    <a:pt x="96046" y="3656939"/>
                  </a:lnTo>
                  <a:lnTo>
                    <a:pt x="84641" y="3612239"/>
                  </a:lnTo>
                  <a:lnTo>
                    <a:pt x="73927" y="3567265"/>
                  </a:lnTo>
                  <a:lnTo>
                    <a:pt x="63912" y="3522025"/>
                  </a:lnTo>
                  <a:lnTo>
                    <a:pt x="54601" y="3476524"/>
                  </a:lnTo>
                  <a:lnTo>
                    <a:pt x="46001" y="3430768"/>
                  </a:lnTo>
                  <a:lnTo>
                    <a:pt x="38117" y="3384764"/>
                  </a:lnTo>
                  <a:lnTo>
                    <a:pt x="30956" y="3338517"/>
                  </a:lnTo>
                  <a:lnTo>
                    <a:pt x="24523" y="3292034"/>
                  </a:lnTo>
                  <a:lnTo>
                    <a:pt x="18824" y="3245319"/>
                  </a:lnTo>
                  <a:lnTo>
                    <a:pt x="13866" y="3198380"/>
                  </a:lnTo>
                  <a:lnTo>
                    <a:pt x="9654" y="3151223"/>
                  </a:lnTo>
                  <a:lnTo>
                    <a:pt x="6194" y="3103852"/>
                  </a:lnTo>
                  <a:lnTo>
                    <a:pt x="3493" y="3056275"/>
                  </a:lnTo>
                  <a:lnTo>
                    <a:pt x="1556" y="3008497"/>
                  </a:lnTo>
                  <a:lnTo>
                    <a:pt x="390" y="2960525"/>
                  </a:lnTo>
                  <a:lnTo>
                    <a:pt x="0" y="2912364"/>
                  </a:lnTo>
                  <a:close/>
                </a:path>
              </a:pathLst>
            </a:custGeom>
            <a:ln w="12192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71253" y="7052310"/>
              <a:ext cx="948055" cy="948055"/>
            </a:xfrm>
            <a:custGeom>
              <a:avLst/>
              <a:gdLst/>
              <a:ahLst/>
              <a:cxnLst/>
              <a:rect l="l" t="t" r="r" b="b"/>
              <a:pathLst>
                <a:path w="948054" h="948054">
                  <a:moveTo>
                    <a:pt x="473964" y="0"/>
                  </a:moveTo>
                  <a:lnTo>
                    <a:pt x="425506" y="2447"/>
                  </a:lnTo>
                  <a:lnTo>
                    <a:pt x="378448" y="9629"/>
                  </a:lnTo>
                  <a:lnTo>
                    <a:pt x="333027" y="21309"/>
                  </a:lnTo>
                  <a:lnTo>
                    <a:pt x="289482" y="37248"/>
                  </a:lnTo>
                  <a:lnTo>
                    <a:pt x="248051" y="57208"/>
                  </a:lnTo>
                  <a:lnTo>
                    <a:pt x="208973" y="80949"/>
                  </a:lnTo>
                  <a:lnTo>
                    <a:pt x="172485" y="108235"/>
                  </a:lnTo>
                  <a:lnTo>
                    <a:pt x="138826" y="138826"/>
                  </a:lnTo>
                  <a:lnTo>
                    <a:pt x="108235" y="172485"/>
                  </a:lnTo>
                  <a:lnTo>
                    <a:pt x="80949" y="208973"/>
                  </a:lnTo>
                  <a:lnTo>
                    <a:pt x="57208" y="248051"/>
                  </a:lnTo>
                  <a:lnTo>
                    <a:pt x="37248" y="289482"/>
                  </a:lnTo>
                  <a:lnTo>
                    <a:pt x="21309" y="333027"/>
                  </a:lnTo>
                  <a:lnTo>
                    <a:pt x="9629" y="378448"/>
                  </a:lnTo>
                  <a:lnTo>
                    <a:pt x="2447" y="425506"/>
                  </a:lnTo>
                  <a:lnTo>
                    <a:pt x="0" y="473964"/>
                  </a:lnTo>
                  <a:lnTo>
                    <a:pt x="2447" y="522421"/>
                  </a:lnTo>
                  <a:lnTo>
                    <a:pt x="9629" y="569479"/>
                  </a:lnTo>
                  <a:lnTo>
                    <a:pt x="21309" y="614900"/>
                  </a:lnTo>
                  <a:lnTo>
                    <a:pt x="37248" y="658445"/>
                  </a:lnTo>
                  <a:lnTo>
                    <a:pt x="57208" y="699876"/>
                  </a:lnTo>
                  <a:lnTo>
                    <a:pt x="80949" y="738954"/>
                  </a:lnTo>
                  <a:lnTo>
                    <a:pt x="108235" y="775442"/>
                  </a:lnTo>
                  <a:lnTo>
                    <a:pt x="138826" y="809101"/>
                  </a:lnTo>
                  <a:lnTo>
                    <a:pt x="172485" y="839692"/>
                  </a:lnTo>
                  <a:lnTo>
                    <a:pt x="208973" y="866978"/>
                  </a:lnTo>
                  <a:lnTo>
                    <a:pt x="248051" y="890719"/>
                  </a:lnTo>
                  <a:lnTo>
                    <a:pt x="289482" y="910679"/>
                  </a:lnTo>
                  <a:lnTo>
                    <a:pt x="333027" y="926618"/>
                  </a:lnTo>
                  <a:lnTo>
                    <a:pt x="378448" y="938298"/>
                  </a:lnTo>
                  <a:lnTo>
                    <a:pt x="425506" y="945480"/>
                  </a:lnTo>
                  <a:lnTo>
                    <a:pt x="473964" y="947928"/>
                  </a:lnTo>
                  <a:lnTo>
                    <a:pt x="522421" y="945480"/>
                  </a:lnTo>
                  <a:lnTo>
                    <a:pt x="569479" y="938298"/>
                  </a:lnTo>
                  <a:lnTo>
                    <a:pt x="614900" y="926618"/>
                  </a:lnTo>
                  <a:lnTo>
                    <a:pt x="658445" y="910679"/>
                  </a:lnTo>
                  <a:lnTo>
                    <a:pt x="699876" y="890719"/>
                  </a:lnTo>
                  <a:lnTo>
                    <a:pt x="738954" y="866978"/>
                  </a:lnTo>
                  <a:lnTo>
                    <a:pt x="775442" y="839692"/>
                  </a:lnTo>
                  <a:lnTo>
                    <a:pt x="809101" y="809101"/>
                  </a:lnTo>
                  <a:lnTo>
                    <a:pt x="839692" y="775442"/>
                  </a:lnTo>
                  <a:lnTo>
                    <a:pt x="866978" y="738954"/>
                  </a:lnTo>
                  <a:lnTo>
                    <a:pt x="890719" y="699876"/>
                  </a:lnTo>
                  <a:lnTo>
                    <a:pt x="910679" y="658445"/>
                  </a:lnTo>
                  <a:lnTo>
                    <a:pt x="926618" y="614900"/>
                  </a:lnTo>
                  <a:lnTo>
                    <a:pt x="938298" y="569479"/>
                  </a:lnTo>
                  <a:lnTo>
                    <a:pt x="945480" y="522421"/>
                  </a:lnTo>
                  <a:lnTo>
                    <a:pt x="947927" y="473964"/>
                  </a:lnTo>
                  <a:lnTo>
                    <a:pt x="945480" y="425506"/>
                  </a:lnTo>
                  <a:lnTo>
                    <a:pt x="938298" y="378448"/>
                  </a:lnTo>
                  <a:lnTo>
                    <a:pt x="926618" y="333027"/>
                  </a:lnTo>
                  <a:lnTo>
                    <a:pt x="910679" y="289482"/>
                  </a:lnTo>
                  <a:lnTo>
                    <a:pt x="890719" y="248051"/>
                  </a:lnTo>
                  <a:lnTo>
                    <a:pt x="866978" y="208973"/>
                  </a:lnTo>
                  <a:lnTo>
                    <a:pt x="839692" y="172485"/>
                  </a:lnTo>
                  <a:lnTo>
                    <a:pt x="809101" y="138826"/>
                  </a:lnTo>
                  <a:lnTo>
                    <a:pt x="775442" y="108235"/>
                  </a:lnTo>
                  <a:lnTo>
                    <a:pt x="738954" y="80949"/>
                  </a:lnTo>
                  <a:lnTo>
                    <a:pt x="699876" y="57208"/>
                  </a:lnTo>
                  <a:lnTo>
                    <a:pt x="658445" y="37248"/>
                  </a:lnTo>
                  <a:lnTo>
                    <a:pt x="614900" y="21309"/>
                  </a:lnTo>
                  <a:lnTo>
                    <a:pt x="569479" y="9629"/>
                  </a:lnTo>
                  <a:lnTo>
                    <a:pt x="522421" y="2447"/>
                  </a:lnTo>
                  <a:lnTo>
                    <a:pt x="473964" y="0"/>
                  </a:lnTo>
                  <a:close/>
                </a:path>
              </a:pathLst>
            </a:custGeom>
            <a:solidFill>
              <a:srgbClr val="F19B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71253" y="7052310"/>
              <a:ext cx="948055" cy="948055"/>
            </a:xfrm>
            <a:custGeom>
              <a:avLst/>
              <a:gdLst/>
              <a:ahLst/>
              <a:cxnLst/>
              <a:rect l="l" t="t" r="r" b="b"/>
              <a:pathLst>
                <a:path w="948054" h="948054">
                  <a:moveTo>
                    <a:pt x="0" y="473964"/>
                  </a:moveTo>
                  <a:lnTo>
                    <a:pt x="2447" y="425506"/>
                  </a:lnTo>
                  <a:lnTo>
                    <a:pt x="9629" y="378448"/>
                  </a:lnTo>
                  <a:lnTo>
                    <a:pt x="21309" y="333027"/>
                  </a:lnTo>
                  <a:lnTo>
                    <a:pt x="37248" y="289482"/>
                  </a:lnTo>
                  <a:lnTo>
                    <a:pt x="57208" y="248051"/>
                  </a:lnTo>
                  <a:lnTo>
                    <a:pt x="80949" y="208973"/>
                  </a:lnTo>
                  <a:lnTo>
                    <a:pt x="108235" y="172485"/>
                  </a:lnTo>
                  <a:lnTo>
                    <a:pt x="138826" y="138826"/>
                  </a:lnTo>
                  <a:lnTo>
                    <a:pt x="172485" y="108235"/>
                  </a:lnTo>
                  <a:lnTo>
                    <a:pt x="208973" y="80949"/>
                  </a:lnTo>
                  <a:lnTo>
                    <a:pt x="248051" y="57208"/>
                  </a:lnTo>
                  <a:lnTo>
                    <a:pt x="289482" y="37248"/>
                  </a:lnTo>
                  <a:lnTo>
                    <a:pt x="333027" y="21309"/>
                  </a:lnTo>
                  <a:lnTo>
                    <a:pt x="378448" y="9629"/>
                  </a:lnTo>
                  <a:lnTo>
                    <a:pt x="425506" y="2447"/>
                  </a:lnTo>
                  <a:lnTo>
                    <a:pt x="473964" y="0"/>
                  </a:lnTo>
                  <a:lnTo>
                    <a:pt x="522421" y="2447"/>
                  </a:lnTo>
                  <a:lnTo>
                    <a:pt x="569479" y="9629"/>
                  </a:lnTo>
                  <a:lnTo>
                    <a:pt x="614900" y="21309"/>
                  </a:lnTo>
                  <a:lnTo>
                    <a:pt x="658445" y="37248"/>
                  </a:lnTo>
                  <a:lnTo>
                    <a:pt x="699876" y="57208"/>
                  </a:lnTo>
                  <a:lnTo>
                    <a:pt x="738954" y="80949"/>
                  </a:lnTo>
                  <a:lnTo>
                    <a:pt x="775442" y="108235"/>
                  </a:lnTo>
                  <a:lnTo>
                    <a:pt x="809101" y="138826"/>
                  </a:lnTo>
                  <a:lnTo>
                    <a:pt x="839692" y="172485"/>
                  </a:lnTo>
                  <a:lnTo>
                    <a:pt x="866978" y="208973"/>
                  </a:lnTo>
                  <a:lnTo>
                    <a:pt x="890719" y="248051"/>
                  </a:lnTo>
                  <a:lnTo>
                    <a:pt x="910679" y="289482"/>
                  </a:lnTo>
                  <a:lnTo>
                    <a:pt x="926618" y="333027"/>
                  </a:lnTo>
                  <a:lnTo>
                    <a:pt x="938298" y="378448"/>
                  </a:lnTo>
                  <a:lnTo>
                    <a:pt x="945480" y="425506"/>
                  </a:lnTo>
                  <a:lnTo>
                    <a:pt x="947927" y="473964"/>
                  </a:lnTo>
                  <a:lnTo>
                    <a:pt x="945480" y="522421"/>
                  </a:lnTo>
                  <a:lnTo>
                    <a:pt x="938298" y="569479"/>
                  </a:lnTo>
                  <a:lnTo>
                    <a:pt x="926618" y="614900"/>
                  </a:lnTo>
                  <a:lnTo>
                    <a:pt x="910679" y="658445"/>
                  </a:lnTo>
                  <a:lnTo>
                    <a:pt x="890719" y="699876"/>
                  </a:lnTo>
                  <a:lnTo>
                    <a:pt x="866978" y="738954"/>
                  </a:lnTo>
                  <a:lnTo>
                    <a:pt x="839692" y="775442"/>
                  </a:lnTo>
                  <a:lnTo>
                    <a:pt x="809101" y="809101"/>
                  </a:lnTo>
                  <a:lnTo>
                    <a:pt x="775442" y="839692"/>
                  </a:lnTo>
                  <a:lnTo>
                    <a:pt x="738954" y="866978"/>
                  </a:lnTo>
                  <a:lnTo>
                    <a:pt x="699876" y="890719"/>
                  </a:lnTo>
                  <a:lnTo>
                    <a:pt x="658445" y="910679"/>
                  </a:lnTo>
                  <a:lnTo>
                    <a:pt x="614900" y="926618"/>
                  </a:lnTo>
                  <a:lnTo>
                    <a:pt x="569479" y="938298"/>
                  </a:lnTo>
                  <a:lnTo>
                    <a:pt x="522421" y="945480"/>
                  </a:lnTo>
                  <a:lnTo>
                    <a:pt x="473964" y="947928"/>
                  </a:lnTo>
                  <a:lnTo>
                    <a:pt x="425506" y="945480"/>
                  </a:lnTo>
                  <a:lnTo>
                    <a:pt x="378448" y="938298"/>
                  </a:lnTo>
                  <a:lnTo>
                    <a:pt x="333027" y="926618"/>
                  </a:lnTo>
                  <a:lnTo>
                    <a:pt x="289482" y="910679"/>
                  </a:lnTo>
                  <a:lnTo>
                    <a:pt x="248051" y="890719"/>
                  </a:lnTo>
                  <a:lnTo>
                    <a:pt x="208973" y="866978"/>
                  </a:lnTo>
                  <a:lnTo>
                    <a:pt x="172485" y="839692"/>
                  </a:lnTo>
                  <a:lnTo>
                    <a:pt x="138826" y="809101"/>
                  </a:lnTo>
                  <a:lnTo>
                    <a:pt x="108235" y="775442"/>
                  </a:lnTo>
                  <a:lnTo>
                    <a:pt x="80949" y="738954"/>
                  </a:lnTo>
                  <a:lnTo>
                    <a:pt x="57208" y="699876"/>
                  </a:lnTo>
                  <a:lnTo>
                    <a:pt x="37248" y="658445"/>
                  </a:lnTo>
                  <a:lnTo>
                    <a:pt x="21309" y="614900"/>
                  </a:lnTo>
                  <a:lnTo>
                    <a:pt x="9629" y="569479"/>
                  </a:lnTo>
                  <a:lnTo>
                    <a:pt x="2447" y="522421"/>
                  </a:lnTo>
                  <a:lnTo>
                    <a:pt x="0" y="4739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84926" y="2277618"/>
              <a:ext cx="948055" cy="949960"/>
            </a:xfrm>
            <a:custGeom>
              <a:avLst/>
              <a:gdLst/>
              <a:ahLst/>
              <a:cxnLst/>
              <a:rect l="l" t="t" r="r" b="b"/>
              <a:pathLst>
                <a:path w="948054" h="949960">
                  <a:moveTo>
                    <a:pt x="473963" y="0"/>
                  </a:moveTo>
                  <a:lnTo>
                    <a:pt x="425506" y="2451"/>
                  </a:lnTo>
                  <a:lnTo>
                    <a:pt x="378448" y="9647"/>
                  </a:lnTo>
                  <a:lnTo>
                    <a:pt x="333027" y="21347"/>
                  </a:lnTo>
                  <a:lnTo>
                    <a:pt x="289482" y="37314"/>
                  </a:lnTo>
                  <a:lnTo>
                    <a:pt x="248051" y="57308"/>
                  </a:lnTo>
                  <a:lnTo>
                    <a:pt x="208973" y="81090"/>
                  </a:lnTo>
                  <a:lnTo>
                    <a:pt x="172485" y="108422"/>
                  </a:lnTo>
                  <a:lnTo>
                    <a:pt x="138826" y="139064"/>
                  </a:lnTo>
                  <a:lnTo>
                    <a:pt x="108235" y="172779"/>
                  </a:lnTo>
                  <a:lnTo>
                    <a:pt x="80949" y="209326"/>
                  </a:lnTo>
                  <a:lnTo>
                    <a:pt x="57208" y="248468"/>
                  </a:lnTo>
                  <a:lnTo>
                    <a:pt x="37248" y="289964"/>
                  </a:lnTo>
                  <a:lnTo>
                    <a:pt x="21309" y="333577"/>
                  </a:lnTo>
                  <a:lnTo>
                    <a:pt x="9629" y="379068"/>
                  </a:lnTo>
                  <a:lnTo>
                    <a:pt x="2447" y="426197"/>
                  </a:lnTo>
                  <a:lnTo>
                    <a:pt x="0" y="474725"/>
                  </a:lnTo>
                  <a:lnTo>
                    <a:pt x="2447" y="523254"/>
                  </a:lnTo>
                  <a:lnTo>
                    <a:pt x="9629" y="570383"/>
                  </a:lnTo>
                  <a:lnTo>
                    <a:pt x="21309" y="615874"/>
                  </a:lnTo>
                  <a:lnTo>
                    <a:pt x="37248" y="659487"/>
                  </a:lnTo>
                  <a:lnTo>
                    <a:pt x="57208" y="700983"/>
                  </a:lnTo>
                  <a:lnTo>
                    <a:pt x="80949" y="740125"/>
                  </a:lnTo>
                  <a:lnTo>
                    <a:pt x="108235" y="776672"/>
                  </a:lnTo>
                  <a:lnTo>
                    <a:pt x="138826" y="810387"/>
                  </a:lnTo>
                  <a:lnTo>
                    <a:pt x="172485" y="841029"/>
                  </a:lnTo>
                  <a:lnTo>
                    <a:pt x="208973" y="868361"/>
                  </a:lnTo>
                  <a:lnTo>
                    <a:pt x="248051" y="892143"/>
                  </a:lnTo>
                  <a:lnTo>
                    <a:pt x="289482" y="912137"/>
                  </a:lnTo>
                  <a:lnTo>
                    <a:pt x="333027" y="928104"/>
                  </a:lnTo>
                  <a:lnTo>
                    <a:pt x="378448" y="939804"/>
                  </a:lnTo>
                  <a:lnTo>
                    <a:pt x="425506" y="947000"/>
                  </a:lnTo>
                  <a:lnTo>
                    <a:pt x="473963" y="949451"/>
                  </a:lnTo>
                  <a:lnTo>
                    <a:pt x="522421" y="947000"/>
                  </a:lnTo>
                  <a:lnTo>
                    <a:pt x="569479" y="939804"/>
                  </a:lnTo>
                  <a:lnTo>
                    <a:pt x="614900" y="928104"/>
                  </a:lnTo>
                  <a:lnTo>
                    <a:pt x="658445" y="912137"/>
                  </a:lnTo>
                  <a:lnTo>
                    <a:pt x="699876" y="892143"/>
                  </a:lnTo>
                  <a:lnTo>
                    <a:pt x="738954" y="868361"/>
                  </a:lnTo>
                  <a:lnTo>
                    <a:pt x="775442" y="841029"/>
                  </a:lnTo>
                  <a:lnTo>
                    <a:pt x="809101" y="810387"/>
                  </a:lnTo>
                  <a:lnTo>
                    <a:pt x="839692" y="776672"/>
                  </a:lnTo>
                  <a:lnTo>
                    <a:pt x="866978" y="740125"/>
                  </a:lnTo>
                  <a:lnTo>
                    <a:pt x="890719" y="700983"/>
                  </a:lnTo>
                  <a:lnTo>
                    <a:pt x="910679" y="659487"/>
                  </a:lnTo>
                  <a:lnTo>
                    <a:pt x="926618" y="615874"/>
                  </a:lnTo>
                  <a:lnTo>
                    <a:pt x="938298" y="570383"/>
                  </a:lnTo>
                  <a:lnTo>
                    <a:pt x="945480" y="523254"/>
                  </a:lnTo>
                  <a:lnTo>
                    <a:pt x="947927" y="474725"/>
                  </a:lnTo>
                  <a:lnTo>
                    <a:pt x="945480" y="426197"/>
                  </a:lnTo>
                  <a:lnTo>
                    <a:pt x="938298" y="379068"/>
                  </a:lnTo>
                  <a:lnTo>
                    <a:pt x="926618" y="333577"/>
                  </a:lnTo>
                  <a:lnTo>
                    <a:pt x="910679" y="289964"/>
                  </a:lnTo>
                  <a:lnTo>
                    <a:pt x="890719" y="248468"/>
                  </a:lnTo>
                  <a:lnTo>
                    <a:pt x="866978" y="209326"/>
                  </a:lnTo>
                  <a:lnTo>
                    <a:pt x="839692" y="172779"/>
                  </a:lnTo>
                  <a:lnTo>
                    <a:pt x="809101" y="139065"/>
                  </a:lnTo>
                  <a:lnTo>
                    <a:pt x="775442" y="108422"/>
                  </a:lnTo>
                  <a:lnTo>
                    <a:pt x="738954" y="81090"/>
                  </a:lnTo>
                  <a:lnTo>
                    <a:pt x="699876" y="57308"/>
                  </a:lnTo>
                  <a:lnTo>
                    <a:pt x="658445" y="37314"/>
                  </a:lnTo>
                  <a:lnTo>
                    <a:pt x="614900" y="21347"/>
                  </a:lnTo>
                  <a:lnTo>
                    <a:pt x="569479" y="9647"/>
                  </a:lnTo>
                  <a:lnTo>
                    <a:pt x="522421" y="2451"/>
                  </a:lnTo>
                  <a:lnTo>
                    <a:pt x="473963" y="0"/>
                  </a:lnTo>
                  <a:close/>
                </a:path>
              </a:pathLst>
            </a:custGeom>
            <a:solidFill>
              <a:srgbClr val="F33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4926" y="2277618"/>
              <a:ext cx="948055" cy="949960"/>
            </a:xfrm>
            <a:custGeom>
              <a:avLst/>
              <a:gdLst/>
              <a:ahLst/>
              <a:cxnLst/>
              <a:rect l="l" t="t" r="r" b="b"/>
              <a:pathLst>
                <a:path w="948054" h="949960">
                  <a:moveTo>
                    <a:pt x="0" y="474725"/>
                  </a:moveTo>
                  <a:lnTo>
                    <a:pt x="2447" y="426197"/>
                  </a:lnTo>
                  <a:lnTo>
                    <a:pt x="9629" y="379068"/>
                  </a:lnTo>
                  <a:lnTo>
                    <a:pt x="21309" y="333577"/>
                  </a:lnTo>
                  <a:lnTo>
                    <a:pt x="37248" y="289964"/>
                  </a:lnTo>
                  <a:lnTo>
                    <a:pt x="57208" y="248468"/>
                  </a:lnTo>
                  <a:lnTo>
                    <a:pt x="80949" y="209326"/>
                  </a:lnTo>
                  <a:lnTo>
                    <a:pt x="108235" y="172779"/>
                  </a:lnTo>
                  <a:lnTo>
                    <a:pt x="138826" y="139064"/>
                  </a:lnTo>
                  <a:lnTo>
                    <a:pt x="172485" y="108422"/>
                  </a:lnTo>
                  <a:lnTo>
                    <a:pt x="208973" y="81090"/>
                  </a:lnTo>
                  <a:lnTo>
                    <a:pt x="248051" y="57308"/>
                  </a:lnTo>
                  <a:lnTo>
                    <a:pt x="289482" y="37314"/>
                  </a:lnTo>
                  <a:lnTo>
                    <a:pt x="333027" y="21347"/>
                  </a:lnTo>
                  <a:lnTo>
                    <a:pt x="378448" y="9647"/>
                  </a:lnTo>
                  <a:lnTo>
                    <a:pt x="425506" y="2451"/>
                  </a:lnTo>
                  <a:lnTo>
                    <a:pt x="473963" y="0"/>
                  </a:lnTo>
                  <a:lnTo>
                    <a:pt x="522421" y="2451"/>
                  </a:lnTo>
                  <a:lnTo>
                    <a:pt x="569479" y="9647"/>
                  </a:lnTo>
                  <a:lnTo>
                    <a:pt x="614900" y="21347"/>
                  </a:lnTo>
                  <a:lnTo>
                    <a:pt x="658445" y="37314"/>
                  </a:lnTo>
                  <a:lnTo>
                    <a:pt x="699876" y="57308"/>
                  </a:lnTo>
                  <a:lnTo>
                    <a:pt x="738954" y="81090"/>
                  </a:lnTo>
                  <a:lnTo>
                    <a:pt x="775442" y="108422"/>
                  </a:lnTo>
                  <a:lnTo>
                    <a:pt x="809101" y="139065"/>
                  </a:lnTo>
                  <a:lnTo>
                    <a:pt x="839692" y="172779"/>
                  </a:lnTo>
                  <a:lnTo>
                    <a:pt x="866978" y="209326"/>
                  </a:lnTo>
                  <a:lnTo>
                    <a:pt x="890719" y="248468"/>
                  </a:lnTo>
                  <a:lnTo>
                    <a:pt x="910679" y="289964"/>
                  </a:lnTo>
                  <a:lnTo>
                    <a:pt x="926618" y="333577"/>
                  </a:lnTo>
                  <a:lnTo>
                    <a:pt x="938298" y="379068"/>
                  </a:lnTo>
                  <a:lnTo>
                    <a:pt x="945480" y="426197"/>
                  </a:lnTo>
                  <a:lnTo>
                    <a:pt x="947927" y="474725"/>
                  </a:lnTo>
                  <a:lnTo>
                    <a:pt x="945480" y="523254"/>
                  </a:lnTo>
                  <a:lnTo>
                    <a:pt x="938298" y="570383"/>
                  </a:lnTo>
                  <a:lnTo>
                    <a:pt x="926618" y="615874"/>
                  </a:lnTo>
                  <a:lnTo>
                    <a:pt x="910679" y="659487"/>
                  </a:lnTo>
                  <a:lnTo>
                    <a:pt x="890719" y="700983"/>
                  </a:lnTo>
                  <a:lnTo>
                    <a:pt x="866978" y="740125"/>
                  </a:lnTo>
                  <a:lnTo>
                    <a:pt x="839692" y="776672"/>
                  </a:lnTo>
                  <a:lnTo>
                    <a:pt x="809101" y="810387"/>
                  </a:lnTo>
                  <a:lnTo>
                    <a:pt x="775442" y="841029"/>
                  </a:lnTo>
                  <a:lnTo>
                    <a:pt x="738954" y="868361"/>
                  </a:lnTo>
                  <a:lnTo>
                    <a:pt x="699876" y="892143"/>
                  </a:lnTo>
                  <a:lnTo>
                    <a:pt x="658445" y="912137"/>
                  </a:lnTo>
                  <a:lnTo>
                    <a:pt x="614900" y="928104"/>
                  </a:lnTo>
                  <a:lnTo>
                    <a:pt x="569479" y="939804"/>
                  </a:lnTo>
                  <a:lnTo>
                    <a:pt x="522421" y="947000"/>
                  </a:lnTo>
                  <a:lnTo>
                    <a:pt x="473963" y="949451"/>
                  </a:lnTo>
                  <a:lnTo>
                    <a:pt x="425506" y="947000"/>
                  </a:lnTo>
                  <a:lnTo>
                    <a:pt x="378448" y="939804"/>
                  </a:lnTo>
                  <a:lnTo>
                    <a:pt x="333027" y="928104"/>
                  </a:lnTo>
                  <a:lnTo>
                    <a:pt x="289482" y="912137"/>
                  </a:lnTo>
                  <a:lnTo>
                    <a:pt x="248051" y="892143"/>
                  </a:lnTo>
                  <a:lnTo>
                    <a:pt x="208973" y="868361"/>
                  </a:lnTo>
                  <a:lnTo>
                    <a:pt x="172485" y="841029"/>
                  </a:lnTo>
                  <a:lnTo>
                    <a:pt x="138826" y="810387"/>
                  </a:lnTo>
                  <a:lnTo>
                    <a:pt x="108235" y="776672"/>
                  </a:lnTo>
                  <a:lnTo>
                    <a:pt x="80949" y="740125"/>
                  </a:lnTo>
                  <a:lnTo>
                    <a:pt x="57208" y="700983"/>
                  </a:lnTo>
                  <a:lnTo>
                    <a:pt x="37248" y="659487"/>
                  </a:lnTo>
                  <a:lnTo>
                    <a:pt x="21309" y="615874"/>
                  </a:lnTo>
                  <a:lnTo>
                    <a:pt x="9629" y="570383"/>
                  </a:lnTo>
                  <a:lnTo>
                    <a:pt x="2447" y="523254"/>
                  </a:lnTo>
                  <a:lnTo>
                    <a:pt x="0" y="47472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5162" y="4399026"/>
              <a:ext cx="948055" cy="948055"/>
            </a:xfrm>
            <a:custGeom>
              <a:avLst/>
              <a:gdLst/>
              <a:ahLst/>
              <a:cxnLst/>
              <a:rect l="l" t="t" r="r" b="b"/>
              <a:pathLst>
                <a:path w="948054" h="948054">
                  <a:moveTo>
                    <a:pt x="473963" y="0"/>
                  </a:moveTo>
                  <a:lnTo>
                    <a:pt x="425506" y="2447"/>
                  </a:lnTo>
                  <a:lnTo>
                    <a:pt x="378448" y="9629"/>
                  </a:lnTo>
                  <a:lnTo>
                    <a:pt x="333027" y="21309"/>
                  </a:lnTo>
                  <a:lnTo>
                    <a:pt x="289482" y="37248"/>
                  </a:lnTo>
                  <a:lnTo>
                    <a:pt x="248051" y="57208"/>
                  </a:lnTo>
                  <a:lnTo>
                    <a:pt x="208973" y="80949"/>
                  </a:lnTo>
                  <a:lnTo>
                    <a:pt x="172485" y="108235"/>
                  </a:lnTo>
                  <a:lnTo>
                    <a:pt x="138826" y="138826"/>
                  </a:lnTo>
                  <a:lnTo>
                    <a:pt x="108235" y="172485"/>
                  </a:lnTo>
                  <a:lnTo>
                    <a:pt x="80949" y="208973"/>
                  </a:lnTo>
                  <a:lnTo>
                    <a:pt x="57208" y="248051"/>
                  </a:lnTo>
                  <a:lnTo>
                    <a:pt x="37248" y="289482"/>
                  </a:lnTo>
                  <a:lnTo>
                    <a:pt x="21309" y="333027"/>
                  </a:lnTo>
                  <a:lnTo>
                    <a:pt x="9629" y="378448"/>
                  </a:lnTo>
                  <a:lnTo>
                    <a:pt x="2447" y="425506"/>
                  </a:lnTo>
                  <a:lnTo>
                    <a:pt x="0" y="473963"/>
                  </a:lnTo>
                  <a:lnTo>
                    <a:pt x="2447" y="522421"/>
                  </a:lnTo>
                  <a:lnTo>
                    <a:pt x="9629" y="569479"/>
                  </a:lnTo>
                  <a:lnTo>
                    <a:pt x="21309" y="614900"/>
                  </a:lnTo>
                  <a:lnTo>
                    <a:pt x="37248" y="658445"/>
                  </a:lnTo>
                  <a:lnTo>
                    <a:pt x="57208" y="699876"/>
                  </a:lnTo>
                  <a:lnTo>
                    <a:pt x="80949" y="738954"/>
                  </a:lnTo>
                  <a:lnTo>
                    <a:pt x="108235" y="775442"/>
                  </a:lnTo>
                  <a:lnTo>
                    <a:pt x="138826" y="809101"/>
                  </a:lnTo>
                  <a:lnTo>
                    <a:pt x="172485" y="839692"/>
                  </a:lnTo>
                  <a:lnTo>
                    <a:pt x="208973" y="866978"/>
                  </a:lnTo>
                  <a:lnTo>
                    <a:pt x="248051" y="890719"/>
                  </a:lnTo>
                  <a:lnTo>
                    <a:pt x="289482" y="910679"/>
                  </a:lnTo>
                  <a:lnTo>
                    <a:pt x="333027" y="926618"/>
                  </a:lnTo>
                  <a:lnTo>
                    <a:pt x="378448" y="938298"/>
                  </a:lnTo>
                  <a:lnTo>
                    <a:pt x="425506" y="945480"/>
                  </a:lnTo>
                  <a:lnTo>
                    <a:pt x="473963" y="947927"/>
                  </a:lnTo>
                  <a:lnTo>
                    <a:pt x="522421" y="945480"/>
                  </a:lnTo>
                  <a:lnTo>
                    <a:pt x="569479" y="938298"/>
                  </a:lnTo>
                  <a:lnTo>
                    <a:pt x="614900" y="926618"/>
                  </a:lnTo>
                  <a:lnTo>
                    <a:pt x="658445" y="910679"/>
                  </a:lnTo>
                  <a:lnTo>
                    <a:pt x="699876" y="890719"/>
                  </a:lnTo>
                  <a:lnTo>
                    <a:pt x="738954" y="866978"/>
                  </a:lnTo>
                  <a:lnTo>
                    <a:pt x="775442" y="839692"/>
                  </a:lnTo>
                  <a:lnTo>
                    <a:pt x="809101" y="809101"/>
                  </a:lnTo>
                  <a:lnTo>
                    <a:pt x="839692" y="775442"/>
                  </a:lnTo>
                  <a:lnTo>
                    <a:pt x="866978" y="738954"/>
                  </a:lnTo>
                  <a:lnTo>
                    <a:pt x="890719" y="699876"/>
                  </a:lnTo>
                  <a:lnTo>
                    <a:pt x="910679" y="658445"/>
                  </a:lnTo>
                  <a:lnTo>
                    <a:pt x="926618" y="614900"/>
                  </a:lnTo>
                  <a:lnTo>
                    <a:pt x="938298" y="569479"/>
                  </a:lnTo>
                  <a:lnTo>
                    <a:pt x="945480" y="522421"/>
                  </a:lnTo>
                  <a:lnTo>
                    <a:pt x="947927" y="473963"/>
                  </a:lnTo>
                  <a:lnTo>
                    <a:pt x="945480" y="425506"/>
                  </a:lnTo>
                  <a:lnTo>
                    <a:pt x="938298" y="378448"/>
                  </a:lnTo>
                  <a:lnTo>
                    <a:pt x="926618" y="333027"/>
                  </a:lnTo>
                  <a:lnTo>
                    <a:pt x="910679" y="289482"/>
                  </a:lnTo>
                  <a:lnTo>
                    <a:pt x="890719" y="248051"/>
                  </a:lnTo>
                  <a:lnTo>
                    <a:pt x="866978" y="208973"/>
                  </a:lnTo>
                  <a:lnTo>
                    <a:pt x="839692" y="172485"/>
                  </a:lnTo>
                  <a:lnTo>
                    <a:pt x="809101" y="138826"/>
                  </a:lnTo>
                  <a:lnTo>
                    <a:pt x="775442" y="108235"/>
                  </a:lnTo>
                  <a:lnTo>
                    <a:pt x="738954" y="80949"/>
                  </a:lnTo>
                  <a:lnTo>
                    <a:pt x="699876" y="57208"/>
                  </a:lnTo>
                  <a:lnTo>
                    <a:pt x="658445" y="37248"/>
                  </a:lnTo>
                  <a:lnTo>
                    <a:pt x="614900" y="21309"/>
                  </a:lnTo>
                  <a:lnTo>
                    <a:pt x="569479" y="9629"/>
                  </a:lnTo>
                  <a:lnTo>
                    <a:pt x="522421" y="2447"/>
                  </a:lnTo>
                  <a:lnTo>
                    <a:pt x="473963" y="0"/>
                  </a:lnTo>
                  <a:close/>
                </a:path>
              </a:pathLst>
            </a:custGeom>
            <a:solidFill>
              <a:srgbClr val="4453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25162" y="4399026"/>
              <a:ext cx="948055" cy="948055"/>
            </a:xfrm>
            <a:custGeom>
              <a:avLst/>
              <a:gdLst/>
              <a:ahLst/>
              <a:cxnLst/>
              <a:rect l="l" t="t" r="r" b="b"/>
              <a:pathLst>
                <a:path w="948054" h="948054">
                  <a:moveTo>
                    <a:pt x="0" y="473963"/>
                  </a:moveTo>
                  <a:lnTo>
                    <a:pt x="2447" y="425506"/>
                  </a:lnTo>
                  <a:lnTo>
                    <a:pt x="9629" y="378448"/>
                  </a:lnTo>
                  <a:lnTo>
                    <a:pt x="21309" y="333027"/>
                  </a:lnTo>
                  <a:lnTo>
                    <a:pt x="37248" y="289482"/>
                  </a:lnTo>
                  <a:lnTo>
                    <a:pt x="57208" y="248051"/>
                  </a:lnTo>
                  <a:lnTo>
                    <a:pt x="80949" y="208973"/>
                  </a:lnTo>
                  <a:lnTo>
                    <a:pt x="108235" y="172485"/>
                  </a:lnTo>
                  <a:lnTo>
                    <a:pt x="138826" y="138826"/>
                  </a:lnTo>
                  <a:lnTo>
                    <a:pt x="172485" y="108235"/>
                  </a:lnTo>
                  <a:lnTo>
                    <a:pt x="208973" y="80949"/>
                  </a:lnTo>
                  <a:lnTo>
                    <a:pt x="248051" y="57208"/>
                  </a:lnTo>
                  <a:lnTo>
                    <a:pt x="289482" y="37248"/>
                  </a:lnTo>
                  <a:lnTo>
                    <a:pt x="333027" y="21309"/>
                  </a:lnTo>
                  <a:lnTo>
                    <a:pt x="378448" y="9629"/>
                  </a:lnTo>
                  <a:lnTo>
                    <a:pt x="425506" y="2447"/>
                  </a:lnTo>
                  <a:lnTo>
                    <a:pt x="473963" y="0"/>
                  </a:lnTo>
                  <a:lnTo>
                    <a:pt x="522421" y="2447"/>
                  </a:lnTo>
                  <a:lnTo>
                    <a:pt x="569479" y="9629"/>
                  </a:lnTo>
                  <a:lnTo>
                    <a:pt x="614900" y="21309"/>
                  </a:lnTo>
                  <a:lnTo>
                    <a:pt x="658445" y="37248"/>
                  </a:lnTo>
                  <a:lnTo>
                    <a:pt x="699876" y="57208"/>
                  </a:lnTo>
                  <a:lnTo>
                    <a:pt x="738954" y="80949"/>
                  </a:lnTo>
                  <a:lnTo>
                    <a:pt x="775442" y="108235"/>
                  </a:lnTo>
                  <a:lnTo>
                    <a:pt x="809101" y="138826"/>
                  </a:lnTo>
                  <a:lnTo>
                    <a:pt x="839692" y="172485"/>
                  </a:lnTo>
                  <a:lnTo>
                    <a:pt x="866978" y="208973"/>
                  </a:lnTo>
                  <a:lnTo>
                    <a:pt x="890719" y="248051"/>
                  </a:lnTo>
                  <a:lnTo>
                    <a:pt x="910679" y="289482"/>
                  </a:lnTo>
                  <a:lnTo>
                    <a:pt x="926618" y="333027"/>
                  </a:lnTo>
                  <a:lnTo>
                    <a:pt x="938298" y="378448"/>
                  </a:lnTo>
                  <a:lnTo>
                    <a:pt x="945480" y="425506"/>
                  </a:lnTo>
                  <a:lnTo>
                    <a:pt x="947927" y="473963"/>
                  </a:lnTo>
                  <a:lnTo>
                    <a:pt x="945480" y="522421"/>
                  </a:lnTo>
                  <a:lnTo>
                    <a:pt x="938298" y="569479"/>
                  </a:lnTo>
                  <a:lnTo>
                    <a:pt x="926618" y="614900"/>
                  </a:lnTo>
                  <a:lnTo>
                    <a:pt x="910679" y="658445"/>
                  </a:lnTo>
                  <a:lnTo>
                    <a:pt x="890719" y="699876"/>
                  </a:lnTo>
                  <a:lnTo>
                    <a:pt x="866978" y="738954"/>
                  </a:lnTo>
                  <a:lnTo>
                    <a:pt x="839692" y="775442"/>
                  </a:lnTo>
                  <a:lnTo>
                    <a:pt x="809101" y="809101"/>
                  </a:lnTo>
                  <a:lnTo>
                    <a:pt x="775442" y="839692"/>
                  </a:lnTo>
                  <a:lnTo>
                    <a:pt x="738954" y="866978"/>
                  </a:lnTo>
                  <a:lnTo>
                    <a:pt x="699876" y="890719"/>
                  </a:lnTo>
                  <a:lnTo>
                    <a:pt x="658445" y="910679"/>
                  </a:lnTo>
                  <a:lnTo>
                    <a:pt x="614900" y="926618"/>
                  </a:lnTo>
                  <a:lnTo>
                    <a:pt x="569479" y="938298"/>
                  </a:lnTo>
                  <a:lnTo>
                    <a:pt x="522421" y="945480"/>
                  </a:lnTo>
                  <a:lnTo>
                    <a:pt x="473963" y="947927"/>
                  </a:lnTo>
                  <a:lnTo>
                    <a:pt x="425506" y="945480"/>
                  </a:lnTo>
                  <a:lnTo>
                    <a:pt x="378448" y="938298"/>
                  </a:lnTo>
                  <a:lnTo>
                    <a:pt x="333027" y="926618"/>
                  </a:lnTo>
                  <a:lnTo>
                    <a:pt x="289482" y="910679"/>
                  </a:lnTo>
                  <a:lnTo>
                    <a:pt x="248051" y="890719"/>
                  </a:lnTo>
                  <a:lnTo>
                    <a:pt x="208973" y="866978"/>
                  </a:lnTo>
                  <a:lnTo>
                    <a:pt x="172485" y="839692"/>
                  </a:lnTo>
                  <a:lnTo>
                    <a:pt x="138826" y="809101"/>
                  </a:lnTo>
                  <a:lnTo>
                    <a:pt x="108235" y="775442"/>
                  </a:lnTo>
                  <a:lnTo>
                    <a:pt x="80949" y="738954"/>
                  </a:lnTo>
                  <a:lnTo>
                    <a:pt x="57208" y="699876"/>
                  </a:lnTo>
                  <a:lnTo>
                    <a:pt x="37248" y="658445"/>
                  </a:lnTo>
                  <a:lnTo>
                    <a:pt x="21309" y="614900"/>
                  </a:lnTo>
                  <a:lnTo>
                    <a:pt x="9629" y="569479"/>
                  </a:lnTo>
                  <a:lnTo>
                    <a:pt x="2447" y="522421"/>
                  </a:lnTo>
                  <a:lnTo>
                    <a:pt x="0" y="47396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97118" y="6866382"/>
              <a:ext cx="948055" cy="948055"/>
            </a:xfrm>
            <a:custGeom>
              <a:avLst/>
              <a:gdLst/>
              <a:ahLst/>
              <a:cxnLst/>
              <a:rect l="l" t="t" r="r" b="b"/>
              <a:pathLst>
                <a:path w="948054" h="948054">
                  <a:moveTo>
                    <a:pt x="473964" y="0"/>
                  </a:moveTo>
                  <a:lnTo>
                    <a:pt x="425506" y="2447"/>
                  </a:lnTo>
                  <a:lnTo>
                    <a:pt x="378448" y="9629"/>
                  </a:lnTo>
                  <a:lnTo>
                    <a:pt x="333027" y="21309"/>
                  </a:lnTo>
                  <a:lnTo>
                    <a:pt x="289482" y="37248"/>
                  </a:lnTo>
                  <a:lnTo>
                    <a:pt x="248051" y="57208"/>
                  </a:lnTo>
                  <a:lnTo>
                    <a:pt x="208973" y="80949"/>
                  </a:lnTo>
                  <a:lnTo>
                    <a:pt x="172485" y="108235"/>
                  </a:lnTo>
                  <a:lnTo>
                    <a:pt x="138826" y="138826"/>
                  </a:lnTo>
                  <a:lnTo>
                    <a:pt x="108235" y="172485"/>
                  </a:lnTo>
                  <a:lnTo>
                    <a:pt x="80949" y="208973"/>
                  </a:lnTo>
                  <a:lnTo>
                    <a:pt x="57208" y="248051"/>
                  </a:lnTo>
                  <a:lnTo>
                    <a:pt x="37248" y="289482"/>
                  </a:lnTo>
                  <a:lnTo>
                    <a:pt x="21309" y="333027"/>
                  </a:lnTo>
                  <a:lnTo>
                    <a:pt x="9629" y="378448"/>
                  </a:lnTo>
                  <a:lnTo>
                    <a:pt x="2447" y="425506"/>
                  </a:lnTo>
                  <a:lnTo>
                    <a:pt x="0" y="473964"/>
                  </a:lnTo>
                  <a:lnTo>
                    <a:pt x="2447" y="522421"/>
                  </a:lnTo>
                  <a:lnTo>
                    <a:pt x="9629" y="569479"/>
                  </a:lnTo>
                  <a:lnTo>
                    <a:pt x="21309" y="614900"/>
                  </a:lnTo>
                  <a:lnTo>
                    <a:pt x="37248" y="658445"/>
                  </a:lnTo>
                  <a:lnTo>
                    <a:pt x="57208" y="699876"/>
                  </a:lnTo>
                  <a:lnTo>
                    <a:pt x="80949" y="738954"/>
                  </a:lnTo>
                  <a:lnTo>
                    <a:pt x="108235" y="775442"/>
                  </a:lnTo>
                  <a:lnTo>
                    <a:pt x="138826" y="809101"/>
                  </a:lnTo>
                  <a:lnTo>
                    <a:pt x="172485" y="839692"/>
                  </a:lnTo>
                  <a:lnTo>
                    <a:pt x="208973" y="866978"/>
                  </a:lnTo>
                  <a:lnTo>
                    <a:pt x="248051" y="890719"/>
                  </a:lnTo>
                  <a:lnTo>
                    <a:pt x="289482" y="910679"/>
                  </a:lnTo>
                  <a:lnTo>
                    <a:pt x="333027" y="926618"/>
                  </a:lnTo>
                  <a:lnTo>
                    <a:pt x="378448" y="938298"/>
                  </a:lnTo>
                  <a:lnTo>
                    <a:pt x="425506" y="945480"/>
                  </a:lnTo>
                  <a:lnTo>
                    <a:pt x="473964" y="947928"/>
                  </a:lnTo>
                  <a:lnTo>
                    <a:pt x="522421" y="945480"/>
                  </a:lnTo>
                  <a:lnTo>
                    <a:pt x="569479" y="938298"/>
                  </a:lnTo>
                  <a:lnTo>
                    <a:pt x="614900" y="926618"/>
                  </a:lnTo>
                  <a:lnTo>
                    <a:pt x="658445" y="910679"/>
                  </a:lnTo>
                  <a:lnTo>
                    <a:pt x="699876" y="890719"/>
                  </a:lnTo>
                  <a:lnTo>
                    <a:pt x="738954" y="866978"/>
                  </a:lnTo>
                  <a:lnTo>
                    <a:pt x="775442" y="839692"/>
                  </a:lnTo>
                  <a:lnTo>
                    <a:pt x="809101" y="809101"/>
                  </a:lnTo>
                  <a:lnTo>
                    <a:pt x="839692" y="775442"/>
                  </a:lnTo>
                  <a:lnTo>
                    <a:pt x="866978" y="738954"/>
                  </a:lnTo>
                  <a:lnTo>
                    <a:pt x="890719" y="699876"/>
                  </a:lnTo>
                  <a:lnTo>
                    <a:pt x="910679" y="658445"/>
                  </a:lnTo>
                  <a:lnTo>
                    <a:pt x="926618" y="614900"/>
                  </a:lnTo>
                  <a:lnTo>
                    <a:pt x="938298" y="569479"/>
                  </a:lnTo>
                  <a:lnTo>
                    <a:pt x="945480" y="522421"/>
                  </a:lnTo>
                  <a:lnTo>
                    <a:pt x="947928" y="473964"/>
                  </a:lnTo>
                  <a:lnTo>
                    <a:pt x="945480" y="425506"/>
                  </a:lnTo>
                  <a:lnTo>
                    <a:pt x="938298" y="378448"/>
                  </a:lnTo>
                  <a:lnTo>
                    <a:pt x="926618" y="333027"/>
                  </a:lnTo>
                  <a:lnTo>
                    <a:pt x="910679" y="289482"/>
                  </a:lnTo>
                  <a:lnTo>
                    <a:pt x="890719" y="248051"/>
                  </a:lnTo>
                  <a:lnTo>
                    <a:pt x="866978" y="208973"/>
                  </a:lnTo>
                  <a:lnTo>
                    <a:pt x="839692" y="172485"/>
                  </a:lnTo>
                  <a:lnTo>
                    <a:pt x="809101" y="138826"/>
                  </a:lnTo>
                  <a:lnTo>
                    <a:pt x="775442" y="108235"/>
                  </a:lnTo>
                  <a:lnTo>
                    <a:pt x="738954" y="80949"/>
                  </a:lnTo>
                  <a:lnTo>
                    <a:pt x="699876" y="57208"/>
                  </a:lnTo>
                  <a:lnTo>
                    <a:pt x="658445" y="37248"/>
                  </a:lnTo>
                  <a:lnTo>
                    <a:pt x="614900" y="21309"/>
                  </a:lnTo>
                  <a:lnTo>
                    <a:pt x="569479" y="9629"/>
                  </a:lnTo>
                  <a:lnTo>
                    <a:pt x="522421" y="2447"/>
                  </a:lnTo>
                  <a:lnTo>
                    <a:pt x="473964" y="0"/>
                  </a:lnTo>
                  <a:close/>
                </a:path>
              </a:pathLst>
            </a:custGeom>
            <a:solidFill>
              <a:srgbClr val="D143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97118" y="6866382"/>
              <a:ext cx="948055" cy="948055"/>
            </a:xfrm>
            <a:custGeom>
              <a:avLst/>
              <a:gdLst/>
              <a:ahLst/>
              <a:cxnLst/>
              <a:rect l="l" t="t" r="r" b="b"/>
              <a:pathLst>
                <a:path w="948054" h="948054">
                  <a:moveTo>
                    <a:pt x="0" y="473964"/>
                  </a:moveTo>
                  <a:lnTo>
                    <a:pt x="2447" y="425506"/>
                  </a:lnTo>
                  <a:lnTo>
                    <a:pt x="9629" y="378448"/>
                  </a:lnTo>
                  <a:lnTo>
                    <a:pt x="21309" y="333027"/>
                  </a:lnTo>
                  <a:lnTo>
                    <a:pt x="37248" y="289482"/>
                  </a:lnTo>
                  <a:lnTo>
                    <a:pt x="57208" y="248051"/>
                  </a:lnTo>
                  <a:lnTo>
                    <a:pt x="80949" y="208973"/>
                  </a:lnTo>
                  <a:lnTo>
                    <a:pt x="108235" y="172485"/>
                  </a:lnTo>
                  <a:lnTo>
                    <a:pt x="138826" y="138826"/>
                  </a:lnTo>
                  <a:lnTo>
                    <a:pt x="172485" y="108235"/>
                  </a:lnTo>
                  <a:lnTo>
                    <a:pt x="208973" y="80949"/>
                  </a:lnTo>
                  <a:lnTo>
                    <a:pt x="248051" y="57208"/>
                  </a:lnTo>
                  <a:lnTo>
                    <a:pt x="289482" y="37248"/>
                  </a:lnTo>
                  <a:lnTo>
                    <a:pt x="333027" y="21309"/>
                  </a:lnTo>
                  <a:lnTo>
                    <a:pt x="378448" y="9629"/>
                  </a:lnTo>
                  <a:lnTo>
                    <a:pt x="425506" y="2447"/>
                  </a:lnTo>
                  <a:lnTo>
                    <a:pt x="473964" y="0"/>
                  </a:lnTo>
                  <a:lnTo>
                    <a:pt x="522421" y="2447"/>
                  </a:lnTo>
                  <a:lnTo>
                    <a:pt x="569479" y="9629"/>
                  </a:lnTo>
                  <a:lnTo>
                    <a:pt x="614900" y="21309"/>
                  </a:lnTo>
                  <a:lnTo>
                    <a:pt x="658445" y="37248"/>
                  </a:lnTo>
                  <a:lnTo>
                    <a:pt x="699876" y="57208"/>
                  </a:lnTo>
                  <a:lnTo>
                    <a:pt x="738954" y="80949"/>
                  </a:lnTo>
                  <a:lnTo>
                    <a:pt x="775442" y="108235"/>
                  </a:lnTo>
                  <a:lnTo>
                    <a:pt x="809101" y="138826"/>
                  </a:lnTo>
                  <a:lnTo>
                    <a:pt x="839692" y="172485"/>
                  </a:lnTo>
                  <a:lnTo>
                    <a:pt x="866978" y="208973"/>
                  </a:lnTo>
                  <a:lnTo>
                    <a:pt x="890719" y="248051"/>
                  </a:lnTo>
                  <a:lnTo>
                    <a:pt x="910679" y="289482"/>
                  </a:lnTo>
                  <a:lnTo>
                    <a:pt x="926618" y="333027"/>
                  </a:lnTo>
                  <a:lnTo>
                    <a:pt x="938298" y="378448"/>
                  </a:lnTo>
                  <a:lnTo>
                    <a:pt x="945480" y="425506"/>
                  </a:lnTo>
                  <a:lnTo>
                    <a:pt x="947928" y="473964"/>
                  </a:lnTo>
                  <a:lnTo>
                    <a:pt x="945480" y="522421"/>
                  </a:lnTo>
                  <a:lnTo>
                    <a:pt x="938298" y="569479"/>
                  </a:lnTo>
                  <a:lnTo>
                    <a:pt x="926618" y="614900"/>
                  </a:lnTo>
                  <a:lnTo>
                    <a:pt x="910679" y="658445"/>
                  </a:lnTo>
                  <a:lnTo>
                    <a:pt x="890719" y="699876"/>
                  </a:lnTo>
                  <a:lnTo>
                    <a:pt x="866978" y="738954"/>
                  </a:lnTo>
                  <a:lnTo>
                    <a:pt x="839692" y="775442"/>
                  </a:lnTo>
                  <a:lnTo>
                    <a:pt x="809101" y="809101"/>
                  </a:lnTo>
                  <a:lnTo>
                    <a:pt x="775442" y="839692"/>
                  </a:lnTo>
                  <a:lnTo>
                    <a:pt x="738954" y="866978"/>
                  </a:lnTo>
                  <a:lnTo>
                    <a:pt x="699876" y="890719"/>
                  </a:lnTo>
                  <a:lnTo>
                    <a:pt x="658445" y="910679"/>
                  </a:lnTo>
                  <a:lnTo>
                    <a:pt x="614900" y="926618"/>
                  </a:lnTo>
                  <a:lnTo>
                    <a:pt x="569479" y="938298"/>
                  </a:lnTo>
                  <a:lnTo>
                    <a:pt x="522421" y="945480"/>
                  </a:lnTo>
                  <a:lnTo>
                    <a:pt x="473964" y="947928"/>
                  </a:lnTo>
                  <a:lnTo>
                    <a:pt x="425506" y="945480"/>
                  </a:lnTo>
                  <a:lnTo>
                    <a:pt x="378448" y="938298"/>
                  </a:lnTo>
                  <a:lnTo>
                    <a:pt x="333027" y="926618"/>
                  </a:lnTo>
                  <a:lnTo>
                    <a:pt x="289482" y="910679"/>
                  </a:lnTo>
                  <a:lnTo>
                    <a:pt x="248051" y="890719"/>
                  </a:lnTo>
                  <a:lnTo>
                    <a:pt x="208973" y="866978"/>
                  </a:lnTo>
                  <a:lnTo>
                    <a:pt x="172485" y="839692"/>
                  </a:lnTo>
                  <a:lnTo>
                    <a:pt x="138826" y="809101"/>
                  </a:lnTo>
                  <a:lnTo>
                    <a:pt x="108235" y="775442"/>
                  </a:lnTo>
                  <a:lnTo>
                    <a:pt x="80949" y="738954"/>
                  </a:lnTo>
                  <a:lnTo>
                    <a:pt x="57208" y="699876"/>
                  </a:lnTo>
                  <a:lnTo>
                    <a:pt x="37248" y="658445"/>
                  </a:lnTo>
                  <a:lnTo>
                    <a:pt x="21309" y="614900"/>
                  </a:lnTo>
                  <a:lnTo>
                    <a:pt x="9629" y="569479"/>
                  </a:lnTo>
                  <a:lnTo>
                    <a:pt x="2447" y="522421"/>
                  </a:lnTo>
                  <a:lnTo>
                    <a:pt x="0" y="473964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81922" y="2291334"/>
              <a:ext cx="948055" cy="948055"/>
            </a:xfrm>
            <a:custGeom>
              <a:avLst/>
              <a:gdLst/>
              <a:ahLst/>
              <a:cxnLst/>
              <a:rect l="l" t="t" r="r" b="b"/>
              <a:pathLst>
                <a:path w="948054" h="948055">
                  <a:moveTo>
                    <a:pt x="473963" y="0"/>
                  </a:moveTo>
                  <a:lnTo>
                    <a:pt x="425506" y="2447"/>
                  </a:lnTo>
                  <a:lnTo>
                    <a:pt x="378448" y="9629"/>
                  </a:lnTo>
                  <a:lnTo>
                    <a:pt x="333027" y="21309"/>
                  </a:lnTo>
                  <a:lnTo>
                    <a:pt x="289482" y="37248"/>
                  </a:lnTo>
                  <a:lnTo>
                    <a:pt x="248051" y="57208"/>
                  </a:lnTo>
                  <a:lnTo>
                    <a:pt x="208973" y="80949"/>
                  </a:lnTo>
                  <a:lnTo>
                    <a:pt x="172485" y="108235"/>
                  </a:lnTo>
                  <a:lnTo>
                    <a:pt x="138826" y="138826"/>
                  </a:lnTo>
                  <a:lnTo>
                    <a:pt x="108235" y="172485"/>
                  </a:lnTo>
                  <a:lnTo>
                    <a:pt x="80949" y="208973"/>
                  </a:lnTo>
                  <a:lnTo>
                    <a:pt x="57208" y="248051"/>
                  </a:lnTo>
                  <a:lnTo>
                    <a:pt x="37248" y="289482"/>
                  </a:lnTo>
                  <a:lnTo>
                    <a:pt x="21309" y="333027"/>
                  </a:lnTo>
                  <a:lnTo>
                    <a:pt x="9629" y="378448"/>
                  </a:lnTo>
                  <a:lnTo>
                    <a:pt x="2447" y="425506"/>
                  </a:lnTo>
                  <a:lnTo>
                    <a:pt x="0" y="473964"/>
                  </a:lnTo>
                  <a:lnTo>
                    <a:pt x="2447" y="522421"/>
                  </a:lnTo>
                  <a:lnTo>
                    <a:pt x="9629" y="569479"/>
                  </a:lnTo>
                  <a:lnTo>
                    <a:pt x="21309" y="614900"/>
                  </a:lnTo>
                  <a:lnTo>
                    <a:pt x="37248" y="658445"/>
                  </a:lnTo>
                  <a:lnTo>
                    <a:pt x="57208" y="699876"/>
                  </a:lnTo>
                  <a:lnTo>
                    <a:pt x="80949" y="738954"/>
                  </a:lnTo>
                  <a:lnTo>
                    <a:pt x="108235" y="775442"/>
                  </a:lnTo>
                  <a:lnTo>
                    <a:pt x="138826" y="809101"/>
                  </a:lnTo>
                  <a:lnTo>
                    <a:pt x="172485" y="839692"/>
                  </a:lnTo>
                  <a:lnTo>
                    <a:pt x="208973" y="866978"/>
                  </a:lnTo>
                  <a:lnTo>
                    <a:pt x="248051" y="890719"/>
                  </a:lnTo>
                  <a:lnTo>
                    <a:pt x="289482" y="910679"/>
                  </a:lnTo>
                  <a:lnTo>
                    <a:pt x="333027" y="926618"/>
                  </a:lnTo>
                  <a:lnTo>
                    <a:pt x="378448" y="938298"/>
                  </a:lnTo>
                  <a:lnTo>
                    <a:pt x="425506" y="945480"/>
                  </a:lnTo>
                  <a:lnTo>
                    <a:pt x="473963" y="947928"/>
                  </a:lnTo>
                  <a:lnTo>
                    <a:pt x="522421" y="945480"/>
                  </a:lnTo>
                  <a:lnTo>
                    <a:pt x="569479" y="938298"/>
                  </a:lnTo>
                  <a:lnTo>
                    <a:pt x="614900" y="926618"/>
                  </a:lnTo>
                  <a:lnTo>
                    <a:pt x="658445" y="910679"/>
                  </a:lnTo>
                  <a:lnTo>
                    <a:pt x="699876" y="890719"/>
                  </a:lnTo>
                  <a:lnTo>
                    <a:pt x="738954" y="866978"/>
                  </a:lnTo>
                  <a:lnTo>
                    <a:pt x="775442" y="839692"/>
                  </a:lnTo>
                  <a:lnTo>
                    <a:pt x="809101" y="809101"/>
                  </a:lnTo>
                  <a:lnTo>
                    <a:pt x="839692" y="775442"/>
                  </a:lnTo>
                  <a:lnTo>
                    <a:pt x="866978" y="738954"/>
                  </a:lnTo>
                  <a:lnTo>
                    <a:pt x="890719" y="699876"/>
                  </a:lnTo>
                  <a:lnTo>
                    <a:pt x="910679" y="658445"/>
                  </a:lnTo>
                  <a:lnTo>
                    <a:pt x="926618" y="614900"/>
                  </a:lnTo>
                  <a:lnTo>
                    <a:pt x="938298" y="569479"/>
                  </a:lnTo>
                  <a:lnTo>
                    <a:pt x="945480" y="522421"/>
                  </a:lnTo>
                  <a:lnTo>
                    <a:pt x="947927" y="473964"/>
                  </a:lnTo>
                  <a:lnTo>
                    <a:pt x="945480" y="425506"/>
                  </a:lnTo>
                  <a:lnTo>
                    <a:pt x="938298" y="378448"/>
                  </a:lnTo>
                  <a:lnTo>
                    <a:pt x="926618" y="333027"/>
                  </a:lnTo>
                  <a:lnTo>
                    <a:pt x="910679" y="289482"/>
                  </a:lnTo>
                  <a:lnTo>
                    <a:pt x="890719" y="248051"/>
                  </a:lnTo>
                  <a:lnTo>
                    <a:pt x="866978" y="208973"/>
                  </a:lnTo>
                  <a:lnTo>
                    <a:pt x="839692" y="172485"/>
                  </a:lnTo>
                  <a:lnTo>
                    <a:pt x="809101" y="138826"/>
                  </a:lnTo>
                  <a:lnTo>
                    <a:pt x="775442" y="108235"/>
                  </a:lnTo>
                  <a:lnTo>
                    <a:pt x="738954" y="80949"/>
                  </a:lnTo>
                  <a:lnTo>
                    <a:pt x="699876" y="57208"/>
                  </a:lnTo>
                  <a:lnTo>
                    <a:pt x="658445" y="37248"/>
                  </a:lnTo>
                  <a:lnTo>
                    <a:pt x="614900" y="21309"/>
                  </a:lnTo>
                  <a:lnTo>
                    <a:pt x="569479" y="9629"/>
                  </a:lnTo>
                  <a:lnTo>
                    <a:pt x="522421" y="2447"/>
                  </a:lnTo>
                  <a:lnTo>
                    <a:pt x="473963" y="0"/>
                  </a:lnTo>
                  <a:close/>
                </a:path>
              </a:pathLst>
            </a:custGeom>
            <a:solidFill>
              <a:srgbClr val="2CA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281922" y="2291334"/>
              <a:ext cx="948055" cy="948055"/>
            </a:xfrm>
            <a:custGeom>
              <a:avLst/>
              <a:gdLst/>
              <a:ahLst/>
              <a:cxnLst/>
              <a:rect l="l" t="t" r="r" b="b"/>
              <a:pathLst>
                <a:path w="948054" h="948055">
                  <a:moveTo>
                    <a:pt x="0" y="473964"/>
                  </a:moveTo>
                  <a:lnTo>
                    <a:pt x="2447" y="425506"/>
                  </a:lnTo>
                  <a:lnTo>
                    <a:pt x="9629" y="378448"/>
                  </a:lnTo>
                  <a:lnTo>
                    <a:pt x="21309" y="333027"/>
                  </a:lnTo>
                  <a:lnTo>
                    <a:pt x="37248" y="289482"/>
                  </a:lnTo>
                  <a:lnTo>
                    <a:pt x="57208" y="248051"/>
                  </a:lnTo>
                  <a:lnTo>
                    <a:pt x="80949" y="208973"/>
                  </a:lnTo>
                  <a:lnTo>
                    <a:pt x="108235" y="172485"/>
                  </a:lnTo>
                  <a:lnTo>
                    <a:pt x="138826" y="138826"/>
                  </a:lnTo>
                  <a:lnTo>
                    <a:pt x="172485" y="108235"/>
                  </a:lnTo>
                  <a:lnTo>
                    <a:pt x="208973" y="80949"/>
                  </a:lnTo>
                  <a:lnTo>
                    <a:pt x="248051" y="57208"/>
                  </a:lnTo>
                  <a:lnTo>
                    <a:pt x="289482" y="37248"/>
                  </a:lnTo>
                  <a:lnTo>
                    <a:pt x="333027" y="21309"/>
                  </a:lnTo>
                  <a:lnTo>
                    <a:pt x="378448" y="9629"/>
                  </a:lnTo>
                  <a:lnTo>
                    <a:pt x="425506" y="2447"/>
                  </a:lnTo>
                  <a:lnTo>
                    <a:pt x="473963" y="0"/>
                  </a:lnTo>
                  <a:lnTo>
                    <a:pt x="522421" y="2447"/>
                  </a:lnTo>
                  <a:lnTo>
                    <a:pt x="569479" y="9629"/>
                  </a:lnTo>
                  <a:lnTo>
                    <a:pt x="614900" y="21309"/>
                  </a:lnTo>
                  <a:lnTo>
                    <a:pt x="658445" y="37248"/>
                  </a:lnTo>
                  <a:lnTo>
                    <a:pt x="699876" y="57208"/>
                  </a:lnTo>
                  <a:lnTo>
                    <a:pt x="738954" y="80949"/>
                  </a:lnTo>
                  <a:lnTo>
                    <a:pt x="775442" y="108235"/>
                  </a:lnTo>
                  <a:lnTo>
                    <a:pt x="809101" y="138826"/>
                  </a:lnTo>
                  <a:lnTo>
                    <a:pt x="839692" y="172485"/>
                  </a:lnTo>
                  <a:lnTo>
                    <a:pt x="866978" y="208973"/>
                  </a:lnTo>
                  <a:lnTo>
                    <a:pt x="890719" y="248051"/>
                  </a:lnTo>
                  <a:lnTo>
                    <a:pt x="910679" y="289482"/>
                  </a:lnTo>
                  <a:lnTo>
                    <a:pt x="926618" y="333027"/>
                  </a:lnTo>
                  <a:lnTo>
                    <a:pt x="938298" y="378448"/>
                  </a:lnTo>
                  <a:lnTo>
                    <a:pt x="945480" y="425506"/>
                  </a:lnTo>
                  <a:lnTo>
                    <a:pt x="947927" y="473964"/>
                  </a:lnTo>
                  <a:lnTo>
                    <a:pt x="945480" y="522421"/>
                  </a:lnTo>
                  <a:lnTo>
                    <a:pt x="938298" y="569479"/>
                  </a:lnTo>
                  <a:lnTo>
                    <a:pt x="926618" y="614900"/>
                  </a:lnTo>
                  <a:lnTo>
                    <a:pt x="910679" y="658445"/>
                  </a:lnTo>
                  <a:lnTo>
                    <a:pt x="890719" y="699876"/>
                  </a:lnTo>
                  <a:lnTo>
                    <a:pt x="866978" y="738954"/>
                  </a:lnTo>
                  <a:lnTo>
                    <a:pt x="839692" y="775442"/>
                  </a:lnTo>
                  <a:lnTo>
                    <a:pt x="809101" y="809101"/>
                  </a:lnTo>
                  <a:lnTo>
                    <a:pt x="775442" y="839692"/>
                  </a:lnTo>
                  <a:lnTo>
                    <a:pt x="738954" y="866978"/>
                  </a:lnTo>
                  <a:lnTo>
                    <a:pt x="699876" y="890719"/>
                  </a:lnTo>
                  <a:lnTo>
                    <a:pt x="658445" y="910679"/>
                  </a:lnTo>
                  <a:lnTo>
                    <a:pt x="614900" y="926618"/>
                  </a:lnTo>
                  <a:lnTo>
                    <a:pt x="569479" y="938298"/>
                  </a:lnTo>
                  <a:lnTo>
                    <a:pt x="522421" y="945480"/>
                  </a:lnTo>
                  <a:lnTo>
                    <a:pt x="473963" y="947928"/>
                  </a:lnTo>
                  <a:lnTo>
                    <a:pt x="425506" y="945480"/>
                  </a:lnTo>
                  <a:lnTo>
                    <a:pt x="378448" y="938298"/>
                  </a:lnTo>
                  <a:lnTo>
                    <a:pt x="333027" y="926618"/>
                  </a:lnTo>
                  <a:lnTo>
                    <a:pt x="289482" y="910679"/>
                  </a:lnTo>
                  <a:lnTo>
                    <a:pt x="248051" y="890719"/>
                  </a:lnTo>
                  <a:lnTo>
                    <a:pt x="208973" y="866978"/>
                  </a:lnTo>
                  <a:lnTo>
                    <a:pt x="172485" y="839692"/>
                  </a:lnTo>
                  <a:lnTo>
                    <a:pt x="138826" y="809101"/>
                  </a:lnTo>
                  <a:lnTo>
                    <a:pt x="108235" y="775442"/>
                  </a:lnTo>
                  <a:lnTo>
                    <a:pt x="80949" y="738954"/>
                  </a:lnTo>
                  <a:lnTo>
                    <a:pt x="57208" y="699876"/>
                  </a:lnTo>
                  <a:lnTo>
                    <a:pt x="37248" y="658445"/>
                  </a:lnTo>
                  <a:lnTo>
                    <a:pt x="21309" y="614900"/>
                  </a:lnTo>
                  <a:lnTo>
                    <a:pt x="9629" y="569479"/>
                  </a:lnTo>
                  <a:lnTo>
                    <a:pt x="2447" y="522421"/>
                  </a:lnTo>
                  <a:lnTo>
                    <a:pt x="0" y="47396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507473" y="2531745"/>
            <a:ext cx="57340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spc="25" dirty="0">
                <a:solidFill>
                  <a:srgbClr val="FFFFFF"/>
                </a:solidFill>
                <a:latin typeface="Arial"/>
                <a:cs typeface="Arial"/>
              </a:rPr>
              <a:t>abc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71988" y="4486655"/>
            <a:ext cx="974090" cy="974090"/>
            <a:chOff x="10571988" y="4486655"/>
            <a:chExt cx="974090" cy="974090"/>
          </a:xfrm>
        </p:grpSpPr>
        <p:sp>
          <p:nvSpPr>
            <p:cNvPr id="20" name="object 20"/>
            <p:cNvSpPr/>
            <p:nvPr/>
          </p:nvSpPr>
          <p:spPr>
            <a:xfrm>
              <a:off x="10584942" y="4499609"/>
              <a:ext cx="948055" cy="948055"/>
            </a:xfrm>
            <a:custGeom>
              <a:avLst/>
              <a:gdLst/>
              <a:ahLst/>
              <a:cxnLst/>
              <a:rect l="l" t="t" r="r" b="b"/>
              <a:pathLst>
                <a:path w="948054" h="948054">
                  <a:moveTo>
                    <a:pt x="473963" y="0"/>
                  </a:moveTo>
                  <a:lnTo>
                    <a:pt x="425506" y="2447"/>
                  </a:lnTo>
                  <a:lnTo>
                    <a:pt x="378448" y="9629"/>
                  </a:lnTo>
                  <a:lnTo>
                    <a:pt x="333027" y="21309"/>
                  </a:lnTo>
                  <a:lnTo>
                    <a:pt x="289482" y="37248"/>
                  </a:lnTo>
                  <a:lnTo>
                    <a:pt x="248051" y="57208"/>
                  </a:lnTo>
                  <a:lnTo>
                    <a:pt x="208973" y="80949"/>
                  </a:lnTo>
                  <a:lnTo>
                    <a:pt x="172485" y="108235"/>
                  </a:lnTo>
                  <a:lnTo>
                    <a:pt x="138826" y="138826"/>
                  </a:lnTo>
                  <a:lnTo>
                    <a:pt x="108235" y="172485"/>
                  </a:lnTo>
                  <a:lnTo>
                    <a:pt x="80949" y="208973"/>
                  </a:lnTo>
                  <a:lnTo>
                    <a:pt x="57208" y="248051"/>
                  </a:lnTo>
                  <a:lnTo>
                    <a:pt x="37248" y="289482"/>
                  </a:lnTo>
                  <a:lnTo>
                    <a:pt x="21309" y="333027"/>
                  </a:lnTo>
                  <a:lnTo>
                    <a:pt x="9629" y="378448"/>
                  </a:lnTo>
                  <a:lnTo>
                    <a:pt x="2447" y="425506"/>
                  </a:lnTo>
                  <a:lnTo>
                    <a:pt x="0" y="473963"/>
                  </a:lnTo>
                  <a:lnTo>
                    <a:pt x="2447" y="522421"/>
                  </a:lnTo>
                  <a:lnTo>
                    <a:pt x="9629" y="569479"/>
                  </a:lnTo>
                  <a:lnTo>
                    <a:pt x="21309" y="614900"/>
                  </a:lnTo>
                  <a:lnTo>
                    <a:pt x="37248" y="658445"/>
                  </a:lnTo>
                  <a:lnTo>
                    <a:pt x="57208" y="699876"/>
                  </a:lnTo>
                  <a:lnTo>
                    <a:pt x="80949" y="738954"/>
                  </a:lnTo>
                  <a:lnTo>
                    <a:pt x="108235" y="775442"/>
                  </a:lnTo>
                  <a:lnTo>
                    <a:pt x="138826" y="809101"/>
                  </a:lnTo>
                  <a:lnTo>
                    <a:pt x="172485" y="839692"/>
                  </a:lnTo>
                  <a:lnTo>
                    <a:pt x="208973" y="866978"/>
                  </a:lnTo>
                  <a:lnTo>
                    <a:pt x="248051" y="890719"/>
                  </a:lnTo>
                  <a:lnTo>
                    <a:pt x="289482" y="910679"/>
                  </a:lnTo>
                  <a:lnTo>
                    <a:pt x="333027" y="926618"/>
                  </a:lnTo>
                  <a:lnTo>
                    <a:pt x="378448" y="938298"/>
                  </a:lnTo>
                  <a:lnTo>
                    <a:pt x="425506" y="945480"/>
                  </a:lnTo>
                  <a:lnTo>
                    <a:pt x="473963" y="947927"/>
                  </a:lnTo>
                  <a:lnTo>
                    <a:pt x="522421" y="945480"/>
                  </a:lnTo>
                  <a:lnTo>
                    <a:pt x="569479" y="938298"/>
                  </a:lnTo>
                  <a:lnTo>
                    <a:pt x="614900" y="926618"/>
                  </a:lnTo>
                  <a:lnTo>
                    <a:pt x="658445" y="910679"/>
                  </a:lnTo>
                  <a:lnTo>
                    <a:pt x="699876" y="890719"/>
                  </a:lnTo>
                  <a:lnTo>
                    <a:pt x="738954" y="866978"/>
                  </a:lnTo>
                  <a:lnTo>
                    <a:pt x="775442" y="839692"/>
                  </a:lnTo>
                  <a:lnTo>
                    <a:pt x="809101" y="809101"/>
                  </a:lnTo>
                  <a:lnTo>
                    <a:pt x="839692" y="775442"/>
                  </a:lnTo>
                  <a:lnTo>
                    <a:pt x="866978" y="738954"/>
                  </a:lnTo>
                  <a:lnTo>
                    <a:pt x="890719" y="699876"/>
                  </a:lnTo>
                  <a:lnTo>
                    <a:pt x="910679" y="658445"/>
                  </a:lnTo>
                  <a:lnTo>
                    <a:pt x="926618" y="614900"/>
                  </a:lnTo>
                  <a:lnTo>
                    <a:pt x="938298" y="569479"/>
                  </a:lnTo>
                  <a:lnTo>
                    <a:pt x="945480" y="522421"/>
                  </a:lnTo>
                  <a:lnTo>
                    <a:pt x="947927" y="473963"/>
                  </a:lnTo>
                  <a:lnTo>
                    <a:pt x="945480" y="425506"/>
                  </a:lnTo>
                  <a:lnTo>
                    <a:pt x="938298" y="378448"/>
                  </a:lnTo>
                  <a:lnTo>
                    <a:pt x="926618" y="333027"/>
                  </a:lnTo>
                  <a:lnTo>
                    <a:pt x="910679" y="289482"/>
                  </a:lnTo>
                  <a:lnTo>
                    <a:pt x="890719" y="248051"/>
                  </a:lnTo>
                  <a:lnTo>
                    <a:pt x="866978" y="208973"/>
                  </a:lnTo>
                  <a:lnTo>
                    <a:pt x="839692" y="172485"/>
                  </a:lnTo>
                  <a:lnTo>
                    <a:pt x="809101" y="138826"/>
                  </a:lnTo>
                  <a:lnTo>
                    <a:pt x="775442" y="108235"/>
                  </a:lnTo>
                  <a:lnTo>
                    <a:pt x="738954" y="80949"/>
                  </a:lnTo>
                  <a:lnTo>
                    <a:pt x="699876" y="57208"/>
                  </a:lnTo>
                  <a:lnTo>
                    <a:pt x="658445" y="37248"/>
                  </a:lnTo>
                  <a:lnTo>
                    <a:pt x="614900" y="21309"/>
                  </a:lnTo>
                  <a:lnTo>
                    <a:pt x="569479" y="9629"/>
                  </a:lnTo>
                  <a:lnTo>
                    <a:pt x="522421" y="2447"/>
                  </a:lnTo>
                  <a:lnTo>
                    <a:pt x="473963" y="0"/>
                  </a:lnTo>
                  <a:close/>
                </a:path>
              </a:pathLst>
            </a:custGeom>
            <a:solidFill>
              <a:srgbClr val="9BB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84942" y="4499609"/>
              <a:ext cx="948055" cy="948055"/>
            </a:xfrm>
            <a:custGeom>
              <a:avLst/>
              <a:gdLst/>
              <a:ahLst/>
              <a:cxnLst/>
              <a:rect l="l" t="t" r="r" b="b"/>
              <a:pathLst>
                <a:path w="948054" h="948054">
                  <a:moveTo>
                    <a:pt x="0" y="473963"/>
                  </a:moveTo>
                  <a:lnTo>
                    <a:pt x="2447" y="425506"/>
                  </a:lnTo>
                  <a:lnTo>
                    <a:pt x="9629" y="378448"/>
                  </a:lnTo>
                  <a:lnTo>
                    <a:pt x="21309" y="333027"/>
                  </a:lnTo>
                  <a:lnTo>
                    <a:pt x="37248" y="289482"/>
                  </a:lnTo>
                  <a:lnTo>
                    <a:pt x="57208" y="248051"/>
                  </a:lnTo>
                  <a:lnTo>
                    <a:pt x="80949" y="208973"/>
                  </a:lnTo>
                  <a:lnTo>
                    <a:pt x="108235" y="172485"/>
                  </a:lnTo>
                  <a:lnTo>
                    <a:pt x="138826" y="138826"/>
                  </a:lnTo>
                  <a:lnTo>
                    <a:pt x="172485" y="108235"/>
                  </a:lnTo>
                  <a:lnTo>
                    <a:pt x="208973" y="80949"/>
                  </a:lnTo>
                  <a:lnTo>
                    <a:pt x="248051" y="57208"/>
                  </a:lnTo>
                  <a:lnTo>
                    <a:pt x="289482" y="37248"/>
                  </a:lnTo>
                  <a:lnTo>
                    <a:pt x="333027" y="21309"/>
                  </a:lnTo>
                  <a:lnTo>
                    <a:pt x="378448" y="9629"/>
                  </a:lnTo>
                  <a:lnTo>
                    <a:pt x="425506" y="2447"/>
                  </a:lnTo>
                  <a:lnTo>
                    <a:pt x="473963" y="0"/>
                  </a:lnTo>
                  <a:lnTo>
                    <a:pt x="522421" y="2447"/>
                  </a:lnTo>
                  <a:lnTo>
                    <a:pt x="569479" y="9629"/>
                  </a:lnTo>
                  <a:lnTo>
                    <a:pt x="614900" y="21309"/>
                  </a:lnTo>
                  <a:lnTo>
                    <a:pt x="658445" y="37248"/>
                  </a:lnTo>
                  <a:lnTo>
                    <a:pt x="699876" y="57208"/>
                  </a:lnTo>
                  <a:lnTo>
                    <a:pt x="738954" y="80949"/>
                  </a:lnTo>
                  <a:lnTo>
                    <a:pt x="775442" y="108235"/>
                  </a:lnTo>
                  <a:lnTo>
                    <a:pt x="809101" y="138826"/>
                  </a:lnTo>
                  <a:lnTo>
                    <a:pt x="839692" y="172485"/>
                  </a:lnTo>
                  <a:lnTo>
                    <a:pt x="866978" y="208973"/>
                  </a:lnTo>
                  <a:lnTo>
                    <a:pt x="890719" y="248051"/>
                  </a:lnTo>
                  <a:lnTo>
                    <a:pt x="910679" y="289482"/>
                  </a:lnTo>
                  <a:lnTo>
                    <a:pt x="926618" y="333027"/>
                  </a:lnTo>
                  <a:lnTo>
                    <a:pt x="938298" y="378448"/>
                  </a:lnTo>
                  <a:lnTo>
                    <a:pt x="945480" y="425506"/>
                  </a:lnTo>
                  <a:lnTo>
                    <a:pt x="947927" y="473963"/>
                  </a:lnTo>
                  <a:lnTo>
                    <a:pt x="945480" y="522421"/>
                  </a:lnTo>
                  <a:lnTo>
                    <a:pt x="938298" y="569479"/>
                  </a:lnTo>
                  <a:lnTo>
                    <a:pt x="926618" y="614900"/>
                  </a:lnTo>
                  <a:lnTo>
                    <a:pt x="910679" y="658445"/>
                  </a:lnTo>
                  <a:lnTo>
                    <a:pt x="890719" y="699876"/>
                  </a:lnTo>
                  <a:lnTo>
                    <a:pt x="866978" y="738954"/>
                  </a:lnTo>
                  <a:lnTo>
                    <a:pt x="839692" y="775442"/>
                  </a:lnTo>
                  <a:lnTo>
                    <a:pt x="809101" y="809101"/>
                  </a:lnTo>
                  <a:lnTo>
                    <a:pt x="775442" y="839692"/>
                  </a:lnTo>
                  <a:lnTo>
                    <a:pt x="738954" y="866978"/>
                  </a:lnTo>
                  <a:lnTo>
                    <a:pt x="699876" y="890719"/>
                  </a:lnTo>
                  <a:lnTo>
                    <a:pt x="658445" y="910679"/>
                  </a:lnTo>
                  <a:lnTo>
                    <a:pt x="614900" y="926618"/>
                  </a:lnTo>
                  <a:lnTo>
                    <a:pt x="569479" y="938298"/>
                  </a:lnTo>
                  <a:lnTo>
                    <a:pt x="522421" y="945480"/>
                  </a:lnTo>
                  <a:lnTo>
                    <a:pt x="473963" y="947927"/>
                  </a:lnTo>
                  <a:lnTo>
                    <a:pt x="425506" y="945480"/>
                  </a:lnTo>
                  <a:lnTo>
                    <a:pt x="378448" y="938298"/>
                  </a:lnTo>
                  <a:lnTo>
                    <a:pt x="333027" y="926618"/>
                  </a:lnTo>
                  <a:lnTo>
                    <a:pt x="289482" y="910679"/>
                  </a:lnTo>
                  <a:lnTo>
                    <a:pt x="248051" y="890719"/>
                  </a:lnTo>
                  <a:lnTo>
                    <a:pt x="208973" y="866978"/>
                  </a:lnTo>
                  <a:lnTo>
                    <a:pt x="172485" y="839692"/>
                  </a:lnTo>
                  <a:lnTo>
                    <a:pt x="138826" y="809101"/>
                  </a:lnTo>
                  <a:lnTo>
                    <a:pt x="108235" y="775442"/>
                  </a:lnTo>
                  <a:lnTo>
                    <a:pt x="80949" y="738954"/>
                  </a:lnTo>
                  <a:lnTo>
                    <a:pt x="57208" y="699876"/>
                  </a:lnTo>
                  <a:lnTo>
                    <a:pt x="37248" y="658445"/>
                  </a:lnTo>
                  <a:lnTo>
                    <a:pt x="21309" y="614900"/>
                  </a:lnTo>
                  <a:lnTo>
                    <a:pt x="9629" y="569479"/>
                  </a:lnTo>
                  <a:lnTo>
                    <a:pt x="2447" y="522421"/>
                  </a:lnTo>
                  <a:lnTo>
                    <a:pt x="0" y="47396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776204" y="4759959"/>
              <a:ext cx="563880" cy="434340"/>
            </a:xfrm>
            <a:custGeom>
              <a:avLst/>
              <a:gdLst/>
              <a:ahLst/>
              <a:cxnLst/>
              <a:rect l="l" t="t" r="r" b="b"/>
              <a:pathLst>
                <a:path w="563879" h="434339">
                  <a:moveTo>
                    <a:pt x="171704" y="303784"/>
                  </a:moveTo>
                  <a:lnTo>
                    <a:pt x="132207" y="303784"/>
                  </a:lnTo>
                  <a:lnTo>
                    <a:pt x="132207" y="394335"/>
                  </a:lnTo>
                  <a:lnTo>
                    <a:pt x="171704" y="394335"/>
                  </a:lnTo>
                  <a:lnTo>
                    <a:pt x="171704" y="303784"/>
                  </a:lnTo>
                  <a:close/>
                </a:path>
                <a:path w="563879" h="434339">
                  <a:moveTo>
                    <a:pt x="301625" y="303784"/>
                  </a:moveTo>
                  <a:lnTo>
                    <a:pt x="262255" y="303784"/>
                  </a:lnTo>
                  <a:lnTo>
                    <a:pt x="262255" y="394335"/>
                  </a:lnTo>
                  <a:lnTo>
                    <a:pt x="301625" y="394335"/>
                  </a:lnTo>
                  <a:lnTo>
                    <a:pt x="301625" y="303784"/>
                  </a:lnTo>
                  <a:close/>
                </a:path>
                <a:path w="563879" h="434339">
                  <a:moveTo>
                    <a:pt x="433959" y="303784"/>
                  </a:moveTo>
                  <a:lnTo>
                    <a:pt x="394462" y="303784"/>
                  </a:lnTo>
                  <a:lnTo>
                    <a:pt x="394462" y="394335"/>
                  </a:lnTo>
                  <a:lnTo>
                    <a:pt x="433959" y="394335"/>
                  </a:lnTo>
                  <a:lnTo>
                    <a:pt x="433959" y="303784"/>
                  </a:lnTo>
                  <a:close/>
                </a:path>
                <a:path w="563879" h="434339">
                  <a:moveTo>
                    <a:pt x="563880" y="303784"/>
                  </a:moveTo>
                  <a:lnTo>
                    <a:pt x="524383" y="303784"/>
                  </a:lnTo>
                  <a:lnTo>
                    <a:pt x="524383" y="394335"/>
                  </a:lnTo>
                  <a:lnTo>
                    <a:pt x="563880" y="394335"/>
                  </a:lnTo>
                  <a:lnTo>
                    <a:pt x="563880" y="303784"/>
                  </a:lnTo>
                  <a:close/>
                </a:path>
                <a:path w="563879" h="434339">
                  <a:moveTo>
                    <a:pt x="563880" y="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0" y="132080"/>
                  </a:lnTo>
                  <a:lnTo>
                    <a:pt x="0" y="434340"/>
                  </a:lnTo>
                  <a:lnTo>
                    <a:pt x="563880" y="434340"/>
                  </a:lnTo>
                  <a:lnTo>
                    <a:pt x="563880" y="394970"/>
                  </a:lnTo>
                  <a:lnTo>
                    <a:pt x="41783" y="394970"/>
                  </a:lnTo>
                  <a:lnTo>
                    <a:pt x="41783" y="303530"/>
                  </a:lnTo>
                  <a:lnTo>
                    <a:pt x="563880" y="303530"/>
                  </a:lnTo>
                  <a:lnTo>
                    <a:pt x="563880" y="262001"/>
                  </a:lnTo>
                  <a:lnTo>
                    <a:pt x="563880" y="261620"/>
                  </a:lnTo>
                  <a:lnTo>
                    <a:pt x="563880" y="171450"/>
                  </a:lnTo>
                  <a:lnTo>
                    <a:pt x="563880" y="171323"/>
                  </a:lnTo>
                  <a:lnTo>
                    <a:pt x="563880" y="132080"/>
                  </a:lnTo>
                  <a:lnTo>
                    <a:pt x="524383" y="132080"/>
                  </a:lnTo>
                  <a:lnTo>
                    <a:pt x="524383" y="171450"/>
                  </a:lnTo>
                  <a:lnTo>
                    <a:pt x="524383" y="261620"/>
                  </a:lnTo>
                  <a:lnTo>
                    <a:pt x="433959" y="261620"/>
                  </a:lnTo>
                  <a:lnTo>
                    <a:pt x="433959" y="171450"/>
                  </a:lnTo>
                  <a:lnTo>
                    <a:pt x="524383" y="171450"/>
                  </a:lnTo>
                  <a:lnTo>
                    <a:pt x="524383" y="132080"/>
                  </a:lnTo>
                  <a:lnTo>
                    <a:pt x="394462" y="132080"/>
                  </a:lnTo>
                  <a:lnTo>
                    <a:pt x="394462" y="171450"/>
                  </a:lnTo>
                  <a:lnTo>
                    <a:pt x="394462" y="261620"/>
                  </a:lnTo>
                  <a:lnTo>
                    <a:pt x="301625" y="261620"/>
                  </a:lnTo>
                  <a:lnTo>
                    <a:pt x="301625" y="171450"/>
                  </a:lnTo>
                  <a:lnTo>
                    <a:pt x="394462" y="171450"/>
                  </a:lnTo>
                  <a:lnTo>
                    <a:pt x="394462" y="132080"/>
                  </a:lnTo>
                  <a:lnTo>
                    <a:pt x="262255" y="132080"/>
                  </a:lnTo>
                  <a:lnTo>
                    <a:pt x="262255" y="171450"/>
                  </a:lnTo>
                  <a:lnTo>
                    <a:pt x="262255" y="261620"/>
                  </a:lnTo>
                  <a:lnTo>
                    <a:pt x="171704" y="261620"/>
                  </a:lnTo>
                  <a:lnTo>
                    <a:pt x="171704" y="171450"/>
                  </a:lnTo>
                  <a:lnTo>
                    <a:pt x="262255" y="171450"/>
                  </a:lnTo>
                  <a:lnTo>
                    <a:pt x="262255" y="132080"/>
                  </a:lnTo>
                  <a:lnTo>
                    <a:pt x="132207" y="132080"/>
                  </a:lnTo>
                  <a:lnTo>
                    <a:pt x="132207" y="171450"/>
                  </a:lnTo>
                  <a:lnTo>
                    <a:pt x="132207" y="261620"/>
                  </a:lnTo>
                  <a:lnTo>
                    <a:pt x="41783" y="261620"/>
                  </a:lnTo>
                  <a:lnTo>
                    <a:pt x="41783" y="171450"/>
                  </a:lnTo>
                  <a:lnTo>
                    <a:pt x="132207" y="171450"/>
                  </a:lnTo>
                  <a:lnTo>
                    <a:pt x="132207" y="132080"/>
                  </a:lnTo>
                  <a:lnTo>
                    <a:pt x="41783" y="132080"/>
                  </a:lnTo>
                  <a:lnTo>
                    <a:pt x="41783" y="41910"/>
                  </a:lnTo>
                  <a:lnTo>
                    <a:pt x="132207" y="41910"/>
                  </a:lnTo>
                  <a:lnTo>
                    <a:pt x="132207" y="131826"/>
                  </a:lnTo>
                  <a:lnTo>
                    <a:pt x="171704" y="131826"/>
                  </a:lnTo>
                  <a:lnTo>
                    <a:pt x="171704" y="41910"/>
                  </a:lnTo>
                  <a:lnTo>
                    <a:pt x="262255" y="41910"/>
                  </a:lnTo>
                  <a:lnTo>
                    <a:pt x="262255" y="131826"/>
                  </a:lnTo>
                  <a:lnTo>
                    <a:pt x="301625" y="131826"/>
                  </a:lnTo>
                  <a:lnTo>
                    <a:pt x="301625" y="41910"/>
                  </a:lnTo>
                  <a:lnTo>
                    <a:pt x="394462" y="41910"/>
                  </a:lnTo>
                  <a:lnTo>
                    <a:pt x="394462" y="131826"/>
                  </a:lnTo>
                  <a:lnTo>
                    <a:pt x="433959" y="131826"/>
                  </a:lnTo>
                  <a:lnTo>
                    <a:pt x="433959" y="41910"/>
                  </a:lnTo>
                  <a:lnTo>
                    <a:pt x="524383" y="41910"/>
                  </a:lnTo>
                  <a:lnTo>
                    <a:pt x="524383" y="131826"/>
                  </a:lnTo>
                  <a:lnTo>
                    <a:pt x="563880" y="131826"/>
                  </a:lnTo>
                  <a:lnTo>
                    <a:pt x="563880" y="41910"/>
                  </a:lnTo>
                  <a:lnTo>
                    <a:pt x="563880" y="41275"/>
                  </a:lnTo>
                  <a:lnTo>
                    <a:pt x="563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399403" y="4213098"/>
            <a:ext cx="345757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All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fields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source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have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type.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type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reflects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kind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information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stored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field.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725423"/>
            <a:ext cx="2281428" cy="3230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2465" y="268350"/>
            <a:ext cx="5753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000000"/>
                </a:solidFill>
              </a:rPr>
              <a:t>Quick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Recap:</a:t>
            </a:r>
            <a:r>
              <a:rPr spc="-125" dirty="0">
                <a:solidFill>
                  <a:srgbClr val="000000"/>
                </a:solidFill>
              </a:rPr>
              <a:t> </a:t>
            </a:r>
            <a:r>
              <a:rPr spc="80" dirty="0">
                <a:solidFill>
                  <a:srgbClr val="000000"/>
                </a:solidFill>
              </a:rPr>
              <a:t>Why</a:t>
            </a:r>
            <a:r>
              <a:rPr spc="-130" dirty="0">
                <a:solidFill>
                  <a:srgbClr val="000000"/>
                </a:solidFill>
              </a:rPr>
              <a:t> </a:t>
            </a:r>
            <a:r>
              <a:rPr spc="20" dirty="0">
                <a:solidFill>
                  <a:srgbClr val="000000"/>
                </a:solidFill>
              </a:rPr>
              <a:t>Tableau?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39211" y="1926335"/>
            <a:ext cx="11181080" cy="2988945"/>
            <a:chOff x="2839211" y="1926335"/>
            <a:chExt cx="11181080" cy="2988945"/>
          </a:xfrm>
        </p:grpSpPr>
        <p:sp>
          <p:nvSpPr>
            <p:cNvPr id="4" name="object 4"/>
            <p:cNvSpPr/>
            <p:nvPr/>
          </p:nvSpPr>
          <p:spPr>
            <a:xfrm>
              <a:off x="2845307" y="1932431"/>
              <a:ext cx="11169015" cy="2976880"/>
            </a:xfrm>
            <a:custGeom>
              <a:avLst/>
              <a:gdLst/>
              <a:ahLst/>
              <a:cxnLst/>
              <a:rect l="l" t="t" r="r" b="b"/>
              <a:pathLst>
                <a:path w="11169015" h="2976879">
                  <a:moveTo>
                    <a:pt x="10332720" y="0"/>
                  </a:moveTo>
                  <a:lnTo>
                    <a:pt x="0" y="0"/>
                  </a:lnTo>
                  <a:lnTo>
                    <a:pt x="0" y="2976372"/>
                  </a:lnTo>
                  <a:lnTo>
                    <a:pt x="10332720" y="2976372"/>
                  </a:lnTo>
                  <a:lnTo>
                    <a:pt x="10332720" y="1240155"/>
                  </a:lnTo>
                  <a:lnTo>
                    <a:pt x="11168507" y="1375537"/>
                  </a:lnTo>
                  <a:lnTo>
                    <a:pt x="10332720" y="496062"/>
                  </a:lnTo>
                  <a:lnTo>
                    <a:pt x="103327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5307" y="1932431"/>
              <a:ext cx="11169015" cy="2976880"/>
            </a:xfrm>
            <a:custGeom>
              <a:avLst/>
              <a:gdLst/>
              <a:ahLst/>
              <a:cxnLst/>
              <a:rect l="l" t="t" r="r" b="b"/>
              <a:pathLst>
                <a:path w="11169015" h="2976879">
                  <a:moveTo>
                    <a:pt x="0" y="0"/>
                  </a:moveTo>
                  <a:lnTo>
                    <a:pt x="6027420" y="0"/>
                  </a:lnTo>
                  <a:lnTo>
                    <a:pt x="8610600" y="0"/>
                  </a:lnTo>
                  <a:lnTo>
                    <a:pt x="10332720" y="0"/>
                  </a:lnTo>
                  <a:lnTo>
                    <a:pt x="10332720" y="496062"/>
                  </a:lnTo>
                  <a:lnTo>
                    <a:pt x="11168507" y="1375537"/>
                  </a:lnTo>
                  <a:lnTo>
                    <a:pt x="10332720" y="1240155"/>
                  </a:lnTo>
                  <a:lnTo>
                    <a:pt x="10332720" y="2976372"/>
                  </a:lnTo>
                  <a:lnTo>
                    <a:pt x="8610600" y="2976372"/>
                  </a:lnTo>
                  <a:lnTo>
                    <a:pt x="6027420" y="2976372"/>
                  </a:lnTo>
                  <a:lnTo>
                    <a:pt x="0" y="2976372"/>
                  </a:lnTo>
                  <a:lnTo>
                    <a:pt x="0" y="1240155"/>
                  </a:lnTo>
                  <a:lnTo>
                    <a:pt x="0" y="49606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24632" y="1178178"/>
            <a:ext cx="9341485" cy="365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0075">
              <a:lnSpc>
                <a:spcPct val="100000"/>
              </a:lnSpc>
              <a:spcBef>
                <a:spcPts val="95"/>
              </a:spcBef>
            </a:pP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Genelia's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colleague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suggested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her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use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Tableau!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Arial"/>
              <a:cs typeface="Arial"/>
            </a:endParaRPr>
          </a:p>
          <a:p>
            <a:pPr marL="355600" indent="-342900">
              <a:lnSpc>
                <a:spcPts val="251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leading</a:t>
            </a:r>
            <a:endParaRPr sz="2200">
              <a:latin typeface="Arial"/>
              <a:cs typeface="Arial"/>
            </a:endParaRPr>
          </a:p>
          <a:p>
            <a:pPr marL="980440" lvl="1" indent="-342900">
              <a:lnSpc>
                <a:spcPts val="2375"/>
              </a:lnSpc>
              <a:buClr>
                <a:srgbClr val="000000"/>
              </a:buClr>
              <a:buFont typeface="Courier New"/>
              <a:buChar char="o"/>
              <a:tabLst>
                <a:tab pos="980440" algn="l"/>
              </a:tabLst>
            </a:pP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business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intelligence,</a:t>
            </a:r>
            <a:endParaRPr sz="2200">
              <a:latin typeface="Arial"/>
              <a:cs typeface="Arial"/>
            </a:endParaRPr>
          </a:p>
          <a:p>
            <a:pPr marL="980440" lvl="1" indent="-342900">
              <a:lnSpc>
                <a:spcPts val="2375"/>
              </a:lnSpc>
              <a:buClr>
                <a:srgbClr val="000000"/>
              </a:buClr>
              <a:buFont typeface="Courier New"/>
              <a:buChar char="o"/>
              <a:tabLst>
                <a:tab pos="980440" algn="l"/>
              </a:tabLst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analytics,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980440" lvl="1" indent="-342900">
              <a:lnSpc>
                <a:spcPts val="2510"/>
              </a:lnSpc>
              <a:buClr>
                <a:srgbClr val="000000"/>
              </a:buClr>
              <a:buFont typeface="Courier New"/>
              <a:buChar char="o"/>
              <a:tabLst>
                <a:tab pos="980440" algn="l"/>
              </a:tabLst>
            </a:pP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visualization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application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tool.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1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helps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analyze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learn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make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better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decisions.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ts val="2510"/>
              </a:lnSpc>
              <a:spcBef>
                <a:spcPts val="211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generates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quick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correct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reports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visualizations,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which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510"/>
              </a:lnSpc>
            </a:pP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customized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according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our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needs.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85286" y="5372100"/>
            <a:ext cx="10880090" cy="1649095"/>
            <a:chOff x="2685286" y="5372100"/>
            <a:chExt cx="10880090" cy="164909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286" y="5375048"/>
              <a:ext cx="10879838" cy="16460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8627" y="5381244"/>
              <a:ext cx="10777728" cy="15529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34055" y="5376672"/>
              <a:ext cx="10787380" cy="1562100"/>
            </a:xfrm>
            <a:custGeom>
              <a:avLst/>
              <a:gdLst/>
              <a:ahLst/>
              <a:cxnLst/>
              <a:rect l="l" t="t" r="r" b="b"/>
              <a:pathLst>
                <a:path w="10787380" h="1562100">
                  <a:moveTo>
                    <a:pt x="0" y="1562100"/>
                  </a:moveTo>
                  <a:lnTo>
                    <a:pt x="10786872" y="1562100"/>
                  </a:lnTo>
                  <a:lnTo>
                    <a:pt x="10786872" y="0"/>
                  </a:lnTo>
                  <a:lnTo>
                    <a:pt x="0" y="0"/>
                  </a:lnTo>
                  <a:lnTo>
                    <a:pt x="0" y="156210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12264" y="2764535"/>
            <a:ext cx="1287399" cy="503986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8596" y="2781300"/>
            <a:ext cx="1367028" cy="520141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471540" y="7111745"/>
            <a:ext cx="53098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u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visualizat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ion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40" dirty="0">
                <a:solidFill>
                  <a:srgbClr val="3E3E3E"/>
                </a:solidFill>
                <a:latin typeface="Arial"/>
                <a:cs typeface="Arial"/>
              </a:rPr>
              <a:t>U</a:t>
            </a:r>
            <a:r>
              <a:rPr sz="2200" spc="-125" dirty="0">
                <a:solidFill>
                  <a:srgbClr val="3E3E3E"/>
                </a:solidFill>
                <a:latin typeface="Arial"/>
                <a:cs typeface="Arial"/>
              </a:rPr>
              <a:t>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employment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6297" y="268350"/>
            <a:ext cx="2345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Data</a:t>
            </a:r>
            <a:r>
              <a:rPr spc="-165" dirty="0"/>
              <a:t> </a:t>
            </a:r>
            <a:r>
              <a:rPr spc="4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6021" y="4338065"/>
            <a:ext cx="408622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100" dirty="0">
                <a:solidFill>
                  <a:srgbClr val="3E3E3E"/>
                </a:solidFill>
                <a:latin typeface="Arial"/>
                <a:cs typeface="Arial"/>
              </a:rPr>
              <a:t>Date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Strings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matching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date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format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considered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Dates.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sz="2000" b="1" spc="-75" dirty="0">
                <a:solidFill>
                  <a:srgbClr val="EC7C30"/>
                </a:solidFill>
                <a:latin typeface="Arial"/>
                <a:cs typeface="Arial"/>
              </a:rPr>
              <a:t>x</a:t>
            </a:r>
            <a:r>
              <a:rPr sz="2000" b="1" spc="90" dirty="0">
                <a:solidFill>
                  <a:srgbClr val="EC7C30"/>
                </a:solidFill>
                <a:latin typeface="Arial"/>
                <a:cs typeface="Arial"/>
              </a:rPr>
              <a:t>ample</a:t>
            </a:r>
            <a:r>
              <a:rPr sz="2000" b="1" spc="-95" dirty="0">
                <a:solidFill>
                  <a:srgbClr val="EC7C30"/>
                </a:solidFill>
                <a:latin typeface="Arial"/>
                <a:cs typeface="Arial"/>
              </a:rPr>
              <a:t>:</a:t>
            </a:r>
            <a:r>
              <a:rPr sz="2000" b="1" spc="-4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“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0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/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3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/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015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,”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“Ja</a:t>
            </a:r>
            <a:r>
              <a:rPr sz="2000" spc="-90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015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9042" y="2157425"/>
            <a:ext cx="439166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rgbClr val="3E3E3E"/>
                </a:solidFill>
                <a:latin typeface="Arial"/>
                <a:cs typeface="Arial"/>
              </a:rPr>
              <a:t>Text</a:t>
            </a:r>
            <a:r>
              <a:rPr sz="2000" b="1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r>
              <a:rPr sz="2000" b="1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Alphanumeric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strings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Text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EC7C30"/>
                </a:solidFill>
                <a:latin typeface="Arial"/>
                <a:cs typeface="Arial"/>
              </a:rPr>
              <a:t>Example:</a:t>
            </a:r>
            <a:r>
              <a:rPr sz="2000" b="1" spc="-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“Books,”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“CA-2013-151654”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2208" y="2168651"/>
            <a:ext cx="6833615" cy="58445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07473" y="2531745"/>
            <a:ext cx="57340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spc="25" dirty="0">
                <a:solidFill>
                  <a:srgbClr val="FFFFFF"/>
                </a:solidFill>
                <a:latin typeface="Arial"/>
                <a:cs typeface="Arial"/>
              </a:rPr>
              <a:t>abc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9403" y="4213098"/>
            <a:ext cx="345757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All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fields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source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have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type.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type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reflects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kind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information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stored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field.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69042" y="7131557"/>
            <a:ext cx="50641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100" dirty="0">
                <a:solidFill>
                  <a:srgbClr val="3E3E3E"/>
                </a:solidFill>
                <a:latin typeface="Arial"/>
                <a:cs typeface="Arial"/>
              </a:rPr>
              <a:t>Date</a:t>
            </a:r>
            <a:r>
              <a:rPr sz="2000" b="1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b="1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3E3E3E"/>
                </a:solidFill>
                <a:latin typeface="Arial"/>
                <a:cs typeface="Arial"/>
              </a:rPr>
              <a:t>Time</a:t>
            </a:r>
            <a:r>
              <a:rPr sz="20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r>
              <a:rPr sz="2000" b="1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contain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date 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as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well 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as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Time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information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 considered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Date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Time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25" dirty="0">
                <a:solidFill>
                  <a:srgbClr val="EC7C30"/>
                </a:solidFill>
                <a:latin typeface="Arial"/>
                <a:cs typeface="Arial"/>
              </a:rPr>
              <a:t>Example:</a:t>
            </a:r>
            <a:r>
              <a:rPr sz="2000" b="1" spc="-5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“01/23/2015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4:54:00PM”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6297" y="268350"/>
            <a:ext cx="2345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Data</a:t>
            </a:r>
            <a:r>
              <a:rPr spc="-165" dirty="0"/>
              <a:t> </a:t>
            </a:r>
            <a:r>
              <a:rPr spc="4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6021" y="4338065"/>
            <a:ext cx="408622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100" dirty="0">
                <a:solidFill>
                  <a:srgbClr val="3E3E3E"/>
                </a:solidFill>
                <a:latin typeface="Arial"/>
                <a:cs typeface="Arial"/>
              </a:rPr>
              <a:t>Date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Strings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matching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date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format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considered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Dates.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sz="2000" b="1" spc="-75" dirty="0">
                <a:solidFill>
                  <a:srgbClr val="EC7C30"/>
                </a:solidFill>
                <a:latin typeface="Arial"/>
                <a:cs typeface="Arial"/>
              </a:rPr>
              <a:t>x</a:t>
            </a:r>
            <a:r>
              <a:rPr sz="2000" b="1" spc="90" dirty="0">
                <a:solidFill>
                  <a:srgbClr val="EC7C30"/>
                </a:solidFill>
                <a:latin typeface="Arial"/>
                <a:cs typeface="Arial"/>
              </a:rPr>
              <a:t>ample</a:t>
            </a:r>
            <a:r>
              <a:rPr sz="2000" b="1" spc="-95" dirty="0">
                <a:solidFill>
                  <a:srgbClr val="EC7C30"/>
                </a:solidFill>
                <a:latin typeface="Arial"/>
                <a:cs typeface="Arial"/>
              </a:rPr>
              <a:t>:</a:t>
            </a:r>
            <a:r>
              <a:rPr sz="2000" b="1" spc="-4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“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0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/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3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/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015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,”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“Ja</a:t>
            </a:r>
            <a:r>
              <a:rPr sz="2000" spc="-90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015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9042" y="2157425"/>
            <a:ext cx="439166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rgbClr val="3E3E3E"/>
                </a:solidFill>
                <a:latin typeface="Arial"/>
                <a:cs typeface="Arial"/>
              </a:rPr>
              <a:t>Text</a:t>
            </a:r>
            <a:r>
              <a:rPr sz="2000" b="1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r>
              <a:rPr sz="2000" b="1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Alphanumeric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strings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Text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EC7C30"/>
                </a:solidFill>
                <a:latin typeface="Arial"/>
                <a:cs typeface="Arial"/>
              </a:rPr>
              <a:t>Example:</a:t>
            </a:r>
            <a:r>
              <a:rPr sz="2000" b="1" spc="-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“Books,”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“CA-2013-151654”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2208" y="2168651"/>
            <a:ext cx="6833615" cy="58445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07473" y="2531745"/>
            <a:ext cx="560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5473" y="7055942"/>
            <a:ext cx="321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25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9403" y="4213098"/>
            <a:ext cx="345757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All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fields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source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have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type.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type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reflects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kind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information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stored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field.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825" y="7065391"/>
            <a:ext cx="496633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4020" algn="r">
              <a:lnSpc>
                <a:spcPct val="100000"/>
              </a:lnSpc>
              <a:spcBef>
                <a:spcPts val="100"/>
              </a:spcBef>
            </a:pPr>
            <a:r>
              <a:rPr sz="2000" b="1" spc="85" dirty="0">
                <a:solidFill>
                  <a:srgbClr val="3E3E3E"/>
                </a:solidFill>
                <a:latin typeface="Arial"/>
                <a:cs typeface="Arial"/>
              </a:rPr>
              <a:t>Numerical</a:t>
            </a:r>
            <a:r>
              <a:rPr sz="2000" b="1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r>
              <a:rPr sz="2000" b="1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contain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Numeric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data,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including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decimal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numbers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considered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Numerical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000" b="1" spc="25" dirty="0">
                <a:solidFill>
                  <a:srgbClr val="EC7C30"/>
                </a:solidFill>
                <a:latin typeface="Arial"/>
                <a:cs typeface="Arial"/>
              </a:rPr>
              <a:t>Example:</a:t>
            </a:r>
            <a:r>
              <a:rPr sz="2000" b="1" spc="-7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34.56,</a:t>
            </a:r>
            <a:r>
              <a:rPr sz="20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410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69042" y="7131557"/>
            <a:ext cx="50641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100" dirty="0">
                <a:solidFill>
                  <a:srgbClr val="3E3E3E"/>
                </a:solidFill>
                <a:latin typeface="Arial"/>
                <a:cs typeface="Arial"/>
              </a:rPr>
              <a:t>Date</a:t>
            </a:r>
            <a:r>
              <a:rPr sz="2000" b="1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b="1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3E3E3E"/>
                </a:solidFill>
                <a:latin typeface="Arial"/>
                <a:cs typeface="Arial"/>
              </a:rPr>
              <a:t>Time</a:t>
            </a:r>
            <a:r>
              <a:rPr sz="20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r>
              <a:rPr sz="2000" b="1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contain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date 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as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well 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as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Time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information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 considered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Date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Time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25" dirty="0">
                <a:solidFill>
                  <a:srgbClr val="EC7C30"/>
                </a:solidFill>
                <a:latin typeface="Arial"/>
                <a:cs typeface="Arial"/>
              </a:rPr>
              <a:t>Example:</a:t>
            </a:r>
            <a:r>
              <a:rPr sz="2000" b="1" spc="-5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“01/23/2015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4:54:00PM”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6297" y="268350"/>
            <a:ext cx="2345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Data</a:t>
            </a:r>
            <a:r>
              <a:rPr spc="-165" dirty="0"/>
              <a:t> </a:t>
            </a:r>
            <a:r>
              <a:rPr spc="4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6021" y="4338065"/>
            <a:ext cx="408622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100" dirty="0">
                <a:solidFill>
                  <a:srgbClr val="3E3E3E"/>
                </a:solidFill>
                <a:latin typeface="Arial"/>
                <a:cs typeface="Arial"/>
              </a:rPr>
              <a:t>Date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Strings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matching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date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format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considered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Dates.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sz="2000" b="1" spc="-75" dirty="0">
                <a:solidFill>
                  <a:srgbClr val="EC7C30"/>
                </a:solidFill>
                <a:latin typeface="Arial"/>
                <a:cs typeface="Arial"/>
              </a:rPr>
              <a:t>x</a:t>
            </a:r>
            <a:r>
              <a:rPr sz="2000" b="1" spc="90" dirty="0">
                <a:solidFill>
                  <a:srgbClr val="EC7C30"/>
                </a:solidFill>
                <a:latin typeface="Arial"/>
                <a:cs typeface="Arial"/>
              </a:rPr>
              <a:t>ample</a:t>
            </a:r>
            <a:r>
              <a:rPr sz="2000" b="1" spc="-95" dirty="0">
                <a:solidFill>
                  <a:srgbClr val="EC7C30"/>
                </a:solidFill>
                <a:latin typeface="Arial"/>
                <a:cs typeface="Arial"/>
              </a:rPr>
              <a:t>:</a:t>
            </a:r>
            <a:r>
              <a:rPr sz="2000" b="1" spc="-4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“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0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/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3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/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015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,”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“Ja</a:t>
            </a:r>
            <a:r>
              <a:rPr sz="2000" spc="-90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015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9042" y="2157425"/>
            <a:ext cx="439166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rgbClr val="3E3E3E"/>
                </a:solidFill>
                <a:latin typeface="Arial"/>
                <a:cs typeface="Arial"/>
              </a:rPr>
              <a:t>Text</a:t>
            </a:r>
            <a:r>
              <a:rPr sz="2000" b="1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r>
              <a:rPr sz="2000" b="1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Alphanumeric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strings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Text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EC7C30"/>
                </a:solidFill>
                <a:latin typeface="Arial"/>
                <a:cs typeface="Arial"/>
              </a:rPr>
              <a:t>Example:</a:t>
            </a:r>
            <a:r>
              <a:rPr sz="2000" b="1" spc="-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“Books,”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“CA-2013-151654”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2208" y="2168651"/>
            <a:ext cx="6833615" cy="58445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07473" y="2531745"/>
            <a:ext cx="560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7467" y="4573523"/>
            <a:ext cx="624839" cy="6263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205473" y="7055942"/>
            <a:ext cx="321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25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880" y="4338065"/>
            <a:ext cx="427101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3335" algn="just">
              <a:lnSpc>
                <a:spcPct val="100000"/>
              </a:lnSpc>
              <a:spcBef>
                <a:spcPts val="105"/>
              </a:spcBef>
            </a:pPr>
            <a:r>
              <a:rPr sz="2000" b="1" spc="30" dirty="0">
                <a:solidFill>
                  <a:srgbClr val="3E3E3E"/>
                </a:solidFill>
                <a:latin typeface="Arial"/>
                <a:cs typeface="Arial"/>
              </a:rPr>
              <a:t>Boolean</a:t>
            </a:r>
            <a:r>
              <a:rPr sz="20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r>
              <a:rPr sz="20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contain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T/F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0/1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only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sets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which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considered</a:t>
            </a:r>
            <a:r>
              <a:rPr sz="2000" spc="-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Boolean.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(Supported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marL="219710" marR="5715" indent="1261745" algn="r">
              <a:lnSpc>
                <a:spcPct val="100000"/>
              </a:lnSpc>
            </a:pP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relational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sources) </a:t>
            </a:r>
            <a:r>
              <a:rPr sz="2000" spc="-5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EC7C30"/>
                </a:solidFill>
                <a:latin typeface="Arial"/>
                <a:cs typeface="Arial"/>
              </a:rPr>
              <a:t>Example:</a:t>
            </a:r>
            <a:r>
              <a:rPr sz="2000" b="1" spc="-6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Current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year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Arial"/>
                <a:cs typeface="Arial"/>
              </a:rPr>
              <a:t>2017: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True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Current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year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Arial"/>
                <a:cs typeface="Arial"/>
              </a:rPr>
              <a:t>2016: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99403" y="4213098"/>
            <a:ext cx="345757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All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fields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source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have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type.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type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reflects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kind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information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stored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field.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825" y="7065391"/>
            <a:ext cx="496633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4020" algn="r">
              <a:lnSpc>
                <a:spcPct val="100000"/>
              </a:lnSpc>
              <a:spcBef>
                <a:spcPts val="100"/>
              </a:spcBef>
            </a:pPr>
            <a:r>
              <a:rPr sz="2000" b="1" spc="85" dirty="0">
                <a:solidFill>
                  <a:srgbClr val="3E3E3E"/>
                </a:solidFill>
                <a:latin typeface="Arial"/>
                <a:cs typeface="Arial"/>
              </a:rPr>
              <a:t>Numerical</a:t>
            </a:r>
            <a:r>
              <a:rPr sz="2000" b="1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r>
              <a:rPr sz="2000" b="1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contain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Numeric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data,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including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decimal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numbers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considered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Numerical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000" b="1" spc="25" dirty="0">
                <a:solidFill>
                  <a:srgbClr val="EC7C30"/>
                </a:solidFill>
                <a:latin typeface="Arial"/>
                <a:cs typeface="Arial"/>
              </a:rPr>
              <a:t>Example:</a:t>
            </a:r>
            <a:r>
              <a:rPr sz="2000" b="1" spc="-7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34.56,</a:t>
            </a:r>
            <a:r>
              <a:rPr sz="20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410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69042" y="7131557"/>
            <a:ext cx="50641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100" dirty="0">
                <a:solidFill>
                  <a:srgbClr val="3E3E3E"/>
                </a:solidFill>
                <a:latin typeface="Arial"/>
                <a:cs typeface="Arial"/>
              </a:rPr>
              <a:t>Date</a:t>
            </a:r>
            <a:r>
              <a:rPr sz="2000" b="1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b="1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3E3E3E"/>
                </a:solidFill>
                <a:latin typeface="Arial"/>
                <a:cs typeface="Arial"/>
              </a:rPr>
              <a:t>Time</a:t>
            </a:r>
            <a:r>
              <a:rPr sz="20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r>
              <a:rPr sz="2000" b="1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contain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date 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as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well 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as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Time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information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 considered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Date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Time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25" dirty="0">
                <a:solidFill>
                  <a:srgbClr val="EC7C30"/>
                </a:solidFill>
                <a:latin typeface="Arial"/>
                <a:cs typeface="Arial"/>
              </a:rPr>
              <a:t>Example:</a:t>
            </a:r>
            <a:r>
              <a:rPr sz="2000" b="1" spc="-5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“01/23/2015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4:54:00PM”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311" y="1877060"/>
            <a:ext cx="466280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marR="5080" indent="-106680" algn="r">
              <a:lnSpc>
                <a:spcPct val="100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3E3E3E"/>
                </a:solidFill>
                <a:latin typeface="Arial"/>
                <a:cs typeface="Arial"/>
              </a:rPr>
              <a:t>Geographic</a:t>
            </a:r>
            <a:r>
              <a:rPr sz="2000" b="1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r>
              <a:rPr sz="2000" b="1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contain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names </a:t>
            </a:r>
            <a:r>
              <a:rPr sz="2000" spc="110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3E3E3E"/>
                </a:solidFill>
                <a:latin typeface="Arial"/>
                <a:cs typeface="Arial"/>
              </a:rPr>
              <a:t>cities,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states,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countries 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or </a:t>
            </a:r>
            <a:r>
              <a:rPr sz="2000" spc="1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Arial"/>
                <a:cs typeface="Arial"/>
              </a:rPr>
              <a:t>latitude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longitude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information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endParaRPr sz="20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</a:pP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considered</a:t>
            </a:r>
            <a:r>
              <a:rPr sz="2000" spc="-1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Geographic.</a:t>
            </a:r>
            <a:endParaRPr sz="2000">
              <a:latin typeface="Arial"/>
              <a:cs typeface="Arial"/>
            </a:endParaRPr>
          </a:p>
          <a:p>
            <a:pPr marR="6985" algn="r">
              <a:lnSpc>
                <a:spcPct val="100000"/>
              </a:lnSpc>
            </a:pPr>
            <a:r>
              <a:rPr sz="2000" b="1" spc="25" dirty="0">
                <a:solidFill>
                  <a:srgbClr val="EC7C30"/>
                </a:solidFill>
                <a:latin typeface="Arial"/>
                <a:cs typeface="Arial"/>
              </a:rPr>
              <a:t>Example:</a:t>
            </a:r>
            <a:r>
              <a:rPr sz="2000" b="1" spc="-7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Texas,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3E3E3E"/>
                </a:solidFill>
                <a:latin typeface="Arial"/>
                <a:cs typeface="Arial"/>
              </a:rPr>
              <a:t>USA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56297" y="268350"/>
            <a:ext cx="2345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Data</a:t>
            </a:r>
            <a:r>
              <a:rPr spc="-165" dirty="0"/>
              <a:t> </a:t>
            </a:r>
            <a:r>
              <a:rPr spc="45"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0595" y="4338065"/>
            <a:ext cx="425767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marR="5080" indent="-1905" algn="r">
              <a:lnSpc>
                <a:spcPct val="100000"/>
              </a:lnSpc>
              <a:spcBef>
                <a:spcPts val="105"/>
              </a:spcBef>
            </a:pPr>
            <a:r>
              <a:rPr sz="2000" b="1" spc="30" dirty="0">
                <a:solidFill>
                  <a:srgbClr val="3E3E3E"/>
                </a:solidFill>
                <a:latin typeface="Arial"/>
                <a:cs typeface="Arial"/>
              </a:rPr>
              <a:t>Boolean</a:t>
            </a:r>
            <a:r>
              <a:rPr sz="20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r>
              <a:rPr sz="20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contain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T/F 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or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0/1 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as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only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sets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 considered</a:t>
            </a:r>
            <a:r>
              <a:rPr sz="2000" spc="-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Boolean.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(Supported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marL="205740" marR="5715" indent="1261745" algn="r">
              <a:lnSpc>
                <a:spcPct val="100000"/>
              </a:lnSpc>
            </a:pP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relational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sources) </a:t>
            </a:r>
            <a:r>
              <a:rPr sz="2000" spc="-5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solidFill>
                  <a:srgbClr val="EC7C30"/>
                </a:solidFill>
                <a:latin typeface="Arial"/>
                <a:cs typeface="Arial"/>
              </a:rPr>
              <a:t>Example:</a:t>
            </a:r>
            <a:r>
              <a:rPr sz="2000" b="1" spc="-6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Current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year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Arial"/>
                <a:cs typeface="Arial"/>
              </a:rPr>
              <a:t>2017: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True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Current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year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Arial"/>
                <a:cs typeface="Arial"/>
              </a:rPr>
              <a:t>2016: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06021" y="4338065"/>
            <a:ext cx="408622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100" dirty="0">
                <a:solidFill>
                  <a:srgbClr val="3E3E3E"/>
                </a:solidFill>
                <a:latin typeface="Arial"/>
                <a:cs typeface="Arial"/>
              </a:rPr>
              <a:t>Date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Strings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matching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date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format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considered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Dates.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EC7C30"/>
                </a:solidFill>
                <a:latin typeface="Arial"/>
                <a:cs typeface="Arial"/>
              </a:rPr>
              <a:t>E</a:t>
            </a:r>
            <a:r>
              <a:rPr sz="2000" b="1" spc="-75" dirty="0">
                <a:solidFill>
                  <a:srgbClr val="EC7C30"/>
                </a:solidFill>
                <a:latin typeface="Arial"/>
                <a:cs typeface="Arial"/>
              </a:rPr>
              <a:t>x</a:t>
            </a:r>
            <a:r>
              <a:rPr sz="2000" b="1" spc="90" dirty="0">
                <a:solidFill>
                  <a:srgbClr val="EC7C30"/>
                </a:solidFill>
                <a:latin typeface="Arial"/>
                <a:cs typeface="Arial"/>
              </a:rPr>
              <a:t>ample</a:t>
            </a:r>
            <a:r>
              <a:rPr sz="2000" b="1" spc="-95" dirty="0">
                <a:solidFill>
                  <a:srgbClr val="EC7C30"/>
                </a:solidFill>
                <a:latin typeface="Arial"/>
                <a:cs typeface="Arial"/>
              </a:rPr>
              <a:t>:</a:t>
            </a:r>
            <a:r>
              <a:rPr sz="2000" b="1" spc="-4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“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0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1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/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3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/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015</a:t>
            </a:r>
            <a:r>
              <a:rPr sz="2000" spc="-20" dirty="0">
                <a:solidFill>
                  <a:srgbClr val="3E3E3E"/>
                </a:solidFill>
                <a:latin typeface="Arial"/>
                <a:cs typeface="Arial"/>
              </a:rPr>
              <a:t>,”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3E3E3E"/>
                </a:solidFill>
                <a:latin typeface="Arial"/>
                <a:cs typeface="Arial"/>
              </a:rPr>
              <a:t>“Ja</a:t>
            </a:r>
            <a:r>
              <a:rPr sz="2000" spc="-90" dirty="0">
                <a:solidFill>
                  <a:srgbClr val="3E3E3E"/>
                </a:solidFill>
                <a:latin typeface="Arial"/>
                <a:cs typeface="Arial"/>
              </a:rPr>
              <a:t>n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2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015</a:t>
            </a: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69042" y="2157425"/>
            <a:ext cx="439166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65" dirty="0">
                <a:solidFill>
                  <a:srgbClr val="3E3E3E"/>
                </a:solidFill>
                <a:latin typeface="Arial"/>
                <a:cs typeface="Arial"/>
              </a:rPr>
              <a:t>Text</a:t>
            </a:r>
            <a:r>
              <a:rPr sz="2000" b="1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r>
              <a:rPr sz="2000" b="1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Alphanumeric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strings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Arial"/>
                <a:cs typeface="Arial"/>
              </a:rPr>
              <a:t>Text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25" dirty="0">
                <a:solidFill>
                  <a:srgbClr val="EC7C30"/>
                </a:solidFill>
                <a:latin typeface="Arial"/>
                <a:cs typeface="Arial"/>
              </a:rPr>
              <a:t>Example:</a:t>
            </a:r>
            <a:r>
              <a:rPr sz="2000" b="1" spc="-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“Books,”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“CA-2013-151654”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2208" y="2168651"/>
            <a:ext cx="6833615" cy="58445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07473" y="2531745"/>
            <a:ext cx="560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0" dirty="0">
                <a:solidFill>
                  <a:srgbClr val="FFFFFF"/>
                </a:solidFill>
                <a:latin typeface="Arial"/>
                <a:cs typeface="Arial"/>
              </a:rPr>
              <a:t>ab</a:t>
            </a:r>
            <a:r>
              <a:rPr sz="2400" b="1" spc="-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87467" y="2264664"/>
            <a:ext cx="1958339" cy="2935605"/>
            <a:chOff x="4887467" y="2264664"/>
            <a:chExt cx="1958339" cy="293560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7467" y="4573524"/>
              <a:ext cx="624839" cy="6263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84925" y="2277618"/>
              <a:ext cx="948055" cy="949960"/>
            </a:xfrm>
            <a:custGeom>
              <a:avLst/>
              <a:gdLst/>
              <a:ahLst/>
              <a:cxnLst/>
              <a:rect l="l" t="t" r="r" b="b"/>
              <a:pathLst>
                <a:path w="948054" h="949960">
                  <a:moveTo>
                    <a:pt x="473963" y="0"/>
                  </a:moveTo>
                  <a:lnTo>
                    <a:pt x="425506" y="2451"/>
                  </a:lnTo>
                  <a:lnTo>
                    <a:pt x="378448" y="9647"/>
                  </a:lnTo>
                  <a:lnTo>
                    <a:pt x="333027" y="21347"/>
                  </a:lnTo>
                  <a:lnTo>
                    <a:pt x="289482" y="37314"/>
                  </a:lnTo>
                  <a:lnTo>
                    <a:pt x="248051" y="57308"/>
                  </a:lnTo>
                  <a:lnTo>
                    <a:pt x="208973" y="81090"/>
                  </a:lnTo>
                  <a:lnTo>
                    <a:pt x="172485" y="108422"/>
                  </a:lnTo>
                  <a:lnTo>
                    <a:pt x="138826" y="139064"/>
                  </a:lnTo>
                  <a:lnTo>
                    <a:pt x="108235" y="172779"/>
                  </a:lnTo>
                  <a:lnTo>
                    <a:pt x="80949" y="209326"/>
                  </a:lnTo>
                  <a:lnTo>
                    <a:pt x="57208" y="248468"/>
                  </a:lnTo>
                  <a:lnTo>
                    <a:pt x="37248" y="289964"/>
                  </a:lnTo>
                  <a:lnTo>
                    <a:pt x="21309" y="333577"/>
                  </a:lnTo>
                  <a:lnTo>
                    <a:pt x="9629" y="379068"/>
                  </a:lnTo>
                  <a:lnTo>
                    <a:pt x="2447" y="426197"/>
                  </a:lnTo>
                  <a:lnTo>
                    <a:pt x="0" y="474725"/>
                  </a:lnTo>
                  <a:lnTo>
                    <a:pt x="2447" y="523254"/>
                  </a:lnTo>
                  <a:lnTo>
                    <a:pt x="9629" y="570383"/>
                  </a:lnTo>
                  <a:lnTo>
                    <a:pt x="21309" y="615874"/>
                  </a:lnTo>
                  <a:lnTo>
                    <a:pt x="37248" y="659487"/>
                  </a:lnTo>
                  <a:lnTo>
                    <a:pt x="57208" y="700983"/>
                  </a:lnTo>
                  <a:lnTo>
                    <a:pt x="80949" y="740125"/>
                  </a:lnTo>
                  <a:lnTo>
                    <a:pt x="108235" y="776672"/>
                  </a:lnTo>
                  <a:lnTo>
                    <a:pt x="138826" y="810387"/>
                  </a:lnTo>
                  <a:lnTo>
                    <a:pt x="172485" y="841029"/>
                  </a:lnTo>
                  <a:lnTo>
                    <a:pt x="208973" y="868361"/>
                  </a:lnTo>
                  <a:lnTo>
                    <a:pt x="248051" y="892143"/>
                  </a:lnTo>
                  <a:lnTo>
                    <a:pt x="289482" y="912137"/>
                  </a:lnTo>
                  <a:lnTo>
                    <a:pt x="333027" y="928104"/>
                  </a:lnTo>
                  <a:lnTo>
                    <a:pt x="378448" y="939804"/>
                  </a:lnTo>
                  <a:lnTo>
                    <a:pt x="425506" y="947000"/>
                  </a:lnTo>
                  <a:lnTo>
                    <a:pt x="473963" y="949451"/>
                  </a:lnTo>
                  <a:lnTo>
                    <a:pt x="522421" y="947000"/>
                  </a:lnTo>
                  <a:lnTo>
                    <a:pt x="569479" y="939804"/>
                  </a:lnTo>
                  <a:lnTo>
                    <a:pt x="614900" y="928104"/>
                  </a:lnTo>
                  <a:lnTo>
                    <a:pt x="658445" y="912137"/>
                  </a:lnTo>
                  <a:lnTo>
                    <a:pt x="699876" y="892143"/>
                  </a:lnTo>
                  <a:lnTo>
                    <a:pt x="738954" y="868361"/>
                  </a:lnTo>
                  <a:lnTo>
                    <a:pt x="775442" y="841029"/>
                  </a:lnTo>
                  <a:lnTo>
                    <a:pt x="809101" y="810387"/>
                  </a:lnTo>
                  <a:lnTo>
                    <a:pt x="839692" y="776672"/>
                  </a:lnTo>
                  <a:lnTo>
                    <a:pt x="866978" y="740125"/>
                  </a:lnTo>
                  <a:lnTo>
                    <a:pt x="890719" y="700983"/>
                  </a:lnTo>
                  <a:lnTo>
                    <a:pt x="910679" y="659487"/>
                  </a:lnTo>
                  <a:lnTo>
                    <a:pt x="926618" y="615874"/>
                  </a:lnTo>
                  <a:lnTo>
                    <a:pt x="938298" y="570383"/>
                  </a:lnTo>
                  <a:lnTo>
                    <a:pt x="945480" y="523254"/>
                  </a:lnTo>
                  <a:lnTo>
                    <a:pt x="947927" y="474725"/>
                  </a:lnTo>
                  <a:lnTo>
                    <a:pt x="945480" y="426197"/>
                  </a:lnTo>
                  <a:lnTo>
                    <a:pt x="938298" y="379068"/>
                  </a:lnTo>
                  <a:lnTo>
                    <a:pt x="926618" y="333577"/>
                  </a:lnTo>
                  <a:lnTo>
                    <a:pt x="910679" y="289964"/>
                  </a:lnTo>
                  <a:lnTo>
                    <a:pt x="890719" y="248468"/>
                  </a:lnTo>
                  <a:lnTo>
                    <a:pt x="866978" y="209326"/>
                  </a:lnTo>
                  <a:lnTo>
                    <a:pt x="839692" y="172779"/>
                  </a:lnTo>
                  <a:lnTo>
                    <a:pt x="809101" y="139065"/>
                  </a:lnTo>
                  <a:lnTo>
                    <a:pt x="775442" y="108422"/>
                  </a:lnTo>
                  <a:lnTo>
                    <a:pt x="738954" y="81090"/>
                  </a:lnTo>
                  <a:lnTo>
                    <a:pt x="699876" y="57308"/>
                  </a:lnTo>
                  <a:lnTo>
                    <a:pt x="658445" y="37314"/>
                  </a:lnTo>
                  <a:lnTo>
                    <a:pt x="614900" y="21347"/>
                  </a:lnTo>
                  <a:lnTo>
                    <a:pt x="569479" y="9647"/>
                  </a:lnTo>
                  <a:lnTo>
                    <a:pt x="522421" y="2451"/>
                  </a:lnTo>
                  <a:lnTo>
                    <a:pt x="473963" y="0"/>
                  </a:lnTo>
                  <a:close/>
                </a:path>
              </a:pathLst>
            </a:custGeom>
            <a:solidFill>
              <a:srgbClr val="F33A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84925" y="2277618"/>
              <a:ext cx="948055" cy="949960"/>
            </a:xfrm>
            <a:custGeom>
              <a:avLst/>
              <a:gdLst/>
              <a:ahLst/>
              <a:cxnLst/>
              <a:rect l="l" t="t" r="r" b="b"/>
              <a:pathLst>
                <a:path w="948054" h="949960">
                  <a:moveTo>
                    <a:pt x="0" y="474725"/>
                  </a:moveTo>
                  <a:lnTo>
                    <a:pt x="2447" y="426197"/>
                  </a:lnTo>
                  <a:lnTo>
                    <a:pt x="9629" y="379068"/>
                  </a:lnTo>
                  <a:lnTo>
                    <a:pt x="21309" y="333577"/>
                  </a:lnTo>
                  <a:lnTo>
                    <a:pt x="37248" y="289964"/>
                  </a:lnTo>
                  <a:lnTo>
                    <a:pt x="57208" y="248468"/>
                  </a:lnTo>
                  <a:lnTo>
                    <a:pt x="80949" y="209326"/>
                  </a:lnTo>
                  <a:lnTo>
                    <a:pt x="108235" y="172779"/>
                  </a:lnTo>
                  <a:lnTo>
                    <a:pt x="138826" y="139064"/>
                  </a:lnTo>
                  <a:lnTo>
                    <a:pt x="172485" y="108422"/>
                  </a:lnTo>
                  <a:lnTo>
                    <a:pt x="208973" y="81090"/>
                  </a:lnTo>
                  <a:lnTo>
                    <a:pt x="248051" y="57308"/>
                  </a:lnTo>
                  <a:lnTo>
                    <a:pt x="289482" y="37314"/>
                  </a:lnTo>
                  <a:lnTo>
                    <a:pt x="333027" y="21347"/>
                  </a:lnTo>
                  <a:lnTo>
                    <a:pt x="378448" y="9647"/>
                  </a:lnTo>
                  <a:lnTo>
                    <a:pt x="425506" y="2451"/>
                  </a:lnTo>
                  <a:lnTo>
                    <a:pt x="473963" y="0"/>
                  </a:lnTo>
                  <a:lnTo>
                    <a:pt x="522421" y="2451"/>
                  </a:lnTo>
                  <a:lnTo>
                    <a:pt x="569479" y="9647"/>
                  </a:lnTo>
                  <a:lnTo>
                    <a:pt x="614900" y="21347"/>
                  </a:lnTo>
                  <a:lnTo>
                    <a:pt x="658445" y="37314"/>
                  </a:lnTo>
                  <a:lnTo>
                    <a:pt x="699876" y="57308"/>
                  </a:lnTo>
                  <a:lnTo>
                    <a:pt x="738954" y="81090"/>
                  </a:lnTo>
                  <a:lnTo>
                    <a:pt x="775442" y="108422"/>
                  </a:lnTo>
                  <a:lnTo>
                    <a:pt x="809101" y="139065"/>
                  </a:lnTo>
                  <a:lnTo>
                    <a:pt x="839692" y="172779"/>
                  </a:lnTo>
                  <a:lnTo>
                    <a:pt x="866978" y="209326"/>
                  </a:lnTo>
                  <a:lnTo>
                    <a:pt x="890719" y="248468"/>
                  </a:lnTo>
                  <a:lnTo>
                    <a:pt x="910679" y="289964"/>
                  </a:lnTo>
                  <a:lnTo>
                    <a:pt x="926618" y="333577"/>
                  </a:lnTo>
                  <a:lnTo>
                    <a:pt x="938298" y="379068"/>
                  </a:lnTo>
                  <a:lnTo>
                    <a:pt x="945480" y="426197"/>
                  </a:lnTo>
                  <a:lnTo>
                    <a:pt x="947927" y="474725"/>
                  </a:lnTo>
                  <a:lnTo>
                    <a:pt x="945480" y="523254"/>
                  </a:lnTo>
                  <a:lnTo>
                    <a:pt x="938298" y="570383"/>
                  </a:lnTo>
                  <a:lnTo>
                    <a:pt x="926618" y="615874"/>
                  </a:lnTo>
                  <a:lnTo>
                    <a:pt x="910679" y="659487"/>
                  </a:lnTo>
                  <a:lnTo>
                    <a:pt x="890719" y="700983"/>
                  </a:lnTo>
                  <a:lnTo>
                    <a:pt x="866978" y="740125"/>
                  </a:lnTo>
                  <a:lnTo>
                    <a:pt x="839692" y="776672"/>
                  </a:lnTo>
                  <a:lnTo>
                    <a:pt x="809101" y="810387"/>
                  </a:lnTo>
                  <a:lnTo>
                    <a:pt x="775442" y="841029"/>
                  </a:lnTo>
                  <a:lnTo>
                    <a:pt x="738954" y="868361"/>
                  </a:lnTo>
                  <a:lnTo>
                    <a:pt x="699876" y="892143"/>
                  </a:lnTo>
                  <a:lnTo>
                    <a:pt x="658445" y="912137"/>
                  </a:lnTo>
                  <a:lnTo>
                    <a:pt x="614900" y="928104"/>
                  </a:lnTo>
                  <a:lnTo>
                    <a:pt x="569479" y="939804"/>
                  </a:lnTo>
                  <a:lnTo>
                    <a:pt x="522421" y="947000"/>
                  </a:lnTo>
                  <a:lnTo>
                    <a:pt x="473963" y="949451"/>
                  </a:lnTo>
                  <a:lnTo>
                    <a:pt x="425506" y="947000"/>
                  </a:lnTo>
                  <a:lnTo>
                    <a:pt x="378448" y="939804"/>
                  </a:lnTo>
                  <a:lnTo>
                    <a:pt x="333027" y="928104"/>
                  </a:lnTo>
                  <a:lnTo>
                    <a:pt x="289482" y="912137"/>
                  </a:lnTo>
                  <a:lnTo>
                    <a:pt x="248051" y="892143"/>
                  </a:lnTo>
                  <a:lnTo>
                    <a:pt x="208973" y="868361"/>
                  </a:lnTo>
                  <a:lnTo>
                    <a:pt x="172485" y="841029"/>
                  </a:lnTo>
                  <a:lnTo>
                    <a:pt x="138826" y="810387"/>
                  </a:lnTo>
                  <a:lnTo>
                    <a:pt x="108235" y="776672"/>
                  </a:lnTo>
                  <a:lnTo>
                    <a:pt x="80949" y="740125"/>
                  </a:lnTo>
                  <a:lnTo>
                    <a:pt x="57208" y="700983"/>
                  </a:lnTo>
                  <a:lnTo>
                    <a:pt x="37248" y="659487"/>
                  </a:lnTo>
                  <a:lnTo>
                    <a:pt x="21309" y="615874"/>
                  </a:lnTo>
                  <a:lnTo>
                    <a:pt x="9629" y="570383"/>
                  </a:lnTo>
                  <a:lnTo>
                    <a:pt x="2447" y="523254"/>
                  </a:lnTo>
                  <a:lnTo>
                    <a:pt x="0" y="47472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89903" y="2496312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4" h="527685">
                  <a:moveTo>
                    <a:pt x="280416" y="0"/>
                  </a:moveTo>
                  <a:lnTo>
                    <a:pt x="246761" y="0"/>
                  </a:lnTo>
                  <a:lnTo>
                    <a:pt x="197814" y="8446"/>
                  </a:lnTo>
                  <a:lnTo>
                    <a:pt x="152465" y="24876"/>
                  </a:lnTo>
                  <a:lnTo>
                    <a:pt x="111500" y="48497"/>
                  </a:lnTo>
                  <a:lnTo>
                    <a:pt x="75707" y="78517"/>
                  </a:lnTo>
                  <a:lnTo>
                    <a:pt x="45874" y="114146"/>
                  </a:lnTo>
                  <a:lnTo>
                    <a:pt x="22786" y="154590"/>
                  </a:lnTo>
                  <a:lnTo>
                    <a:pt x="7232" y="199059"/>
                  </a:lnTo>
                  <a:lnTo>
                    <a:pt x="0" y="246761"/>
                  </a:lnTo>
                  <a:lnTo>
                    <a:pt x="0" y="280416"/>
                  </a:lnTo>
                  <a:lnTo>
                    <a:pt x="7232" y="328159"/>
                  </a:lnTo>
                  <a:lnTo>
                    <a:pt x="22786" y="372659"/>
                  </a:lnTo>
                  <a:lnTo>
                    <a:pt x="45874" y="413126"/>
                  </a:lnTo>
                  <a:lnTo>
                    <a:pt x="75707" y="448770"/>
                  </a:lnTo>
                  <a:lnTo>
                    <a:pt x="111500" y="478800"/>
                  </a:lnTo>
                  <a:lnTo>
                    <a:pt x="152465" y="502425"/>
                  </a:lnTo>
                  <a:lnTo>
                    <a:pt x="197814" y="518857"/>
                  </a:lnTo>
                  <a:lnTo>
                    <a:pt x="246761" y="527304"/>
                  </a:lnTo>
                  <a:lnTo>
                    <a:pt x="280416" y="527304"/>
                  </a:lnTo>
                  <a:lnTo>
                    <a:pt x="328152" y="518857"/>
                  </a:lnTo>
                  <a:lnTo>
                    <a:pt x="372602" y="502425"/>
                  </a:lnTo>
                  <a:lnTo>
                    <a:pt x="393871" y="489966"/>
                  </a:lnTo>
                  <a:lnTo>
                    <a:pt x="246761" y="489966"/>
                  </a:lnTo>
                  <a:lnTo>
                    <a:pt x="220200" y="476720"/>
                  </a:lnTo>
                  <a:lnTo>
                    <a:pt x="214376" y="471170"/>
                  </a:lnTo>
                  <a:lnTo>
                    <a:pt x="164592" y="471170"/>
                  </a:lnTo>
                  <a:lnTo>
                    <a:pt x="137322" y="455110"/>
                  </a:lnTo>
                  <a:lnTo>
                    <a:pt x="112172" y="435181"/>
                  </a:lnTo>
                  <a:lnTo>
                    <a:pt x="89832" y="411751"/>
                  </a:lnTo>
                  <a:lnTo>
                    <a:pt x="70993" y="385191"/>
                  </a:lnTo>
                  <a:lnTo>
                    <a:pt x="493758" y="385191"/>
                  </a:lnTo>
                  <a:lnTo>
                    <a:pt x="500872" y="372659"/>
                  </a:lnTo>
                  <a:lnTo>
                    <a:pt x="508238" y="351536"/>
                  </a:lnTo>
                  <a:lnTo>
                    <a:pt x="52324" y="351536"/>
                  </a:lnTo>
                  <a:lnTo>
                    <a:pt x="45210" y="334637"/>
                  </a:lnTo>
                  <a:lnTo>
                    <a:pt x="40179" y="317404"/>
                  </a:lnTo>
                  <a:lnTo>
                    <a:pt x="36554" y="299458"/>
                  </a:lnTo>
                  <a:lnTo>
                    <a:pt x="33655" y="280416"/>
                  </a:lnTo>
                  <a:lnTo>
                    <a:pt x="527303" y="280416"/>
                  </a:lnTo>
                  <a:lnTo>
                    <a:pt x="527303" y="246761"/>
                  </a:lnTo>
                  <a:lnTo>
                    <a:pt x="33655" y="246761"/>
                  </a:lnTo>
                  <a:lnTo>
                    <a:pt x="36554" y="227792"/>
                  </a:lnTo>
                  <a:lnTo>
                    <a:pt x="40179" y="209883"/>
                  </a:lnTo>
                  <a:lnTo>
                    <a:pt x="45210" y="192664"/>
                  </a:lnTo>
                  <a:lnTo>
                    <a:pt x="52324" y="175768"/>
                  </a:lnTo>
                  <a:lnTo>
                    <a:pt x="508262" y="175768"/>
                  </a:lnTo>
                  <a:lnTo>
                    <a:pt x="500872" y="154590"/>
                  </a:lnTo>
                  <a:lnTo>
                    <a:pt x="493785" y="142113"/>
                  </a:lnTo>
                  <a:lnTo>
                    <a:pt x="70993" y="142113"/>
                  </a:lnTo>
                  <a:lnTo>
                    <a:pt x="89832" y="115498"/>
                  </a:lnTo>
                  <a:lnTo>
                    <a:pt x="112172" y="92075"/>
                  </a:lnTo>
                  <a:lnTo>
                    <a:pt x="137322" y="72175"/>
                  </a:lnTo>
                  <a:lnTo>
                    <a:pt x="164592" y="56134"/>
                  </a:lnTo>
                  <a:lnTo>
                    <a:pt x="214376" y="56134"/>
                  </a:lnTo>
                  <a:lnTo>
                    <a:pt x="220200" y="50583"/>
                  </a:lnTo>
                  <a:lnTo>
                    <a:pt x="246761" y="37338"/>
                  </a:lnTo>
                  <a:lnTo>
                    <a:pt x="393879" y="37338"/>
                  </a:lnTo>
                  <a:lnTo>
                    <a:pt x="372602" y="24876"/>
                  </a:lnTo>
                  <a:lnTo>
                    <a:pt x="328152" y="8446"/>
                  </a:lnTo>
                  <a:lnTo>
                    <a:pt x="280416" y="0"/>
                  </a:lnTo>
                  <a:close/>
                </a:path>
                <a:path w="527684" h="527685">
                  <a:moveTo>
                    <a:pt x="280416" y="385191"/>
                  </a:moveTo>
                  <a:lnTo>
                    <a:pt x="246761" y="385191"/>
                  </a:lnTo>
                  <a:lnTo>
                    <a:pt x="246761" y="489966"/>
                  </a:lnTo>
                  <a:lnTo>
                    <a:pt x="280416" y="489966"/>
                  </a:lnTo>
                  <a:lnTo>
                    <a:pt x="280416" y="385191"/>
                  </a:lnTo>
                  <a:close/>
                </a:path>
                <a:path w="527684" h="527685">
                  <a:moveTo>
                    <a:pt x="403860" y="385191"/>
                  </a:moveTo>
                  <a:lnTo>
                    <a:pt x="366522" y="385191"/>
                  </a:lnTo>
                  <a:lnTo>
                    <a:pt x="350460" y="423654"/>
                  </a:lnTo>
                  <a:lnTo>
                    <a:pt x="330517" y="454390"/>
                  </a:lnTo>
                  <a:lnTo>
                    <a:pt x="307050" y="476720"/>
                  </a:lnTo>
                  <a:lnTo>
                    <a:pt x="280416" y="489966"/>
                  </a:lnTo>
                  <a:lnTo>
                    <a:pt x="393871" y="489966"/>
                  </a:lnTo>
                  <a:lnTo>
                    <a:pt x="412932" y="478800"/>
                  </a:lnTo>
                  <a:lnTo>
                    <a:pt x="421921" y="471170"/>
                  </a:lnTo>
                  <a:lnTo>
                    <a:pt x="362712" y="471170"/>
                  </a:lnTo>
                  <a:lnTo>
                    <a:pt x="373891" y="453038"/>
                  </a:lnTo>
                  <a:lnTo>
                    <a:pt x="384714" y="432419"/>
                  </a:lnTo>
                  <a:lnTo>
                    <a:pt x="394823" y="409680"/>
                  </a:lnTo>
                  <a:lnTo>
                    <a:pt x="403860" y="385191"/>
                  </a:lnTo>
                  <a:close/>
                </a:path>
                <a:path w="527684" h="527685">
                  <a:moveTo>
                    <a:pt x="160782" y="385191"/>
                  </a:moveTo>
                  <a:lnTo>
                    <a:pt x="123444" y="385191"/>
                  </a:lnTo>
                  <a:lnTo>
                    <a:pt x="131945" y="409680"/>
                  </a:lnTo>
                  <a:lnTo>
                    <a:pt x="141160" y="432419"/>
                  </a:lnTo>
                  <a:lnTo>
                    <a:pt x="151804" y="453038"/>
                  </a:lnTo>
                  <a:lnTo>
                    <a:pt x="164592" y="471170"/>
                  </a:lnTo>
                  <a:lnTo>
                    <a:pt x="214376" y="471170"/>
                  </a:lnTo>
                  <a:lnTo>
                    <a:pt x="196770" y="454390"/>
                  </a:lnTo>
                  <a:lnTo>
                    <a:pt x="176841" y="423654"/>
                  </a:lnTo>
                  <a:lnTo>
                    <a:pt x="160782" y="385191"/>
                  </a:lnTo>
                  <a:close/>
                </a:path>
                <a:path w="527684" h="527685">
                  <a:moveTo>
                    <a:pt x="493758" y="385191"/>
                  </a:moveTo>
                  <a:lnTo>
                    <a:pt x="456184" y="385191"/>
                  </a:lnTo>
                  <a:lnTo>
                    <a:pt x="437417" y="411751"/>
                  </a:lnTo>
                  <a:lnTo>
                    <a:pt x="415115" y="435181"/>
                  </a:lnTo>
                  <a:lnTo>
                    <a:pt x="389979" y="455110"/>
                  </a:lnTo>
                  <a:lnTo>
                    <a:pt x="362712" y="471170"/>
                  </a:lnTo>
                  <a:lnTo>
                    <a:pt x="421921" y="471170"/>
                  </a:lnTo>
                  <a:lnTo>
                    <a:pt x="448310" y="448770"/>
                  </a:lnTo>
                  <a:lnTo>
                    <a:pt x="477901" y="413126"/>
                  </a:lnTo>
                  <a:lnTo>
                    <a:pt x="493758" y="385191"/>
                  </a:lnTo>
                  <a:close/>
                </a:path>
                <a:path w="527684" h="527685">
                  <a:moveTo>
                    <a:pt x="138430" y="280416"/>
                  </a:moveTo>
                  <a:lnTo>
                    <a:pt x="104648" y="280416"/>
                  </a:lnTo>
                  <a:lnTo>
                    <a:pt x="105300" y="299458"/>
                  </a:lnTo>
                  <a:lnTo>
                    <a:pt x="107013" y="317404"/>
                  </a:lnTo>
                  <a:lnTo>
                    <a:pt x="109416" y="334637"/>
                  </a:lnTo>
                  <a:lnTo>
                    <a:pt x="112141" y="351536"/>
                  </a:lnTo>
                  <a:lnTo>
                    <a:pt x="149606" y="351536"/>
                  </a:lnTo>
                  <a:lnTo>
                    <a:pt x="146770" y="334637"/>
                  </a:lnTo>
                  <a:lnTo>
                    <a:pt x="143970" y="317404"/>
                  </a:lnTo>
                  <a:lnTo>
                    <a:pt x="141194" y="299458"/>
                  </a:lnTo>
                  <a:lnTo>
                    <a:pt x="138430" y="280416"/>
                  </a:lnTo>
                  <a:close/>
                </a:path>
                <a:path w="527684" h="527685">
                  <a:moveTo>
                    <a:pt x="280416" y="280416"/>
                  </a:moveTo>
                  <a:lnTo>
                    <a:pt x="246761" y="280416"/>
                  </a:lnTo>
                  <a:lnTo>
                    <a:pt x="246761" y="351536"/>
                  </a:lnTo>
                  <a:lnTo>
                    <a:pt x="280416" y="351536"/>
                  </a:lnTo>
                  <a:lnTo>
                    <a:pt x="280416" y="280416"/>
                  </a:lnTo>
                  <a:close/>
                </a:path>
                <a:path w="527684" h="527685">
                  <a:moveTo>
                    <a:pt x="418846" y="280416"/>
                  </a:moveTo>
                  <a:lnTo>
                    <a:pt x="385191" y="280416"/>
                  </a:lnTo>
                  <a:lnTo>
                    <a:pt x="384556" y="299458"/>
                  </a:lnTo>
                  <a:lnTo>
                    <a:pt x="382873" y="317404"/>
                  </a:lnTo>
                  <a:lnTo>
                    <a:pt x="380476" y="334637"/>
                  </a:lnTo>
                  <a:lnTo>
                    <a:pt x="377698" y="351536"/>
                  </a:lnTo>
                  <a:lnTo>
                    <a:pt x="411353" y="351536"/>
                  </a:lnTo>
                  <a:lnTo>
                    <a:pt x="414131" y="334637"/>
                  </a:lnTo>
                  <a:lnTo>
                    <a:pt x="416528" y="317404"/>
                  </a:lnTo>
                  <a:lnTo>
                    <a:pt x="418211" y="299458"/>
                  </a:lnTo>
                  <a:lnTo>
                    <a:pt x="418846" y="280416"/>
                  </a:lnTo>
                  <a:close/>
                </a:path>
                <a:path w="527684" h="527685">
                  <a:moveTo>
                    <a:pt x="523621" y="280416"/>
                  </a:moveTo>
                  <a:lnTo>
                    <a:pt x="489966" y="280416"/>
                  </a:lnTo>
                  <a:lnTo>
                    <a:pt x="488678" y="299458"/>
                  </a:lnTo>
                  <a:lnTo>
                    <a:pt x="485282" y="317404"/>
                  </a:lnTo>
                  <a:lnTo>
                    <a:pt x="480482" y="334637"/>
                  </a:lnTo>
                  <a:lnTo>
                    <a:pt x="474979" y="351536"/>
                  </a:lnTo>
                  <a:lnTo>
                    <a:pt x="508238" y="351536"/>
                  </a:lnTo>
                  <a:lnTo>
                    <a:pt x="516389" y="328159"/>
                  </a:lnTo>
                  <a:lnTo>
                    <a:pt x="523621" y="280416"/>
                  </a:lnTo>
                  <a:close/>
                </a:path>
                <a:path w="527684" h="527685">
                  <a:moveTo>
                    <a:pt x="149606" y="175768"/>
                  </a:moveTo>
                  <a:lnTo>
                    <a:pt x="112141" y="175768"/>
                  </a:lnTo>
                  <a:lnTo>
                    <a:pt x="109416" y="192664"/>
                  </a:lnTo>
                  <a:lnTo>
                    <a:pt x="107013" y="209883"/>
                  </a:lnTo>
                  <a:lnTo>
                    <a:pt x="105300" y="227792"/>
                  </a:lnTo>
                  <a:lnTo>
                    <a:pt x="104648" y="246761"/>
                  </a:lnTo>
                  <a:lnTo>
                    <a:pt x="138430" y="246761"/>
                  </a:lnTo>
                  <a:lnTo>
                    <a:pt x="141194" y="227792"/>
                  </a:lnTo>
                  <a:lnTo>
                    <a:pt x="143970" y="209883"/>
                  </a:lnTo>
                  <a:lnTo>
                    <a:pt x="146770" y="192664"/>
                  </a:lnTo>
                  <a:lnTo>
                    <a:pt x="149606" y="175768"/>
                  </a:lnTo>
                  <a:close/>
                </a:path>
                <a:path w="527684" h="527685">
                  <a:moveTo>
                    <a:pt x="280416" y="175768"/>
                  </a:moveTo>
                  <a:lnTo>
                    <a:pt x="246761" y="175768"/>
                  </a:lnTo>
                  <a:lnTo>
                    <a:pt x="246761" y="246761"/>
                  </a:lnTo>
                  <a:lnTo>
                    <a:pt x="280416" y="246761"/>
                  </a:lnTo>
                  <a:lnTo>
                    <a:pt x="280416" y="175768"/>
                  </a:lnTo>
                  <a:close/>
                </a:path>
                <a:path w="527684" h="527685">
                  <a:moveTo>
                    <a:pt x="411353" y="175768"/>
                  </a:moveTo>
                  <a:lnTo>
                    <a:pt x="377698" y="175768"/>
                  </a:lnTo>
                  <a:lnTo>
                    <a:pt x="380476" y="192664"/>
                  </a:lnTo>
                  <a:lnTo>
                    <a:pt x="382873" y="209883"/>
                  </a:lnTo>
                  <a:lnTo>
                    <a:pt x="384556" y="227792"/>
                  </a:lnTo>
                  <a:lnTo>
                    <a:pt x="385191" y="246761"/>
                  </a:lnTo>
                  <a:lnTo>
                    <a:pt x="418846" y="246761"/>
                  </a:lnTo>
                  <a:lnTo>
                    <a:pt x="418211" y="227792"/>
                  </a:lnTo>
                  <a:lnTo>
                    <a:pt x="416528" y="209883"/>
                  </a:lnTo>
                  <a:lnTo>
                    <a:pt x="414131" y="192664"/>
                  </a:lnTo>
                  <a:lnTo>
                    <a:pt x="411353" y="175768"/>
                  </a:lnTo>
                  <a:close/>
                </a:path>
                <a:path w="527684" h="527685">
                  <a:moveTo>
                    <a:pt x="508262" y="175768"/>
                  </a:moveTo>
                  <a:lnTo>
                    <a:pt x="474979" y="175768"/>
                  </a:lnTo>
                  <a:lnTo>
                    <a:pt x="480482" y="192664"/>
                  </a:lnTo>
                  <a:lnTo>
                    <a:pt x="485282" y="209883"/>
                  </a:lnTo>
                  <a:lnTo>
                    <a:pt x="488678" y="227792"/>
                  </a:lnTo>
                  <a:lnTo>
                    <a:pt x="489966" y="246761"/>
                  </a:lnTo>
                  <a:lnTo>
                    <a:pt x="523621" y="246761"/>
                  </a:lnTo>
                  <a:lnTo>
                    <a:pt x="516389" y="199059"/>
                  </a:lnTo>
                  <a:lnTo>
                    <a:pt x="508262" y="175768"/>
                  </a:lnTo>
                  <a:close/>
                </a:path>
                <a:path w="527684" h="527685">
                  <a:moveTo>
                    <a:pt x="214376" y="56134"/>
                  </a:moveTo>
                  <a:lnTo>
                    <a:pt x="164592" y="56134"/>
                  </a:lnTo>
                  <a:lnTo>
                    <a:pt x="151804" y="74265"/>
                  </a:lnTo>
                  <a:lnTo>
                    <a:pt x="141160" y="94884"/>
                  </a:lnTo>
                  <a:lnTo>
                    <a:pt x="131945" y="117623"/>
                  </a:lnTo>
                  <a:lnTo>
                    <a:pt x="123444" y="142113"/>
                  </a:lnTo>
                  <a:lnTo>
                    <a:pt x="160782" y="142113"/>
                  </a:lnTo>
                  <a:lnTo>
                    <a:pt x="176841" y="103649"/>
                  </a:lnTo>
                  <a:lnTo>
                    <a:pt x="196770" y="72913"/>
                  </a:lnTo>
                  <a:lnTo>
                    <a:pt x="214376" y="56134"/>
                  </a:lnTo>
                  <a:close/>
                </a:path>
                <a:path w="527684" h="527685">
                  <a:moveTo>
                    <a:pt x="280416" y="37338"/>
                  </a:moveTo>
                  <a:lnTo>
                    <a:pt x="246761" y="37338"/>
                  </a:lnTo>
                  <a:lnTo>
                    <a:pt x="246761" y="142113"/>
                  </a:lnTo>
                  <a:lnTo>
                    <a:pt x="280416" y="142113"/>
                  </a:lnTo>
                  <a:lnTo>
                    <a:pt x="280416" y="37338"/>
                  </a:lnTo>
                  <a:close/>
                </a:path>
                <a:path w="527684" h="527685">
                  <a:moveTo>
                    <a:pt x="393879" y="37338"/>
                  </a:moveTo>
                  <a:lnTo>
                    <a:pt x="280416" y="37338"/>
                  </a:lnTo>
                  <a:lnTo>
                    <a:pt x="307050" y="50583"/>
                  </a:lnTo>
                  <a:lnTo>
                    <a:pt x="330517" y="72913"/>
                  </a:lnTo>
                  <a:lnTo>
                    <a:pt x="350460" y="103649"/>
                  </a:lnTo>
                  <a:lnTo>
                    <a:pt x="366522" y="142113"/>
                  </a:lnTo>
                  <a:lnTo>
                    <a:pt x="403860" y="142113"/>
                  </a:lnTo>
                  <a:lnTo>
                    <a:pt x="394823" y="117623"/>
                  </a:lnTo>
                  <a:lnTo>
                    <a:pt x="384714" y="94884"/>
                  </a:lnTo>
                  <a:lnTo>
                    <a:pt x="373891" y="74265"/>
                  </a:lnTo>
                  <a:lnTo>
                    <a:pt x="362712" y="56134"/>
                  </a:lnTo>
                  <a:lnTo>
                    <a:pt x="421932" y="56134"/>
                  </a:lnTo>
                  <a:lnTo>
                    <a:pt x="412932" y="48497"/>
                  </a:lnTo>
                  <a:lnTo>
                    <a:pt x="393879" y="37338"/>
                  </a:lnTo>
                  <a:close/>
                </a:path>
                <a:path w="527684" h="527685">
                  <a:moveTo>
                    <a:pt x="421932" y="56134"/>
                  </a:moveTo>
                  <a:lnTo>
                    <a:pt x="362712" y="56134"/>
                  </a:lnTo>
                  <a:lnTo>
                    <a:pt x="389979" y="72175"/>
                  </a:lnTo>
                  <a:lnTo>
                    <a:pt x="415115" y="92075"/>
                  </a:lnTo>
                  <a:lnTo>
                    <a:pt x="437417" y="115498"/>
                  </a:lnTo>
                  <a:lnTo>
                    <a:pt x="456184" y="142113"/>
                  </a:lnTo>
                  <a:lnTo>
                    <a:pt x="493785" y="142113"/>
                  </a:lnTo>
                  <a:lnTo>
                    <a:pt x="477900" y="114146"/>
                  </a:lnTo>
                  <a:lnTo>
                    <a:pt x="448309" y="78517"/>
                  </a:lnTo>
                  <a:lnTo>
                    <a:pt x="421932" y="561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05473" y="7055942"/>
            <a:ext cx="321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325" dirty="0">
                <a:solidFill>
                  <a:srgbClr val="FFFFFF"/>
                </a:solidFill>
                <a:latin typeface="Arial"/>
                <a:cs typeface="Arial"/>
              </a:rPr>
              <a:t>#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99403" y="4213098"/>
            <a:ext cx="345757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All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fields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source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have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type.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type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reflects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kind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information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stored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field.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9825" y="7065391"/>
            <a:ext cx="496633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4020" algn="r">
              <a:lnSpc>
                <a:spcPct val="100000"/>
              </a:lnSpc>
              <a:spcBef>
                <a:spcPts val="100"/>
              </a:spcBef>
            </a:pPr>
            <a:r>
              <a:rPr sz="2000" b="1" spc="85" dirty="0">
                <a:solidFill>
                  <a:srgbClr val="3E3E3E"/>
                </a:solidFill>
                <a:latin typeface="Arial"/>
                <a:cs typeface="Arial"/>
              </a:rPr>
              <a:t>Numerical</a:t>
            </a:r>
            <a:r>
              <a:rPr sz="2000" b="1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r>
              <a:rPr sz="2000" b="1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contain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Numeric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data,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including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decimal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numbers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considered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Numerical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000" b="1" spc="25" dirty="0">
                <a:solidFill>
                  <a:srgbClr val="EC7C30"/>
                </a:solidFill>
                <a:latin typeface="Arial"/>
                <a:cs typeface="Arial"/>
              </a:rPr>
              <a:t>Example:</a:t>
            </a:r>
            <a:r>
              <a:rPr sz="2000" b="1" spc="-7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34.56,</a:t>
            </a:r>
            <a:r>
              <a:rPr sz="20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410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69042" y="7131557"/>
            <a:ext cx="50641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100" dirty="0">
                <a:solidFill>
                  <a:srgbClr val="3E3E3E"/>
                </a:solidFill>
                <a:latin typeface="Arial"/>
                <a:cs typeface="Arial"/>
              </a:rPr>
              <a:t>Date</a:t>
            </a:r>
            <a:r>
              <a:rPr sz="2000" b="1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b="1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60" dirty="0">
                <a:solidFill>
                  <a:srgbClr val="3E3E3E"/>
                </a:solidFill>
                <a:latin typeface="Arial"/>
                <a:cs typeface="Arial"/>
              </a:rPr>
              <a:t>Time</a:t>
            </a:r>
            <a:r>
              <a:rPr sz="20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r>
              <a:rPr sz="2000" b="1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contain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date 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as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well 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as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Time </a:t>
            </a:r>
            <a:r>
              <a:rPr sz="2000" spc="100" dirty="0">
                <a:solidFill>
                  <a:srgbClr val="3E3E3E"/>
                </a:solidFill>
                <a:latin typeface="Arial"/>
                <a:cs typeface="Arial"/>
              </a:rPr>
              <a:t>information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are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 considered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Date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Time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25" dirty="0">
                <a:solidFill>
                  <a:srgbClr val="EC7C30"/>
                </a:solidFill>
                <a:latin typeface="Arial"/>
                <a:cs typeface="Arial"/>
              </a:rPr>
              <a:t>Example:</a:t>
            </a:r>
            <a:r>
              <a:rPr sz="2000" b="1" spc="-5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“01/23/2015</a:t>
            </a:r>
            <a:r>
              <a:rPr sz="20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Arial"/>
                <a:cs typeface="Arial"/>
              </a:rPr>
              <a:t>4:54:00PM”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841" y="1280540"/>
            <a:ext cx="1318704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9200" marR="5080" indent="-2477135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addition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type,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every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field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Public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characterized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two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important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settings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that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determine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behavior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field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when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placed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on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shelf: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0971" y="3043173"/>
            <a:ext cx="3543935" cy="1198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Char char="•"/>
              <a:tabLst>
                <a:tab pos="469900" algn="l"/>
                <a:tab pos="470534" algn="l"/>
              </a:tabLst>
            </a:pP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Dimension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vs.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Measure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E3E3E"/>
              </a:buClr>
              <a:buFont typeface="Arial"/>
              <a:buChar char="•"/>
            </a:pPr>
            <a:endParaRPr sz="3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har char="•"/>
              <a:tabLst>
                <a:tab pos="469900" algn="l"/>
                <a:tab pos="470534" algn="l"/>
              </a:tabLst>
            </a:pP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Discrete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vs.</a:t>
            </a:r>
            <a:r>
              <a:rPr sz="22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Continuous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8969" y="268350"/>
            <a:ext cx="2261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Data</a:t>
            </a:r>
            <a:r>
              <a:rPr spc="-155" dirty="0"/>
              <a:t> </a:t>
            </a:r>
            <a:r>
              <a:rPr spc="20" dirty="0"/>
              <a:t>Roles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622804" y="5216652"/>
            <a:ext cx="11061700" cy="1318260"/>
            <a:chOff x="2622804" y="5216652"/>
            <a:chExt cx="11061700" cy="1318260"/>
          </a:xfrm>
        </p:grpSpPr>
        <p:sp>
          <p:nvSpPr>
            <p:cNvPr id="6" name="object 6"/>
            <p:cNvSpPr/>
            <p:nvPr/>
          </p:nvSpPr>
          <p:spPr>
            <a:xfrm>
              <a:off x="3282696" y="5451348"/>
              <a:ext cx="10395585" cy="848994"/>
            </a:xfrm>
            <a:custGeom>
              <a:avLst/>
              <a:gdLst/>
              <a:ahLst/>
              <a:cxnLst/>
              <a:rect l="l" t="t" r="r" b="b"/>
              <a:pathLst>
                <a:path w="10395585" h="848995">
                  <a:moveTo>
                    <a:pt x="10253725" y="0"/>
                  </a:moveTo>
                  <a:lnTo>
                    <a:pt x="141477" y="0"/>
                  </a:lnTo>
                  <a:lnTo>
                    <a:pt x="96771" y="7215"/>
                  </a:lnTo>
                  <a:lnTo>
                    <a:pt x="57936" y="27306"/>
                  </a:lnTo>
                  <a:lnTo>
                    <a:pt x="27306" y="57936"/>
                  </a:lnTo>
                  <a:lnTo>
                    <a:pt x="7215" y="96771"/>
                  </a:lnTo>
                  <a:lnTo>
                    <a:pt x="0" y="141477"/>
                  </a:lnTo>
                  <a:lnTo>
                    <a:pt x="0" y="707389"/>
                  </a:lnTo>
                  <a:lnTo>
                    <a:pt x="7215" y="752096"/>
                  </a:lnTo>
                  <a:lnTo>
                    <a:pt x="27306" y="790931"/>
                  </a:lnTo>
                  <a:lnTo>
                    <a:pt x="57936" y="821561"/>
                  </a:lnTo>
                  <a:lnTo>
                    <a:pt x="96771" y="841652"/>
                  </a:lnTo>
                  <a:lnTo>
                    <a:pt x="141477" y="848868"/>
                  </a:lnTo>
                  <a:lnTo>
                    <a:pt x="10253725" y="848868"/>
                  </a:lnTo>
                  <a:lnTo>
                    <a:pt x="10298432" y="841652"/>
                  </a:lnTo>
                  <a:lnTo>
                    <a:pt x="10337267" y="821561"/>
                  </a:lnTo>
                  <a:lnTo>
                    <a:pt x="10367897" y="790931"/>
                  </a:lnTo>
                  <a:lnTo>
                    <a:pt x="10387988" y="752096"/>
                  </a:lnTo>
                  <a:lnTo>
                    <a:pt x="10395204" y="707389"/>
                  </a:lnTo>
                  <a:lnTo>
                    <a:pt x="10395204" y="141477"/>
                  </a:lnTo>
                  <a:lnTo>
                    <a:pt x="10387988" y="96771"/>
                  </a:lnTo>
                  <a:lnTo>
                    <a:pt x="10367897" y="57936"/>
                  </a:lnTo>
                  <a:lnTo>
                    <a:pt x="10337267" y="27306"/>
                  </a:lnTo>
                  <a:lnTo>
                    <a:pt x="10298432" y="7215"/>
                  </a:lnTo>
                  <a:lnTo>
                    <a:pt x="10253725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82696" y="5451348"/>
              <a:ext cx="10395585" cy="848994"/>
            </a:xfrm>
            <a:custGeom>
              <a:avLst/>
              <a:gdLst/>
              <a:ahLst/>
              <a:cxnLst/>
              <a:rect l="l" t="t" r="r" b="b"/>
              <a:pathLst>
                <a:path w="10395585" h="848995">
                  <a:moveTo>
                    <a:pt x="0" y="141477"/>
                  </a:moveTo>
                  <a:lnTo>
                    <a:pt x="7215" y="96771"/>
                  </a:lnTo>
                  <a:lnTo>
                    <a:pt x="27306" y="57936"/>
                  </a:lnTo>
                  <a:lnTo>
                    <a:pt x="57936" y="27306"/>
                  </a:lnTo>
                  <a:lnTo>
                    <a:pt x="96771" y="7215"/>
                  </a:lnTo>
                  <a:lnTo>
                    <a:pt x="141477" y="0"/>
                  </a:lnTo>
                  <a:lnTo>
                    <a:pt x="10253725" y="0"/>
                  </a:lnTo>
                  <a:lnTo>
                    <a:pt x="10298432" y="7215"/>
                  </a:lnTo>
                  <a:lnTo>
                    <a:pt x="10337267" y="27306"/>
                  </a:lnTo>
                  <a:lnTo>
                    <a:pt x="10367897" y="57936"/>
                  </a:lnTo>
                  <a:lnTo>
                    <a:pt x="10387988" y="96771"/>
                  </a:lnTo>
                  <a:lnTo>
                    <a:pt x="10395204" y="141477"/>
                  </a:lnTo>
                  <a:lnTo>
                    <a:pt x="10395204" y="707389"/>
                  </a:lnTo>
                  <a:lnTo>
                    <a:pt x="10387988" y="752096"/>
                  </a:lnTo>
                  <a:lnTo>
                    <a:pt x="10367897" y="790931"/>
                  </a:lnTo>
                  <a:lnTo>
                    <a:pt x="10337267" y="821561"/>
                  </a:lnTo>
                  <a:lnTo>
                    <a:pt x="10298432" y="841652"/>
                  </a:lnTo>
                  <a:lnTo>
                    <a:pt x="10253725" y="848868"/>
                  </a:lnTo>
                  <a:lnTo>
                    <a:pt x="141477" y="848868"/>
                  </a:lnTo>
                  <a:lnTo>
                    <a:pt x="96771" y="841652"/>
                  </a:lnTo>
                  <a:lnTo>
                    <a:pt x="57936" y="821561"/>
                  </a:lnTo>
                  <a:lnTo>
                    <a:pt x="27306" y="790931"/>
                  </a:lnTo>
                  <a:lnTo>
                    <a:pt x="7215" y="752096"/>
                  </a:lnTo>
                  <a:lnTo>
                    <a:pt x="0" y="707389"/>
                  </a:lnTo>
                  <a:lnTo>
                    <a:pt x="0" y="141477"/>
                  </a:lnTo>
                  <a:close/>
                </a:path>
              </a:pathLst>
            </a:custGeom>
            <a:ln w="1219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45311" y="5420868"/>
              <a:ext cx="132715" cy="861060"/>
            </a:xfrm>
            <a:custGeom>
              <a:avLst/>
              <a:gdLst/>
              <a:ahLst/>
              <a:cxnLst/>
              <a:rect l="l" t="t" r="r" b="b"/>
              <a:pathLst>
                <a:path w="132715" h="861060">
                  <a:moveTo>
                    <a:pt x="66294" y="0"/>
                  </a:moveTo>
                  <a:lnTo>
                    <a:pt x="0" y="0"/>
                  </a:lnTo>
                  <a:lnTo>
                    <a:pt x="0" y="861060"/>
                  </a:lnTo>
                  <a:lnTo>
                    <a:pt x="66294" y="861060"/>
                  </a:lnTo>
                  <a:lnTo>
                    <a:pt x="92082" y="855845"/>
                  </a:lnTo>
                  <a:lnTo>
                    <a:pt x="113157" y="841629"/>
                  </a:lnTo>
                  <a:lnTo>
                    <a:pt x="127373" y="820554"/>
                  </a:lnTo>
                  <a:lnTo>
                    <a:pt x="132588" y="794766"/>
                  </a:lnTo>
                  <a:lnTo>
                    <a:pt x="132588" y="66294"/>
                  </a:lnTo>
                  <a:lnTo>
                    <a:pt x="127373" y="40505"/>
                  </a:lnTo>
                  <a:lnTo>
                    <a:pt x="113157" y="19430"/>
                  </a:lnTo>
                  <a:lnTo>
                    <a:pt x="92082" y="5214"/>
                  </a:lnTo>
                  <a:lnTo>
                    <a:pt x="66294" y="0"/>
                  </a:lnTo>
                  <a:close/>
                </a:path>
              </a:pathLst>
            </a:custGeom>
            <a:solidFill>
              <a:srgbClr val="057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45311" y="5420868"/>
              <a:ext cx="132715" cy="861060"/>
            </a:xfrm>
            <a:custGeom>
              <a:avLst/>
              <a:gdLst/>
              <a:ahLst/>
              <a:cxnLst/>
              <a:rect l="l" t="t" r="r" b="b"/>
              <a:pathLst>
                <a:path w="132715" h="861060">
                  <a:moveTo>
                    <a:pt x="132588" y="66294"/>
                  </a:moveTo>
                  <a:lnTo>
                    <a:pt x="132588" y="794766"/>
                  </a:lnTo>
                  <a:lnTo>
                    <a:pt x="127373" y="820554"/>
                  </a:lnTo>
                  <a:lnTo>
                    <a:pt x="113157" y="841629"/>
                  </a:lnTo>
                  <a:lnTo>
                    <a:pt x="92082" y="855845"/>
                  </a:lnTo>
                  <a:lnTo>
                    <a:pt x="66294" y="861060"/>
                  </a:lnTo>
                  <a:lnTo>
                    <a:pt x="0" y="861060"/>
                  </a:lnTo>
                  <a:lnTo>
                    <a:pt x="0" y="0"/>
                  </a:lnTo>
                  <a:lnTo>
                    <a:pt x="66294" y="0"/>
                  </a:lnTo>
                  <a:lnTo>
                    <a:pt x="92082" y="5214"/>
                  </a:lnTo>
                  <a:lnTo>
                    <a:pt x="113157" y="19430"/>
                  </a:lnTo>
                  <a:lnTo>
                    <a:pt x="127373" y="40505"/>
                  </a:lnTo>
                  <a:lnTo>
                    <a:pt x="132588" y="66294"/>
                  </a:lnTo>
                  <a:close/>
                </a:path>
              </a:pathLst>
            </a:custGeom>
            <a:ln w="12192">
              <a:solidFill>
                <a:srgbClr val="057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8900" y="5222748"/>
              <a:ext cx="1308100" cy="1306195"/>
            </a:xfrm>
            <a:custGeom>
              <a:avLst/>
              <a:gdLst/>
              <a:ahLst/>
              <a:cxnLst/>
              <a:rect l="l" t="t" r="r" b="b"/>
              <a:pathLst>
                <a:path w="1308100" h="1306195">
                  <a:moveTo>
                    <a:pt x="653796" y="0"/>
                  </a:moveTo>
                  <a:lnTo>
                    <a:pt x="605004" y="1791"/>
                  </a:lnTo>
                  <a:lnTo>
                    <a:pt x="557187" y="7080"/>
                  </a:lnTo>
                  <a:lnTo>
                    <a:pt x="510469" y="15740"/>
                  </a:lnTo>
                  <a:lnTo>
                    <a:pt x="464978" y="27647"/>
                  </a:lnTo>
                  <a:lnTo>
                    <a:pt x="420840" y="42672"/>
                  </a:lnTo>
                  <a:lnTo>
                    <a:pt x="378181" y="60691"/>
                  </a:lnTo>
                  <a:lnTo>
                    <a:pt x="337127" y="81576"/>
                  </a:lnTo>
                  <a:lnTo>
                    <a:pt x="297806" y="105202"/>
                  </a:lnTo>
                  <a:lnTo>
                    <a:pt x="260343" y="131443"/>
                  </a:lnTo>
                  <a:lnTo>
                    <a:pt x="224866" y="160171"/>
                  </a:lnTo>
                  <a:lnTo>
                    <a:pt x="191500" y="191261"/>
                  </a:lnTo>
                  <a:lnTo>
                    <a:pt x="160372" y="224587"/>
                  </a:lnTo>
                  <a:lnTo>
                    <a:pt x="131608" y="260023"/>
                  </a:lnTo>
                  <a:lnTo>
                    <a:pt x="105335" y="297441"/>
                  </a:lnTo>
                  <a:lnTo>
                    <a:pt x="81680" y="336716"/>
                  </a:lnTo>
                  <a:lnTo>
                    <a:pt x="60768" y="377722"/>
                  </a:lnTo>
                  <a:lnTo>
                    <a:pt x="42727" y="420333"/>
                  </a:lnTo>
                  <a:lnTo>
                    <a:pt x="27682" y="464422"/>
                  </a:lnTo>
                  <a:lnTo>
                    <a:pt x="15761" y="509862"/>
                  </a:lnTo>
                  <a:lnTo>
                    <a:pt x="7089" y="556529"/>
                  </a:lnTo>
                  <a:lnTo>
                    <a:pt x="1793" y="604294"/>
                  </a:lnTo>
                  <a:lnTo>
                    <a:pt x="0" y="653034"/>
                  </a:lnTo>
                  <a:lnTo>
                    <a:pt x="1793" y="701773"/>
                  </a:lnTo>
                  <a:lnTo>
                    <a:pt x="7089" y="749538"/>
                  </a:lnTo>
                  <a:lnTo>
                    <a:pt x="15761" y="796205"/>
                  </a:lnTo>
                  <a:lnTo>
                    <a:pt x="27682" y="841645"/>
                  </a:lnTo>
                  <a:lnTo>
                    <a:pt x="42727" y="885734"/>
                  </a:lnTo>
                  <a:lnTo>
                    <a:pt x="60768" y="928345"/>
                  </a:lnTo>
                  <a:lnTo>
                    <a:pt x="81680" y="969351"/>
                  </a:lnTo>
                  <a:lnTo>
                    <a:pt x="105335" y="1008626"/>
                  </a:lnTo>
                  <a:lnTo>
                    <a:pt x="131608" y="1046044"/>
                  </a:lnTo>
                  <a:lnTo>
                    <a:pt x="160372" y="1081480"/>
                  </a:lnTo>
                  <a:lnTo>
                    <a:pt x="191500" y="1114806"/>
                  </a:lnTo>
                  <a:lnTo>
                    <a:pt x="224866" y="1145896"/>
                  </a:lnTo>
                  <a:lnTo>
                    <a:pt x="260343" y="1174624"/>
                  </a:lnTo>
                  <a:lnTo>
                    <a:pt x="297806" y="1200865"/>
                  </a:lnTo>
                  <a:lnTo>
                    <a:pt x="337127" y="1224491"/>
                  </a:lnTo>
                  <a:lnTo>
                    <a:pt x="378181" y="1245376"/>
                  </a:lnTo>
                  <a:lnTo>
                    <a:pt x="420840" y="1263395"/>
                  </a:lnTo>
                  <a:lnTo>
                    <a:pt x="464978" y="1278420"/>
                  </a:lnTo>
                  <a:lnTo>
                    <a:pt x="510469" y="1290327"/>
                  </a:lnTo>
                  <a:lnTo>
                    <a:pt x="557187" y="1298987"/>
                  </a:lnTo>
                  <a:lnTo>
                    <a:pt x="605004" y="1304276"/>
                  </a:lnTo>
                  <a:lnTo>
                    <a:pt x="653796" y="1306068"/>
                  </a:lnTo>
                  <a:lnTo>
                    <a:pt x="702587" y="1304276"/>
                  </a:lnTo>
                  <a:lnTo>
                    <a:pt x="750404" y="1298987"/>
                  </a:lnTo>
                  <a:lnTo>
                    <a:pt x="797122" y="1290327"/>
                  </a:lnTo>
                  <a:lnTo>
                    <a:pt x="842613" y="1278420"/>
                  </a:lnTo>
                  <a:lnTo>
                    <a:pt x="886751" y="1263395"/>
                  </a:lnTo>
                  <a:lnTo>
                    <a:pt x="929410" y="1245376"/>
                  </a:lnTo>
                  <a:lnTo>
                    <a:pt x="970464" y="1224491"/>
                  </a:lnTo>
                  <a:lnTo>
                    <a:pt x="1009785" y="1200865"/>
                  </a:lnTo>
                  <a:lnTo>
                    <a:pt x="1047248" y="1174624"/>
                  </a:lnTo>
                  <a:lnTo>
                    <a:pt x="1082725" y="1145896"/>
                  </a:lnTo>
                  <a:lnTo>
                    <a:pt x="1116091" y="1114805"/>
                  </a:lnTo>
                  <a:lnTo>
                    <a:pt x="1147219" y="1081480"/>
                  </a:lnTo>
                  <a:lnTo>
                    <a:pt x="1175983" y="1046044"/>
                  </a:lnTo>
                  <a:lnTo>
                    <a:pt x="1202256" y="1008626"/>
                  </a:lnTo>
                  <a:lnTo>
                    <a:pt x="1225911" y="969351"/>
                  </a:lnTo>
                  <a:lnTo>
                    <a:pt x="1246823" y="928345"/>
                  </a:lnTo>
                  <a:lnTo>
                    <a:pt x="1264864" y="885734"/>
                  </a:lnTo>
                  <a:lnTo>
                    <a:pt x="1279909" y="841645"/>
                  </a:lnTo>
                  <a:lnTo>
                    <a:pt x="1291830" y="796205"/>
                  </a:lnTo>
                  <a:lnTo>
                    <a:pt x="1300502" y="749538"/>
                  </a:lnTo>
                  <a:lnTo>
                    <a:pt x="1305798" y="701773"/>
                  </a:lnTo>
                  <a:lnTo>
                    <a:pt x="1307591" y="653034"/>
                  </a:lnTo>
                  <a:lnTo>
                    <a:pt x="1305798" y="604294"/>
                  </a:lnTo>
                  <a:lnTo>
                    <a:pt x="1300502" y="556529"/>
                  </a:lnTo>
                  <a:lnTo>
                    <a:pt x="1291830" y="509862"/>
                  </a:lnTo>
                  <a:lnTo>
                    <a:pt x="1279909" y="464422"/>
                  </a:lnTo>
                  <a:lnTo>
                    <a:pt x="1264864" y="420333"/>
                  </a:lnTo>
                  <a:lnTo>
                    <a:pt x="1246823" y="377722"/>
                  </a:lnTo>
                  <a:lnTo>
                    <a:pt x="1225911" y="336716"/>
                  </a:lnTo>
                  <a:lnTo>
                    <a:pt x="1202256" y="297441"/>
                  </a:lnTo>
                  <a:lnTo>
                    <a:pt x="1175983" y="260023"/>
                  </a:lnTo>
                  <a:lnTo>
                    <a:pt x="1147219" y="224587"/>
                  </a:lnTo>
                  <a:lnTo>
                    <a:pt x="1116091" y="191262"/>
                  </a:lnTo>
                  <a:lnTo>
                    <a:pt x="1082725" y="160171"/>
                  </a:lnTo>
                  <a:lnTo>
                    <a:pt x="1047248" y="131443"/>
                  </a:lnTo>
                  <a:lnTo>
                    <a:pt x="1009785" y="105202"/>
                  </a:lnTo>
                  <a:lnTo>
                    <a:pt x="970464" y="81576"/>
                  </a:lnTo>
                  <a:lnTo>
                    <a:pt x="929410" y="60691"/>
                  </a:lnTo>
                  <a:lnTo>
                    <a:pt x="886751" y="42672"/>
                  </a:lnTo>
                  <a:lnTo>
                    <a:pt x="842613" y="27647"/>
                  </a:lnTo>
                  <a:lnTo>
                    <a:pt x="797122" y="15740"/>
                  </a:lnTo>
                  <a:lnTo>
                    <a:pt x="750404" y="7080"/>
                  </a:lnTo>
                  <a:lnTo>
                    <a:pt x="702587" y="1791"/>
                  </a:lnTo>
                  <a:lnTo>
                    <a:pt x="653796" y="0"/>
                  </a:lnTo>
                  <a:close/>
                </a:path>
              </a:pathLst>
            </a:custGeom>
            <a:solidFill>
              <a:srgbClr val="057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8900" y="5222748"/>
              <a:ext cx="1308100" cy="1306195"/>
            </a:xfrm>
            <a:custGeom>
              <a:avLst/>
              <a:gdLst/>
              <a:ahLst/>
              <a:cxnLst/>
              <a:rect l="l" t="t" r="r" b="b"/>
              <a:pathLst>
                <a:path w="1308100" h="1306195">
                  <a:moveTo>
                    <a:pt x="0" y="653034"/>
                  </a:moveTo>
                  <a:lnTo>
                    <a:pt x="1793" y="604294"/>
                  </a:lnTo>
                  <a:lnTo>
                    <a:pt x="7089" y="556529"/>
                  </a:lnTo>
                  <a:lnTo>
                    <a:pt x="15761" y="509862"/>
                  </a:lnTo>
                  <a:lnTo>
                    <a:pt x="27682" y="464422"/>
                  </a:lnTo>
                  <a:lnTo>
                    <a:pt x="42727" y="420333"/>
                  </a:lnTo>
                  <a:lnTo>
                    <a:pt x="60768" y="377722"/>
                  </a:lnTo>
                  <a:lnTo>
                    <a:pt x="81680" y="336716"/>
                  </a:lnTo>
                  <a:lnTo>
                    <a:pt x="105335" y="297441"/>
                  </a:lnTo>
                  <a:lnTo>
                    <a:pt x="131608" y="260023"/>
                  </a:lnTo>
                  <a:lnTo>
                    <a:pt x="160372" y="224587"/>
                  </a:lnTo>
                  <a:lnTo>
                    <a:pt x="191500" y="191261"/>
                  </a:lnTo>
                  <a:lnTo>
                    <a:pt x="224866" y="160171"/>
                  </a:lnTo>
                  <a:lnTo>
                    <a:pt x="260343" y="131443"/>
                  </a:lnTo>
                  <a:lnTo>
                    <a:pt x="297806" y="105202"/>
                  </a:lnTo>
                  <a:lnTo>
                    <a:pt x="337127" y="81576"/>
                  </a:lnTo>
                  <a:lnTo>
                    <a:pt x="378181" y="60691"/>
                  </a:lnTo>
                  <a:lnTo>
                    <a:pt x="420840" y="42672"/>
                  </a:lnTo>
                  <a:lnTo>
                    <a:pt x="464978" y="27647"/>
                  </a:lnTo>
                  <a:lnTo>
                    <a:pt x="510469" y="15740"/>
                  </a:lnTo>
                  <a:lnTo>
                    <a:pt x="557187" y="7080"/>
                  </a:lnTo>
                  <a:lnTo>
                    <a:pt x="605004" y="1791"/>
                  </a:lnTo>
                  <a:lnTo>
                    <a:pt x="653796" y="0"/>
                  </a:lnTo>
                  <a:lnTo>
                    <a:pt x="702587" y="1791"/>
                  </a:lnTo>
                  <a:lnTo>
                    <a:pt x="750404" y="7080"/>
                  </a:lnTo>
                  <a:lnTo>
                    <a:pt x="797122" y="15740"/>
                  </a:lnTo>
                  <a:lnTo>
                    <a:pt x="842613" y="27647"/>
                  </a:lnTo>
                  <a:lnTo>
                    <a:pt x="886751" y="42672"/>
                  </a:lnTo>
                  <a:lnTo>
                    <a:pt x="929410" y="60691"/>
                  </a:lnTo>
                  <a:lnTo>
                    <a:pt x="970464" y="81576"/>
                  </a:lnTo>
                  <a:lnTo>
                    <a:pt x="1009785" y="105202"/>
                  </a:lnTo>
                  <a:lnTo>
                    <a:pt x="1047248" y="131443"/>
                  </a:lnTo>
                  <a:lnTo>
                    <a:pt x="1082725" y="160171"/>
                  </a:lnTo>
                  <a:lnTo>
                    <a:pt x="1116091" y="191262"/>
                  </a:lnTo>
                  <a:lnTo>
                    <a:pt x="1147219" y="224587"/>
                  </a:lnTo>
                  <a:lnTo>
                    <a:pt x="1175983" y="260023"/>
                  </a:lnTo>
                  <a:lnTo>
                    <a:pt x="1202256" y="297441"/>
                  </a:lnTo>
                  <a:lnTo>
                    <a:pt x="1225911" y="336716"/>
                  </a:lnTo>
                  <a:lnTo>
                    <a:pt x="1246823" y="377722"/>
                  </a:lnTo>
                  <a:lnTo>
                    <a:pt x="1264864" y="420333"/>
                  </a:lnTo>
                  <a:lnTo>
                    <a:pt x="1279909" y="464422"/>
                  </a:lnTo>
                  <a:lnTo>
                    <a:pt x="1291830" y="509862"/>
                  </a:lnTo>
                  <a:lnTo>
                    <a:pt x="1300502" y="556529"/>
                  </a:lnTo>
                  <a:lnTo>
                    <a:pt x="1305798" y="604294"/>
                  </a:lnTo>
                  <a:lnTo>
                    <a:pt x="1307591" y="653034"/>
                  </a:lnTo>
                  <a:lnTo>
                    <a:pt x="1305798" y="701773"/>
                  </a:lnTo>
                  <a:lnTo>
                    <a:pt x="1300502" y="749538"/>
                  </a:lnTo>
                  <a:lnTo>
                    <a:pt x="1291830" y="796205"/>
                  </a:lnTo>
                  <a:lnTo>
                    <a:pt x="1279909" y="841645"/>
                  </a:lnTo>
                  <a:lnTo>
                    <a:pt x="1264864" y="885734"/>
                  </a:lnTo>
                  <a:lnTo>
                    <a:pt x="1246823" y="928345"/>
                  </a:lnTo>
                  <a:lnTo>
                    <a:pt x="1225911" y="969351"/>
                  </a:lnTo>
                  <a:lnTo>
                    <a:pt x="1202256" y="1008626"/>
                  </a:lnTo>
                  <a:lnTo>
                    <a:pt x="1175983" y="1046044"/>
                  </a:lnTo>
                  <a:lnTo>
                    <a:pt x="1147219" y="1081480"/>
                  </a:lnTo>
                  <a:lnTo>
                    <a:pt x="1116091" y="1114805"/>
                  </a:lnTo>
                  <a:lnTo>
                    <a:pt x="1082725" y="1145896"/>
                  </a:lnTo>
                  <a:lnTo>
                    <a:pt x="1047248" y="1174624"/>
                  </a:lnTo>
                  <a:lnTo>
                    <a:pt x="1009785" y="1200865"/>
                  </a:lnTo>
                  <a:lnTo>
                    <a:pt x="970464" y="1224491"/>
                  </a:lnTo>
                  <a:lnTo>
                    <a:pt x="929410" y="1245376"/>
                  </a:lnTo>
                  <a:lnTo>
                    <a:pt x="886751" y="1263395"/>
                  </a:lnTo>
                  <a:lnTo>
                    <a:pt x="842613" y="1278420"/>
                  </a:lnTo>
                  <a:lnTo>
                    <a:pt x="797122" y="1290327"/>
                  </a:lnTo>
                  <a:lnTo>
                    <a:pt x="750404" y="1298987"/>
                  </a:lnTo>
                  <a:lnTo>
                    <a:pt x="702587" y="1304276"/>
                  </a:lnTo>
                  <a:lnTo>
                    <a:pt x="653796" y="1306068"/>
                  </a:lnTo>
                  <a:lnTo>
                    <a:pt x="605004" y="1304276"/>
                  </a:lnTo>
                  <a:lnTo>
                    <a:pt x="557187" y="1298987"/>
                  </a:lnTo>
                  <a:lnTo>
                    <a:pt x="510469" y="1290327"/>
                  </a:lnTo>
                  <a:lnTo>
                    <a:pt x="464978" y="1278420"/>
                  </a:lnTo>
                  <a:lnTo>
                    <a:pt x="420840" y="1263395"/>
                  </a:lnTo>
                  <a:lnTo>
                    <a:pt x="378181" y="1245376"/>
                  </a:lnTo>
                  <a:lnTo>
                    <a:pt x="337127" y="1224491"/>
                  </a:lnTo>
                  <a:lnTo>
                    <a:pt x="297806" y="1200865"/>
                  </a:lnTo>
                  <a:lnTo>
                    <a:pt x="260343" y="1174624"/>
                  </a:lnTo>
                  <a:lnTo>
                    <a:pt x="224866" y="1145896"/>
                  </a:lnTo>
                  <a:lnTo>
                    <a:pt x="191500" y="1114806"/>
                  </a:lnTo>
                  <a:lnTo>
                    <a:pt x="160372" y="1081480"/>
                  </a:lnTo>
                  <a:lnTo>
                    <a:pt x="131608" y="1046044"/>
                  </a:lnTo>
                  <a:lnTo>
                    <a:pt x="105335" y="1008626"/>
                  </a:lnTo>
                  <a:lnTo>
                    <a:pt x="81680" y="969351"/>
                  </a:lnTo>
                  <a:lnTo>
                    <a:pt x="60768" y="928345"/>
                  </a:lnTo>
                  <a:lnTo>
                    <a:pt x="42727" y="885734"/>
                  </a:lnTo>
                  <a:lnTo>
                    <a:pt x="27682" y="841645"/>
                  </a:lnTo>
                  <a:lnTo>
                    <a:pt x="15761" y="796205"/>
                  </a:lnTo>
                  <a:lnTo>
                    <a:pt x="7089" y="749538"/>
                  </a:lnTo>
                  <a:lnTo>
                    <a:pt x="1793" y="701773"/>
                  </a:lnTo>
                  <a:lnTo>
                    <a:pt x="0" y="653034"/>
                  </a:lnTo>
                  <a:close/>
                </a:path>
              </a:pathLst>
            </a:custGeom>
            <a:ln w="12192">
              <a:solidFill>
                <a:srgbClr val="057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7896" y="5431536"/>
              <a:ext cx="611505" cy="890269"/>
            </a:xfrm>
            <a:custGeom>
              <a:avLst/>
              <a:gdLst/>
              <a:ahLst/>
              <a:cxnLst/>
              <a:rect l="l" t="t" r="r" b="b"/>
              <a:pathLst>
                <a:path w="611504" h="890270">
                  <a:moveTo>
                    <a:pt x="585469" y="64008"/>
                  </a:moveTo>
                  <a:lnTo>
                    <a:pt x="25654" y="64008"/>
                  </a:lnTo>
                  <a:lnTo>
                    <a:pt x="14894" y="66212"/>
                  </a:lnTo>
                  <a:lnTo>
                    <a:pt x="6826" y="72024"/>
                  </a:lnTo>
                  <a:lnTo>
                    <a:pt x="1758" y="80242"/>
                  </a:lnTo>
                  <a:lnTo>
                    <a:pt x="0" y="89662"/>
                  </a:lnTo>
                  <a:lnTo>
                    <a:pt x="0" y="864362"/>
                  </a:lnTo>
                  <a:lnTo>
                    <a:pt x="1758" y="873781"/>
                  </a:lnTo>
                  <a:lnTo>
                    <a:pt x="6826" y="881999"/>
                  </a:lnTo>
                  <a:lnTo>
                    <a:pt x="14894" y="887811"/>
                  </a:lnTo>
                  <a:lnTo>
                    <a:pt x="25654" y="890015"/>
                  </a:lnTo>
                  <a:lnTo>
                    <a:pt x="585469" y="890015"/>
                  </a:lnTo>
                  <a:lnTo>
                    <a:pt x="594889" y="887811"/>
                  </a:lnTo>
                  <a:lnTo>
                    <a:pt x="603107" y="881999"/>
                  </a:lnTo>
                  <a:lnTo>
                    <a:pt x="608919" y="873781"/>
                  </a:lnTo>
                  <a:lnTo>
                    <a:pt x="611124" y="864362"/>
                  </a:lnTo>
                  <a:lnTo>
                    <a:pt x="611124" y="835532"/>
                  </a:lnTo>
                  <a:lnTo>
                    <a:pt x="51181" y="835532"/>
                  </a:lnTo>
                  <a:lnTo>
                    <a:pt x="51181" y="118490"/>
                  </a:lnTo>
                  <a:lnTo>
                    <a:pt x="611124" y="118490"/>
                  </a:lnTo>
                  <a:lnTo>
                    <a:pt x="611124" y="89662"/>
                  </a:lnTo>
                  <a:lnTo>
                    <a:pt x="608919" y="80242"/>
                  </a:lnTo>
                  <a:lnTo>
                    <a:pt x="603107" y="72024"/>
                  </a:lnTo>
                  <a:lnTo>
                    <a:pt x="594889" y="66212"/>
                  </a:lnTo>
                  <a:lnTo>
                    <a:pt x="585469" y="64008"/>
                  </a:lnTo>
                  <a:close/>
                </a:path>
                <a:path w="611504" h="890270">
                  <a:moveTo>
                    <a:pt x="611124" y="118490"/>
                  </a:moveTo>
                  <a:lnTo>
                    <a:pt x="559943" y="118490"/>
                  </a:lnTo>
                  <a:lnTo>
                    <a:pt x="559943" y="835532"/>
                  </a:lnTo>
                  <a:lnTo>
                    <a:pt x="611124" y="835532"/>
                  </a:lnTo>
                  <a:lnTo>
                    <a:pt x="611124" y="118490"/>
                  </a:lnTo>
                  <a:close/>
                </a:path>
                <a:path w="611504" h="890270">
                  <a:moveTo>
                    <a:pt x="218787" y="617799"/>
                  </a:moveTo>
                  <a:lnTo>
                    <a:pt x="199532" y="626713"/>
                  </a:lnTo>
                  <a:lnTo>
                    <a:pt x="184493" y="646437"/>
                  </a:lnTo>
                  <a:lnTo>
                    <a:pt x="182372" y="669163"/>
                  </a:lnTo>
                  <a:lnTo>
                    <a:pt x="196576" y="694455"/>
                  </a:lnTo>
                  <a:lnTo>
                    <a:pt x="214375" y="717962"/>
                  </a:lnTo>
                  <a:lnTo>
                    <a:pt x="234557" y="740279"/>
                  </a:lnTo>
                  <a:lnTo>
                    <a:pt x="255905" y="762000"/>
                  </a:lnTo>
                  <a:lnTo>
                    <a:pt x="264632" y="767207"/>
                  </a:lnTo>
                  <a:lnTo>
                    <a:pt x="275145" y="765556"/>
                  </a:lnTo>
                  <a:lnTo>
                    <a:pt x="285658" y="759713"/>
                  </a:lnTo>
                  <a:lnTo>
                    <a:pt x="294386" y="752347"/>
                  </a:lnTo>
                  <a:lnTo>
                    <a:pt x="330588" y="709255"/>
                  </a:lnTo>
                  <a:lnTo>
                    <a:pt x="343499" y="694689"/>
                  </a:lnTo>
                  <a:lnTo>
                    <a:pt x="281558" y="694689"/>
                  </a:lnTo>
                  <a:lnTo>
                    <a:pt x="267325" y="679709"/>
                  </a:lnTo>
                  <a:lnTo>
                    <a:pt x="253984" y="663527"/>
                  </a:lnTo>
                  <a:lnTo>
                    <a:pt x="242429" y="646130"/>
                  </a:lnTo>
                  <a:lnTo>
                    <a:pt x="233553" y="627507"/>
                  </a:lnTo>
                  <a:lnTo>
                    <a:pt x="218787" y="617799"/>
                  </a:lnTo>
                  <a:close/>
                </a:path>
                <a:path w="611504" h="890270">
                  <a:moveTo>
                    <a:pt x="448014" y="540019"/>
                  </a:moveTo>
                  <a:lnTo>
                    <a:pt x="386393" y="582211"/>
                  </a:lnTo>
                  <a:lnTo>
                    <a:pt x="349948" y="618712"/>
                  </a:lnTo>
                  <a:lnTo>
                    <a:pt x="315313" y="656403"/>
                  </a:lnTo>
                  <a:lnTo>
                    <a:pt x="281558" y="694689"/>
                  </a:lnTo>
                  <a:lnTo>
                    <a:pt x="343499" y="694689"/>
                  </a:lnTo>
                  <a:lnTo>
                    <a:pt x="367982" y="667067"/>
                  </a:lnTo>
                  <a:lnTo>
                    <a:pt x="407757" y="626689"/>
                  </a:lnTo>
                  <a:lnTo>
                    <a:pt x="451104" y="589026"/>
                  </a:lnTo>
                  <a:lnTo>
                    <a:pt x="462885" y="569499"/>
                  </a:lnTo>
                  <a:lnTo>
                    <a:pt x="461152" y="550259"/>
                  </a:lnTo>
                  <a:lnTo>
                    <a:pt x="448014" y="540019"/>
                  </a:lnTo>
                  <a:close/>
                </a:path>
                <a:path w="611504" h="890270">
                  <a:moveTo>
                    <a:pt x="508762" y="467359"/>
                  </a:moveTo>
                  <a:lnTo>
                    <a:pt x="121539" y="467359"/>
                  </a:lnTo>
                  <a:lnTo>
                    <a:pt x="121539" y="486663"/>
                  </a:lnTo>
                  <a:lnTo>
                    <a:pt x="508762" y="486663"/>
                  </a:lnTo>
                  <a:lnTo>
                    <a:pt x="508762" y="467359"/>
                  </a:lnTo>
                  <a:close/>
                </a:path>
                <a:path w="611504" h="890270">
                  <a:moveTo>
                    <a:pt x="508762" y="406526"/>
                  </a:moveTo>
                  <a:lnTo>
                    <a:pt x="121539" y="406526"/>
                  </a:lnTo>
                  <a:lnTo>
                    <a:pt x="121539" y="422655"/>
                  </a:lnTo>
                  <a:lnTo>
                    <a:pt x="508762" y="422655"/>
                  </a:lnTo>
                  <a:lnTo>
                    <a:pt x="508762" y="406526"/>
                  </a:lnTo>
                  <a:close/>
                </a:path>
                <a:path w="611504" h="890270">
                  <a:moveTo>
                    <a:pt x="508762" y="339343"/>
                  </a:moveTo>
                  <a:lnTo>
                    <a:pt x="121539" y="339343"/>
                  </a:lnTo>
                  <a:lnTo>
                    <a:pt x="121539" y="358521"/>
                  </a:lnTo>
                  <a:lnTo>
                    <a:pt x="508762" y="358521"/>
                  </a:lnTo>
                  <a:lnTo>
                    <a:pt x="508762" y="339343"/>
                  </a:lnTo>
                  <a:close/>
                </a:path>
                <a:path w="611504" h="890270">
                  <a:moveTo>
                    <a:pt x="508762" y="278511"/>
                  </a:moveTo>
                  <a:lnTo>
                    <a:pt x="121539" y="278511"/>
                  </a:lnTo>
                  <a:lnTo>
                    <a:pt x="121539" y="294513"/>
                  </a:lnTo>
                  <a:lnTo>
                    <a:pt x="508762" y="294513"/>
                  </a:lnTo>
                  <a:lnTo>
                    <a:pt x="508762" y="278511"/>
                  </a:lnTo>
                  <a:close/>
                </a:path>
                <a:path w="611504" h="890270">
                  <a:moveTo>
                    <a:pt x="473582" y="118490"/>
                  </a:moveTo>
                  <a:lnTo>
                    <a:pt x="156718" y="118490"/>
                  </a:lnTo>
                  <a:lnTo>
                    <a:pt x="163859" y="132078"/>
                  </a:lnTo>
                  <a:lnTo>
                    <a:pt x="175180" y="143271"/>
                  </a:lnTo>
                  <a:lnTo>
                    <a:pt x="190097" y="150870"/>
                  </a:lnTo>
                  <a:lnTo>
                    <a:pt x="208026" y="153669"/>
                  </a:lnTo>
                  <a:lnTo>
                    <a:pt x="425577" y="153669"/>
                  </a:lnTo>
                  <a:lnTo>
                    <a:pt x="441596" y="150870"/>
                  </a:lnTo>
                  <a:lnTo>
                    <a:pt x="455533" y="143271"/>
                  </a:lnTo>
                  <a:lnTo>
                    <a:pt x="466492" y="132078"/>
                  </a:lnTo>
                  <a:lnTo>
                    <a:pt x="473582" y="118490"/>
                  </a:lnTo>
                  <a:close/>
                </a:path>
                <a:path w="611504" h="890270">
                  <a:moveTo>
                    <a:pt x="425577" y="48005"/>
                  </a:moveTo>
                  <a:lnTo>
                    <a:pt x="208026" y="48005"/>
                  </a:lnTo>
                  <a:lnTo>
                    <a:pt x="196123" y="49166"/>
                  </a:lnTo>
                  <a:lnTo>
                    <a:pt x="184816" y="52435"/>
                  </a:lnTo>
                  <a:lnTo>
                    <a:pt x="174700" y="57489"/>
                  </a:lnTo>
                  <a:lnTo>
                    <a:pt x="166370" y="64008"/>
                  </a:lnTo>
                  <a:lnTo>
                    <a:pt x="463931" y="64008"/>
                  </a:lnTo>
                  <a:lnTo>
                    <a:pt x="456116" y="57489"/>
                  </a:lnTo>
                  <a:lnTo>
                    <a:pt x="447135" y="52435"/>
                  </a:lnTo>
                  <a:lnTo>
                    <a:pt x="436963" y="49166"/>
                  </a:lnTo>
                  <a:lnTo>
                    <a:pt x="425577" y="48005"/>
                  </a:lnTo>
                  <a:close/>
                </a:path>
                <a:path w="611504" h="890270">
                  <a:moveTo>
                    <a:pt x="316738" y="0"/>
                  </a:moveTo>
                  <a:lnTo>
                    <a:pt x="294247" y="3296"/>
                  </a:lnTo>
                  <a:lnTo>
                    <a:pt x="275970" y="11985"/>
                  </a:lnTo>
                  <a:lnTo>
                    <a:pt x="263695" y="24270"/>
                  </a:lnTo>
                  <a:lnTo>
                    <a:pt x="259206" y="38353"/>
                  </a:lnTo>
                  <a:lnTo>
                    <a:pt x="259206" y="48005"/>
                  </a:lnTo>
                  <a:lnTo>
                    <a:pt x="371094" y="48005"/>
                  </a:lnTo>
                  <a:lnTo>
                    <a:pt x="371094" y="38353"/>
                  </a:lnTo>
                  <a:lnTo>
                    <a:pt x="366654" y="24270"/>
                  </a:lnTo>
                  <a:lnTo>
                    <a:pt x="354726" y="11985"/>
                  </a:lnTo>
                  <a:lnTo>
                    <a:pt x="337393" y="3296"/>
                  </a:lnTo>
                  <a:lnTo>
                    <a:pt x="316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40960" y="5653862"/>
            <a:ext cx="73075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Varying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roles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result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varying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visualization.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2234" y="268350"/>
            <a:ext cx="4893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Dimension</a:t>
            </a:r>
            <a:r>
              <a:rPr spc="-145" dirty="0"/>
              <a:t> </a:t>
            </a:r>
            <a:r>
              <a:rPr spc="30" dirty="0"/>
              <a:t>vs.</a:t>
            </a:r>
            <a:r>
              <a:rPr spc="-145" dirty="0"/>
              <a:t> </a:t>
            </a:r>
            <a:r>
              <a:rPr spc="105" dirty="0"/>
              <a:t>Measure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71417" y="2122677"/>
            <a:ext cx="4216400" cy="980440"/>
            <a:chOff x="3471417" y="2122677"/>
            <a:chExt cx="4216400" cy="980440"/>
          </a:xfrm>
        </p:grpSpPr>
        <p:sp>
          <p:nvSpPr>
            <p:cNvPr id="4" name="object 4"/>
            <p:cNvSpPr/>
            <p:nvPr/>
          </p:nvSpPr>
          <p:spPr>
            <a:xfrm>
              <a:off x="3477767" y="2129027"/>
              <a:ext cx="4203700" cy="967740"/>
            </a:xfrm>
            <a:custGeom>
              <a:avLst/>
              <a:gdLst/>
              <a:ahLst/>
              <a:cxnLst/>
              <a:rect l="l" t="t" r="r" b="b"/>
              <a:pathLst>
                <a:path w="4203700" h="967739">
                  <a:moveTo>
                    <a:pt x="4203192" y="0"/>
                  </a:moveTo>
                  <a:lnTo>
                    <a:pt x="261747" y="0"/>
                  </a:lnTo>
                  <a:lnTo>
                    <a:pt x="0" y="483870"/>
                  </a:lnTo>
                  <a:lnTo>
                    <a:pt x="261747" y="967739"/>
                  </a:lnTo>
                  <a:lnTo>
                    <a:pt x="4203192" y="967739"/>
                  </a:lnTo>
                  <a:lnTo>
                    <a:pt x="4203192" y="0"/>
                  </a:lnTo>
                  <a:close/>
                </a:path>
              </a:pathLst>
            </a:custGeom>
            <a:solidFill>
              <a:srgbClr val="AB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77767" y="2129027"/>
              <a:ext cx="4203700" cy="967740"/>
            </a:xfrm>
            <a:custGeom>
              <a:avLst/>
              <a:gdLst/>
              <a:ahLst/>
              <a:cxnLst/>
              <a:rect l="l" t="t" r="r" b="b"/>
              <a:pathLst>
                <a:path w="4203700" h="967739">
                  <a:moveTo>
                    <a:pt x="4203192" y="0"/>
                  </a:moveTo>
                  <a:lnTo>
                    <a:pt x="261747" y="0"/>
                  </a:lnTo>
                  <a:lnTo>
                    <a:pt x="0" y="483870"/>
                  </a:lnTo>
                  <a:lnTo>
                    <a:pt x="261747" y="967739"/>
                  </a:lnTo>
                  <a:lnTo>
                    <a:pt x="4203192" y="967739"/>
                  </a:lnTo>
                  <a:lnTo>
                    <a:pt x="4203192" y="0"/>
                  </a:lnTo>
                  <a:close/>
                </a:path>
              </a:pathLst>
            </a:custGeom>
            <a:ln w="12192">
              <a:solidFill>
                <a:srgbClr val="00CC9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85435" y="2418333"/>
            <a:ext cx="15182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50" dirty="0">
                <a:solidFill>
                  <a:srgbClr val="3E3E3E"/>
                </a:solidFill>
                <a:latin typeface="Arial"/>
                <a:cs typeface="Arial"/>
              </a:rPr>
              <a:t>Dimension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49040" y="3096767"/>
            <a:ext cx="3912235" cy="4311650"/>
          </a:xfrm>
          <a:custGeom>
            <a:avLst/>
            <a:gdLst/>
            <a:ahLst/>
            <a:cxnLst/>
            <a:rect l="l" t="t" r="r" b="b"/>
            <a:pathLst>
              <a:path w="3912234" h="4311650">
                <a:moveTo>
                  <a:pt x="3912108" y="0"/>
                </a:moveTo>
                <a:lnTo>
                  <a:pt x="0" y="0"/>
                </a:lnTo>
                <a:lnTo>
                  <a:pt x="0" y="4311396"/>
                </a:lnTo>
                <a:lnTo>
                  <a:pt x="3912108" y="4311396"/>
                </a:lnTo>
                <a:lnTo>
                  <a:pt x="39121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569197" y="2122677"/>
            <a:ext cx="4216400" cy="980440"/>
            <a:chOff x="8569197" y="2122677"/>
            <a:chExt cx="4216400" cy="980440"/>
          </a:xfrm>
        </p:grpSpPr>
        <p:sp>
          <p:nvSpPr>
            <p:cNvPr id="9" name="object 9"/>
            <p:cNvSpPr/>
            <p:nvPr/>
          </p:nvSpPr>
          <p:spPr>
            <a:xfrm>
              <a:off x="8575547" y="2129027"/>
              <a:ext cx="4203700" cy="967740"/>
            </a:xfrm>
            <a:custGeom>
              <a:avLst/>
              <a:gdLst/>
              <a:ahLst/>
              <a:cxnLst/>
              <a:rect l="l" t="t" r="r" b="b"/>
              <a:pathLst>
                <a:path w="4203700" h="967739">
                  <a:moveTo>
                    <a:pt x="3941445" y="0"/>
                  </a:moveTo>
                  <a:lnTo>
                    <a:pt x="0" y="0"/>
                  </a:lnTo>
                  <a:lnTo>
                    <a:pt x="0" y="967739"/>
                  </a:lnTo>
                  <a:lnTo>
                    <a:pt x="3941445" y="967739"/>
                  </a:lnTo>
                  <a:lnTo>
                    <a:pt x="4203192" y="483870"/>
                  </a:lnTo>
                  <a:lnTo>
                    <a:pt x="3941445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75547" y="2129027"/>
              <a:ext cx="4203700" cy="967740"/>
            </a:xfrm>
            <a:custGeom>
              <a:avLst/>
              <a:gdLst/>
              <a:ahLst/>
              <a:cxnLst/>
              <a:rect l="l" t="t" r="r" b="b"/>
              <a:pathLst>
                <a:path w="4203700" h="967739">
                  <a:moveTo>
                    <a:pt x="0" y="0"/>
                  </a:moveTo>
                  <a:lnTo>
                    <a:pt x="3941445" y="0"/>
                  </a:lnTo>
                  <a:lnTo>
                    <a:pt x="4203192" y="483870"/>
                  </a:lnTo>
                  <a:lnTo>
                    <a:pt x="3941445" y="967739"/>
                  </a:lnTo>
                  <a:lnTo>
                    <a:pt x="0" y="967739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8295A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994518" y="2418333"/>
            <a:ext cx="12363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80" dirty="0">
                <a:solidFill>
                  <a:srgbClr val="3E3E3E"/>
                </a:solidFill>
                <a:latin typeface="Arial"/>
                <a:cs typeface="Arial"/>
              </a:rPr>
              <a:t>Measure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10600" y="3096767"/>
            <a:ext cx="3912235" cy="4311650"/>
          </a:xfrm>
          <a:custGeom>
            <a:avLst/>
            <a:gdLst/>
            <a:ahLst/>
            <a:cxnLst/>
            <a:rect l="l" t="t" r="r" b="b"/>
            <a:pathLst>
              <a:path w="3912234" h="4311650">
                <a:moveTo>
                  <a:pt x="3912107" y="0"/>
                </a:moveTo>
                <a:lnTo>
                  <a:pt x="0" y="0"/>
                </a:lnTo>
                <a:lnTo>
                  <a:pt x="0" y="4311396"/>
                </a:lnTo>
                <a:lnTo>
                  <a:pt x="3912107" y="4311396"/>
                </a:lnTo>
                <a:lnTo>
                  <a:pt x="3912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49040" y="3096767"/>
            <a:ext cx="3912235" cy="4311650"/>
          </a:xfrm>
          <a:prstGeom prst="rect">
            <a:avLst/>
          </a:prstGeom>
          <a:ln w="12192">
            <a:solidFill>
              <a:srgbClr val="00CC99"/>
            </a:solidFill>
          </a:ln>
        </p:spPr>
        <p:txBody>
          <a:bodyPr vert="horz" wrap="square" lIns="0" tIns="278130" rIns="0" bIns="0" rtlCol="0">
            <a:spAutoFit/>
          </a:bodyPr>
          <a:lstStyle/>
          <a:p>
            <a:pPr marL="433705" marR="462280" indent="-342900">
              <a:lnSpc>
                <a:spcPct val="100000"/>
              </a:lnSpc>
              <a:spcBef>
                <a:spcPts val="2190"/>
              </a:spcBef>
              <a:buChar char="•"/>
              <a:tabLst>
                <a:tab pos="433705" algn="l"/>
                <a:tab pos="434340" algn="l"/>
              </a:tabLst>
            </a:pP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Dimensions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typically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produce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headers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when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added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rows </a:t>
            </a:r>
            <a:r>
              <a:rPr sz="2200" spc="135" dirty="0">
                <a:solidFill>
                  <a:srgbClr val="3E3E3E"/>
                </a:solidFill>
                <a:latin typeface="Arial"/>
                <a:cs typeface="Arial"/>
              </a:rPr>
              <a:t>or </a:t>
            </a:r>
            <a:r>
              <a:rPr sz="2200" spc="1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columns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shelves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view.</a:t>
            </a:r>
            <a:endParaRPr sz="2200">
              <a:latin typeface="Arial"/>
              <a:cs typeface="Arial"/>
            </a:endParaRPr>
          </a:p>
          <a:p>
            <a:pPr marL="433705" marR="80010" indent="-342900">
              <a:lnSpc>
                <a:spcPct val="100000"/>
              </a:lnSpc>
              <a:spcBef>
                <a:spcPts val="2645"/>
              </a:spcBef>
              <a:buChar char="•"/>
              <a:tabLst>
                <a:tab pos="433705" algn="l"/>
                <a:tab pos="434340" algn="l"/>
              </a:tabLst>
            </a:pP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By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default,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treats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any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field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containing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categorical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information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as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dimension.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10600" y="3096767"/>
            <a:ext cx="3912235" cy="4311650"/>
          </a:xfrm>
          <a:prstGeom prst="rect">
            <a:avLst/>
          </a:prstGeom>
          <a:ln w="12192">
            <a:solidFill>
              <a:srgbClr val="8295AF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463550" marR="713105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463550" algn="l"/>
                <a:tab pos="464184" algn="l"/>
              </a:tabLst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Measures typically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produce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axes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when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added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rows</a:t>
            </a:r>
            <a:r>
              <a:rPr sz="22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Arial"/>
                <a:cs typeface="Arial"/>
              </a:rPr>
              <a:t>or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columns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shelves.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E3E3E"/>
              </a:buClr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marL="463550" marR="117475" indent="-342900">
              <a:lnSpc>
                <a:spcPct val="100000"/>
              </a:lnSpc>
              <a:spcBef>
                <a:spcPts val="1830"/>
              </a:spcBef>
              <a:buChar char="•"/>
              <a:tabLst>
                <a:tab pos="463550" algn="l"/>
                <a:tab pos="464184" algn="l"/>
              </a:tabLst>
            </a:pP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22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default,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treats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any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field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containing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numeric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(quantitative)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information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as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measure.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9561" y="268350"/>
            <a:ext cx="4979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Continuous</a:t>
            </a:r>
            <a:r>
              <a:rPr spc="-140" dirty="0"/>
              <a:t> </a:t>
            </a:r>
            <a:r>
              <a:rPr spc="30" dirty="0"/>
              <a:t>vs.</a:t>
            </a:r>
            <a:r>
              <a:rPr spc="-140" dirty="0"/>
              <a:t> </a:t>
            </a:r>
            <a:r>
              <a:rPr spc="60" dirty="0"/>
              <a:t>Discrete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3389" y="1410487"/>
            <a:ext cx="12802870" cy="9404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addition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dimensions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measures,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each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field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categorized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as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either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discrete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continuous.</a:t>
            </a:r>
            <a:endParaRPr sz="22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  <a:spcBef>
                <a:spcPts val="965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graphs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below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illustrate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differences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between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these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5" dirty="0">
                <a:solidFill>
                  <a:srgbClr val="3E3E3E"/>
                </a:solidFill>
                <a:latin typeface="Arial"/>
                <a:cs typeface="Arial"/>
              </a:rPr>
              <a:t>two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roles.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1286" y="3207766"/>
            <a:ext cx="1602740" cy="1219835"/>
            <a:chOff x="891286" y="3207766"/>
            <a:chExt cx="1602740" cy="1219835"/>
          </a:xfrm>
        </p:grpSpPr>
        <p:sp>
          <p:nvSpPr>
            <p:cNvPr id="5" name="object 5"/>
            <p:cNvSpPr/>
            <p:nvPr/>
          </p:nvSpPr>
          <p:spPr>
            <a:xfrm>
              <a:off x="897636" y="3214116"/>
              <a:ext cx="1590040" cy="1207135"/>
            </a:xfrm>
            <a:custGeom>
              <a:avLst/>
              <a:gdLst/>
              <a:ahLst/>
              <a:cxnLst/>
              <a:rect l="l" t="t" r="r" b="b"/>
              <a:pathLst>
                <a:path w="1590039" h="1207135">
                  <a:moveTo>
                    <a:pt x="1505712" y="0"/>
                  </a:moveTo>
                  <a:lnTo>
                    <a:pt x="83819" y="0"/>
                  </a:lnTo>
                  <a:lnTo>
                    <a:pt x="51193" y="6596"/>
                  </a:lnTo>
                  <a:lnTo>
                    <a:pt x="24550" y="24574"/>
                  </a:lnTo>
                  <a:lnTo>
                    <a:pt x="6587" y="51220"/>
                  </a:lnTo>
                  <a:lnTo>
                    <a:pt x="0" y="83820"/>
                  </a:lnTo>
                  <a:lnTo>
                    <a:pt x="0" y="1123188"/>
                  </a:lnTo>
                  <a:lnTo>
                    <a:pt x="6587" y="1155787"/>
                  </a:lnTo>
                  <a:lnTo>
                    <a:pt x="24550" y="1182433"/>
                  </a:lnTo>
                  <a:lnTo>
                    <a:pt x="51193" y="1200411"/>
                  </a:lnTo>
                  <a:lnTo>
                    <a:pt x="83819" y="1207008"/>
                  </a:lnTo>
                  <a:lnTo>
                    <a:pt x="1505712" y="1207008"/>
                  </a:lnTo>
                  <a:lnTo>
                    <a:pt x="1538311" y="1200411"/>
                  </a:lnTo>
                  <a:lnTo>
                    <a:pt x="1564957" y="1182433"/>
                  </a:lnTo>
                  <a:lnTo>
                    <a:pt x="1582935" y="1155787"/>
                  </a:lnTo>
                  <a:lnTo>
                    <a:pt x="1589532" y="1123188"/>
                  </a:lnTo>
                  <a:lnTo>
                    <a:pt x="1589532" y="83820"/>
                  </a:lnTo>
                  <a:lnTo>
                    <a:pt x="1582935" y="51220"/>
                  </a:lnTo>
                  <a:lnTo>
                    <a:pt x="1564957" y="24574"/>
                  </a:lnTo>
                  <a:lnTo>
                    <a:pt x="1538311" y="6596"/>
                  </a:lnTo>
                  <a:lnTo>
                    <a:pt x="15057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7636" y="3214116"/>
              <a:ext cx="1590040" cy="1207135"/>
            </a:xfrm>
            <a:custGeom>
              <a:avLst/>
              <a:gdLst/>
              <a:ahLst/>
              <a:cxnLst/>
              <a:rect l="l" t="t" r="r" b="b"/>
              <a:pathLst>
                <a:path w="1590039" h="1207135">
                  <a:moveTo>
                    <a:pt x="0" y="83820"/>
                  </a:moveTo>
                  <a:lnTo>
                    <a:pt x="6587" y="51220"/>
                  </a:lnTo>
                  <a:lnTo>
                    <a:pt x="24550" y="24574"/>
                  </a:lnTo>
                  <a:lnTo>
                    <a:pt x="51193" y="6596"/>
                  </a:lnTo>
                  <a:lnTo>
                    <a:pt x="83819" y="0"/>
                  </a:lnTo>
                  <a:lnTo>
                    <a:pt x="1505712" y="0"/>
                  </a:lnTo>
                  <a:lnTo>
                    <a:pt x="1538311" y="6596"/>
                  </a:lnTo>
                  <a:lnTo>
                    <a:pt x="1564957" y="24574"/>
                  </a:lnTo>
                  <a:lnTo>
                    <a:pt x="1582935" y="51220"/>
                  </a:lnTo>
                  <a:lnTo>
                    <a:pt x="1589532" y="83820"/>
                  </a:lnTo>
                  <a:lnTo>
                    <a:pt x="1589532" y="1123188"/>
                  </a:lnTo>
                  <a:lnTo>
                    <a:pt x="1582935" y="1155787"/>
                  </a:lnTo>
                  <a:lnTo>
                    <a:pt x="1564957" y="1182433"/>
                  </a:lnTo>
                  <a:lnTo>
                    <a:pt x="1538311" y="1200411"/>
                  </a:lnTo>
                  <a:lnTo>
                    <a:pt x="1505712" y="1207008"/>
                  </a:lnTo>
                  <a:lnTo>
                    <a:pt x="83819" y="1207008"/>
                  </a:lnTo>
                  <a:lnTo>
                    <a:pt x="51193" y="1200411"/>
                  </a:lnTo>
                  <a:lnTo>
                    <a:pt x="24550" y="1182433"/>
                  </a:lnTo>
                  <a:lnTo>
                    <a:pt x="6587" y="1155787"/>
                  </a:lnTo>
                  <a:lnTo>
                    <a:pt x="0" y="1123188"/>
                  </a:lnTo>
                  <a:lnTo>
                    <a:pt x="0" y="83820"/>
                  </a:lnTo>
                  <a:close/>
                </a:path>
              </a:pathLst>
            </a:custGeom>
            <a:ln w="1219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12647" y="3284347"/>
            <a:ext cx="135953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The </a:t>
            </a:r>
            <a:r>
              <a:rPr sz="1600" spc="55" dirty="0">
                <a:latin typeface="Arial"/>
                <a:cs typeface="Arial"/>
              </a:rPr>
              <a:t>Quantity 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field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b="1" spc="50" dirty="0">
                <a:latin typeface="Arial"/>
                <a:cs typeface="Arial"/>
              </a:rPr>
              <a:t>blue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in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the </a:t>
            </a:r>
            <a:r>
              <a:rPr sz="1600" spc="35" dirty="0">
                <a:latin typeface="Arial"/>
                <a:cs typeface="Arial"/>
              </a:rPr>
              <a:t>Columns 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shelf.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4522" y="3515867"/>
            <a:ext cx="6681470" cy="4368165"/>
            <a:chOff x="874522" y="3515867"/>
            <a:chExt cx="6681470" cy="43681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2195" y="3515867"/>
              <a:ext cx="4463796" cy="43677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77261" y="3526535"/>
              <a:ext cx="1644014" cy="190500"/>
            </a:xfrm>
            <a:custGeom>
              <a:avLst/>
              <a:gdLst/>
              <a:ahLst/>
              <a:cxnLst/>
              <a:rect l="l" t="t" r="r" b="b"/>
              <a:pathLst>
                <a:path w="1644014" h="190500">
                  <a:moveTo>
                    <a:pt x="1529334" y="95250"/>
                  </a:moveTo>
                  <a:lnTo>
                    <a:pt x="1453134" y="190500"/>
                  </a:lnTo>
                  <a:lnTo>
                    <a:pt x="1605534" y="114300"/>
                  </a:lnTo>
                  <a:lnTo>
                    <a:pt x="1529334" y="114300"/>
                  </a:lnTo>
                  <a:lnTo>
                    <a:pt x="1529334" y="95250"/>
                  </a:lnTo>
                  <a:close/>
                </a:path>
                <a:path w="1644014" h="190500">
                  <a:moveTo>
                    <a:pt x="1514094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514094" y="114300"/>
                  </a:lnTo>
                  <a:lnTo>
                    <a:pt x="1529334" y="95250"/>
                  </a:lnTo>
                  <a:lnTo>
                    <a:pt x="1514094" y="76200"/>
                  </a:lnTo>
                  <a:close/>
                </a:path>
                <a:path w="1644014" h="190500">
                  <a:moveTo>
                    <a:pt x="1605534" y="76200"/>
                  </a:moveTo>
                  <a:lnTo>
                    <a:pt x="1529334" y="76200"/>
                  </a:lnTo>
                  <a:lnTo>
                    <a:pt x="1529334" y="114300"/>
                  </a:lnTo>
                  <a:lnTo>
                    <a:pt x="1605534" y="114300"/>
                  </a:lnTo>
                  <a:lnTo>
                    <a:pt x="1643634" y="95250"/>
                  </a:lnTo>
                  <a:lnTo>
                    <a:pt x="1605534" y="76200"/>
                  </a:lnTo>
                  <a:close/>
                </a:path>
                <a:path w="1644014" h="190500">
                  <a:moveTo>
                    <a:pt x="1453134" y="0"/>
                  </a:moveTo>
                  <a:lnTo>
                    <a:pt x="1529334" y="95250"/>
                  </a:lnTo>
                  <a:lnTo>
                    <a:pt x="1529334" y="76200"/>
                  </a:lnTo>
                  <a:lnTo>
                    <a:pt x="1605534" y="76200"/>
                  </a:lnTo>
                  <a:lnTo>
                    <a:pt x="145313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0872" y="5611367"/>
              <a:ext cx="1569720" cy="1736089"/>
            </a:xfrm>
            <a:custGeom>
              <a:avLst/>
              <a:gdLst/>
              <a:ahLst/>
              <a:cxnLst/>
              <a:rect l="l" t="t" r="r" b="b"/>
              <a:pathLst>
                <a:path w="1569720" h="1736090">
                  <a:moveTo>
                    <a:pt x="1460754" y="0"/>
                  </a:moveTo>
                  <a:lnTo>
                    <a:pt x="109016" y="0"/>
                  </a:lnTo>
                  <a:lnTo>
                    <a:pt x="66581" y="8560"/>
                  </a:lnTo>
                  <a:lnTo>
                    <a:pt x="31929" y="31908"/>
                  </a:lnTo>
                  <a:lnTo>
                    <a:pt x="8566" y="66544"/>
                  </a:lnTo>
                  <a:lnTo>
                    <a:pt x="0" y="108966"/>
                  </a:lnTo>
                  <a:lnTo>
                    <a:pt x="0" y="1626870"/>
                  </a:lnTo>
                  <a:lnTo>
                    <a:pt x="8566" y="1669291"/>
                  </a:lnTo>
                  <a:lnTo>
                    <a:pt x="31929" y="1703927"/>
                  </a:lnTo>
                  <a:lnTo>
                    <a:pt x="66581" y="1727275"/>
                  </a:lnTo>
                  <a:lnTo>
                    <a:pt x="109016" y="1735836"/>
                  </a:lnTo>
                  <a:lnTo>
                    <a:pt x="1460754" y="1735836"/>
                  </a:lnTo>
                  <a:lnTo>
                    <a:pt x="1503175" y="1727275"/>
                  </a:lnTo>
                  <a:lnTo>
                    <a:pt x="1537811" y="1703927"/>
                  </a:lnTo>
                  <a:lnTo>
                    <a:pt x="1561159" y="1669291"/>
                  </a:lnTo>
                  <a:lnTo>
                    <a:pt x="1569720" y="1626870"/>
                  </a:lnTo>
                  <a:lnTo>
                    <a:pt x="1569720" y="108966"/>
                  </a:lnTo>
                  <a:lnTo>
                    <a:pt x="1561159" y="66544"/>
                  </a:lnTo>
                  <a:lnTo>
                    <a:pt x="1537811" y="31908"/>
                  </a:lnTo>
                  <a:lnTo>
                    <a:pt x="1503175" y="8560"/>
                  </a:lnTo>
                  <a:lnTo>
                    <a:pt x="146075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0872" y="5611367"/>
              <a:ext cx="1569720" cy="1736089"/>
            </a:xfrm>
            <a:custGeom>
              <a:avLst/>
              <a:gdLst/>
              <a:ahLst/>
              <a:cxnLst/>
              <a:rect l="l" t="t" r="r" b="b"/>
              <a:pathLst>
                <a:path w="1569720" h="1736090">
                  <a:moveTo>
                    <a:pt x="0" y="108966"/>
                  </a:moveTo>
                  <a:lnTo>
                    <a:pt x="8566" y="66544"/>
                  </a:lnTo>
                  <a:lnTo>
                    <a:pt x="31929" y="31908"/>
                  </a:lnTo>
                  <a:lnTo>
                    <a:pt x="66581" y="8560"/>
                  </a:lnTo>
                  <a:lnTo>
                    <a:pt x="109016" y="0"/>
                  </a:lnTo>
                  <a:lnTo>
                    <a:pt x="1460754" y="0"/>
                  </a:lnTo>
                  <a:lnTo>
                    <a:pt x="1503175" y="8560"/>
                  </a:lnTo>
                  <a:lnTo>
                    <a:pt x="1537811" y="31908"/>
                  </a:lnTo>
                  <a:lnTo>
                    <a:pt x="1561159" y="66544"/>
                  </a:lnTo>
                  <a:lnTo>
                    <a:pt x="1569720" y="108966"/>
                  </a:lnTo>
                  <a:lnTo>
                    <a:pt x="1569720" y="1626870"/>
                  </a:lnTo>
                  <a:lnTo>
                    <a:pt x="1561159" y="1669291"/>
                  </a:lnTo>
                  <a:lnTo>
                    <a:pt x="1537811" y="1703927"/>
                  </a:lnTo>
                  <a:lnTo>
                    <a:pt x="1503175" y="1727275"/>
                  </a:lnTo>
                  <a:lnTo>
                    <a:pt x="1460754" y="1735836"/>
                  </a:lnTo>
                  <a:lnTo>
                    <a:pt x="109016" y="1735836"/>
                  </a:lnTo>
                  <a:lnTo>
                    <a:pt x="66581" y="1727275"/>
                  </a:lnTo>
                  <a:lnTo>
                    <a:pt x="31929" y="1703927"/>
                  </a:lnTo>
                  <a:lnTo>
                    <a:pt x="8566" y="1669291"/>
                  </a:lnTo>
                  <a:lnTo>
                    <a:pt x="0" y="1626870"/>
                  </a:lnTo>
                  <a:lnTo>
                    <a:pt x="0" y="108966"/>
                  </a:lnTo>
                  <a:close/>
                </a:path>
              </a:pathLst>
            </a:custGeom>
            <a:ln w="1219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19296" y="3050540"/>
            <a:ext cx="360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Arial"/>
                <a:cs typeface="Arial"/>
              </a:rPr>
              <a:t>Quantity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85" dirty="0">
                <a:latin typeface="Arial"/>
                <a:cs typeface="Arial"/>
              </a:rPr>
              <a:t>a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35" dirty="0">
                <a:latin typeface="Arial"/>
                <a:cs typeface="Arial"/>
              </a:rPr>
              <a:t>Discrete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Measure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8872" y="5741034"/>
            <a:ext cx="13525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/>
                <a:cs typeface="Arial"/>
              </a:rPr>
              <a:t>Each </a:t>
            </a:r>
            <a:r>
              <a:rPr sz="1600" spc="50" dirty="0">
                <a:latin typeface="Arial"/>
                <a:cs typeface="Arial"/>
              </a:rPr>
              <a:t>distinct 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quantity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displayed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header </a:t>
            </a:r>
            <a:r>
              <a:rPr sz="1600" spc="35" dirty="0">
                <a:latin typeface="Arial"/>
                <a:cs typeface="Arial"/>
              </a:rPr>
              <a:t>along 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bottom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85" dirty="0">
                <a:latin typeface="Arial"/>
                <a:cs typeface="Arial"/>
              </a:rPr>
              <a:t>of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the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bar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chart.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25980" y="7408164"/>
            <a:ext cx="2242185" cy="438784"/>
          </a:xfrm>
          <a:custGeom>
            <a:avLst/>
            <a:gdLst/>
            <a:ahLst/>
            <a:cxnLst/>
            <a:rect l="l" t="t" r="r" b="b"/>
            <a:pathLst>
              <a:path w="2242185" h="438784">
                <a:moveTo>
                  <a:pt x="2127631" y="343027"/>
                </a:moveTo>
                <a:lnTo>
                  <a:pt x="2051431" y="438277"/>
                </a:lnTo>
                <a:lnTo>
                  <a:pt x="2203831" y="362077"/>
                </a:lnTo>
                <a:lnTo>
                  <a:pt x="2127631" y="362077"/>
                </a:lnTo>
                <a:lnTo>
                  <a:pt x="2127631" y="343027"/>
                </a:lnTo>
                <a:close/>
              </a:path>
              <a:path w="2242185" h="438784">
                <a:moveTo>
                  <a:pt x="40512" y="0"/>
                </a:moveTo>
                <a:lnTo>
                  <a:pt x="19050" y="0"/>
                </a:lnTo>
                <a:lnTo>
                  <a:pt x="0" y="19050"/>
                </a:lnTo>
                <a:lnTo>
                  <a:pt x="0" y="343027"/>
                </a:lnTo>
                <a:lnTo>
                  <a:pt x="19050" y="362077"/>
                </a:lnTo>
                <a:lnTo>
                  <a:pt x="2112391" y="362077"/>
                </a:lnTo>
                <a:lnTo>
                  <a:pt x="2127631" y="343027"/>
                </a:lnTo>
                <a:lnTo>
                  <a:pt x="38100" y="343027"/>
                </a:lnTo>
                <a:lnTo>
                  <a:pt x="19050" y="323977"/>
                </a:lnTo>
                <a:lnTo>
                  <a:pt x="38100" y="323977"/>
                </a:lnTo>
                <a:lnTo>
                  <a:pt x="38100" y="38100"/>
                </a:lnTo>
                <a:lnTo>
                  <a:pt x="19050" y="38100"/>
                </a:lnTo>
                <a:lnTo>
                  <a:pt x="38100" y="19050"/>
                </a:lnTo>
                <a:lnTo>
                  <a:pt x="40512" y="19050"/>
                </a:lnTo>
                <a:lnTo>
                  <a:pt x="40512" y="0"/>
                </a:lnTo>
                <a:close/>
              </a:path>
              <a:path w="2242185" h="438784">
                <a:moveTo>
                  <a:pt x="2203831" y="323977"/>
                </a:moveTo>
                <a:lnTo>
                  <a:pt x="2127631" y="323977"/>
                </a:lnTo>
                <a:lnTo>
                  <a:pt x="2127631" y="362077"/>
                </a:lnTo>
                <a:lnTo>
                  <a:pt x="2203831" y="362077"/>
                </a:lnTo>
                <a:lnTo>
                  <a:pt x="2241931" y="343027"/>
                </a:lnTo>
                <a:lnTo>
                  <a:pt x="2203831" y="323977"/>
                </a:lnTo>
                <a:close/>
              </a:path>
              <a:path w="2242185" h="438784">
                <a:moveTo>
                  <a:pt x="38100" y="323977"/>
                </a:moveTo>
                <a:lnTo>
                  <a:pt x="19050" y="323977"/>
                </a:lnTo>
                <a:lnTo>
                  <a:pt x="38100" y="343027"/>
                </a:lnTo>
                <a:lnTo>
                  <a:pt x="38100" y="323977"/>
                </a:lnTo>
                <a:close/>
              </a:path>
              <a:path w="2242185" h="438784">
                <a:moveTo>
                  <a:pt x="2112391" y="323977"/>
                </a:moveTo>
                <a:lnTo>
                  <a:pt x="38100" y="323977"/>
                </a:lnTo>
                <a:lnTo>
                  <a:pt x="38100" y="343027"/>
                </a:lnTo>
                <a:lnTo>
                  <a:pt x="2127631" y="343027"/>
                </a:lnTo>
                <a:lnTo>
                  <a:pt x="2112391" y="323977"/>
                </a:lnTo>
                <a:close/>
              </a:path>
              <a:path w="2242185" h="438784">
                <a:moveTo>
                  <a:pt x="2051431" y="247777"/>
                </a:moveTo>
                <a:lnTo>
                  <a:pt x="2127631" y="343027"/>
                </a:lnTo>
                <a:lnTo>
                  <a:pt x="2127631" y="323977"/>
                </a:lnTo>
                <a:lnTo>
                  <a:pt x="2203831" y="323977"/>
                </a:lnTo>
                <a:lnTo>
                  <a:pt x="2051431" y="247777"/>
                </a:lnTo>
                <a:close/>
              </a:path>
              <a:path w="2242185" h="438784">
                <a:moveTo>
                  <a:pt x="38100" y="19050"/>
                </a:moveTo>
                <a:lnTo>
                  <a:pt x="19050" y="38100"/>
                </a:lnTo>
                <a:lnTo>
                  <a:pt x="38100" y="38100"/>
                </a:lnTo>
                <a:lnTo>
                  <a:pt x="38100" y="19050"/>
                </a:lnTo>
                <a:close/>
              </a:path>
              <a:path w="2242185" h="438784">
                <a:moveTo>
                  <a:pt x="40512" y="19050"/>
                </a:moveTo>
                <a:lnTo>
                  <a:pt x="38100" y="19050"/>
                </a:lnTo>
                <a:lnTo>
                  <a:pt x="38100" y="38100"/>
                </a:lnTo>
                <a:lnTo>
                  <a:pt x="40512" y="38100"/>
                </a:lnTo>
                <a:lnTo>
                  <a:pt x="40512" y="190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8325357" y="3111754"/>
            <a:ext cx="7050405" cy="4665345"/>
            <a:chOff x="8325357" y="3111754"/>
            <a:chExt cx="7050405" cy="466534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3363" y="3406140"/>
              <a:ext cx="4462272" cy="437083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028681" y="3485388"/>
              <a:ext cx="2093595" cy="190500"/>
            </a:xfrm>
            <a:custGeom>
              <a:avLst/>
              <a:gdLst/>
              <a:ahLst/>
              <a:cxnLst/>
              <a:rect l="l" t="t" r="r" b="b"/>
              <a:pathLst>
                <a:path w="2093595" h="190500">
                  <a:moveTo>
                    <a:pt x="1978787" y="95250"/>
                  </a:moveTo>
                  <a:lnTo>
                    <a:pt x="1902587" y="190500"/>
                  </a:lnTo>
                  <a:lnTo>
                    <a:pt x="2054987" y="114300"/>
                  </a:lnTo>
                  <a:lnTo>
                    <a:pt x="1978787" y="114300"/>
                  </a:lnTo>
                  <a:lnTo>
                    <a:pt x="1978787" y="95250"/>
                  </a:lnTo>
                  <a:close/>
                </a:path>
                <a:path w="2093595" h="190500">
                  <a:moveTo>
                    <a:pt x="1963547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963547" y="114300"/>
                  </a:lnTo>
                  <a:lnTo>
                    <a:pt x="1978787" y="95250"/>
                  </a:lnTo>
                  <a:lnTo>
                    <a:pt x="1963547" y="76200"/>
                  </a:lnTo>
                  <a:close/>
                </a:path>
                <a:path w="2093595" h="190500">
                  <a:moveTo>
                    <a:pt x="2054987" y="76200"/>
                  </a:moveTo>
                  <a:lnTo>
                    <a:pt x="1978787" y="76200"/>
                  </a:lnTo>
                  <a:lnTo>
                    <a:pt x="1978787" y="114300"/>
                  </a:lnTo>
                  <a:lnTo>
                    <a:pt x="2054987" y="114300"/>
                  </a:lnTo>
                  <a:lnTo>
                    <a:pt x="2093087" y="95250"/>
                  </a:lnTo>
                  <a:lnTo>
                    <a:pt x="2054987" y="76200"/>
                  </a:lnTo>
                  <a:close/>
                </a:path>
                <a:path w="2093595" h="190500">
                  <a:moveTo>
                    <a:pt x="1902587" y="0"/>
                  </a:moveTo>
                  <a:lnTo>
                    <a:pt x="1978787" y="95250"/>
                  </a:lnTo>
                  <a:lnTo>
                    <a:pt x="1978787" y="76200"/>
                  </a:lnTo>
                  <a:lnTo>
                    <a:pt x="2054987" y="76200"/>
                  </a:lnTo>
                  <a:lnTo>
                    <a:pt x="190258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31707" y="3118104"/>
              <a:ext cx="1717675" cy="1099185"/>
            </a:xfrm>
            <a:custGeom>
              <a:avLst/>
              <a:gdLst/>
              <a:ahLst/>
              <a:cxnLst/>
              <a:rect l="l" t="t" r="r" b="b"/>
              <a:pathLst>
                <a:path w="1717675" h="1099185">
                  <a:moveTo>
                    <a:pt x="1641221" y="0"/>
                  </a:moveTo>
                  <a:lnTo>
                    <a:pt x="76326" y="0"/>
                  </a:lnTo>
                  <a:lnTo>
                    <a:pt x="46612" y="5996"/>
                  </a:lnTo>
                  <a:lnTo>
                    <a:pt x="22351" y="22352"/>
                  </a:lnTo>
                  <a:lnTo>
                    <a:pt x="5996" y="46612"/>
                  </a:lnTo>
                  <a:lnTo>
                    <a:pt x="0" y="76326"/>
                  </a:lnTo>
                  <a:lnTo>
                    <a:pt x="0" y="1022476"/>
                  </a:lnTo>
                  <a:lnTo>
                    <a:pt x="5996" y="1052191"/>
                  </a:lnTo>
                  <a:lnTo>
                    <a:pt x="22351" y="1076452"/>
                  </a:lnTo>
                  <a:lnTo>
                    <a:pt x="46612" y="1092807"/>
                  </a:lnTo>
                  <a:lnTo>
                    <a:pt x="76326" y="1098804"/>
                  </a:lnTo>
                  <a:lnTo>
                    <a:pt x="1641221" y="1098804"/>
                  </a:lnTo>
                  <a:lnTo>
                    <a:pt x="1670935" y="1092807"/>
                  </a:lnTo>
                  <a:lnTo>
                    <a:pt x="1695196" y="1076452"/>
                  </a:lnTo>
                  <a:lnTo>
                    <a:pt x="1711551" y="1052191"/>
                  </a:lnTo>
                  <a:lnTo>
                    <a:pt x="1717548" y="1022476"/>
                  </a:lnTo>
                  <a:lnTo>
                    <a:pt x="1717548" y="76326"/>
                  </a:lnTo>
                  <a:lnTo>
                    <a:pt x="1711551" y="46612"/>
                  </a:lnTo>
                  <a:lnTo>
                    <a:pt x="1695196" y="22351"/>
                  </a:lnTo>
                  <a:lnTo>
                    <a:pt x="1670935" y="5996"/>
                  </a:lnTo>
                  <a:lnTo>
                    <a:pt x="164122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31707" y="3118104"/>
              <a:ext cx="1717675" cy="1099185"/>
            </a:xfrm>
            <a:custGeom>
              <a:avLst/>
              <a:gdLst/>
              <a:ahLst/>
              <a:cxnLst/>
              <a:rect l="l" t="t" r="r" b="b"/>
              <a:pathLst>
                <a:path w="1717675" h="1099185">
                  <a:moveTo>
                    <a:pt x="0" y="76326"/>
                  </a:moveTo>
                  <a:lnTo>
                    <a:pt x="5996" y="46612"/>
                  </a:lnTo>
                  <a:lnTo>
                    <a:pt x="22351" y="22352"/>
                  </a:lnTo>
                  <a:lnTo>
                    <a:pt x="46612" y="5996"/>
                  </a:lnTo>
                  <a:lnTo>
                    <a:pt x="76326" y="0"/>
                  </a:lnTo>
                  <a:lnTo>
                    <a:pt x="1641221" y="0"/>
                  </a:lnTo>
                  <a:lnTo>
                    <a:pt x="1670935" y="5996"/>
                  </a:lnTo>
                  <a:lnTo>
                    <a:pt x="1695196" y="22351"/>
                  </a:lnTo>
                  <a:lnTo>
                    <a:pt x="1711551" y="46612"/>
                  </a:lnTo>
                  <a:lnTo>
                    <a:pt x="1717548" y="76326"/>
                  </a:lnTo>
                  <a:lnTo>
                    <a:pt x="1717548" y="1022476"/>
                  </a:lnTo>
                  <a:lnTo>
                    <a:pt x="1711551" y="1052191"/>
                  </a:lnTo>
                  <a:lnTo>
                    <a:pt x="1695196" y="1076452"/>
                  </a:lnTo>
                  <a:lnTo>
                    <a:pt x="1670935" y="1092807"/>
                  </a:lnTo>
                  <a:lnTo>
                    <a:pt x="1641221" y="1098804"/>
                  </a:lnTo>
                  <a:lnTo>
                    <a:pt x="76326" y="1098804"/>
                  </a:lnTo>
                  <a:lnTo>
                    <a:pt x="46612" y="1092807"/>
                  </a:lnTo>
                  <a:lnTo>
                    <a:pt x="22351" y="1076452"/>
                  </a:lnTo>
                  <a:lnTo>
                    <a:pt x="5996" y="1052191"/>
                  </a:lnTo>
                  <a:lnTo>
                    <a:pt x="0" y="1022476"/>
                  </a:lnTo>
                  <a:lnTo>
                    <a:pt x="0" y="76326"/>
                  </a:lnTo>
                  <a:close/>
                </a:path>
              </a:pathLst>
            </a:custGeom>
            <a:ln w="1219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152378" y="2886532"/>
            <a:ext cx="3980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latin typeface="Arial"/>
                <a:cs typeface="Arial"/>
              </a:rPr>
              <a:t>Quantity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85" dirty="0">
                <a:latin typeface="Arial"/>
                <a:cs typeface="Arial"/>
              </a:rPr>
              <a:t>a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30" dirty="0">
                <a:latin typeface="Arial"/>
                <a:cs typeface="Arial"/>
              </a:rPr>
              <a:t>Continuous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70" dirty="0">
                <a:latin typeface="Arial"/>
                <a:cs typeface="Arial"/>
              </a:rPr>
              <a:t>Measure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36991" y="3189477"/>
            <a:ext cx="14966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The </a:t>
            </a:r>
            <a:r>
              <a:rPr sz="1600" spc="55" dirty="0">
                <a:latin typeface="Arial"/>
                <a:cs typeface="Arial"/>
              </a:rPr>
              <a:t>Quantity 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field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b="1" spc="35" dirty="0">
                <a:latin typeface="Arial"/>
                <a:cs typeface="Arial"/>
              </a:rPr>
              <a:t>green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in </a:t>
            </a:r>
            <a:r>
              <a:rPr sz="1600" spc="-42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the </a:t>
            </a:r>
            <a:r>
              <a:rPr sz="1600" spc="35" dirty="0">
                <a:latin typeface="Arial"/>
                <a:cs typeface="Arial"/>
              </a:rPr>
              <a:t>Columns 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30" dirty="0">
                <a:latin typeface="Arial"/>
                <a:cs typeface="Arial"/>
              </a:rPr>
              <a:t>shelf.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453373" y="5338317"/>
            <a:ext cx="1581150" cy="1893570"/>
            <a:chOff x="8453373" y="5338317"/>
            <a:chExt cx="1581150" cy="1893570"/>
          </a:xfrm>
        </p:grpSpPr>
        <p:sp>
          <p:nvSpPr>
            <p:cNvPr id="24" name="object 24"/>
            <p:cNvSpPr/>
            <p:nvPr/>
          </p:nvSpPr>
          <p:spPr>
            <a:xfrm>
              <a:off x="8459723" y="5344667"/>
              <a:ext cx="1568450" cy="1880870"/>
            </a:xfrm>
            <a:custGeom>
              <a:avLst/>
              <a:gdLst/>
              <a:ahLst/>
              <a:cxnLst/>
              <a:rect l="l" t="t" r="r" b="b"/>
              <a:pathLst>
                <a:path w="1568450" h="1880870">
                  <a:moveTo>
                    <a:pt x="1459229" y="0"/>
                  </a:moveTo>
                  <a:lnTo>
                    <a:pt x="108966" y="0"/>
                  </a:lnTo>
                  <a:lnTo>
                    <a:pt x="66544" y="8560"/>
                  </a:lnTo>
                  <a:lnTo>
                    <a:pt x="31908" y="31908"/>
                  </a:lnTo>
                  <a:lnTo>
                    <a:pt x="8560" y="66544"/>
                  </a:lnTo>
                  <a:lnTo>
                    <a:pt x="0" y="108966"/>
                  </a:lnTo>
                  <a:lnTo>
                    <a:pt x="0" y="1771650"/>
                  </a:lnTo>
                  <a:lnTo>
                    <a:pt x="8560" y="1814071"/>
                  </a:lnTo>
                  <a:lnTo>
                    <a:pt x="31908" y="1848707"/>
                  </a:lnTo>
                  <a:lnTo>
                    <a:pt x="66544" y="1872055"/>
                  </a:lnTo>
                  <a:lnTo>
                    <a:pt x="108966" y="1880616"/>
                  </a:lnTo>
                  <a:lnTo>
                    <a:pt x="1459229" y="1880616"/>
                  </a:lnTo>
                  <a:lnTo>
                    <a:pt x="1501651" y="1872055"/>
                  </a:lnTo>
                  <a:lnTo>
                    <a:pt x="1536287" y="1848707"/>
                  </a:lnTo>
                  <a:lnTo>
                    <a:pt x="1559635" y="1814071"/>
                  </a:lnTo>
                  <a:lnTo>
                    <a:pt x="1568196" y="1771650"/>
                  </a:lnTo>
                  <a:lnTo>
                    <a:pt x="1568196" y="108966"/>
                  </a:lnTo>
                  <a:lnTo>
                    <a:pt x="1559635" y="66544"/>
                  </a:lnTo>
                  <a:lnTo>
                    <a:pt x="1536287" y="31908"/>
                  </a:lnTo>
                  <a:lnTo>
                    <a:pt x="1501651" y="8560"/>
                  </a:lnTo>
                  <a:lnTo>
                    <a:pt x="14592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59723" y="5344667"/>
              <a:ext cx="1568450" cy="1880870"/>
            </a:xfrm>
            <a:custGeom>
              <a:avLst/>
              <a:gdLst/>
              <a:ahLst/>
              <a:cxnLst/>
              <a:rect l="l" t="t" r="r" b="b"/>
              <a:pathLst>
                <a:path w="1568450" h="1880870">
                  <a:moveTo>
                    <a:pt x="0" y="108966"/>
                  </a:moveTo>
                  <a:lnTo>
                    <a:pt x="8560" y="66544"/>
                  </a:lnTo>
                  <a:lnTo>
                    <a:pt x="31908" y="31908"/>
                  </a:lnTo>
                  <a:lnTo>
                    <a:pt x="66544" y="8560"/>
                  </a:lnTo>
                  <a:lnTo>
                    <a:pt x="108966" y="0"/>
                  </a:lnTo>
                  <a:lnTo>
                    <a:pt x="1459229" y="0"/>
                  </a:lnTo>
                  <a:lnTo>
                    <a:pt x="1501651" y="8560"/>
                  </a:lnTo>
                  <a:lnTo>
                    <a:pt x="1536287" y="31908"/>
                  </a:lnTo>
                  <a:lnTo>
                    <a:pt x="1559635" y="66544"/>
                  </a:lnTo>
                  <a:lnTo>
                    <a:pt x="1568196" y="108966"/>
                  </a:lnTo>
                  <a:lnTo>
                    <a:pt x="1568196" y="1771650"/>
                  </a:lnTo>
                  <a:lnTo>
                    <a:pt x="1559635" y="1814071"/>
                  </a:lnTo>
                  <a:lnTo>
                    <a:pt x="1536287" y="1848707"/>
                  </a:lnTo>
                  <a:lnTo>
                    <a:pt x="1501651" y="1872055"/>
                  </a:lnTo>
                  <a:lnTo>
                    <a:pt x="1459229" y="1880616"/>
                  </a:lnTo>
                  <a:lnTo>
                    <a:pt x="108966" y="1880616"/>
                  </a:lnTo>
                  <a:lnTo>
                    <a:pt x="66544" y="1872055"/>
                  </a:lnTo>
                  <a:lnTo>
                    <a:pt x="31908" y="1848707"/>
                  </a:lnTo>
                  <a:lnTo>
                    <a:pt x="8560" y="1814071"/>
                  </a:lnTo>
                  <a:lnTo>
                    <a:pt x="0" y="1771650"/>
                  </a:lnTo>
                  <a:lnTo>
                    <a:pt x="0" y="108966"/>
                  </a:lnTo>
                  <a:close/>
                </a:path>
              </a:pathLst>
            </a:custGeom>
            <a:ln w="1219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560689" y="5432500"/>
            <a:ext cx="136779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The </a:t>
            </a:r>
            <a:r>
              <a:rPr sz="1600" spc="65" dirty="0">
                <a:latin typeface="Arial"/>
                <a:cs typeface="Arial"/>
              </a:rPr>
              <a:t>quantity 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15" dirty="0">
                <a:latin typeface="Arial"/>
                <a:cs typeface="Arial"/>
              </a:rPr>
              <a:t>values </a:t>
            </a:r>
            <a:r>
              <a:rPr sz="1600" spc="35" dirty="0">
                <a:latin typeface="Arial"/>
                <a:cs typeface="Arial"/>
              </a:rPr>
              <a:t>are 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drawn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along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continuous 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axis </a:t>
            </a:r>
            <a:r>
              <a:rPr sz="1600" spc="35" dirty="0">
                <a:latin typeface="Arial"/>
                <a:cs typeface="Arial"/>
              </a:rPr>
              <a:t>along </a:t>
            </a:r>
            <a:r>
              <a:rPr sz="1600" spc="70" dirty="0">
                <a:latin typeface="Arial"/>
                <a:cs typeface="Arial"/>
              </a:rPr>
              <a:t>the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100" dirty="0">
                <a:latin typeface="Arial"/>
                <a:cs typeface="Arial"/>
              </a:rPr>
              <a:t>bottom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80" dirty="0">
                <a:latin typeface="Arial"/>
                <a:cs typeface="Arial"/>
              </a:rPr>
              <a:t>of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70" dirty="0">
                <a:latin typeface="Arial"/>
                <a:cs typeface="Arial"/>
              </a:rPr>
              <a:t>the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45" dirty="0">
                <a:latin typeface="Arial"/>
                <a:cs typeface="Arial"/>
              </a:rPr>
              <a:t>line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chart.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04832" y="7219188"/>
            <a:ext cx="2242185" cy="474345"/>
          </a:xfrm>
          <a:custGeom>
            <a:avLst/>
            <a:gdLst/>
            <a:ahLst/>
            <a:cxnLst/>
            <a:rect l="l" t="t" r="r" b="b"/>
            <a:pathLst>
              <a:path w="2242184" h="474345">
                <a:moveTo>
                  <a:pt x="2127631" y="379094"/>
                </a:moveTo>
                <a:lnTo>
                  <a:pt x="2051431" y="474344"/>
                </a:lnTo>
                <a:lnTo>
                  <a:pt x="2203831" y="398144"/>
                </a:lnTo>
                <a:lnTo>
                  <a:pt x="2127631" y="398144"/>
                </a:lnTo>
                <a:lnTo>
                  <a:pt x="2127631" y="379094"/>
                </a:lnTo>
                <a:close/>
              </a:path>
              <a:path w="2242184" h="474345">
                <a:moveTo>
                  <a:pt x="40513" y="0"/>
                </a:moveTo>
                <a:lnTo>
                  <a:pt x="19050" y="0"/>
                </a:lnTo>
                <a:lnTo>
                  <a:pt x="0" y="19049"/>
                </a:lnTo>
                <a:lnTo>
                  <a:pt x="0" y="379094"/>
                </a:lnTo>
                <a:lnTo>
                  <a:pt x="19050" y="398144"/>
                </a:lnTo>
                <a:lnTo>
                  <a:pt x="2112391" y="398144"/>
                </a:lnTo>
                <a:lnTo>
                  <a:pt x="2127631" y="379094"/>
                </a:lnTo>
                <a:lnTo>
                  <a:pt x="38100" y="379094"/>
                </a:lnTo>
                <a:lnTo>
                  <a:pt x="19050" y="360044"/>
                </a:lnTo>
                <a:lnTo>
                  <a:pt x="38100" y="360044"/>
                </a:lnTo>
                <a:lnTo>
                  <a:pt x="38100" y="38099"/>
                </a:lnTo>
                <a:lnTo>
                  <a:pt x="19050" y="38099"/>
                </a:lnTo>
                <a:lnTo>
                  <a:pt x="38100" y="19049"/>
                </a:lnTo>
                <a:lnTo>
                  <a:pt x="40513" y="19049"/>
                </a:lnTo>
                <a:lnTo>
                  <a:pt x="40513" y="0"/>
                </a:lnTo>
                <a:close/>
              </a:path>
              <a:path w="2242184" h="474345">
                <a:moveTo>
                  <a:pt x="2203831" y="360044"/>
                </a:moveTo>
                <a:lnTo>
                  <a:pt x="2127631" y="360044"/>
                </a:lnTo>
                <a:lnTo>
                  <a:pt x="2127631" y="398144"/>
                </a:lnTo>
                <a:lnTo>
                  <a:pt x="2203831" y="398144"/>
                </a:lnTo>
                <a:lnTo>
                  <a:pt x="2241931" y="379094"/>
                </a:lnTo>
                <a:lnTo>
                  <a:pt x="2203831" y="360044"/>
                </a:lnTo>
                <a:close/>
              </a:path>
              <a:path w="2242184" h="474345">
                <a:moveTo>
                  <a:pt x="38100" y="360044"/>
                </a:moveTo>
                <a:lnTo>
                  <a:pt x="19050" y="360044"/>
                </a:lnTo>
                <a:lnTo>
                  <a:pt x="38100" y="379094"/>
                </a:lnTo>
                <a:lnTo>
                  <a:pt x="38100" y="360044"/>
                </a:lnTo>
                <a:close/>
              </a:path>
              <a:path w="2242184" h="474345">
                <a:moveTo>
                  <a:pt x="2112391" y="360044"/>
                </a:moveTo>
                <a:lnTo>
                  <a:pt x="38100" y="360044"/>
                </a:lnTo>
                <a:lnTo>
                  <a:pt x="38100" y="379094"/>
                </a:lnTo>
                <a:lnTo>
                  <a:pt x="2127631" y="379094"/>
                </a:lnTo>
                <a:lnTo>
                  <a:pt x="2112391" y="360044"/>
                </a:lnTo>
                <a:close/>
              </a:path>
              <a:path w="2242184" h="474345">
                <a:moveTo>
                  <a:pt x="2051431" y="283844"/>
                </a:moveTo>
                <a:lnTo>
                  <a:pt x="2127631" y="379094"/>
                </a:lnTo>
                <a:lnTo>
                  <a:pt x="2127631" y="360044"/>
                </a:lnTo>
                <a:lnTo>
                  <a:pt x="2203831" y="360044"/>
                </a:lnTo>
                <a:lnTo>
                  <a:pt x="2051431" y="283844"/>
                </a:lnTo>
                <a:close/>
              </a:path>
              <a:path w="2242184" h="474345">
                <a:moveTo>
                  <a:pt x="38100" y="19049"/>
                </a:moveTo>
                <a:lnTo>
                  <a:pt x="19050" y="38099"/>
                </a:lnTo>
                <a:lnTo>
                  <a:pt x="38100" y="38099"/>
                </a:lnTo>
                <a:lnTo>
                  <a:pt x="38100" y="19049"/>
                </a:lnTo>
                <a:close/>
              </a:path>
              <a:path w="2242184" h="474345">
                <a:moveTo>
                  <a:pt x="40513" y="19049"/>
                </a:moveTo>
                <a:lnTo>
                  <a:pt x="38100" y="19049"/>
                </a:lnTo>
                <a:lnTo>
                  <a:pt x="38100" y="38099"/>
                </a:lnTo>
                <a:lnTo>
                  <a:pt x="40513" y="38099"/>
                </a:lnTo>
                <a:lnTo>
                  <a:pt x="40513" y="1904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92276" y="4645914"/>
            <a:ext cx="8358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Topic</a:t>
            </a:r>
            <a:r>
              <a:rPr sz="2800" spc="-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4:</a:t>
            </a:r>
            <a:r>
              <a:rPr sz="28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Automatically</a:t>
            </a:r>
            <a:r>
              <a:rPr sz="2800" spc="-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Generated</a:t>
            </a:r>
            <a:r>
              <a:rPr sz="2800" spc="-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Fields</a:t>
            </a:r>
            <a:r>
              <a:rPr sz="2800" spc="-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in</a:t>
            </a:r>
            <a:r>
              <a:rPr sz="2800" spc="-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Tableau</a:t>
            </a:r>
            <a:endParaRPr sz="280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9708" y="4120134"/>
            <a:ext cx="5951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r>
              <a:rPr sz="28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</a:t>
            </a:r>
            <a:r>
              <a:rPr sz="2800" spc="-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Tableau</a:t>
            </a:r>
            <a:r>
              <a:rPr sz="2800" spc="-8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Interface</a:t>
            </a:r>
            <a:endParaRPr sz="280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739" y="6307963"/>
            <a:ext cx="5581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Measure</a:t>
            </a:r>
            <a:r>
              <a:rPr sz="2400" spc="-4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values</a:t>
            </a:r>
            <a:r>
              <a:rPr sz="2400" spc="-3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and</a:t>
            </a:r>
            <a:r>
              <a:rPr sz="2400" spc="-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Measure</a:t>
            </a:r>
            <a:r>
              <a:rPr sz="2400" spc="-3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names</a:t>
            </a:r>
            <a:endParaRPr sz="240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12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Number</a:t>
            </a:r>
            <a:r>
              <a:rPr sz="2400" spc="-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of</a:t>
            </a:r>
            <a:r>
              <a:rPr sz="24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records</a:t>
            </a:r>
            <a:r>
              <a:rPr sz="2400" spc="-7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measure</a:t>
            </a:r>
            <a:endParaRPr sz="240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Visual</a:t>
            </a:r>
            <a:r>
              <a:rPr sz="24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cues</a:t>
            </a:r>
            <a:r>
              <a:rPr sz="2400" spc="-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for</a:t>
            </a:r>
            <a:r>
              <a:rPr sz="2400" spc="-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fields</a:t>
            </a:r>
            <a:endParaRPr sz="240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7744" y="2446020"/>
            <a:ext cx="15229840" cy="6613525"/>
            <a:chOff x="477744" y="2446020"/>
            <a:chExt cx="15229840" cy="6613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9727" y="2446020"/>
              <a:ext cx="10023348" cy="63367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63162" y="6083046"/>
              <a:ext cx="1542415" cy="914400"/>
            </a:xfrm>
            <a:custGeom>
              <a:avLst/>
              <a:gdLst/>
              <a:ahLst/>
              <a:cxnLst/>
              <a:rect l="l" t="t" r="r" b="b"/>
              <a:pathLst>
                <a:path w="1542414" h="914400">
                  <a:moveTo>
                    <a:pt x="0" y="914399"/>
                  </a:moveTo>
                  <a:lnTo>
                    <a:pt x="1542288" y="914399"/>
                  </a:lnTo>
                  <a:lnTo>
                    <a:pt x="1542288" y="0"/>
                  </a:lnTo>
                  <a:lnTo>
                    <a:pt x="0" y="0"/>
                  </a:lnTo>
                  <a:lnTo>
                    <a:pt x="0" y="914399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5755" y="4398264"/>
              <a:ext cx="2844165" cy="3724910"/>
            </a:xfrm>
            <a:custGeom>
              <a:avLst/>
              <a:gdLst/>
              <a:ahLst/>
              <a:cxnLst/>
              <a:rect l="l" t="t" r="r" b="b"/>
              <a:pathLst>
                <a:path w="2844165" h="3724909">
                  <a:moveTo>
                    <a:pt x="2476499" y="0"/>
                  </a:moveTo>
                  <a:lnTo>
                    <a:pt x="0" y="0"/>
                  </a:lnTo>
                  <a:lnTo>
                    <a:pt x="0" y="3724655"/>
                  </a:lnTo>
                  <a:lnTo>
                    <a:pt x="2476499" y="3724655"/>
                  </a:lnTo>
                  <a:lnTo>
                    <a:pt x="2476499" y="3103880"/>
                  </a:lnTo>
                  <a:lnTo>
                    <a:pt x="2843910" y="2210562"/>
                  </a:lnTo>
                  <a:lnTo>
                    <a:pt x="2476499" y="2172716"/>
                  </a:lnTo>
                  <a:lnTo>
                    <a:pt x="2476499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5755" y="4398264"/>
              <a:ext cx="2844165" cy="3724910"/>
            </a:xfrm>
            <a:custGeom>
              <a:avLst/>
              <a:gdLst/>
              <a:ahLst/>
              <a:cxnLst/>
              <a:rect l="l" t="t" r="r" b="b"/>
              <a:pathLst>
                <a:path w="2844165" h="3724909">
                  <a:moveTo>
                    <a:pt x="0" y="0"/>
                  </a:moveTo>
                  <a:lnTo>
                    <a:pt x="1444625" y="0"/>
                  </a:lnTo>
                  <a:lnTo>
                    <a:pt x="2063750" y="0"/>
                  </a:lnTo>
                  <a:lnTo>
                    <a:pt x="2476499" y="0"/>
                  </a:lnTo>
                  <a:lnTo>
                    <a:pt x="2476499" y="2172716"/>
                  </a:lnTo>
                  <a:lnTo>
                    <a:pt x="2843910" y="2210562"/>
                  </a:lnTo>
                  <a:lnTo>
                    <a:pt x="2476499" y="3103880"/>
                  </a:lnTo>
                  <a:lnTo>
                    <a:pt x="2476499" y="3724655"/>
                  </a:lnTo>
                  <a:lnTo>
                    <a:pt x="2063750" y="3724655"/>
                  </a:lnTo>
                  <a:lnTo>
                    <a:pt x="1444625" y="3724655"/>
                  </a:lnTo>
                  <a:lnTo>
                    <a:pt x="0" y="3724655"/>
                  </a:lnTo>
                  <a:lnTo>
                    <a:pt x="0" y="3103880"/>
                  </a:lnTo>
                  <a:lnTo>
                    <a:pt x="0" y="217271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ACB8C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6953" y="268350"/>
            <a:ext cx="7105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Additional</a:t>
            </a:r>
            <a:r>
              <a:rPr spc="-120" dirty="0"/>
              <a:t> </a:t>
            </a:r>
            <a:r>
              <a:rPr spc="30" dirty="0"/>
              <a:t>Fields</a:t>
            </a:r>
            <a:r>
              <a:rPr spc="-120" dirty="0"/>
              <a:t> </a:t>
            </a:r>
            <a:r>
              <a:rPr spc="80" dirty="0"/>
              <a:t>in</a:t>
            </a:r>
            <a:r>
              <a:rPr spc="-110" dirty="0"/>
              <a:t> </a:t>
            </a:r>
            <a:r>
              <a:rPr spc="105" dirty="0"/>
              <a:t>the</a:t>
            </a:r>
            <a:r>
              <a:rPr spc="-110" dirty="0"/>
              <a:t> </a:t>
            </a:r>
            <a:r>
              <a:rPr spc="55" dirty="0"/>
              <a:t>Data</a:t>
            </a:r>
            <a:r>
              <a:rPr spc="-95" dirty="0"/>
              <a:t> </a:t>
            </a:r>
            <a:r>
              <a:rPr spc="45" dirty="0"/>
              <a:t>Pane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88821" y="4557141"/>
            <a:ext cx="2286635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Measure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values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appear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at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45" dirty="0">
                <a:solidFill>
                  <a:srgbClr val="3E3E3E"/>
                </a:solidFill>
                <a:latin typeface="Arial"/>
                <a:cs typeface="Arial"/>
              </a:rPr>
              <a:t>bottom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measures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area.</a:t>
            </a:r>
            <a:r>
              <a:rPr sz="22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It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contains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all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measures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collected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into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single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field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with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continuous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47359" y="3169920"/>
            <a:ext cx="8328659" cy="5550535"/>
          </a:xfrm>
          <a:custGeom>
            <a:avLst/>
            <a:gdLst/>
            <a:ahLst/>
            <a:cxnLst/>
            <a:rect l="l" t="t" r="r" b="b"/>
            <a:pathLst>
              <a:path w="8328659" h="5550534">
                <a:moveTo>
                  <a:pt x="8328659" y="0"/>
                </a:moveTo>
                <a:lnTo>
                  <a:pt x="0" y="0"/>
                </a:lnTo>
                <a:lnTo>
                  <a:pt x="0" y="5550408"/>
                </a:lnTo>
                <a:lnTo>
                  <a:pt x="8328659" y="5550408"/>
                </a:lnTo>
                <a:lnTo>
                  <a:pt x="8328659" y="0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27377" y="1094359"/>
            <a:ext cx="12425680" cy="95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Tableau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pane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contains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585858"/>
                </a:solidFill>
                <a:latin typeface="Arial"/>
                <a:cs typeface="Arial"/>
              </a:rPr>
              <a:t>fields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come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585858"/>
                </a:solidFill>
                <a:latin typeface="Arial"/>
                <a:cs typeface="Arial"/>
              </a:rPr>
              <a:t>your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Arial"/>
                <a:cs typeface="Arial"/>
              </a:rPr>
              <a:t>original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data.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They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585858"/>
                </a:solidFill>
                <a:latin typeface="Arial"/>
                <a:cs typeface="Arial"/>
              </a:rPr>
              <a:t>are </a:t>
            </a:r>
            <a:r>
              <a:rPr sz="2000" spc="-5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Arial"/>
                <a:cs typeface="Arial"/>
              </a:rPr>
              <a:t>automatically</a:t>
            </a:r>
            <a:r>
              <a:rPr sz="20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generated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Tableau.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Char char="•"/>
              <a:tabLst>
                <a:tab pos="354965" algn="l"/>
                <a:tab pos="355600" algn="l"/>
                <a:tab pos="4216400" algn="l"/>
              </a:tabLst>
            </a:pPr>
            <a:r>
              <a:rPr sz="3000" spc="37" baseline="1388" dirty="0">
                <a:solidFill>
                  <a:srgbClr val="585858"/>
                </a:solidFill>
                <a:latin typeface="Arial"/>
                <a:cs typeface="Arial"/>
              </a:rPr>
              <a:t>Two</a:t>
            </a:r>
            <a:r>
              <a:rPr sz="3000" spc="-44" baseline="13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spc="165" baseline="1388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3000" spc="-37" baseline="13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spc="127" baseline="1388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3000" spc="-37" baseline="13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spc="165" baseline="1388" dirty="0">
                <a:solidFill>
                  <a:srgbClr val="585858"/>
                </a:solidFill>
                <a:latin typeface="Arial"/>
                <a:cs typeface="Arial"/>
              </a:rPr>
              <a:t>important</a:t>
            </a:r>
            <a:r>
              <a:rPr sz="3000" spc="-67" baseline="13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spc="82" baseline="1388" dirty="0">
                <a:solidFill>
                  <a:srgbClr val="585858"/>
                </a:solidFill>
                <a:latin typeface="Arial"/>
                <a:cs typeface="Arial"/>
              </a:rPr>
              <a:t>fields</a:t>
            </a:r>
            <a:r>
              <a:rPr sz="3000" spc="-75" baseline="13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spc="44" baseline="1388" dirty="0">
                <a:solidFill>
                  <a:srgbClr val="585858"/>
                </a:solidFill>
                <a:latin typeface="Arial"/>
                <a:cs typeface="Arial"/>
              </a:rPr>
              <a:t>are:	</a:t>
            </a:r>
            <a:r>
              <a:rPr sz="2000" spc="50" dirty="0">
                <a:solidFill>
                  <a:srgbClr val="006FC0"/>
                </a:solidFill>
                <a:latin typeface="Arial"/>
                <a:cs typeface="Arial"/>
              </a:rPr>
              <a:t>Measure</a:t>
            </a:r>
            <a:r>
              <a:rPr sz="2000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Values</a:t>
            </a:r>
            <a:r>
              <a:rPr sz="20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20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Arial"/>
                <a:cs typeface="Arial"/>
              </a:rPr>
              <a:t>Measure</a:t>
            </a:r>
            <a:r>
              <a:rPr sz="2000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Arial"/>
                <a:cs typeface="Arial"/>
              </a:rPr>
              <a:t>Names.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745479" y="3512820"/>
          <a:ext cx="7200900" cy="4264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EDA41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EDA41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EDA412"/>
                    </a:solidFill>
                  </a:tcPr>
                </a:tc>
                <a:tc>
                  <a:txBody>
                    <a:bodyPr/>
                    <a:lstStyle/>
                    <a:p>
                      <a:pPr marR="51435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EDA41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Profit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EDA4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EDA41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60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1/1/2005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3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East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523875" algn="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EDA41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60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1/2/2005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spc="1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West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52705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EDA41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60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1/3/2005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spc="3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Central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531495" algn="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EDA41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60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1/4/2005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3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East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53467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160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EDA41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800" spc="60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1/5/2005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800" spc="40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South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546100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600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500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EDA41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60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1/6/2005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1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West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53086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800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750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EDA412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60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1/7/2005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West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53530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400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250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EDA412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60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1/8/2005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3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Central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53848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EDA412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60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1/9/2005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3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East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R="54102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300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$</a:t>
                      </a:r>
                      <a:r>
                        <a:rPr sz="1800" spc="-8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solidFill>
                            <a:srgbClr val="666D75"/>
                          </a:solidFill>
                          <a:latin typeface="Arial"/>
                          <a:cs typeface="Arial"/>
                        </a:rPr>
                        <a:t>254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D7D7D7"/>
                      </a:solidFill>
                      <a:prstDash val="solid"/>
                    </a:lnL>
                    <a:lnR w="12700">
                      <a:solidFill>
                        <a:srgbClr val="D7D7D7"/>
                      </a:solidFill>
                      <a:prstDash val="solid"/>
                    </a:lnR>
                    <a:lnT w="12700">
                      <a:solidFill>
                        <a:srgbClr val="D7D7D7"/>
                      </a:solidFill>
                      <a:prstDash val="solid"/>
                    </a:lnT>
                    <a:lnB w="12700">
                      <a:solidFill>
                        <a:srgbClr val="D7D7D7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8879" y="3675888"/>
            <a:ext cx="225551" cy="22098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7744" y="2446020"/>
            <a:ext cx="15229840" cy="6613525"/>
            <a:chOff x="477744" y="2446020"/>
            <a:chExt cx="15229840" cy="6613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9727" y="2446020"/>
              <a:ext cx="10023348" cy="63367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63162" y="5551170"/>
              <a:ext cx="1542415" cy="254635"/>
            </a:xfrm>
            <a:custGeom>
              <a:avLst/>
              <a:gdLst/>
              <a:ahLst/>
              <a:cxnLst/>
              <a:rect l="l" t="t" r="r" b="b"/>
              <a:pathLst>
                <a:path w="1542414" h="254635">
                  <a:moveTo>
                    <a:pt x="0" y="254508"/>
                  </a:moveTo>
                  <a:lnTo>
                    <a:pt x="1542288" y="254508"/>
                  </a:lnTo>
                  <a:lnTo>
                    <a:pt x="1542288" y="0"/>
                  </a:lnTo>
                  <a:lnTo>
                    <a:pt x="0" y="0"/>
                  </a:lnTo>
                  <a:lnTo>
                    <a:pt x="0" y="254508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6953" y="268350"/>
            <a:ext cx="71050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Additional</a:t>
            </a:r>
            <a:r>
              <a:rPr spc="-120" dirty="0"/>
              <a:t> </a:t>
            </a:r>
            <a:r>
              <a:rPr spc="30" dirty="0"/>
              <a:t>Fields</a:t>
            </a:r>
            <a:r>
              <a:rPr spc="-120" dirty="0"/>
              <a:t> </a:t>
            </a:r>
            <a:r>
              <a:rPr spc="80" dirty="0"/>
              <a:t>in</a:t>
            </a:r>
            <a:r>
              <a:rPr spc="-110" dirty="0"/>
              <a:t> </a:t>
            </a:r>
            <a:r>
              <a:rPr spc="105" dirty="0"/>
              <a:t>the</a:t>
            </a:r>
            <a:r>
              <a:rPr spc="-110" dirty="0"/>
              <a:t> </a:t>
            </a:r>
            <a:r>
              <a:rPr spc="55" dirty="0"/>
              <a:t>Data</a:t>
            </a:r>
            <a:r>
              <a:rPr spc="-95" dirty="0"/>
              <a:t> </a:t>
            </a:r>
            <a:r>
              <a:rPr spc="45" dirty="0"/>
              <a:t>Pane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81395" y="3559311"/>
            <a:ext cx="6369050" cy="414401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50"/>
              </a:spcBef>
              <a:tabLst>
                <a:tab pos="1480820" algn="l"/>
                <a:tab pos="3181350" algn="l"/>
                <a:tab pos="4758690" algn="l"/>
              </a:tabLst>
            </a:pP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Date	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Region	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Sales	</a:t>
            </a:r>
            <a:r>
              <a:rPr sz="2700" spc="97" baseline="1543" dirty="0">
                <a:solidFill>
                  <a:srgbClr val="FFFFFF"/>
                </a:solidFill>
                <a:latin typeface="Arial"/>
                <a:cs typeface="Arial"/>
              </a:rPr>
              <a:t>Profit</a:t>
            </a:r>
            <a:endParaRPr sz="2700" baseline="1543">
              <a:latin typeface="Arial"/>
              <a:cs typeface="Arial"/>
            </a:endParaRPr>
          </a:p>
          <a:p>
            <a:pPr marR="66040" algn="r">
              <a:lnSpc>
                <a:spcPct val="100000"/>
              </a:lnSpc>
              <a:spcBef>
                <a:spcPts val="1110"/>
              </a:spcBef>
              <a:tabLst>
                <a:tab pos="786765" algn="l"/>
                <a:tab pos="2626360" algn="l"/>
                <a:tab pos="4151629" algn="l"/>
                <a:tab pos="5838190" algn="l"/>
              </a:tabLst>
            </a:pP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1	</a:t>
            </a:r>
            <a:r>
              <a:rPr sz="2700" spc="89" baseline="1543" dirty="0">
                <a:solidFill>
                  <a:srgbClr val="666D75"/>
                </a:solidFill>
                <a:latin typeface="Arial"/>
                <a:cs typeface="Arial"/>
              </a:rPr>
              <a:t>1/1/2005	</a:t>
            </a:r>
            <a:r>
              <a:rPr sz="1800" spc="-35" dirty="0">
                <a:solidFill>
                  <a:srgbClr val="666D75"/>
                </a:solidFill>
                <a:latin typeface="Arial"/>
                <a:cs typeface="Arial"/>
              </a:rPr>
              <a:t>East	</a:t>
            </a:r>
            <a:r>
              <a:rPr sz="1800" spc="25" dirty="0">
                <a:solidFill>
                  <a:srgbClr val="666D75"/>
                </a:solidFill>
                <a:latin typeface="Arial"/>
                <a:cs typeface="Arial"/>
              </a:rPr>
              <a:t>$</a:t>
            </a:r>
            <a:r>
              <a:rPr sz="1800" spc="-45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66D75"/>
                </a:solidFill>
                <a:latin typeface="Arial"/>
                <a:cs typeface="Arial"/>
              </a:rPr>
              <a:t>100	$</a:t>
            </a:r>
            <a:r>
              <a:rPr sz="1800" spc="-100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66D75"/>
                </a:solidFill>
                <a:latin typeface="Arial"/>
                <a:cs typeface="Arial"/>
              </a:rPr>
              <a:t>50</a:t>
            </a:r>
            <a:endParaRPr sz="180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1280"/>
              </a:spcBef>
              <a:tabLst>
                <a:tab pos="786765" algn="l"/>
                <a:tab pos="2583180" algn="l"/>
                <a:tab pos="4149725" algn="l"/>
                <a:tab pos="5765800" algn="l"/>
              </a:tabLst>
            </a:pPr>
            <a:r>
              <a:rPr sz="2700" spc="37" baseline="3086" dirty="0">
                <a:solidFill>
                  <a:srgbClr val="FFFFFF"/>
                </a:solidFill>
                <a:latin typeface="Arial"/>
                <a:cs typeface="Arial"/>
              </a:rPr>
              <a:t>2	</a:t>
            </a:r>
            <a:r>
              <a:rPr sz="2700" spc="120" baseline="1543" dirty="0">
                <a:solidFill>
                  <a:srgbClr val="666D75"/>
                </a:solidFill>
                <a:latin typeface="Arial"/>
                <a:cs typeface="Arial"/>
              </a:rPr>
              <a:t>1/2/2</a:t>
            </a:r>
            <a:r>
              <a:rPr sz="2700" spc="37" baseline="1543" dirty="0">
                <a:solidFill>
                  <a:srgbClr val="666D75"/>
                </a:solidFill>
                <a:latin typeface="Arial"/>
                <a:cs typeface="Arial"/>
              </a:rPr>
              <a:t>005	</a:t>
            </a:r>
            <a:r>
              <a:rPr sz="2700" spc="22" baseline="1543" dirty="0">
                <a:solidFill>
                  <a:srgbClr val="666D75"/>
                </a:solidFill>
                <a:latin typeface="Arial"/>
                <a:cs typeface="Arial"/>
              </a:rPr>
              <a:t>West	</a:t>
            </a:r>
            <a:r>
              <a:rPr sz="2700" spc="37" baseline="3086" dirty="0">
                <a:solidFill>
                  <a:srgbClr val="666D75"/>
                </a:solidFill>
                <a:latin typeface="Arial"/>
                <a:cs typeface="Arial"/>
              </a:rPr>
              <a:t>$</a:t>
            </a:r>
            <a:r>
              <a:rPr sz="2700" spc="-67" baseline="3086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2700" spc="37" baseline="3086" dirty="0">
                <a:solidFill>
                  <a:srgbClr val="666D75"/>
                </a:solidFill>
                <a:latin typeface="Arial"/>
                <a:cs typeface="Arial"/>
              </a:rPr>
              <a:t>300</a:t>
            </a:r>
            <a:r>
              <a:rPr sz="2700" baseline="3086" dirty="0">
                <a:solidFill>
                  <a:srgbClr val="666D75"/>
                </a:solidFill>
                <a:latin typeface="Arial"/>
                <a:cs typeface="Arial"/>
              </a:rPr>
              <a:t>	</a:t>
            </a:r>
            <a:r>
              <a:rPr sz="1800" spc="25" dirty="0">
                <a:solidFill>
                  <a:srgbClr val="666D75"/>
                </a:solidFill>
                <a:latin typeface="Arial"/>
                <a:cs typeface="Arial"/>
              </a:rPr>
              <a:t>$</a:t>
            </a:r>
            <a:r>
              <a:rPr sz="1800" spc="-45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66D75"/>
                </a:solidFill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  <a:p>
            <a:pPr marR="2540" algn="r">
              <a:lnSpc>
                <a:spcPct val="100000"/>
              </a:lnSpc>
              <a:spcBef>
                <a:spcPts val="1105"/>
              </a:spcBef>
              <a:tabLst>
                <a:tab pos="786765" algn="l"/>
                <a:tab pos="2461260" algn="l"/>
                <a:tab pos="4145915" algn="l"/>
                <a:tab pos="5772785" algn="l"/>
              </a:tabLst>
            </a:pPr>
            <a:r>
              <a:rPr sz="2700" spc="37" baseline="4629" dirty="0">
                <a:solidFill>
                  <a:srgbClr val="FFFFFF"/>
                </a:solidFill>
                <a:latin typeface="Arial"/>
                <a:cs typeface="Arial"/>
              </a:rPr>
              <a:t>3	</a:t>
            </a:r>
            <a:r>
              <a:rPr sz="2700" spc="120" baseline="1543" dirty="0">
                <a:solidFill>
                  <a:srgbClr val="666D75"/>
                </a:solidFill>
                <a:latin typeface="Arial"/>
                <a:cs typeface="Arial"/>
              </a:rPr>
              <a:t>1/3/2</a:t>
            </a:r>
            <a:r>
              <a:rPr sz="2700" spc="37" baseline="1543" dirty="0">
                <a:solidFill>
                  <a:srgbClr val="666D75"/>
                </a:solidFill>
                <a:latin typeface="Arial"/>
                <a:cs typeface="Arial"/>
              </a:rPr>
              <a:t>005	</a:t>
            </a:r>
            <a:r>
              <a:rPr sz="2700" spc="52" baseline="-3086" dirty="0">
                <a:solidFill>
                  <a:srgbClr val="666D75"/>
                </a:solidFill>
                <a:latin typeface="Arial"/>
                <a:cs typeface="Arial"/>
              </a:rPr>
              <a:t>Central	</a:t>
            </a:r>
            <a:r>
              <a:rPr sz="1800" spc="25" dirty="0">
                <a:solidFill>
                  <a:srgbClr val="666D75"/>
                </a:solidFill>
                <a:latin typeface="Arial"/>
                <a:cs typeface="Arial"/>
              </a:rPr>
              <a:t>$</a:t>
            </a:r>
            <a:r>
              <a:rPr sz="1800" spc="-45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1800" spc="25" dirty="0">
                <a:solidFill>
                  <a:srgbClr val="666D75"/>
                </a:solidFill>
                <a:latin typeface="Arial"/>
                <a:cs typeface="Arial"/>
              </a:rPr>
              <a:t>500</a:t>
            </a:r>
            <a:r>
              <a:rPr sz="1800" dirty="0">
                <a:solidFill>
                  <a:srgbClr val="666D75"/>
                </a:solidFill>
                <a:latin typeface="Arial"/>
                <a:cs typeface="Arial"/>
              </a:rPr>
              <a:t>	</a:t>
            </a:r>
            <a:r>
              <a:rPr sz="2700" spc="37" baseline="1543" dirty="0">
                <a:solidFill>
                  <a:srgbClr val="666D75"/>
                </a:solidFill>
                <a:latin typeface="Arial"/>
                <a:cs typeface="Arial"/>
              </a:rPr>
              <a:t>$</a:t>
            </a:r>
            <a:r>
              <a:rPr sz="2700" spc="-67" baseline="1543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2700" spc="37" baseline="1543" dirty="0">
                <a:solidFill>
                  <a:srgbClr val="666D75"/>
                </a:solidFill>
                <a:latin typeface="Arial"/>
                <a:cs typeface="Arial"/>
              </a:rPr>
              <a:t>200</a:t>
            </a:r>
            <a:endParaRPr sz="2700" baseline="1543">
              <a:latin typeface="Arial"/>
              <a:cs typeface="Arial"/>
            </a:endParaRPr>
          </a:p>
          <a:p>
            <a:pPr marR="10795" algn="r">
              <a:lnSpc>
                <a:spcPct val="100000"/>
              </a:lnSpc>
              <a:spcBef>
                <a:spcPts val="1270"/>
              </a:spcBef>
              <a:tabLst>
                <a:tab pos="786765" algn="l"/>
                <a:tab pos="2627630" algn="l"/>
                <a:tab pos="4144645" algn="l"/>
                <a:tab pos="5766435" algn="l"/>
              </a:tabLst>
            </a:pP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4	</a:t>
            </a:r>
            <a:r>
              <a:rPr sz="1800" spc="80" dirty="0">
                <a:solidFill>
                  <a:srgbClr val="666D75"/>
                </a:solidFill>
                <a:latin typeface="Arial"/>
                <a:cs typeface="Arial"/>
              </a:rPr>
              <a:t>1/4/2</a:t>
            </a:r>
            <a:r>
              <a:rPr sz="1800" spc="25" dirty="0">
                <a:solidFill>
                  <a:srgbClr val="666D75"/>
                </a:solidFill>
                <a:latin typeface="Arial"/>
                <a:cs typeface="Arial"/>
              </a:rPr>
              <a:t>005	</a:t>
            </a:r>
            <a:r>
              <a:rPr sz="1800" spc="-114" dirty="0">
                <a:solidFill>
                  <a:srgbClr val="666D75"/>
                </a:solidFill>
                <a:latin typeface="Arial"/>
                <a:cs typeface="Arial"/>
              </a:rPr>
              <a:t>E</a:t>
            </a:r>
            <a:r>
              <a:rPr sz="1800" spc="-105" dirty="0">
                <a:solidFill>
                  <a:srgbClr val="666D75"/>
                </a:solidFill>
                <a:latin typeface="Arial"/>
                <a:cs typeface="Arial"/>
              </a:rPr>
              <a:t>a</a:t>
            </a:r>
            <a:r>
              <a:rPr sz="1800" spc="55" dirty="0">
                <a:solidFill>
                  <a:srgbClr val="666D75"/>
                </a:solidFill>
                <a:latin typeface="Arial"/>
                <a:cs typeface="Arial"/>
              </a:rPr>
              <a:t>s</a:t>
            </a:r>
            <a:r>
              <a:rPr sz="1800" spc="30" dirty="0">
                <a:solidFill>
                  <a:srgbClr val="666D75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666D75"/>
                </a:solidFill>
                <a:latin typeface="Arial"/>
                <a:cs typeface="Arial"/>
              </a:rPr>
              <a:t>	</a:t>
            </a:r>
            <a:r>
              <a:rPr sz="2700" spc="37" baseline="1543" dirty="0">
                <a:solidFill>
                  <a:srgbClr val="666D75"/>
                </a:solidFill>
                <a:latin typeface="Arial"/>
                <a:cs typeface="Arial"/>
              </a:rPr>
              <a:t>$</a:t>
            </a:r>
            <a:r>
              <a:rPr sz="2700" spc="-67" baseline="1543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2700" spc="37" baseline="1543" dirty="0">
                <a:solidFill>
                  <a:srgbClr val="666D75"/>
                </a:solidFill>
                <a:latin typeface="Arial"/>
                <a:cs typeface="Arial"/>
              </a:rPr>
              <a:t>400</a:t>
            </a:r>
            <a:r>
              <a:rPr sz="2700" baseline="1543" dirty="0">
                <a:solidFill>
                  <a:srgbClr val="666D75"/>
                </a:solidFill>
                <a:latin typeface="Arial"/>
                <a:cs typeface="Arial"/>
              </a:rPr>
              <a:t>	</a:t>
            </a:r>
            <a:r>
              <a:rPr sz="2700" spc="37" baseline="1543" dirty="0">
                <a:solidFill>
                  <a:srgbClr val="666D75"/>
                </a:solidFill>
                <a:latin typeface="Arial"/>
                <a:cs typeface="Arial"/>
              </a:rPr>
              <a:t>$</a:t>
            </a:r>
            <a:r>
              <a:rPr sz="2700" spc="-67" baseline="1543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2700" spc="37" baseline="1543" dirty="0">
                <a:solidFill>
                  <a:srgbClr val="666D75"/>
                </a:solidFill>
                <a:latin typeface="Arial"/>
                <a:cs typeface="Arial"/>
              </a:rPr>
              <a:t>160</a:t>
            </a:r>
            <a:endParaRPr sz="2700" baseline="1543">
              <a:latin typeface="Arial"/>
              <a:cs typeface="Arial"/>
            </a:endParaRPr>
          </a:p>
          <a:p>
            <a:pPr marR="2540" algn="r">
              <a:lnSpc>
                <a:spcPct val="100000"/>
              </a:lnSpc>
              <a:spcBef>
                <a:spcPts val="1210"/>
              </a:spcBef>
              <a:tabLst>
                <a:tab pos="786765" algn="l"/>
                <a:tab pos="2534285" algn="l"/>
                <a:tab pos="4131945" algn="l"/>
                <a:tab pos="5772785" algn="l"/>
              </a:tabLst>
            </a:pPr>
            <a:r>
              <a:rPr sz="2700" spc="37" baseline="7716" dirty="0">
                <a:solidFill>
                  <a:srgbClr val="FFFFFF"/>
                </a:solidFill>
                <a:latin typeface="Arial"/>
                <a:cs typeface="Arial"/>
              </a:rPr>
              <a:t>5	</a:t>
            </a:r>
            <a:r>
              <a:rPr sz="2700" spc="120" baseline="1543" dirty="0">
                <a:solidFill>
                  <a:srgbClr val="666D75"/>
                </a:solidFill>
                <a:latin typeface="Arial"/>
                <a:cs typeface="Arial"/>
              </a:rPr>
              <a:t>1/5/2</a:t>
            </a:r>
            <a:r>
              <a:rPr sz="2700" spc="37" baseline="1543" dirty="0">
                <a:solidFill>
                  <a:srgbClr val="666D75"/>
                </a:solidFill>
                <a:latin typeface="Arial"/>
                <a:cs typeface="Arial"/>
              </a:rPr>
              <a:t>005	</a:t>
            </a:r>
            <a:r>
              <a:rPr sz="1800" spc="40" dirty="0">
                <a:solidFill>
                  <a:srgbClr val="666D75"/>
                </a:solidFill>
                <a:latin typeface="Arial"/>
                <a:cs typeface="Arial"/>
              </a:rPr>
              <a:t>South	</a:t>
            </a:r>
            <a:r>
              <a:rPr sz="2700" spc="37" baseline="3086" dirty="0">
                <a:solidFill>
                  <a:srgbClr val="666D75"/>
                </a:solidFill>
                <a:latin typeface="Arial"/>
                <a:cs typeface="Arial"/>
              </a:rPr>
              <a:t>$</a:t>
            </a:r>
            <a:r>
              <a:rPr sz="2700" spc="-67" baseline="3086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2700" spc="37" baseline="3086" dirty="0">
                <a:solidFill>
                  <a:srgbClr val="666D75"/>
                </a:solidFill>
                <a:latin typeface="Arial"/>
                <a:cs typeface="Arial"/>
              </a:rPr>
              <a:t>600</a:t>
            </a:r>
            <a:r>
              <a:rPr sz="2700" baseline="3086" dirty="0">
                <a:solidFill>
                  <a:srgbClr val="666D75"/>
                </a:solidFill>
                <a:latin typeface="Arial"/>
                <a:cs typeface="Arial"/>
              </a:rPr>
              <a:t>	</a:t>
            </a:r>
            <a:r>
              <a:rPr sz="2700" spc="37" baseline="3086" dirty="0">
                <a:solidFill>
                  <a:srgbClr val="666D75"/>
                </a:solidFill>
                <a:latin typeface="Arial"/>
                <a:cs typeface="Arial"/>
              </a:rPr>
              <a:t>$</a:t>
            </a:r>
            <a:r>
              <a:rPr sz="2700" spc="-67" baseline="3086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2700" spc="37" baseline="3086" dirty="0">
                <a:solidFill>
                  <a:srgbClr val="666D75"/>
                </a:solidFill>
                <a:latin typeface="Arial"/>
                <a:cs typeface="Arial"/>
              </a:rPr>
              <a:t>500</a:t>
            </a:r>
            <a:endParaRPr sz="2700" baseline="3086">
              <a:latin typeface="Arial"/>
              <a:cs typeface="Arial"/>
            </a:endParaRPr>
          </a:p>
          <a:p>
            <a:pPr marR="10795" algn="r">
              <a:lnSpc>
                <a:spcPct val="100000"/>
              </a:lnSpc>
              <a:spcBef>
                <a:spcPts val="1235"/>
              </a:spcBef>
              <a:tabLst>
                <a:tab pos="786765" algn="l"/>
                <a:tab pos="2581910" algn="l"/>
                <a:tab pos="4148454" algn="l"/>
                <a:tab pos="5766435" algn="l"/>
              </a:tabLst>
            </a:pPr>
            <a:r>
              <a:rPr sz="2700" spc="37" baseline="9259" dirty="0">
                <a:solidFill>
                  <a:srgbClr val="FFFFFF"/>
                </a:solidFill>
                <a:latin typeface="Arial"/>
                <a:cs typeface="Arial"/>
              </a:rPr>
              <a:t>6	</a:t>
            </a:r>
            <a:r>
              <a:rPr sz="1800" spc="80" dirty="0">
                <a:solidFill>
                  <a:srgbClr val="666D75"/>
                </a:solidFill>
                <a:latin typeface="Arial"/>
                <a:cs typeface="Arial"/>
              </a:rPr>
              <a:t>1/6/2</a:t>
            </a:r>
            <a:r>
              <a:rPr sz="1800" spc="25" dirty="0">
                <a:solidFill>
                  <a:srgbClr val="666D75"/>
                </a:solidFill>
                <a:latin typeface="Arial"/>
                <a:cs typeface="Arial"/>
              </a:rPr>
              <a:t>005	</a:t>
            </a:r>
            <a:r>
              <a:rPr sz="2700" spc="22" baseline="3086" dirty="0">
                <a:solidFill>
                  <a:srgbClr val="666D75"/>
                </a:solidFill>
                <a:latin typeface="Arial"/>
                <a:cs typeface="Arial"/>
              </a:rPr>
              <a:t>West	</a:t>
            </a:r>
            <a:r>
              <a:rPr sz="2700" spc="37" baseline="4629" dirty="0">
                <a:solidFill>
                  <a:srgbClr val="666D75"/>
                </a:solidFill>
                <a:latin typeface="Arial"/>
                <a:cs typeface="Arial"/>
              </a:rPr>
              <a:t>$</a:t>
            </a:r>
            <a:r>
              <a:rPr sz="2700" spc="-67" baseline="4629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2700" spc="37" baseline="4629" dirty="0">
                <a:solidFill>
                  <a:srgbClr val="666D75"/>
                </a:solidFill>
                <a:latin typeface="Arial"/>
                <a:cs typeface="Arial"/>
              </a:rPr>
              <a:t>800</a:t>
            </a:r>
            <a:r>
              <a:rPr sz="2700" baseline="4629" dirty="0">
                <a:solidFill>
                  <a:srgbClr val="666D75"/>
                </a:solidFill>
                <a:latin typeface="Arial"/>
                <a:cs typeface="Arial"/>
              </a:rPr>
              <a:t>	</a:t>
            </a:r>
            <a:r>
              <a:rPr sz="2700" spc="37" baseline="1543" dirty="0">
                <a:solidFill>
                  <a:srgbClr val="666D75"/>
                </a:solidFill>
                <a:latin typeface="Arial"/>
                <a:cs typeface="Arial"/>
              </a:rPr>
              <a:t>$</a:t>
            </a:r>
            <a:r>
              <a:rPr sz="2700" spc="-67" baseline="1543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2700" spc="37" baseline="1543" dirty="0">
                <a:solidFill>
                  <a:srgbClr val="666D75"/>
                </a:solidFill>
                <a:latin typeface="Arial"/>
                <a:cs typeface="Arial"/>
              </a:rPr>
              <a:t>750</a:t>
            </a:r>
            <a:endParaRPr sz="2700" baseline="1543">
              <a:latin typeface="Arial"/>
              <a:cs typeface="Arial"/>
            </a:endParaRPr>
          </a:p>
          <a:p>
            <a:pPr marR="4445" algn="r">
              <a:lnSpc>
                <a:spcPct val="100000"/>
              </a:lnSpc>
              <a:spcBef>
                <a:spcPts val="1140"/>
              </a:spcBef>
              <a:tabLst>
                <a:tab pos="786765" algn="l"/>
                <a:tab pos="2581910" algn="l"/>
                <a:tab pos="4144010" algn="l"/>
                <a:tab pos="5772785" algn="l"/>
              </a:tabLst>
            </a:pPr>
            <a:r>
              <a:rPr sz="2700" spc="37" baseline="3086" dirty="0">
                <a:solidFill>
                  <a:srgbClr val="FFFFFF"/>
                </a:solidFill>
                <a:latin typeface="Arial"/>
                <a:cs typeface="Arial"/>
              </a:rPr>
              <a:t>7	</a:t>
            </a:r>
            <a:r>
              <a:rPr sz="1800" spc="80" dirty="0">
                <a:solidFill>
                  <a:srgbClr val="666D75"/>
                </a:solidFill>
                <a:latin typeface="Arial"/>
                <a:cs typeface="Arial"/>
              </a:rPr>
              <a:t>1/7/2</a:t>
            </a:r>
            <a:r>
              <a:rPr sz="1800" spc="25" dirty="0">
                <a:solidFill>
                  <a:srgbClr val="666D75"/>
                </a:solidFill>
                <a:latin typeface="Arial"/>
                <a:cs typeface="Arial"/>
              </a:rPr>
              <a:t>005	</a:t>
            </a:r>
            <a:r>
              <a:rPr sz="2700" spc="22" baseline="3086" dirty="0">
                <a:solidFill>
                  <a:srgbClr val="666D75"/>
                </a:solidFill>
                <a:latin typeface="Arial"/>
                <a:cs typeface="Arial"/>
              </a:rPr>
              <a:t>West	</a:t>
            </a:r>
            <a:r>
              <a:rPr sz="2700" spc="37" baseline="1543" dirty="0">
                <a:solidFill>
                  <a:srgbClr val="666D75"/>
                </a:solidFill>
                <a:latin typeface="Arial"/>
                <a:cs typeface="Arial"/>
              </a:rPr>
              <a:t>$</a:t>
            </a:r>
            <a:r>
              <a:rPr sz="2700" spc="-67" baseline="1543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2700" spc="37" baseline="1543" dirty="0">
                <a:solidFill>
                  <a:srgbClr val="666D75"/>
                </a:solidFill>
                <a:latin typeface="Arial"/>
                <a:cs typeface="Arial"/>
              </a:rPr>
              <a:t>400</a:t>
            </a:r>
            <a:r>
              <a:rPr sz="2700" baseline="1543" dirty="0">
                <a:solidFill>
                  <a:srgbClr val="666D75"/>
                </a:solidFill>
                <a:latin typeface="Arial"/>
                <a:cs typeface="Arial"/>
              </a:rPr>
              <a:t>	</a:t>
            </a:r>
            <a:r>
              <a:rPr sz="2700" spc="37" baseline="3086" dirty="0">
                <a:solidFill>
                  <a:srgbClr val="666D75"/>
                </a:solidFill>
                <a:latin typeface="Arial"/>
                <a:cs typeface="Arial"/>
              </a:rPr>
              <a:t>$</a:t>
            </a:r>
            <a:r>
              <a:rPr sz="2700" spc="-67" baseline="3086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2700" spc="37" baseline="3086" dirty="0">
                <a:solidFill>
                  <a:srgbClr val="666D75"/>
                </a:solidFill>
                <a:latin typeface="Arial"/>
                <a:cs typeface="Arial"/>
              </a:rPr>
              <a:t>250</a:t>
            </a:r>
            <a:endParaRPr sz="2700" baseline="308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95"/>
              </a:spcBef>
              <a:tabLst>
                <a:tab pos="786765" algn="l"/>
                <a:tab pos="2461260" algn="l"/>
                <a:tab pos="4142740" algn="l"/>
                <a:tab pos="5849620" algn="l"/>
              </a:tabLst>
            </a:pPr>
            <a:r>
              <a:rPr sz="2700" spc="37" baseline="6172" dirty="0">
                <a:solidFill>
                  <a:srgbClr val="FFFFFF"/>
                </a:solidFill>
                <a:latin typeface="Arial"/>
                <a:cs typeface="Arial"/>
              </a:rPr>
              <a:t>8	</a:t>
            </a:r>
            <a:r>
              <a:rPr sz="1800" spc="60" dirty="0">
                <a:solidFill>
                  <a:srgbClr val="666D75"/>
                </a:solidFill>
                <a:latin typeface="Arial"/>
                <a:cs typeface="Arial"/>
              </a:rPr>
              <a:t>1/8/2005	</a:t>
            </a:r>
            <a:r>
              <a:rPr sz="2700" spc="52" baseline="3086" dirty="0">
                <a:solidFill>
                  <a:srgbClr val="666D75"/>
                </a:solidFill>
                <a:latin typeface="Arial"/>
                <a:cs typeface="Arial"/>
              </a:rPr>
              <a:t>Central	</a:t>
            </a:r>
            <a:r>
              <a:rPr sz="2700" spc="37" baseline="4629" dirty="0">
                <a:solidFill>
                  <a:srgbClr val="666D75"/>
                </a:solidFill>
                <a:latin typeface="Arial"/>
                <a:cs typeface="Arial"/>
              </a:rPr>
              <a:t>$</a:t>
            </a:r>
            <a:r>
              <a:rPr sz="2700" spc="-67" baseline="4629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2700" spc="37" baseline="4629" dirty="0">
                <a:solidFill>
                  <a:srgbClr val="666D75"/>
                </a:solidFill>
                <a:latin typeface="Arial"/>
                <a:cs typeface="Arial"/>
              </a:rPr>
              <a:t>100	</a:t>
            </a:r>
            <a:r>
              <a:rPr sz="2700" spc="37" baseline="3086" dirty="0">
                <a:solidFill>
                  <a:srgbClr val="666D75"/>
                </a:solidFill>
                <a:latin typeface="Arial"/>
                <a:cs typeface="Arial"/>
              </a:rPr>
              <a:t>$</a:t>
            </a:r>
            <a:r>
              <a:rPr sz="2700" spc="-127" baseline="3086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2700" spc="37" baseline="3086" dirty="0">
                <a:solidFill>
                  <a:srgbClr val="666D75"/>
                </a:solidFill>
                <a:latin typeface="Arial"/>
                <a:cs typeface="Arial"/>
              </a:rPr>
              <a:t>65</a:t>
            </a:r>
            <a:endParaRPr sz="2700" baseline="3086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  <a:spcBef>
                <a:spcPts val="1065"/>
              </a:spcBef>
              <a:tabLst>
                <a:tab pos="796290" algn="l"/>
                <a:tab pos="2626360" algn="l"/>
                <a:tab pos="4139565" algn="l"/>
                <a:tab pos="5786120" algn="l"/>
              </a:tabLst>
            </a:pPr>
            <a:r>
              <a:rPr sz="2700" spc="37" baseline="1543" dirty="0">
                <a:solidFill>
                  <a:srgbClr val="FFFFFF"/>
                </a:solidFill>
                <a:latin typeface="Arial"/>
                <a:cs typeface="Arial"/>
              </a:rPr>
              <a:t>9	</a:t>
            </a:r>
            <a:r>
              <a:rPr sz="2700" spc="89" baseline="3086" dirty="0">
                <a:solidFill>
                  <a:srgbClr val="666D75"/>
                </a:solidFill>
                <a:latin typeface="Arial"/>
                <a:cs typeface="Arial"/>
              </a:rPr>
              <a:t>1/9/2005	</a:t>
            </a:r>
            <a:r>
              <a:rPr sz="1800" spc="-35" dirty="0">
                <a:solidFill>
                  <a:srgbClr val="666D75"/>
                </a:solidFill>
                <a:latin typeface="Arial"/>
                <a:cs typeface="Arial"/>
              </a:rPr>
              <a:t>East	</a:t>
            </a:r>
            <a:r>
              <a:rPr sz="2700" spc="37" baseline="1543" dirty="0">
                <a:solidFill>
                  <a:srgbClr val="666D75"/>
                </a:solidFill>
                <a:latin typeface="Arial"/>
                <a:cs typeface="Arial"/>
              </a:rPr>
              <a:t>$</a:t>
            </a:r>
            <a:r>
              <a:rPr sz="2700" spc="-60" baseline="1543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2700" spc="37" baseline="1543" dirty="0">
                <a:solidFill>
                  <a:srgbClr val="666D75"/>
                </a:solidFill>
                <a:latin typeface="Arial"/>
                <a:cs typeface="Arial"/>
              </a:rPr>
              <a:t>300	$</a:t>
            </a:r>
            <a:r>
              <a:rPr sz="2700" spc="-172" baseline="1543" dirty="0">
                <a:solidFill>
                  <a:srgbClr val="666D75"/>
                </a:solidFill>
                <a:latin typeface="Arial"/>
                <a:cs typeface="Arial"/>
              </a:rPr>
              <a:t> </a:t>
            </a:r>
            <a:r>
              <a:rPr sz="2700" spc="37" baseline="1543" dirty="0">
                <a:solidFill>
                  <a:srgbClr val="666D75"/>
                </a:solidFill>
                <a:latin typeface="Arial"/>
                <a:cs typeface="Arial"/>
              </a:rPr>
              <a:t>254</a:t>
            </a:r>
            <a:endParaRPr sz="2700" baseline="1543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51560" y="3169920"/>
            <a:ext cx="12824460" cy="5550535"/>
            <a:chOff x="1051560" y="3169920"/>
            <a:chExt cx="12824460" cy="5550535"/>
          </a:xfrm>
        </p:grpSpPr>
        <p:sp>
          <p:nvSpPr>
            <p:cNvPr id="8" name="object 8"/>
            <p:cNvSpPr/>
            <p:nvPr/>
          </p:nvSpPr>
          <p:spPr>
            <a:xfrm>
              <a:off x="5547360" y="3169920"/>
              <a:ext cx="8328659" cy="5550535"/>
            </a:xfrm>
            <a:custGeom>
              <a:avLst/>
              <a:gdLst/>
              <a:ahLst/>
              <a:cxnLst/>
              <a:rect l="l" t="t" r="r" b="b"/>
              <a:pathLst>
                <a:path w="8328659" h="5550534">
                  <a:moveTo>
                    <a:pt x="8328659" y="0"/>
                  </a:moveTo>
                  <a:lnTo>
                    <a:pt x="0" y="0"/>
                  </a:lnTo>
                  <a:lnTo>
                    <a:pt x="0" y="5550408"/>
                  </a:lnTo>
                  <a:lnTo>
                    <a:pt x="8328659" y="5550408"/>
                  </a:lnTo>
                  <a:lnTo>
                    <a:pt x="8328659" y="0"/>
                  </a:lnTo>
                  <a:close/>
                </a:path>
              </a:pathLst>
            </a:custGeom>
            <a:solidFill>
              <a:srgbClr val="1716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7656" y="4151376"/>
              <a:ext cx="2884805" cy="4066540"/>
            </a:xfrm>
            <a:custGeom>
              <a:avLst/>
              <a:gdLst/>
              <a:ahLst/>
              <a:cxnLst/>
              <a:rect l="l" t="t" r="r" b="b"/>
              <a:pathLst>
                <a:path w="2884804" h="4066540">
                  <a:moveTo>
                    <a:pt x="2474976" y="0"/>
                  </a:moveTo>
                  <a:lnTo>
                    <a:pt x="0" y="0"/>
                  </a:lnTo>
                  <a:lnTo>
                    <a:pt x="0" y="4066032"/>
                  </a:lnTo>
                  <a:lnTo>
                    <a:pt x="2474976" y="4066032"/>
                  </a:lnTo>
                  <a:lnTo>
                    <a:pt x="2474976" y="1694179"/>
                  </a:lnTo>
                  <a:lnTo>
                    <a:pt x="2884678" y="1550162"/>
                  </a:lnTo>
                  <a:lnTo>
                    <a:pt x="2474976" y="677672"/>
                  </a:lnTo>
                  <a:lnTo>
                    <a:pt x="2474976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7656" y="4151376"/>
              <a:ext cx="2884805" cy="4066540"/>
            </a:xfrm>
            <a:custGeom>
              <a:avLst/>
              <a:gdLst/>
              <a:ahLst/>
              <a:cxnLst/>
              <a:rect l="l" t="t" r="r" b="b"/>
              <a:pathLst>
                <a:path w="2884804" h="4066540">
                  <a:moveTo>
                    <a:pt x="0" y="0"/>
                  </a:moveTo>
                  <a:lnTo>
                    <a:pt x="1443736" y="0"/>
                  </a:lnTo>
                  <a:lnTo>
                    <a:pt x="2062480" y="0"/>
                  </a:lnTo>
                  <a:lnTo>
                    <a:pt x="2474976" y="0"/>
                  </a:lnTo>
                  <a:lnTo>
                    <a:pt x="2474976" y="677672"/>
                  </a:lnTo>
                  <a:lnTo>
                    <a:pt x="2884678" y="1550162"/>
                  </a:lnTo>
                  <a:lnTo>
                    <a:pt x="2474976" y="1694179"/>
                  </a:lnTo>
                  <a:lnTo>
                    <a:pt x="2474976" y="4066032"/>
                  </a:lnTo>
                  <a:lnTo>
                    <a:pt x="2062480" y="4066032"/>
                  </a:lnTo>
                  <a:lnTo>
                    <a:pt x="1443736" y="4066032"/>
                  </a:lnTo>
                  <a:lnTo>
                    <a:pt x="0" y="4066032"/>
                  </a:lnTo>
                  <a:lnTo>
                    <a:pt x="0" y="1694179"/>
                  </a:lnTo>
                  <a:lnTo>
                    <a:pt x="0" y="67767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ACB8C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17472" y="4313682"/>
            <a:ext cx="2156460" cy="3713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marR="18415" indent="635" algn="ctr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Measure</a:t>
            </a:r>
            <a:r>
              <a:rPr sz="22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names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appear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at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45" dirty="0">
                <a:solidFill>
                  <a:srgbClr val="3E3E3E"/>
                </a:solidFill>
                <a:latin typeface="Arial"/>
                <a:cs typeface="Arial"/>
              </a:rPr>
              <a:t>bottom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dimension</a:t>
            </a:r>
            <a:r>
              <a:rPr sz="22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area.</a:t>
            </a:r>
            <a:endParaRPr sz="22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It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contains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names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all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measures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collected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single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fields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with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discrete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values.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7377" y="1094359"/>
            <a:ext cx="12425680" cy="959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Tableau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pane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contains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585858"/>
                </a:solidFill>
                <a:latin typeface="Arial"/>
                <a:cs typeface="Arial"/>
              </a:rPr>
              <a:t>number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585858"/>
                </a:solidFill>
                <a:latin typeface="Arial"/>
                <a:cs typeface="Arial"/>
              </a:rPr>
              <a:t>fields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05" dirty="0">
                <a:solidFill>
                  <a:srgbClr val="585858"/>
                </a:solidFill>
                <a:latin typeface="Arial"/>
                <a:cs typeface="Arial"/>
              </a:rPr>
              <a:t>do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585858"/>
                </a:solidFill>
                <a:latin typeface="Arial"/>
                <a:cs typeface="Arial"/>
              </a:rPr>
              <a:t>not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come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40" dirty="0">
                <a:solidFill>
                  <a:srgbClr val="585858"/>
                </a:solidFill>
                <a:latin typeface="Arial"/>
                <a:cs typeface="Arial"/>
              </a:rPr>
              <a:t>from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585858"/>
                </a:solidFill>
                <a:latin typeface="Arial"/>
                <a:cs typeface="Arial"/>
              </a:rPr>
              <a:t>your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Arial"/>
                <a:cs typeface="Arial"/>
              </a:rPr>
              <a:t>original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data.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They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585858"/>
                </a:solidFill>
                <a:latin typeface="Arial"/>
                <a:cs typeface="Arial"/>
              </a:rPr>
              <a:t>are </a:t>
            </a:r>
            <a:r>
              <a:rPr sz="2000" spc="-5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Arial"/>
                <a:cs typeface="Arial"/>
              </a:rPr>
              <a:t>automatically</a:t>
            </a:r>
            <a:r>
              <a:rPr sz="20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generated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Tableau.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Char char="•"/>
              <a:tabLst>
                <a:tab pos="354965" algn="l"/>
                <a:tab pos="355600" algn="l"/>
                <a:tab pos="4216400" algn="l"/>
              </a:tabLst>
            </a:pPr>
            <a:r>
              <a:rPr sz="3000" spc="37" baseline="1388" dirty="0">
                <a:solidFill>
                  <a:srgbClr val="585858"/>
                </a:solidFill>
                <a:latin typeface="Arial"/>
                <a:cs typeface="Arial"/>
              </a:rPr>
              <a:t>Two</a:t>
            </a:r>
            <a:r>
              <a:rPr sz="3000" spc="-44" baseline="13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spc="165" baseline="1388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3000" spc="-37" baseline="13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spc="127" baseline="1388" dirty="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sz="3000" spc="-37" baseline="13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spc="165" baseline="1388" dirty="0">
                <a:solidFill>
                  <a:srgbClr val="585858"/>
                </a:solidFill>
                <a:latin typeface="Arial"/>
                <a:cs typeface="Arial"/>
              </a:rPr>
              <a:t>important</a:t>
            </a:r>
            <a:r>
              <a:rPr sz="3000" spc="-67" baseline="13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spc="82" baseline="1388" dirty="0">
                <a:solidFill>
                  <a:srgbClr val="585858"/>
                </a:solidFill>
                <a:latin typeface="Arial"/>
                <a:cs typeface="Arial"/>
              </a:rPr>
              <a:t>fields</a:t>
            </a:r>
            <a:r>
              <a:rPr sz="3000" spc="-75" baseline="13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spc="44" baseline="1388" dirty="0">
                <a:solidFill>
                  <a:srgbClr val="585858"/>
                </a:solidFill>
                <a:latin typeface="Arial"/>
                <a:cs typeface="Arial"/>
              </a:rPr>
              <a:t>are:	</a:t>
            </a:r>
            <a:r>
              <a:rPr sz="2000" spc="50" dirty="0">
                <a:solidFill>
                  <a:srgbClr val="006FC0"/>
                </a:solidFill>
                <a:latin typeface="Arial"/>
                <a:cs typeface="Arial"/>
              </a:rPr>
              <a:t>Measure</a:t>
            </a:r>
            <a:r>
              <a:rPr sz="2000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Values</a:t>
            </a:r>
            <a:r>
              <a:rPr sz="20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20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006FC0"/>
                </a:solidFill>
                <a:latin typeface="Arial"/>
                <a:cs typeface="Arial"/>
              </a:rPr>
              <a:t>Measure</a:t>
            </a:r>
            <a:r>
              <a:rPr sz="2000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006FC0"/>
                </a:solidFill>
                <a:latin typeface="Arial"/>
                <a:cs typeface="Arial"/>
              </a:rPr>
              <a:t>Names.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0189" y="268350"/>
            <a:ext cx="7139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Download</a:t>
            </a:r>
            <a:r>
              <a:rPr spc="-105" dirty="0"/>
              <a:t> </a:t>
            </a:r>
            <a:r>
              <a:rPr spc="50" dirty="0"/>
              <a:t>Tableau</a:t>
            </a:r>
            <a:r>
              <a:rPr spc="-85" dirty="0"/>
              <a:t> </a:t>
            </a:r>
            <a:r>
              <a:rPr spc="70" dirty="0"/>
              <a:t>Desktop</a:t>
            </a:r>
            <a:r>
              <a:rPr spc="-110" dirty="0"/>
              <a:t> </a:t>
            </a:r>
            <a:r>
              <a:rPr spc="35" dirty="0"/>
              <a:t>Public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9078" y="2843910"/>
            <a:ext cx="8653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Arial"/>
                <a:cs typeface="Arial"/>
              </a:rPr>
              <a:t>Public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Arial"/>
                <a:cs typeface="Arial"/>
              </a:rPr>
              <a:t>latest</a:t>
            </a:r>
            <a:r>
              <a:rPr sz="24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Arial"/>
                <a:cs typeface="Arial"/>
              </a:rPr>
              <a:t>version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Arial"/>
                <a:cs typeface="Arial"/>
              </a:rPr>
              <a:t>(10.x)</a:t>
            </a:r>
            <a:r>
              <a:rPr sz="24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Arial"/>
                <a:cs typeface="Arial"/>
              </a:rPr>
              <a:t>downloaded</a:t>
            </a:r>
            <a:r>
              <a:rPr sz="24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3E3E3E"/>
                </a:solidFill>
                <a:latin typeface="Arial"/>
                <a:cs typeface="Arial"/>
              </a:rPr>
              <a:t>from: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5323" y="4005071"/>
            <a:ext cx="8785860" cy="1350645"/>
            <a:chOff x="3735323" y="4005071"/>
            <a:chExt cx="8785860" cy="1350645"/>
          </a:xfrm>
        </p:grpSpPr>
        <p:sp>
          <p:nvSpPr>
            <p:cNvPr id="5" name="object 5"/>
            <p:cNvSpPr/>
            <p:nvPr/>
          </p:nvSpPr>
          <p:spPr>
            <a:xfrm>
              <a:off x="4922519" y="4049267"/>
              <a:ext cx="7592695" cy="1260475"/>
            </a:xfrm>
            <a:custGeom>
              <a:avLst/>
              <a:gdLst/>
              <a:ahLst/>
              <a:cxnLst/>
              <a:rect l="l" t="t" r="r" b="b"/>
              <a:pathLst>
                <a:path w="7592695" h="1260475">
                  <a:moveTo>
                    <a:pt x="7382509" y="0"/>
                  </a:moveTo>
                  <a:lnTo>
                    <a:pt x="210057" y="0"/>
                  </a:lnTo>
                  <a:lnTo>
                    <a:pt x="161912" y="5550"/>
                  </a:lnTo>
                  <a:lnTo>
                    <a:pt x="117706" y="21361"/>
                  </a:lnTo>
                  <a:lnTo>
                    <a:pt x="78702" y="46166"/>
                  </a:lnTo>
                  <a:lnTo>
                    <a:pt x="46166" y="78702"/>
                  </a:lnTo>
                  <a:lnTo>
                    <a:pt x="21361" y="117706"/>
                  </a:lnTo>
                  <a:lnTo>
                    <a:pt x="5550" y="161912"/>
                  </a:lnTo>
                  <a:lnTo>
                    <a:pt x="0" y="210058"/>
                  </a:lnTo>
                  <a:lnTo>
                    <a:pt x="0" y="1050290"/>
                  </a:lnTo>
                  <a:lnTo>
                    <a:pt x="5550" y="1098435"/>
                  </a:lnTo>
                  <a:lnTo>
                    <a:pt x="21361" y="1142641"/>
                  </a:lnTo>
                  <a:lnTo>
                    <a:pt x="46166" y="1181645"/>
                  </a:lnTo>
                  <a:lnTo>
                    <a:pt x="78702" y="1214181"/>
                  </a:lnTo>
                  <a:lnTo>
                    <a:pt x="117706" y="1238986"/>
                  </a:lnTo>
                  <a:lnTo>
                    <a:pt x="161912" y="1254797"/>
                  </a:lnTo>
                  <a:lnTo>
                    <a:pt x="210057" y="1260348"/>
                  </a:lnTo>
                  <a:lnTo>
                    <a:pt x="7382509" y="1260348"/>
                  </a:lnTo>
                  <a:lnTo>
                    <a:pt x="7430655" y="1254797"/>
                  </a:lnTo>
                  <a:lnTo>
                    <a:pt x="7474861" y="1238986"/>
                  </a:lnTo>
                  <a:lnTo>
                    <a:pt x="7513865" y="1214181"/>
                  </a:lnTo>
                  <a:lnTo>
                    <a:pt x="7546401" y="1181645"/>
                  </a:lnTo>
                  <a:lnTo>
                    <a:pt x="7571206" y="1142641"/>
                  </a:lnTo>
                  <a:lnTo>
                    <a:pt x="7587017" y="1098435"/>
                  </a:lnTo>
                  <a:lnTo>
                    <a:pt x="7592568" y="1050290"/>
                  </a:lnTo>
                  <a:lnTo>
                    <a:pt x="7592568" y="210058"/>
                  </a:lnTo>
                  <a:lnTo>
                    <a:pt x="7587017" y="161912"/>
                  </a:lnTo>
                  <a:lnTo>
                    <a:pt x="7571206" y="117706"/>
                  </a:lnTo>
                  <a:lnTo>
                    <a:pt x="7546401" y="78702"/>
                  </a:lnTo>
                  <a:lnTo>
                    <a:pt x="7513865" y="46166"/>
                  </a:lnTo>
                  <a:lnTo>
                    <a:pt x="7474861" y="21361"/>
                  </a:lnTo>
                  <a:lnTo>
                    <a:pt x="7430655" y="5550"/>
                  </a:lnTo>
                  <a:lnTo>
                    <a:pt x="7382509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22519" y="4049267"/>
              <a:ext cx="7592695" cy="1260475"/>
            </a:xfrm>
            <a:custGeom>
              <a:avLst/>
              <a:gdLst/>
              <a:ahLst/>
              <a:cxnLst/>
              <a:rect l="l" t="t" r="r" b="b"/>
              <a:pathLst>
                <a:path w="7592695" h="1260475">
                  <a:moveTo>
                    <a:pt x="0" y="210058"/>
                  </a:moveTo>
                  <a:lnTo>
                    <a:pt x="5550" y="161912"/>
                  </a:lnTo>
                  <a:lnTo>
                    <a:pt x="21361" y="117706"/>
                  </a:lnTo>
                  <a:lnTo>
                    <a:pt x="46166" y="78702"/>
                  </a:lnTo>
                  <a:lnTo>
                    <a:pt x="78702" y="46166"/>
                  </a:lnTo>
                  <a:lnTo>
                    <a:pt x="117706" y="21361"/>
                  </a:lnTo>
                  <a:lnTo>
                    <a:pt x="161912" y="5550"/>
                  </a:lnTo>
                  <a:lnTo>
                    <a:pt x="210057" y="0"/>
                  </a:lnTo>
                  <a:lnTo>
                    <a:pt x="7382509" y="0"/>
                  </a:lnTo>
                  <a:lnTo>
                    <a:pt x="7430655" y="5550"/>
                  </a:lnTo>
                  <a:lnTo>
                    <a:pt x="7474861" y="21361"/>
                  </a:lnTo>
                  <a:lnTo>
                    <a:pt x="7513865" y="46166"/>
                  </a:lnTo>
                  <a:lnTo>
                    <a:pt x="7546401" y="78702"/>
                  </a:lnTo>
                  <a:lnTo>
                    <a:pt x="7571206" y="117706"/>
                  </a:lnTo>
                  <a:lnTo>
                    <a:pt x="7587017" y="161912"/>
                  </a:lnTo>
                  <a:lnTo>
                    <a:pt x="7592568" y="210058"/>
                  </a:lnTo>
                  <a:lnTo>
                    <a:pt x="7592568" y="1050290"/>
                  </a:lnTo>
                  <a:lnTo>
                    <a:pt x="7587017" y="1098435"/>
                  </a:lnTo>
                  <a:lnTo>
                    <a:pt x="7571206" y="1142641"/>
                  </a:lnTo>
                  <a:lnTo>
                    <a:pt x="7546401" y="1181645"/>
                  </a:lnTo>
                  <a:lnTo>
                    <a:pt x="7513865" y="1214181"/>
                  </a:lnTo>
                  <a:lnTo>
                    <a:pt x="7474861" y="1238986"/>
                  </a:lnTo>
                  <a:lnTo>
                    <a:pt x="7430655" y="1254797"/>
                  </a:lnTo>
                  <a:lnTo>
                    <a:pt x="7382509" y="1260348"/>
                  </a:lnTo>
                  <a:lnTo>
                    <a:pt x="210057" y="1260348"/>
                  </a:lnTo>
                  <a:lnTo>
                    <a:pt x="161912" y="1254797"/>
                  </a:lnTo>
                  <a:lnTo>
                    <a:pt x="117706" y="1238986"/>
                  </a:lnTo>
                  <a:lnTo>
                    <a:pt x="78702" y="1214181"/>
                  </a:lnTo>
                  <a:lnTo>
                    <a:pt x="46166" y="1181645"/>
                  </a:lnTo>
                  <a:lnTo>
                    <a:pt x="21361" y="1142641"/>
                  </a:lnTo>
                  <a:lnTo>
                    <a:pt x="5550" y="1098435"/>
                  </a:lnTo>
                  <a:lnTo>
                    <a:pt x="0" y="1050290"/>
                  </a:lnTo>
                  <a:lnTo>
                    <a:pt x="0" y="210058"/>
                  </a:lnTo>
                  <a:close/>
                </a:path>
              </a:pathLst>
            </a:custGeom>
            <a:ln w="12191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41419" y="4011167"/>
              <a:ext cx="1445260" cy="1338580"/>
            </a:xfrm>
            <a:custGeom>
              <a:avLst/>
              <a:gdLst/>
              <a:ahLst/>
              <a:cxnLst/>
              <a:rect l="l" t="t" r="r" b="b"/>
              <a:pathLst>
                <a:path w="1445260" h="1338579">
                  <a:moveTo>
                    <a:pt x="722376" y="0"/>
                  </a:moveTo>
                  <a:lnTo>
                    <a:pt x="672923" y="1543"/>
                  </a:lnTo>
                  <a:lnTo>
                    <a:pt x="624364" y="6108"/>
                  </a:lnTo>
                  <a:lnTo>
                    <a:pt x="576806" y="13594"/>
                  </a:lnTo>
                  <a:lnTo>
                    <a:pt x="530357" y="23902"/>
                  </a:lnTo>
                  <a:lnTo>
                    <a:pt x="485124" y="36932"/>
                  </a:lnTo>
                  <a:lnTo>
                    <a:pt x="441215" y="52583"/>
                  </a:lnTo>
                  <a:lnTo>
                    <a:pt x="398738" y="70758"/>
                  </a:lnTo>
                  <a:lnTo>
                    <a:pt x="357801" y="91355"/>
                  </a:lnTo>
                  <a:lnTo>
                    <a:pt x="318510" y="114275"/>
                  </a:lnTo>
                  <a:lnTo>
                    <a:pt x="280974" y="139418"/>
                  </a:lnTo>
                  <a:lnTo>
                    <a:pt x="245301" y="166685"/>
                  </a:lnTo>
                  <a:lnTo>
                    <a:pt x="211597" y="195976"/>
                  </a:lnTo>
                  <a:lnTo>
                    <a:pt x="179971" y="227192"/>
                  </a:lnTo>
                  <a:lnTo>
                    <a:pt x="150531" y="260231"/>
                  </a:lnTo>
                  <a:lnTo>
                    <a:pt x="123383" y="294995"/>
                  </a:lnTo>
                  <a:lnTo>
                    <a:pt x="98636" y="331385"/>
                  </a:lnTo>
                  <a:lnTo>
                    <a:pt x="76397" y="369300"/>
                  </a:lnTo>
                  <a:lnTo>
                    <a:pt x="56774" y="408640"/>
                  </a:lnTo>
                  <a:lnTo>
                    <a:pt x="39875" y="449306"/>
                  </a:lnTo>
                  <a:lnTo>
                    <a:pt x="25807" y="491198"/>
                  </a:lnTo>
                  <a:lnTo>
                    <a:pt x="14678" y="534217"/>
                  </a:lnTo>
                  <a:lnTo>
                    <a:pt x="6595" y="578263"/>
                  </a:lnTo>
                  <a:lnTo>
                    <a:pt x="1666" y="623236"/>
                  </a:lnTo>
                  <a:lnTo>
                    <a:pt x="0" y="669036"/>
                  </a:lnTo>
                  <a:lnTo>
                    <a:pt x="1666" y="714835"/>
                  </a:lnTo>
                  <a:lnTo>
                    <a:pt x="6595" y="759808"/>
                  </a:lnTo>
                  <a:lnTo>
                    <a:pt x="14678" y="803854"/>
                  </a:lnTo>
                  <a:lnTo>
                    <a:pt x="25807" y="846873"/>
                  </a:lnTo>
                  <a:lnTo>
                    <a:pt x="39875" y="888765"/>
                  </a:lnTo>
                  <a:lnTo>
                    <a:pt x="56774" y="929431"/>
                  </a:lnTo>
                  <a:lnTo>
                    <a:pt x="76397" y="968771"/>
                  </a:lnTo>
                  <a:lnTo>
                    <a:pt x="98636" y="1006686"/>
                  </a:lnTo>
                  <a:lnTo>
                    <a:pt x="123383" y="1043076"/>
                  </a:lnTo>
                  <a:lnTo>
                    <a:pt x="150531" y="1077840"/>
                  </a:lnTo>
                  <a:lnTo>
                    <a:pt x="179971" y="1110879"/>
                  </a:lnTo>
                  <a:lnTo>
                    <a:pt x="211597" y="1142095"/>
                  </a:lnTo>
                  <a:lnTo>
                    <a:pt x="245301" y="1171386"/>
                  </a:lnTo>
                  <a:lnTo>
                    <a:pt x="280974" y="1198653"/>
                  </a:lnTo>
                  <a:lnTo>
                    <a:pt x="318510" y="1223796"/>
                  </a:lnTo>
                  <a:lnTo>
                    <a:pt x="357801" y="1246716"/>
                  </a:lnTo>
                  <a:lnTo>
                    <a:pt x="398738" y="1267313"/>
                  </a:lnTo>
                  <a:lnTo>
                    <a:pt x="441215" y="1285488"/>
                  </a:lnTo>
                  <a:lnTo>
                    <a:pt x="485124" y="1301139"/>
                  </a:lnTo>
                  <a:lnTo>
                    <a:pt x="530357" y="1314169"/>
                  </a:lnTo>
                  <a:lnTo>
                    <a:pt x="576806" y="1324477"/>
                  </a:lnTo>
                  <a:lnTo>
                    <a:pt x="624364" y="1331963"/>
                  </a:lnTo>
                  <a:lnTo>
                    <a:pt x="672923" y="1336528"/>
                  </a:lnTo>
                  <a:lnTo>
                    <a:pt x="722376" y="1338072"/>
                  </a:lnTo>
                  <a:lnTo>
                    <a:pt x="771828" y="1336528"/>
                  </a:lnTo>
                  <a:lnTo>
                    <a:pt x="820387" y="1331963"/>
                  </a:lnTo>
                  <a:lnTo>
                    <a:pt x="867945" y="1324477"/>
                  </a:lnTo>
                  <a:lnTo>
                    <a:pt x="914394" y="1314169"/>
                  </a:lnTo>
                  <a:lnTo>
                    <a:pt x="959627" y="1301139"/>
                  </a:lnTo>
                  <a:lnTo>
                    <a:pt x="1003536" y="1285488"/>
                  </a:lnTo>
                  <a:lnTo>
                    <a:pt x="1046013" y="1267313"/>
                  </a:lnTo>
                  <a:lnTo>
                    <a:pt x="1086950" y="1246716"/>
                  </a:lnTo>
                  <a:lnTo>
                    <a:pt x="1126241" y="1223796"/>
                  </a:lnTo>
                  <a:lnTo>
                    <a:pt x="1163777" y="1198653"/>
                  </a:lnTo>
                  <a:lnTo>
                    <a:pt x="1199450" y="1171386"/>
                  </a:lnTo>
                  <a:lnTo>
                    <a:pt x="1233154" y="1142095"/>
                  </a:lnTo>
                  <a:lnTo>
                    <a:pt x="1264780" y="1110879"/>
                  </a:lnTo>
                  <a:lnTo>
                    <a:pt x="1294220" y="1077840"/>
                  </a:lnTo>
                  <a:lnTo>
                    <a:pt x="1321368" y="1043076"/>
                  </a:lnTo>
                  <a:lnTo>
                    <a:pt x="1346115" y="1006686"/>
                  </a:lnTo>
                  <a:lnTo>
                    <a:pt x="1368354" y="968771"/>
                  </a:lnTo>
                  <a:lnTo>
                    <a:pt x="1387977" y="929431"/>
                  </a:lnTo>
                  <a:lnTo>
                    <a:pt x="1404876" y="888765"/>
                  </a:lnTo>
                  <a:lnTo>
                    <a:pt x="1418944" y="846873"/>
                  </a:lnTo>
                  <a:lnTo>
                    <a:pt x="1430073" y="803854"/>
                  </a:lnTo>
                  <a:lnTo>
                    <a:pt x="1438156" y="759808"/>
                  </a:lnTo>
                  <a:lnTo>
                    <a:pt x="1443085" y="714835"/>
                  </a:lnTo>
                  <a:lnTo>
                    <a:pt x="1444752" y="669036"/>
                  </a:lnTo>
                  <a:lnTo>
                    <a:pt x="1443085" y="623236"/>
                  </a:lnTo>
                  <a:lnTo>
                    <a:pt x="1438156" y="578263"/>
                  </a:lnTo>
                  <a:lnTo>
                    <a:pt x="1430073" y="534217"/>
                  </a:lnTo>
                  <a:lnTo>
                    <a:pt x="1418944" y="491198"/>
                  </a:lnTo>
                  <a:lnTo>
                    <a:pt x="1404876" y="449306"/>
                  </a:lnTo>
                  <a:lnTo>
                    <a:pt x="1387977" y="408640"/>
                  </a:lnTo>
                  <a:lnTo>
                    <a:pt x="1368354" y="369300"/>
                  </a:lnTo>
                  <a:lnTo>
                    <a:pt x="1346115" y="331385"/>
                  </a:lnTo>
                  <a:lnTo>
                    <a:pt x="1321368" y="294995"/>
                  </a:lnTo>
                  <a:lnTo>
                    <a:pt x="1294220" y="260231"/>
                  </a:lnTo>
                  <a:lnTo>
                    <a:pt x="1264780" y="227192"/>
                  </a:lnTo>
                  <a:lnTo>
                    <a:pt x="1233154" y="195976"/>
                  </a:lnTo>
                  <a:lnTo>
                    <a:pt x="1199450" y="166685"/>
                  </a:lnTo>
                  <a:lnTo>
                    <a:pt x="1163777" y="139418"/>
                  </a:lnTo>
                  <a:lnTo>
                    <a:pt x="1126241" y="114275"/>
                  </a:lnTo>
                  <a:lnTo>
                    <a:pt x="1086950" y="91355"/>
                  </a:lnTo>
                  <a:lnTo>
                    <a:pt x="1046013" y="70758"/>
                  </a:lnTo>
                  <a:lnTo>
                    <a:pt x="1003536" y="52583"/>
                  </a:lnTo>
                  <a:lnTo>
                    <a:pt x="959627" y="36932"/>
                  </a:lnTo>
                  <a:lnTo>
                    <a:pt x="914394" y="23902"/>
                  </a:lnTo>
                  <a:lnTo>
                    <a:pt x="867945" y="13594"/>
                  </a:lnTo>
                  <a:lnTo>
                    <a:pt x="820387" y="6108"/>
                  </a:lnTo>
                  <a:lnTo>
                    <a:pt x="771828" y="1543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D4D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41419" y="4011167"/>
              <a:ext cx="1445260" cy="1338580"/>
            </a:xfrm>
            <a:custGeom>
              <a:avLst/>
              <a:gdLst/>
              <a:ahLst/>
              <a:cxnLst/>
              <a:rect l="l" t="t" r="r" b="b"/>
              <a:pathLst>
                <a:path w="1445260" h="1338579">
                  <a:moveTo>
                    <a:pt x="0" y="669036"/>
                  </a:moveTo>
                  <a:lnTo>
                    <a:pt x="1666" y="623236"/>
                  </a:lnTo>
                  <a:lnTo>
                    <a:pt x="6595" y="578263"/>
                  </a:lnTo>
                  <a:lnTo>
                    <a:pt x="14678" y="534217"/>
                  </a:lnTo>
                  <a:lnTo>
                    <a:pt x="25807" y="491198"/>
                  </a:lnTo>
                  <a:lnTo>
                    <a:pt x="39875" y="449306"/>
                  </a:lnTo>
                  <a:lnTo>
                    <a:pt x="56774" y="408640"/>
                  </a:lnTo>
                  <a:lnTo>
                    <a:pt x="76397" y="369300"/>
                  </a:lnTo>
                  <a:lnTo>
                    <a:pt x="98636" y="331385"/>
                  </a:lnTo>
                  <a:lnTo>
                    <a:pt x="123383" y="294995"/>
                  </a:lnTo>
                  <a:lnTo>
                    <a:pt x="150531" y="260231"/>
                  </a:lnTo>
                  <a:lnTo>
                    <a:pt x="179971" y="227192"/>
                  </a:lnTo>
                  <a:lnTo>
                    <a:pt x="211597" y="195976"/>
                  </a:lnTo>
                  <a:lnTo>
                    <a:pt x="245301" y="166685"/>
                  </a:lnTo>
                  <a:lnTo>
                    <a:pt x="280974" y="139418"/>
                  </a:lnTo>
                  <a:lnTo>
                    <a:pt x="318510" y="114275"/>
                  </a:lnTo>
                  <a:lnTo>
                    <a:pt x="357801" y="91355"/>
                  </a:lnTo>
                  <a:lnTo>
                    <a:pt x="398738" y="70758"/>
                  </a:lnTo>
                  <a:lnTo>
                    <a:pt x="441215" y="52583"/>
                  </a:lnTo>
                  <a:lnTo>
                    <a:pt x="485124" y="36932"/>
                  </a:lnTo>
                  <a:lnTo>
                    <a:pt x="530357" y="23902"/>
                  </a:lnTo>
                  <a:lnTo>
                    <a:pt x="576806" y="13594"/>
                  </a:lnTo>
                  <a:lnTo>
                    <a:pt x="624364" y="6108"/>
                  </a:lnTo>
                  <a:lnTo>
                    <a:pt x="672923" y="1543"/>
                  </a:lnTo>
                  <a:lnTo>
                    <a:pt x="722376" y="0"/>
                  </a:lnTo>
                  <a:lnTo>
                    <a:pt x="771828" y="1543"/>
                  </a:lnTo>
                  <a:lnTo>
                    <a:pt x="820387" y="6108"/>
                  </a:lnTo>
                  <a:lnTo>
                    <a:pt x="867945" y="13594"/>
                  </a:lnTo>
                  <a:lnTo>
                    <a:pt x="914394" y="23902"/>
                  </a:lnTo>
                  <a:lnTo>
                    <a:pt x="959627" y="36932"/>
                  </a:lnTo>
                  <a:lnTo>
                    <a:pt x="1003536" y="52583"/>
                  </a:lnTo>
                  <a:lnTo>
                    <a:pt x="1046013" y="70758"/>
                  </a:lnTo>
                  <a:lnTo>
                    <a:pt x="1086950" y="91355"/>
                  </a:lnTo>
                  <a:lnTo>
                    <a:pt x="1126241" y="114275"/>
                  </a:lnTo>
                  <a:lnTo>
                    <a:pt x="1163777" y="139418"/>
                  </a:lnTo>
                  <a:lnTo>
                    <a:pt x="1199450" y="166685"/>
                  </a:lnTo>
                  <a:lnTo>
                    <a:pt x="1233154" y="195976"/>
                  </a:lnTo>
                  <a:lnTo>
                    <a:pt x="1264780" y="227192"/>
                  </a:lnTo>
                  <a:lnTo>
                    <a:pt x="1294220" y="260231"/>
                  </a:lnTo>
                  <a:lnTo>
                    <a:pt x="1321368" y="294995"/>
                  </a:lnTo>
                  <a:lnTo>
                    <a:pt x="1346115" y="331385"/>
                  </a:lnTo>
                  <a:lnTo>
                    <a:pt x="1368354" y="369300"/>
                  </a:lnTo>
                  <a:lnTo>
                    <a:pt x="1387977" y="408640"/>
                  </a:lnTo>
                  <a:lnTo>
                    <a:pt x="1404876" y="449306"/>
                  </a:lnTo>
                  <a:lnTo>
                    <a:pt x="1418944" y="491198"/>
                  </a:lnTo>
                  <a:lnTo>
                    <a:pt x="1430073" y="534217"/>
                  </a:lnTo>
                  <a:lnTo>
                    <a:pt x="1438156" y="578263"/>
                  </a:lnTo>
                  <a:lnTo>
                    <a:pt x="1443085" y="623236"/>
                  </a:lnTo>
                  <a:lnTo>
                    <a:pt x="1444752" y="669036"/>
                  </a:lnTo>
                  <a:lnTo>
                    <a:pt x="1443085" y="714835"/>
                  </a:lnTo>
                  <a:lnTo>
                    <a:pt x="1438156" y="759808"/>
                  </a:lnTo>
                  <a:lnTo>
                    <a:pt x="1430073" y="803854"/>
                  </a:lnTo>
                  <a:lnTo>
                    <a:pt x="1418944" y="846873"/>
                  </a:lnTo>
                  <a:lnTo>
                    <a:pt x="1404876" y="888765"/>
                  </a:lnTo>
                  <a:lnTo>
                    <a:pt x="1387977" y="929431"/>
                  </a:lnTo>
                  <a:lnTo>
                    <a:pt x="1368354" y="968771"/>
                  </a:lnTo>
                  <a:lnTo>
                    <a:pt x="1346115" y="1006686"/>
                  </a:lnTo>
                  <a:lnTo>
                    <a:pt x="1321368" y="1043076"/>
                  </a:lnTo>
                  <a:lnTo>
                    <a:pt x="1294220" y="1077840"/>
                  </a:lnTo>
                  <a:lnTo>
                    <a:pt x="1264780" y="1110879"/>
                  </a:lnTo>
                  <a:lnTo>
                    <a:pt x="1233154" y="1142095"/>
                  </a:lnTo>
                  <a:lnTo>
                    <a:pt x="1199450" y="1171386"/>
                  </a:lnTo>
                  <a:lnTo>
                    <a:pt x="1163777" y="1198653"/>
                  </a:lnTo>
                  <a:lnTo>
                    <a:pt x="1126241" y="1223796"/>
                  </a:lnTo>
                  <a:lnTo>
                    <a:pt x="1086950" y="1246716"/>
                  </a:lnTo>
                  <a:lnTo>
                    <a:pt x="1046013" y="1267313"/>
                  </a:lnTo>
                  <a:lnTo>
                    <a:pt x="1003536" y="1285488"/>
                  </a:lnTo>
                  <a:lnTo>
                    <a:pt x="959627" y="1301139"/>
                  </a:lnTo>
                  <a:lnTo>
                    <a:pt x="914394" y="1314169"/>
                  </a:lnTo>
                  <a:lnTo>
                    <a:pt x="867945" y="1324477"/>
                  </a:lnTo>
                  <a:lnTo>
                    <a:pt x="820387" y="1331963"/>
                  </a:lnTo>
                  <a:lnTo>
                    <a:pt x="771828" y="1336528"/>
                  </a:lnTo>
                  <a:lnTo>
                    <a:pt x="722376" y="1338072"/>
                  </a:lnTo>
                  <a:lnTo>
                    <a:pt x="672923" y="1336528"/>
                  </a:lnTo>
                  <a:lnTo>
                    <a:pt x="624364" y="1331963"/>
                  </a:lnTo>
                  <a:lnTo>
                    <a:pt x="576806" y="1324477"/>
                  </a:lnTo>
                  <a:lnTo>
                    <a:pt x="530357" y="1314169"/>
                  </a:lnTo>
                  <a:lnTo>
                    <a:pt x="485124" y="1301139"/>
                  </a:lnTo>
                  <a:lnTo>
                    <a:pt x="441215" y="1285488"/>
                  </a:lnTo>
                  <a:lnTo>
                    <a:pt x="398738" y="1267313"/>
                  </a:lnTo>
                  <a:lnTo>
                    <a:pt x="357801" y="1246716"/>
                  </a:lnTo>
                  <a:lnTo>
                    <a:pt x="318510" y="1223796"/>
                  </a:lnTo>
                  <a:lnTo>
                    <a:pt x="280974" y="1198653"/>
                  </a:lnTo>
                  <a:lnTo>
                    <a:pt x="245301" y="1171386"/>
                  </a:lnTo>
                  <a:lnTo>
                    <a:pt x="211597" y="1142095"/>
                  </a:lnTo>
                  <a:lnTo>
                    <a:pt x="179971" y="1110879"/>
                  </a:lnTo>
                  <a:lnTo>
                    <a:pt x="150531" y="1077840"/>
                  </a:lnTo>
                  <a:lnTo>
                    <a:pt x="123383" y="1043076"/>
                  </a:lnTo>
                  <a:lnTo>
                    <a:pt x="98636" y="1006686"/>
                  </a:lnTo>
                  <a:lnTo>
                    <a:pt x="76397" y="968771"/>
                  </a:lnTo>
                  <a:lnTo>
                    <a:pt x="56774" y="929431"/>
                  </a:lnTo>
                  <a:lnTo>
                    <a:pt x="39875" y="888765"/>
                  </a:lnTo>
                  <a:lnTo>
                    <a:pt x="25807" y="846873"/>
                  </a:lnTo>
                  <a:lnTo>
                    <a:pt x="14678" y="803854"/>
                  </a:lnTo>
                  <a:lnTo>
                    <a:pt x="6595" y="759808"/>
                  </a:lnTo>
                  <a:lnTo>
                    <a:pt x="1666" y="714835"/>
                  </a:lnTo>
                  <a:lnTo>
                    <a:pt x="0" y="66903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25467" y="4364735"/>
              <a:ext cx="675640" cy="625475"/>
            </a:xfrm>
            <a:custGeom>
              <a:avLst/>
              <a:gdLst/>
              <a:ahLst/>
              <a:cxnLst/>
              <a:rect l="l" t="t" r="r" b="b"/>
              <a:pathLst>
                <a:path w="675639" h="625475">
                  <a:moveTo>
                    <a:pt x="40132" y="351154"/>
                  </a:moveTo>
                  <a:lnTo>
                    <a:pt x="21002" y="354492"/>
                  </a:lnTo>
                  <a:lnTo>
                    <a:pt x="8636" y="363283"/>
                  </a:lnTo>
                  <a:lnTo>
                    <a:pt x="1984" y="375693"/>
                  </a:lnTo>
                  <a:lnTo>
                    <a:pt x="0" y="389889"/>
                  </a:lnTo>
                  <a:lnTo>
                    <a:pt x="0" y="586231"/>
                  </a:lnTo>
                  <a:lnTo>
                    <a:pt x="1984" y="600481"/>
                  </a:lnTo>
                  <a:lnTo>
                    <a:pt x="8636" y="612886"/>
                  </a:lnTo>
                  <a:lnTo>
                    <a:pt x="21002" y="621647"/>
                  </a:lnTo>
                  <a:lnTo>
                    <a:pt x="40132" y="624966"/>
                  </a:lnTo>
                  <a:lnTo>
                    <a:pt x="636524" y="624966"/>
                  </a:lnTo>
                  <a:lnTo>
                    <a:pt x="650773" y="621647"/>
                  </a:lnTo>
                  <a:lnTo>
                    <a:pt x="663178" y="612886"/>
                  </a:lnTo>
                  <a:lnTo>
                    <a:pt x="671939" y="600481"/>
                  </a:lnTo>
                  <a:lnTo>
                    <a:pt x="675259" y="586231"/>
                  </a:lnTo>
                  <a:lnTo>
                    <a:pt x="675259" y="547497"/>
                  </a:lnTo>
                  <a:lnTo>
                    <a:pt x="78867" y="547497"/>
                  </a:lnTo>
                  <a:lnTo>
                    <a:pt x="78867" y="389889"/>
                  </a:lnTo>
                  <a:lnTo>
                    <a:pt x="75547" y="375693"/>
                  </a:lnTo>
                  <a:lnTo>
                    <a:pt x="66786" y="363283"/>
                  </a:lnTo>
                  <a:lnTo>
                    <a:pt x="54381" y="354492"/>
                  </a:lnTo>
                  <a:lnTo>
                    <a:pt x="40132" y="351154"/>
                  </a:lnTo>
                  <a:close/>
                </a:path>
                <a:path w="675639" h="625475">
                  <a:moveTo>
                    <a:pt x="636524" y="351154"/>
                  </a:moveTo>
                  <a:lnTo>
                    <a:pt x="622055" y="354492"/>
                  </a:lnTo>
                  <a:lnTo>
                    <a:pt x="609171" y="363283"/>
                  </a:lnTo>
                  <a:lnTo>
                    <a:pt x="599930" y="375693"/>
                  </a:lnTo>
                  <a:lnTo>
                    <a:pt x="596392" y="389889"/>
                  </a:lnTo>
                  <a:lnTo>
                    <a:pt x="596392" y="547497"/>
                  </a:lnTo>
                  <a:lnTo>
                    <a:pt x="675259" y="547497"/>
                  </a:lnTo>
                  <a:lnTo>
                    <a:pt x="675259" y="389889"/>
                  </a:lnTo>
                  <a:lnTo>
                    <a:pt x="671939" y="375693"/>
                  </a:lnTo>
                  <a:lnTo>
                    <a:pt x="663178" y="363283"/>
                  </a:lnTo>
                  <a:lnTo>
                    <a:pt x="650773" y="354492"/>
                  </a:lnTo>
                  <a:lnTo>
                    <a:pt x="636524" y="351154"/>
                  </a:lnTo>
                  <a:close/>
                </a:path>
                <a:path w="675639" h="625475">
                  <a:moveTo>
                    <a:pt x="215900" y="204597"/>
                  </a:moveTo>
                  <a:lnTo>
                    <a:pt x="201431" y="207934"/>
                  </a:lnTo>
                  <a:lnTo>
                    <a:pt x="188547" y="216725"/>
                  </a:lnTo>
                  <a:lnTo>
                    <a:pt x="179306" y="229135"/>
                  </a:lnTo>
                  <a:lnTo>
                    <a:pt x="175768" y="243331"/>
                  </a:lnTo>
                  <a:lnTo>
                    <a:pt x="177494" y="251380"/>
                  </a:lnTo>
                  <a:lnTo>
                    <a:pt x="181292" y="259048"/>
                  </a:lnTo>
                  <a:lnTo>
                    <a:pt x="185090" y="266477"/>
                  </a:lnTo>
                  <a:lnTo>
                    <a:pt x="186817" y="273812"/>
                  </a:lnTo>
                  <a:lnTo>
                    <a:pt x="304419" y="399541"/>
                  </a:lnTo>
                  <a:lnTo>
                    <a:pt x="311677" y="407511"/>
                  </a:lnTo>
                  <a:lnTo>
                    <a:pt x="318960" y="414146"/>
                  </a:lnTo>
                  <a:lnTo>
                    <a:pt x="326243" y="418687"/>
                  </a:lnTo>
                  <a:lnTo>
                    <a:pt x="333502" y="420369"/>
                  </a:lnTo>
                  <a:lnTo>
                    <a:pt x="346190" y="418687"/>
                  </a:lnTo>
                  <a:lnTo>
                    <a:pt x="355282" y="414146"/>
                  </a:lnTo>
                  <a:lnTo>
                    <a:pt x="360755" y="407511"/>
                  </a:lnTo>
                  <a:lnTo>
                    <a:pt x="362585" y="399541"/>
                  </a:lnTo>
                  <a:lnTo>
                    <a:pt x="480187" y="273812"/>
                  </a:lnTo>
                  <a:lnTo>
                    <a:pt x="293370" y="273812"/>
                  </a:lnTo>
                  <a:lnTo>
                    <a:pt x="244983" y="224027"/>
                  </a:lnTo>
                  <a:lnTo>
                    <a:pt x="243153" y="216919"/>
                  </a:lnTo>
                  <a:lnTo>
                    <a:pt x="237680" y="210692"/>
                  </a:lnTo>
                  <a:lnTo>
                    <a:pt x="228588" y="206275"/>
                  </a:lnTo>
                  <a:lnTo>
                    <a:pt x="215900" y="204597"/>
                  </a:lnTo>
                  <a:close/>
                </a:path>
                <a:path w="675639" h="625475">
                  <a:moveTo>
                    <a:pt x="333502" y="0"/>
                  </a:moveTo>
                  <a:lnTo>
                    <a:pt x="319033" y="3319"/>
                  </a:lnTo>
                  <a:lnTo>
                    <a:pt x="306149" y="12080"/>
                  </a:lnTo>
                  <a:lnTo>
                    <a:pt x="296908" y="24485"/>
                  </a:lnTo>
                  <a:lnTo>
                    <a:pt x="293370" y="38735"/>
                  </a:lnTo>
                  <a:lnTo>
                    <a:pt x="293370" y="273812"/>
                  </a:lnTo>
                  <a:lnTo>
                    <a:pt x="372237" y="273812"/>
                  </a:lnTo>
                  <a:lnTo>
                    <a:pt x="372237" y="38735"/>
                  </a:lnTo>
                  <a:lnTo>
                    <a:pt x="370274" y="24485"/>
                  </a:lnTo>
                  <a:lnTo>
                    <a:pt x="363775" y="12080"/>
                  </a:lnTo>
                  <a:lnTo>
                    <a:pt x="351823" y="3319"/>
                  </a:lnTo>
                  <a:lnTo>
                    <a:pt x="333502" y="0"/>
                  </a:lnTo>
                  <a:close/>
                </a:path>
                <a:path w="675639" h="625475">
                  <a:moveTo>
                    <a:pt x="449707" y="204597"/>
                  </a:moveTo>
                  <a:lnTo>
                    <a:pt x="372237" y="273812"/>
                  </a:lnTo>
                  <a:lnTo>
                    <a:pt x="480187" y="273812"/>
                  </a:lnTo>
                  <a:lnTo>
                    <a:pt x="485767" y="266477"/>
                  </a:lnTo>
                  <a:lnTo>
                    <a:pt x="488632" y="259048"/>
                  </a:lnTo>
                  <a:lnTo>
                    <a:pt x="489688" y="251380"/>
                  </a:lnTo>
                  <a:lnTo>
                    <a:pt x="489839" y="243331"/>
                  </a:lnTo>
                  <a:lnTo>
                    <a:pt x="487854" y="229135"/>
                  </a:lnTo>
                  <a:lnTo>
                    <a:pt x="481203" y="216725"/>
                  </a:lnTo>
                  <a:lnTo>
                    <a:pt x="468836" y="207934"/>
                  </a:lnTo>
                  <a:lnTo>
                    <a:pt x="449707" y="20459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46878" y="4441697"/>
            <a:ext cx="645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9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https://public.tableau.com/en-us/s/download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7021" y="268350"/>
            <a:ext cx="90639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Using</a:t>
            </a:r>
            <a:r>
              <a:rPr spc="-110" dirty="0"/>
              <a:t> </a:t>
            </a:r>
            <a:r>
              <a:rPr spc="105" dirty="0"/>
              <a:t>Measure</a:t>
            </a:r>
            <a:r>
              <a:rPr spc="-95" dirty="0"/>
              <a:t> </a:t>
            </a:r>
            <a:r>
              <a:rPr spc="70" dirty="0"/>
              <a:t>Values</a:t>
            </a:r>
            <a:r>
              <a:rPr spc="-95" dirty="0"/>
              <a:t> </a:t>
            </a:r>
            <a:r>
              <a:rPr spc="70" dirty="0"/>
              <a:t>and</a:t>
            </a:r>
            <a:r>
              <a:rPr spc="-90" dirty="0"/>
              <a:t> </a:t>
            </a:r>
            <a:r>
              <a:rPr spc="105" dirty="0"/>
              <a:t>Measure</a:t>
            </a:r>
            <a:r>
              <a:rPr spc="-100" dirty="0"/>
              <a:t> </a:t>
            </a:r>
            <a:r>
              <a:rPr spc="114" dirty="0"/>
              <a:t>Names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5169" y="1376552"/>
            <a:ext cx="117881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image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illustrates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where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Measure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Names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Measure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Values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view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used.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35707" y="2578607"/>
            <a:ext cx="11783695" cy="5255260"/>
            <a:chOff x="2235707" y="2578607"/>
            <a:chExt cx="11783695" cy="52552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4967" y="2578607"/>
              <a:ext cx="6274308" cy="52547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5707" y="3293363"/>
              <a:ext cx="2494788" cy="443179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05250" y="3224021"/>
              <a:ext cx="8862060" cy="4237355"/>
            </a:xfrm>
            <a:custGeom>
              <a:avLst/>
              <a:gdLst/>
              <a:ahLst/>
              <a:cxnLst/>
              <a:rect l="l" t="t" r="r" b="b"/>
              <a:pathLst>
                <a:path w="8862060" h="4237355">
                  <a:moveTo>
                    <a:pt x="115824" y="4208018"/>
                  </a:moveTo>
                  <a:lnTo>
                    <a:pt x="0" y="4208018"/>
                  </a:lnTo>
                  <a:lnTo>
                    <a:pt x="0" y="4236974"/>
                  </a:lnTo>
                  <a:lnTo>
                    <a:pt x="115824" y="4236974"/>
                  </a:lnTo>
                  <a:lnTo>
                    <a:pt x="115824" y="4208018"/>
                  </a:lnTo>
                  <a:close/>
                </a:path>
                <a:path w="8862060" h="4237355">
                  <a:moveTo>
                    <a:pt x="288036" y="3188843"/>
                  </a:moveTo>
                  <a:lnTo>
                    <a:pt x="172212" y="3188843"/>
                  </a:lnTo>
                  <a:lnTo>
                    <a:pt x="172212" y="3217799"/>
                  </a:lnTo>
                  <a:lnTo>
                    <a:pt x="288036" y="3217799"/>
                  </a:lnTo>
                  <a:lnTo>
                    <a:pt x="288036" y="3188843"/>
                  </a:lnTo>
                  <a:close/>
                </a:path>
                <a:path w="8862060" h="4237355">
                  <a:moveTo>
                    <a:pt x="318516" y="4208018"/>
                  </a:moveTo>
                  <a:lnTo>
                    <a:pt x="202692" y="4208018"/>
                  </a:lnTo>
                  <a:lnTo>
                    <a:pt x="202692" y="4236974"/>
                  </a:lnTo>
                  <a:lnTo>
                    <a:pt x="318516" y="4236974"/>
                  </a:lnTo>
                  <a:lnTo>
                    <a:pt x="318516" y="4208018"/>
                  </a:lnTo>
                  <a:close/>
                </a:path>
                <a:path w="8862060" h="4237355">
                  <a:moveTo>
                    <a:pt x="490728" y="3188843"/>
                  </a:moveTo>
                  <a:lnTo>
                    <a:pt x="374904" y="3188843"/>
                  </a:lnTo>
                  <a:lnTo>
                    <a:pt x="374904" y="3217799"/>
                  </a:lnTo>
                  <a:lnTo>
                    <a:pt x="490728" y="3217799"/>
                  </a:lnTo>
                  <a:lnTo>
                    <a:pt x="490728" y="3188843"/>
                  </a:lnTo>
                  <a:close/>
                </a:path>
                <a:path w="8862060" h="4237355">
                  <a:moveTo>
                    <a:pt x="521208" y="4208018"/>
                  </a:moveTo>
                  <a:lnTo>
                    <a:pt x="405384" y="4208018"/>
                  </a:lnTo>
                  <a:lnTo>
                    <a:pt x="405384" y="4236974"/>
                  </a:lnTo>
                  <a:lnTo>
                    <a:pt x="521208" y="4236974"/>
                  </a:lnTo>
                  <a:lnTo>
                    <a:pt x="521208" y="4208018"/>
                  </a:lnTo>
                  <a:close/>
                </a:path>
                <a:path w="8862060" h="4237355">
                  <a:moveTo>
                    <a:pt x="693420" y="3188843"/>
                  </a:moveTo>
                  <a:lnTo>
                    <a:pt x="577596" y="3188843"/>
                  </a:lnTo>
                  <a:lnTo>
                    <a:pt x="577596" y="3217799"/>
                  </a:lnTo>
                  <a:lnTo>
                    <a:pt x="693420" y="3217799"/>
                  </a:lnTo>
                  <a:lnTo>
                    <a:pt x="693420" y="3188843"/>
                  </a:lnTo>
                  <a:close/>
                </a:path>
                <a:path w="8862060" h="4237355">
                  <a:moveTo>
                    <a:pt x="723900" y="4208018"/>
                  </a:moveTo>
                  <a:lnTo>
                    <a:pt x="608076" y="4208018"/>
                  </a:lnTo>
                  <a:lnTo>
                    <a:pt x="608076" y="4236974"/>
                  </a:lnTo>
                  <a:lnTo>
                    <a:pt x="723900" y="4236974"/>
                  </a:lnTo>
                  <a:lnTo>
                    <a:pt x="723900" y="4208018"/>
                  </a:lnTo>
                  <a:close/>
                </a:path>
                <a:path w="8862060" h="4237355">
                  <a:moveTo>
                    <a:pt x="896112" y="3188843"/>
                  </a:moveTo>
                  <a:lnTo>
                    <a:pt x="780288" y="3188843"/>
                  </a:lnTo>
                  <a:lnTo>
                    <a:pt x="780288" y="3217799"/>
                  </a:lnTo>
                  <a:lnTo>
                    <a:pt x="896112" y="3217799"/>
                  </a:lnTo>
                  <a:lnTo>
                    <a:pt x="896112" y="3188843"/>
                  </a:lnTo>
                  <a:close/>
                </a:path>
                <a:path w="8862060" h="4237355">
                  <a:moveTo>
                    <a:pt x="926592" y="4208018"/>
                  </a:moveTo>
                  <a:lnTo>
                    <a:pt x="810768" y="4208018"/>
                  </a:lnTo>
                  <a:lnTo>
                    <a:pt x="810768" y="4236974"/>
                  </a:lnTo>
                  <a:lnTo>
                    <a:pt x="926592" y="4236974"/>
                  </a:lnTo>
                  <a:lnTo>
                    <a:pt x="926592" y="4208018"/>
                  </a:lnTo>
                  <a:close/>
                </a:path>
                <a:path w="8862060" h="4237355">
                  <a:moveTo>
                    <a:pt x="1098804" y="3188843"/>
                  </a:moveTo>
                  <a:lnTo>
                    <a:pt x="982980" y="3188843"/>
                  </a:lnTo>
                  <a:lnTo>
                    <a:pt x="982980" y="3217799"/>
                  </a:lnTo>
                  <a:lnTo>
                    <a:pt x="1098804" y="3217799"/>
                  </a:lnTo>
                  <a:lnTo>
                    <a:pt x="1098804" y="3188843"/>
                  </a:lnTo>
                  <a:close/>
                </a:path>
                <a:path w="8862060" h="4237355">
                  <a:moveTo>
                    <a:pt x="1129284" y="4208018"/>
                  </a:moveTo>
                  <a:lnTo>
                    <a:pt x="1013460" y="4208018"/>
                  </a:lnTo>
                  <a:lnTo>
                    <a:pt x="1013460" y="4236974"/>
                  </a:lnTo>
                  <a:lnTo>
                    <a:pt x="1129284" y="4236974"/>
                  </a:lnTo>
                  <a:lnTo>
                    <a:pt x="1129284" y="4208018"/>
                  </a:lnTo>
                  <a:close/>
                </a:path>
                <a:path w="8862060" h="4237355">
                  <a:moveTo>
                    <a:pt x="1301496" y="3188843"/>
                  </a:moveTo>
                  <a:lnTo>
                    <a:pt x="1185672" y="3188843"/>
                  </a:lnTo>
                  <a:lnTo>
                    <a:pt x="1185672" y="3217799"/>
                  </a:lnTo>
                  <a:lnTo>
                    <a:pt x="1301496" y="3217799"/>
                  </a:lnTo>
                  <a:lnTo>
                    <a:pt x="1301496" y="3188843"/>
                  </a:lnTo>
                  <a:close/>
                </a:path>
                <a:path w="8862060" h="4237355">
                  <a:moveTo>
                    <a:pt x="1331976" y="4208018"/>
                  </a:moveTo>
                  <a:lnTo>
                    <a:pt x="1216152" y="4208018"/>
                  </a:lnTo>
                  <a:lnTo>
                    <a:pt x="1216152" y="4236974"/>
                  </a:lnTo>
                  <a:lnTo>
                    <a:pt x="1331976" y="4236974"/>
                  </a:lnTo>
                  <a:lnTo>
                    <a:pt x="1331976" y="4208018"/>
                  </a:lnTo>
                  <a:close/>
                </a:path>
                <a:path w="8862060" h="4237355">
                  <a:moveTo>
                    <a:pt x="1504188" y="3188843"/>
                  </a:moveTo>
                  <a:lnTo>
                    <a:pt x="1388364" y="3188843"/>
                  </a:lnTo>
                  <a:lnTo>
                    <a:pt x="1388364" y="3217799"/>
                  </a:lnTo>
                  <a:lnTo>
                    <a:pt x="1504188" y="3217799"/>
                  </a:lnTo>
                  <a:lnTo>
                    <a:pt x="1504188" y="3188843"/>
                  </a:lnTo>
                  <a:close/>
                </a:path>
                <a:path w="8862060" h="4237355">
                  <a:moveTo>
                    <a:pt x="1534668" y="4208018"/>
                  </a:moveTo>
                  <a:lnTo>
                    <a:pt x="1418844" y="4208018"/>
                  </a:lnTo>
                  <a:lnTo>
                    <a:pt x="1418844" y="4236974"/>
                  </a:lnTo>
                  <a:lnTo>
                    <a:pt x="1534668" y="4236974"/>
                  </a:lnTo>
                  <a:lnTo>
                    <a:pt x="1534668" y="4208018"/>
                  </a:lnTo>
                  <a:close/>
                </a:path>
                <a:path w="8862060" h="4237355">
                  <a:moveTo>
                    <a:pt x="1706880" y="3188843"/>
                  </a:moveTo>
                  <a:lnTo>
                    <a:pt x="1591056" y="3188843"/>
                  </a:lnTo>
                  <a:lnTo>
                    <a:pt x="1591056" y="3217799"/>
                  </a:lnTo>
                  <a:lnTo>
                    <a:pt x="1706880" y="3217799"/>
                  </a:lnTo>
                  <a:lnTo>
                    <a:pt x="1706880" y="3188843"/>
                  </a:lnTo>
                  <a:close/>
                </a:path>
                <a:path w="8862060" h="4237355">
                  <a:moveTo>
                    <a:pt x="1737360" y="4208018"/>
                  </a:moveTo>
                  <a:lnTo>
                    <a:pt x="1621536" y="4208018"/>
                  </a:lnTo>
                  <a:lnTo>
                    <a:pt x="1621536" y="4236974"/>
                  </a:lnTo>
                  <a:lnTo>
                    <a:pt x="1737360" y="4236974"/>
                  </a:lnTo>
                  <a:lnTo>
                    <a:pt x="1737360" y="4208018"/>
                  </a:lnTo>
                  <a:close/>
                </a:path>
                <a:path w="8862060" h="4237355">
                  <a:moveTo>
                    <a:pt x="1934337" y="4202430"/>
                  </a:moveTo>
                  <a:lnTo>
                    <a:pt x="1905381" y="4202430"/>
                  </a:lnTo>
                  <a:lnTo>
                    <a:pt x="1905381" y="4208018"/>
                  </a:lnTo>
                  <a:lnTo>
                    <a:pt x="1824228" y="4208018"/>
                  </a:lnTo>
                  <a:lnTo>
                    <a:pt x="1824228" y="4236974"/>
                  </a:lnTo>
                  <a:lnTo>
                    <a:pt x="1919859" y="4236974"/>
                  </a:lnTo>
                  <a:lnTo>
                    <a:pt x="1934337" y="4222496"/>
                  </a:lnTo>
                  <a:lnTo>
                    <a:pt x="1934337" y="4208018"/>
                  </a:lnTo>
                  <a:lnTo>
                    <a:pt x="1934337" y="4202430"/>
                  </a:lnTo>
                  <a:close/>
                </a:path>
                <a:path w="8862060" h="4237355">
                  <a:moveTo>
                    <a:pt x="1934337" y="3999738"/>
                  </a:moveTo>
                  <a:lnTo>
                    <a:pt x="1905381" y="3999738"/>
                  </a:lnTo>
                  <a:lnTo>
                    <a:pt x="1905381" y="4115562"/>
                  </a:lnTo>
                  <a:lnTo>
                    <a:pt x="1934337" y="4115562"/>
                  </a:lnTo>
                  <a:lnTo>
                    <a:pt x="1934337" y="3999738"/>
                  </a:lnTo>
                  <a:close/>
                </a:path>
                <a:path w="8862060" h="4237355">
                  <a:moveTo>
                    <a:pt x="1934337" y="3797046"/>
                  </a:moveTo>
                  <a:lnTo>
                    <a:pt x="1905381" y="3797046"/>
                  </a:lnTo>
                  <a:lnTo>
                    <a:pt x="1905381" y="3912870"/>
                  </a:lnTo>
                  <a:lnTo>
                    <a:pt x="1934337" y="3912870"/>
                  </a:lnTo>
                  <a:lnTo>
                    <a:pt x="1934337" y="3797046"/>
                  </a:lnTo>
                  <a:close/>
                </a:path>
                <a:path w="8862060" h="4237355">
                  <a:moveTo>
                    <a:pt x="1934337" y="3594354"/>
                  </a:moveTo>
                  <a:lnTo>
                    <a:pt x="1905381" y="3594354"/>
                  </a:lnTo>
                  <a:lnTo>
                    <a:pt x="1905381" y="3710178"/>
                  </a:lnTo>
                  <a:lnTo>
                    <a:pt x="1934337" y="3710178"/>
                  </a:lnTo>
                  <a:lnTo>
                    <a:pt x="1934337" y="3594354"/>
                  </a:lnTo>
                  <a:close/>
                </a:path>
                <a:path w="8862060" h="4237355">
                  <a:moveTo>
                    <a:pt x="1934337" y="3391662"/>
                  </a:moveTo>
                  <a:lnTo>
                    <a:pt x="1905381" y="3391662"/>
                  </a:lnTo>
                  <a:lnTo>
                    <a:pt x="1905381" y="3507486"/>
                  </a:lnTo>
                  <a:lnTo>
                    <a:pt x="1934337" y="3507486"/>
                  </a:lnTo>
                  <a:lnTo>
                    <a:pt x="1934337" y="3391662"/>
                  </a:lnTo>
                  <a:close/>
                </a:path>
                <a:path w="8862060" h="4237355">
                  <a:moveTo>
                    <a:pt x="1934337" y="3188970"/>
                  </a:moveTo>
                  <a:lnTo>
                    <a:pt x="1909572" y="3188970"/>
                  </a:lnTo>
                  <a:lnTo>
                    <a:pt x="1909572" y="3188843"/>
                  </a:lnTo>
                  <a:lnTo>
                    <a:pt x="1793748" y="3188843"/>
                  </a:lnTo>
                  <a:lnTo>
                    <a:pt x="1793748" y="3217799"/>
                  </a:lnTo>
                  <a:lnTo>
                    <a:pt x="1905381" y="3217799"/>
                  </a:lnTo>
                  <a:lnTo>
                    <a:pt x="1905381" y="3304794"/>
                  </a:lnTo>
                  <a:lnTo>
                    <a:pt x="1934337" y="3304794"/>
                  </a:lnTo>
                  <a:lnTo>
                    <a:pt x="1934337" y="3188970"/>
                  </a:lnTo>
                  <a:close/>
                </a:path>
                <a:path w="8862060" h="4237355">
                  <a:moveTo>
                    <a:pt x="1934337" y="2986278"/>
                  </a:moveTo>
                  <a:lnTo>
                    <a:pt x="1905381" y="2986278"/>
                  </a:lnTo>
                  <a:lnTo>
                    <a:pt x="1905381" y="3102102"/>
                  </a:lnTo>
                  <a:lnTo>
                    <a:pt x="1934337" y="3102102"/>
                  </a:lnTo>
                  <a:lnTo>
                    <a:pt x="1934337" y="2986278"/>
                  </a:lnTo>
                  <a:close/>
                </a:path>
                <a:path w="8862060" h="4237355">
                  <a:moveTo>
                    <a:pt x="2030476" y="2879598"/>
                  </a:moveTo>
                  <a:lnTo>
                    <a:pt x="1919859" y="2879598"/>
                  </a:lnTo>
                  <a:lnTo>
                    <a:pt x="1905381" y="2894076"/>
                  </a:lnTo>
                  <a:lnTo>
                    <a:pt x="1905381" y="2899410"/>
                  </a:lnTo>
                  <a:lnTo>
                    <a:pt x="1929003" y="2899410"/>
                  </a:lnTo>
                  <a:lnTo>
                    <a:pt x="1919859" y="2908554"/>
                  </a:lnTo>
                  <a:lnTo>
                    <a:pt x="2030476" y="2908554"/>
                  </a:lnTo>
                  <a:lnTo>
                    <a:pt x="2030476" y="2899410"/>
                  </a:lnTo>
                  <a:lnTo>
                    <a:pt x="2030476" y="2894076"/>
                  </a:lnTo>
                  <a:lnTo>
                    <a:pt x="2030476" y="2879598"/>
                  </a:lnTo>
                  <a:close/>
                </a:path>
                <a:path w="8862060" h="4237355">
                  <a:moveTo>
                    <a:pt x="2112264" y="3188843"/>
                  </a:moveTo>
                  <a:lnTo>
                    <a:pt x="1996440" y="3188843"/>
                  </a:lnTo>
                  <a:lnTo>
                    <a:pt x="1996440" y="3217799"/>
                  </a:lnTo>
                  <a:lnTo>
                    <a:pt x="2112264" y="3217799"/>
                  </a:lnTo>
                  <a:lnTo>
                    <a:pt x="2112264" y="3188843"/>
                  </a:lnTo>
                  <a:close/>
                </a:path>
                <a:path w="8862060" h="4237355">
                  <a:moveTo>
                    <a:pt x="2233168" y="2879598"/>
                  </a:moveTo>
                  <a:lnTo>
                    <a:pt x="2117344" y="2879598"/>
                  </a:lnTo>
                  <a:lnTo>
                    <a:pt x="2117344" y="2908554"/>
                  </a:lnTo>
                  <a:lnTo>
                    <a:pt x="2233168" y="2908554"/>
                  </a:lnTo>
                  <a:lnTo>
                    <a:pt x="2233168" y="2879598"/>
                  </a:lnTo>
                  <a:close/>
                </a:path>
                <a:path w="8862060" h="4237355">
                  <a:moveTo>
                    <a:pt x="2314956" y="3188843"/>
                  </a:moveTo>
                  <a:lnTo>
                    <a:pt x="2199132" y="3188843"/>
                  </a:lnTo>
                  <a:lnTo>
                    <a:pt x="2199132" y="3217799"/>
                  </a:lnTo>
                  <a:lnTo>
                    <a:pt x="2314956" y="3217799"/>
                  </a:lnTo>
                  <a:lnTo>
                    <a:pt x="2314956" y="3188843"/>
                  </a:lnTo>
                  <a:close/>
                </a:path>
                <a:path w="8862060" h="4237355">
                  <a:moveTo>
                    <a:pt x="2435860" y="2879598"/>
                  </a:moveTo>
                  <a:lnTo>
                    <a:pt x="2320036" y="2879598"/>
                  </a:lnTo>
                  <a:lnTo>
                    <a:pt x="2320036" y="2908554"/>
                  </a:lnTo>
                  <a:lnTo>
                    <a:pt x="2435860" y="2908554"/>
                  </a:lnTo>
                  <a:lnTo>
                    <a:pt x="2435860" y="2879598"/>
                  </a:lnTo>
                  <a:close/>
                </a:path>
                <a:path w="8862060" h="4237355">
                  <a:moveTo>
                    <a:pt x="2517648" y="3188843"/>
                  </a:moveTo>
                  <a:lnTo>
                    <a:pt x="2401824" y="3188843"/>
                  </a:lnTo>
                  <a:lnTo>
                    <a:pt x="2401824" y="3217799"/>
                  </a:lnTo>
                  <a:lnTo>
                    <a:pt x="2517648" y="3217799"/>
                  </a:lnTo>
                  <a:lnTo>
                    <a:pt x="2517648" y="3188843"/>
                  </a:lnTo>
                  <a:close/>
                </a:path>
                <a:path w="8862060" h="4237355">
                  <a:moveTo>
                    <a:pt x="2638552" y="2879598"/>
                  </a:moveTo>
                  <a:lnTo>
                    <a:pt x="2522728" y="2879598"/>
                  </a:lnTo>
                  <a:lnTo>
                    <a:pt x="2522728" y="2908554"/>
                  </a:lnTo>
                  <a:lnTo>
                    <a:pt x="2638552" y="2908554"/>
                  </a:lnTo>
                  <a:lnTo>
                    <a:pt x="2638552" y="2879598"/>
                  </a:lnTo>
                  <a:close/>
                </a:path>
                <a:path w="8862060" h="4237355">
                  <a:moveTo>
                    <a:pt x="2720340" y="3188843"/>
                  </a:moveTo>
                  <a:lnTo>
                    <a:pt x="2604516" y="3188843"/>
                  </a:lnTo>
                  <a:lnTo>
                    <a:pt x="2604516" y="3217799"/>
                  </a:lnTo>
                  <a:lnTo>
                    <a:pt x="2720340" y="3217799"/>
                  </a:lnTo>
                  <a:lnTo>
                    <a:pt x="2720340" y="3188843"/>
                  </a:lnTo>
                  <a:close/>
                </a:path>
                <a:path w="8862060" h="4237355">
                  <a:moveTo>
                    <a:pt x="2841244" y="2879598"/>
                  </a:moveTo>
                  <a:lnTo>
                    <a:pt x="2725420" y="2879598"/>
                  </a:lnTo>
                  <a:lnTo>
                    <a:pt x="2725420" y="2908554"/>
                  </a:lnTo>
                  <a:lnTo>
                    <a:pt x="2841244" y="2908554"/>
                  </a:lnTo>
                  <a:lnTo>
                    <a:pt x="2841244" y="2879598"/>
                  </a:lnTo>
                  <a:close/>
                </a:path>
                <a:path w="8862060" h="4237355">
                  <a:moveTo>
                    <a:pt x="2923032" y="3188843"/>
                  </a:moveTo>
                  <a:lnTo>
                    <a:pt x="2807208" y="3188843"/>
                  </a:lnTo>
                  <a:lnTo>
                    <a:pt x="2807208" y="3217799"/>
                  </a:lnTo>
                  <a:lnTo>
                    <a:pt x="2923032" y="3217799"/>
                  </a:lnTo>
                  <a:lnTo>
                    <a:pt x="2923032" y="3188843"/>
                  </a:lnTo>
                  <a:close/>
                </a:path>
                <a:path w="8862060" h="4237355">
                  <a:moveTo>
                    <a:pt x="3043936" y="2879598"/>
                  </a:moveTo>
                  <a:lnTo>
                    <a:pt x="2928112" y="2879598"/>
                  </a:lnTo>
                  <a:lnTo>
                    <a:pt x="2928112" y="2908554"/>
                  </a:lnTo>
                  <a:lnTo>
                    <a:pt x="3043936" y="2908554"/>
                  </a:lnTo>
                  <a:lnTo>
                    <a:pt x="3043936" y="2879598"/>
                  </a:lnTo>
                  <a:close/>
                </a:path>
                <a:path w="8862060" h="4237355">
                  <a:moveTo>
                    <a:pt x="3125724" y="3188843"/>
                  </a:moveTo>
                  <a:lnTo>
                    <a:pt x="3009900" y="3188843"/>
                  </a:lnTo>
                  <a:lnTo>
                    <a:pt x="3009900" y="3217799"/>
                  </a:lnTo>
                  <a:lnTo>
                    <a:pt x="3125724" y="3217799"/>
                  </a:lnTo>
                  <a:lnTo>
                    <a:pt x="3125724" y="3188843"/>
                  </a:lnTo>
                  <a:close/>
                </a:path>
                <a:path w="8862060" h="4237355">
                  <a:moveTo>
                    <a:pt x="3246628" y="2879598"/>
                  </a:moveTo>
                  <a:lnTo>
                    <a:pt x="3130804" y="2879598"/>
                  </a:lnTo>
                  <a:lnTo>
                    <a:pt x="3130804" y="2908554"/>
                  </a:lnTo>
                  <a:lnTo>
                    <a:pt x="3246628" y="2908554"/>
                  </a:lnTo>
                  <a:lnTo>
                    <a:pt x="3246628" y="2879598"/>
                  </a:lnTo>
                  <a:close/>
                </a:path>
                <a:path w="8862060" h="4237355">
                  <a:moveTo>
                    <a:pt x="3328416" y="3188843"/>
                  </a:moveTo>
                  <a:lnTo>
                    <a:pt x="3212592" y="3188843"/>
                  </a:lnTo>
                  <a:lnTo>
                    <a:pt x="3212592" y="3217799"/>
                  </a:lnTo>
                  <a:lnTo>
                    <a:pt x="3328416" y="3217799"/>
                  </a:lnTo>
                  <a:lnTo>
                    <a:pt x="3328416" y="3188843"/>
                  </a:lnTo>
                  <a:close/>
                </a:path>
                <a:path w="8862060" h="4237355">
                  <a:moveTo>
                    <a:pt x="3449320" y="2879598"/>
                  </a:moveTo>
                  <a:lnTo>
                    <a:pt x="3333496" y="2879598"/>
                  </a:lnTo>
                  <a:lnTo>
                    <a:pt x="3333496" y="2908554"/>
                  </a:lnTo>
                  <a:lnTo>
                    <a:pt x="3449320" y="2908554"/>
                  </a:lnTo>
                  <a:lnTo>
                    <a:pt x="3449320" y="2879598"/>
                  </a:lnTo>
                  <a:close/>
                </a:path>
                <a:path w="8862060" h="4237355">
                  <a:moveTo>
                    <a:pt x="3531108" y="3188843"/>
                  </a:moveTo>
                  <a:lnTo>
                    <a:pt x="3415284" y="3188843"/>
                  </a:lnTo>
                  <a:lnTo>
                    <a:pt x="3415284" y="3217799"/>
                  </a:lnTo>
                  <a:lnTo>
                    <a:pt x="3531108" y="3217799"/>
                  </a:lnTo>
                  <a:lnTo>
                    <a:pt x="3531108" y="3188843"/>
                  </a:lnTo>
                  <a:close/>
                </a:path>
                <a:path w="8862060" h="4237355">
                  <a:moveTo>
                    <a:pt x="3652012" y="2879598"/>
                  </a:moveTo>
                  <a:lnTo>
                    <a:pt x="3536188" y="2879598"/>
                  </a:lnTo>
                  <a:lnTo>
                    <a:pt x="3536188" y="2908554"/>
                  </a:lnTo>
                  <a:lnTo>
                    <a:pt x="3652012" y="2908554"/>
                  </a:lnTo>
                  <a:lnTo>
                    <a:pt x="3652012" y="2879598"/>
                  </a:lnTo>
                  <a:close/>
                </a:path>
                <a:path w="8862060" h="4237355">
                  <a:moveTo>
                    <a:pt x="3733800" y="3188843"/>
                  </a:moveTo>
                  <a:lnTo>
                    <a:pt x="3617976" y="3188843"/>
                  </a:lnTo>
                  <a:lnTo>
                    <a:pt x="3617976" y="3217799"/>
                  </a:lnTo>
                  <a:lnTo>
                    <a:pt x="3733800" y="3217799"/>
                  </a:lnTo>
                  <a:lnTo>
                    <a:pt x="3733800" y="3188843"/>
                  </a:lnTo>
                  <a:close/>
                </a:path>
                <a:path w="8862060" h="4237355">
                  <a:moveTo>
                    <a:pt x="3839845" y="2894076"/>
                  </a:moveTo>
                  <a:lnTo>
                    <a:pt x="3810889" y="2879598"/>
                  </a:lnTo>
                  <a:lnTo>
                    <a:pt x="3695065" y="2821686"/>
                  </a:lnTo>
                  <a:lnTo>
                    <a:pt x="3741394" y="2879598"/>
                  </a:lnTo>
                  <a:lnTo>
                    <a:pt x="3738880" y="2879598"/>
                  </a:lnTo>
                  <a:lnTo>
                    <a:pt x="3738880" y="2908554"/>
                  </a:lnTo>
                  <a:lnTo>
                    <a:pt x="3741394" y="2908554"/>
                  </a:lnTo>
                  <a:lnTo>
                    <a:pt x="3695065" y="2966466"/>
                  </a:lnTo>
                  <a:lnTo>
                    <a:pt x="3810889" y="2908554"/>
                  </a:lnTo>
                  <a:lnTo>
                    <a:pt x="3839845" y="2894076"/>
                  </a:lnTo>
                  <a:close/>
                </a:path>
                <a:path w="8862060" h="4237355">
                  <a:moveTo>
                    <a:pt x="3936492" y="3188843"/>
                  </a:moveTo>
                  <a:lnTo>
                    <a:pt x="3820668" y="3188843"/>
                  </a:lnTo>
                  <a:lnTo>
                    <a:pt x="3820668" y="3217799"/>
                  </a:lnTo>
                  <a:lnTo>
                    <a:pt x="3936492" y="3217799"/>
                  </a:lnTo>
                  <a:lnTo>
                    <a:pt x="3936492" y="3188843"/>
                  </a:lnTo>
                  <a:close/>
                </a:path>
                <a:path w="8862060" h="4237355">
                  <a:moveTo>
                    <a:pt x="4139184" y="3188843"/>
                  </a:moveTo>
                  <a:lnTo>
                    <a:pt x="4023360" y="3188843"/>
                  </a:lnTo>
                  <a:lnTo>
                    <a:pt x="4023360" y="3217799"/>
                  </a:lnTo>
                  <a:lnTo>
                    <a:pt x="4139184" y="3217799"/>
                  </a:lnTo>
                  <a:lnTo>
                    <a:pt x="4139184" y="3188843"/>
                  </a:lnTo>
                  <a:close/>
                </a:path>
                <a:path w="8862060" h="4237355">
                  <a:moveTo>
                    <a:pt x="4341876" y="3188843"/>
                  </a:moveTo>
                  <a:lnTo>
                    <a:pt x="4226052" y="3188843"/>
                  </a:lnTo>
                  <a:lnTo>
                    <a:pt x="4226052" y="3217799"/>
                  </a:lnTo>
                  <a:lnTo>
                    <a:pt x="4341876" y="3217799"/>
                  </a:lnTo>
                  <a:lnTo>
                    <a:pt x="4341876" y="3188843"/>
                  </a:lnTo>
                  <a:close/>
                </a:path>
                <a:path w="8862060" h="4237355">
                  <a:moveTo>
                    <a:pt x="4544568" y="3188843"/>
                  </a:moveTo>
                  <a:lnTo>
                    <a:pt x="4428744" y="3188843"/>
                  </a:lnTo>
                  <a:lnTo>
                    <a:pt x="4428744" y="3217799"/>
                  </a:lnTo>
                  <a:lnTo>
                    <a:pt x="4544568" y="3217799"/>
                  </a:lnTo>
                  <a:lnTo>
                    <a:pt x="4544568" y="3188843"/>
                  </a:lnTo>
                  <a:close/>
                </a:path>
                <a:path w="8862060" h="4237355">
                  <a:moveTo>
                    <a:pt x="4747260" y="3188843"/>
                  </a:moveTo>
                  <a:lnTo>
                    <a:pt x="4631436" y="3188843"/>
                  </a:lnTo>
                  <a:lnTo>
                    <a:pt x="4631436" y="3217799"/>
                  </a:lnTo>
                  <a:lnTo>
                    <a:pt x="4747260" y="3217799"/>
                  </a:lnTo>
                  <a:lnTo>
                    <a:pt x="4747260" y="3188843"/>
                  </a:lnTo>
                  <a:close/>
                </a:path>
                <a:path w="8862060" h="4237355">
                  <a:moveTo>
                    <a:pt x="4949952" y="3188843"/>
                  </a:moveTo>
                  <a:lnTo>
                    <a:pt x="4834128" y="3188843"/>
                  </a:lnTo>
                  <a:lnTo>
                    <a:pt x="4834128" y="3217799"/>
                  </a:lnTo>
                  <a:lnTo>
                    <a:pt x="4949952" y="3217799"/>
                  </a:lnTo>
                  <a:lnTo>
                    <a:pt x="4949952" y="3188843"/>
                  </a:lnTo>
                  <a:close/>
                </a:path>
                <a:path w="8862060" h="4237355">
                  <a:moveTo>
                    <a:pt x="5152644" y="3188843"/>
                  </a:moveTo>
                  <a:lnTo>
                    <a:pt x="5036820" y="3188843"/>
                  </a:lnTo>
                  <a:lnTo>
                    <a:pt x="5036820" y="3217799"/>
                  </a:lnTo>
                  <a:lnTo>
                    <a:pt x="5152644" y="3217799"/>
                  </a:lnTo>
                  <a:lnTo>
                    <a:pt x="5152644" y="3188843"/>
                  </a:lnTo>
                  <a:close/>
                </a:path>
                <a:path w="8862060" h="4237355">
                  <a:moveTo>
                    <a:pt x="5355336" y="3188843"/>
                  </a:moveTo>
                  <a:lnTo>
                    <a:pt x="5239512" y="3188843"/>
                  </a:lnTo>
                  <a:lnTo>
                    <a:pt x="5239512" y="3217799"/>
                  </a:lnTo>
                  <a:lnTo>
                    <a:pt x="5355336" y="3217799"/>
                  </a:lnTo>
                  <a:lnTo>
                    <a:pt x="5355336" y="3188843"/>
                  </a:lnTo>
                  <a:close/>
                </a:path>
                <a:path w="8862060" h="4237355">
                  <a:moveTo>
                    <a:pt x="5558028" y="3188843"/>
                  </a:moveTo>
                  <a:lnTo>
                    <a:pt x="5442204" y="3188843"/>
                  </a:lnTo>
                  <a:lnTo>
                    <a:pt x="5442204" y="3217799"/>
                  </a:lnTo>
                  <a:lnTo>
                    <a:pt x="5558028" y="3217799"/>
                  </a:lnTo>
                  <a:lnTo>
                    <a:pt x="5558028" y="3188843"/>
                  </a:lnTo>
                  <a:close/>
                </a:path>
                <a:path w="8862060" h="4237355">
                  <a:moveTo>
                    <a:pt x="5760720" y="3188843"/>
                  </a:moveTo>
                  <a:lnTo>
                    <a:pt x="5644896" y="3188843"/>
                  </a:lnTo>
                  <a:lnTo>
                    <a:pt x="5644896" y="3217799"/>
                  </a:lnTo>
                  <a:lnTo>
                    <a:pt x="5760720" y="3217799"/>
                  </a:lnTo>
                  <a:lnTo>
                    <a:pt x="5760720" y="3188843"/>
                  </a:lnTo>
                  <a:close/>
                </a:path>
                <a:path w="8862060" h="4237355">
                  <a:moveTo>
                    <a:pt x="5963412" y="3188843"/>
                  </a:moveTo>
                  <a:lnTo>
                    <a:pt x="5847588" y="3188843"/>
                  </a:lnTo>
                  <a:lnTo>
                    <a:pt x="5847588" y="3217799"/>
                  </a:lnTo>
                  <a:lnTo>
                    <a:pt x="5963412" y="3217799"/>
                  </a:lnTo>
                  <a:lnTo>
                    <a:pt x="5963412" y="3188843"/>
                  </a:lnTo>
                  <a:close/>
                </a:path>
                <a:path w="8862060" h="4237355">
                  <a:moveTo>
                    <a:pt x="6166104" y="3188843"/>
                  </a:moveTo>
                  <a:lnTo>
                    <a:pt x="6050280" y="3188843"/>
                  </a:lnTo>
                  <a:lnTo>
                    <a:pt x="6050280" y="3217799"/>
                  </a:lnTo>
                  <a:lnTo>
                    <a:pt x="6166104" y="3217799"/>
                  </a:lnTo>
                  <a:lnTo>
                    <a:pt x="6166104" y="3188843"/>
                  </a:lnTo>
                  <a:close/>
                </a:path>
                <a:path w="8862060" h="4237355">
                  <a:moveTo>
                    <a:pt x="6368796" y="3188843"/>
                  </a:moveTo>
                  <a:lnTo>
                    <a:pt x="6252972" y="3188843"/>
                  </a:lnTo>
                  <a:lnTo>
                    <a:pt x="6252972" y="3217799"/>
                  </a:lnTo>
                  <a:lnTo>
                    <a:pt x="6368796" y="3217799"/>
                  </a:lnTo>
                  <a:lnTo>
                    <a:pt x="6368796" y="3188843"/>
                  </a:lnTo>
                  <a:close/>
                </a:path>
                <a:path w="8862060" h="4237355">
                  <a:moveTo>
                    <a:pt x="6571488" y="3188843"/>
                  </a:moveTo>
                  <a:lnTo>
                    <a:pt x="6455664" y="3188843"/>
                  </a:lnTo>
                  <a:lnTo>
                    <a:pt x="6455664" y="3217799"/>
                  </a:lnTo>
                  <a:lnTo>
                    <a:pt x="6571488" y="3217799"/>
                  </a:lnTo>
                  <a:lnTo>
                    <a:pt x="6571488" y="3188843"/>
                  </a:lnTo>
                  <a:close/>
                </a:path>
                <a:path w="8862060" h="4237355">
                  <a:moveTo>
                    <a:pt x="6774180" y="3188843"/>
                  </a:moveTo>
                  <a:lnTo>
                    <a:pt x="6658356" y="3188843"/>
                  </a:lnTo>
                  <a:lnTo>
                    <a:pt x="6658356" y="3217799"/>
                  </a:lnTo>
                  <a:lnTo>
                    <a:pt x="6774180" y="3217799"/>
                  </a:lnTo>
                  <a:lnTo>
                    <a:pt x="6774180" y="3188843"/>
                  </a:lnTo>
                  <a:close/>
                </a:path>
                <a:path w="8862060" h="4237355">
                  <a:moveTo>
                    <a:pt x="6976872" y="3188843"/>
                  </a:moveTo>
                  <a:lnTo>
                    <a:pt x="6861048" y="3188843"/>
                  </a:lnTo>
                  <a:lnTo>
                    <a:pt x="6861048" y="3217799"/>
                  </a:lnTo>
                  <a:lnTo>
                    <a:pt x="6976872" y="3217799"/>
                  </a:lnTo>
                  <a:lnTo>
                    <a:pt x="6976872" y="3188843"/>
                  </a:lnTo>
                  <a:close/>
                </a:path>
                <a:path w="8862060" h="4237355">
                  <a:moveTo>
                    <a:pt x="7179564" y="3188843"/>
                  </a:moveTo>
                  <a:lnTo>
                    <a:pt x="7063740" y="3188843"/>
                  </a:lnTo>
                  <a:lnTo>
                    <a:pt x="7063740" y="3217799"/>
                  </a:lnTo>
                  <a:lnTo>
                    <a:pt x="7179564" y="3217799"/>
                  </a:lnTo>
                  <a:lnTo>
                    <a:pt x="7179564" y="3188843"/>
                  </a:lnTo>
                  <a:close/>
                </a:path>
                <a:path w="8862060" h="4237355">
                  <a:moveTo>
                    <a:pt x="7382256" y="3188843"/>
                  </a:moveTo>
                  <a:lnTo>
                    <a:pt x="7266432" y="3188843"/>
                  </a:lnTo>
                  <a:lnTo>
                    <a:pt x="7266432" y="3217799"/>
                  </a:lnTo>
                  <a:lnTo>
                    <a:pt x="7382256" y="3217799"/>
                  </a:lnTo>
                  <a:lnTo>
                    <a:pt x="7382256" y="3188843"/>
                  </a:lnTo>
                  <a:close/>
                </a:path>
                <a:path w="8862060" h="4237355">
                  <a:moveTo>
                    <a:pt x="7584948" y="3188843"/>
                  </a:moveTo>
                  <a:lnTo>
                    <a:pt x="7469124" y="3188843"/>
                  </a:lnTo>
                  <a:lnTo>
                    <a:pt x="7469124" y="3217799"/>
                  </a:lnTo>
                  <a:lnTo>
                    <a:pt x="7584948" y="3217799"/>
                  </a:lnTo>
                  <a:lnTo>
                    <a:pt x="7584948" y="3188843"/>
                  </a:lnTo>
                  <a:close/>
                </a:path>
                <a:path w="8862060" h="4237355">
                  <a:moveTo>
                    <a:pt x="7787640" y="3188843"/>
                  </a:moveTo>
                  <a:lnTo>
                    <a:pt x="7671816" y="3188843"/>
                  </a:lnTo>
                  <a:lnTo>
                    <a:pt x="7671816" y="3217799"/>
                  </a:lnTo>
                  <a:lnTo>
                    <a:pt x="7787640" y="3217799"/>
                  </a:lnTo>
                  <a:lnTo>
                    <a:pt x="7787640" y="3188843"/>
                  </a:lnTo>
                  <a:close/>
                </a:path>
                <a:path w="8862060" h="4237355">
                  <a:moveTo>
                    <a:pt x="7990332" y="3188843"/>
                  </a:moveTo>
                  <a:lnTo>
                    <a:pt x="7874508" y="3188843"/>
                  </a:lnTo>
                  <a:lnTo>
                    <a:pt x="7874508" y="3217799"/>
                  </a:lnTo>
                  <a:lnTo>
                    <a:pt x="7990332" y="3217799"/>
                  </a:lnTo>
                  <a:lnTo>
                    <a:pt x="7990332" y="3188843"/>
                  </a:lnTo>
                  <a:close/>
                </a:path>
                <a:path w="8862060" h="4237355">
                  <a:moveTo>
                    <a:pt x="8193024" y="3188843"/>
                  </a:moveTo>
                  <a:lnTo>
                    <a:pt x="8077200" y="3188843"/>
                  </a:lnTo>
                  <a:lnTo>
                    <a:pt x="8077200" y="3217799"/>
                  </a:lnTo>
                  <a:lnTo>
                    <a:pt x="8193024" y="3217799"/>
                  </a:lnTo>
                  <a:lnTo>
                    <a:pt x="8193024" y="3188843"/>
                  </a:lnTo>
                  <a:close/>
                </a:path>
                <a:path w="8862060" h="4237355">
                  <a:moveTo>
                    <a:pt x="8395716" y="3188843"/>
                  </a:moveTo>
                  <a:lnTo>
                    <a:pt x="8279892" y="3188843"/>
                  </a:lnTo>
                  <a:lnTo>
                    <a:pt x="8279892" y="3217799"/>
                  </a:lnTo>
                  <a:lnTo>
                    <a:pt x="8395716" y="3217799"/>
                  </a:lnTo>
                  <a:lnTo>
                    <a:pt x="8395716" y="3188843"/>
                  </a:lnTo>
                  <a:close/>
                </a:path>
                <a:path w="8862060" h="4237355">
                  <a:moveTo>
                    <a:pt x="8598408" y="3188843"/>
                  </a:moveTo>
                  <a:lnTo>
                    <a:pt x="8482584" y="3188843"/>
                  </a:lnTo>
                  <a:lnTo>
                    <a:pt x="8482584" y="3217799"/>
                  </a:lnTo>
                  <a:lnTo>
                    <a:pt x="8598408" y="3217799"/>
                  </a:lnTo>
                  <a:lnTo>
                    <a:pt x="8598408" y="3188843"/>
                  </a:lnTo>
                  <a:close/>
                </a:path>
                <a:path w="8862060" h="4237355">
                  <a:moveTo>
                    <a:pt x="8809609" y="3197352"/>
                  </a:moveTo>
                  <a:lnTo>
                    <a:pt x="8786622" y="3197352"/>
                  </a:lnTo>
                  <a:lnTo>
                    <a:pt x="8795131" y="3188843"/>
                  </a:lnTo>
                  <a:lnTo>
                    <a:pt x="8685276" y="3188843"/>
                  </a:lnTo>
                  <a:lnTo>
                    <a:pt x="8685276" y="3217799"/>
                  </a:lnTo>
                  <a:lnTo>
                    <a:pt x="8795131" y="3217799"/>
                  </a:lnTo>
                  <a:lnTo>
                    <a:pt x="8809609" y="3203321"/>
                  </a:lnTo>
                  <a:lnTo>
                    <a:pt x="8809609" y="3197352"/>
                  </a:lnTo>
                  <a:close/>
                </a:path>
                <a:path w="8862060" h="4237355">
                  <a:moveTo>
                    <a:pt x="8809609" y="2994660"/>
                  </a:moveTo>
                  <a:lnTo>
                    <a:pt x="8780653" y="2994660"/>
                  </a:lnTo>
                  <a:lnTo>
                    <a:pt x="8780653" y="3110484"/>
                  </a:lnTo>
                  <a:lnTo>
                    <a:pt x="8809609" y="3110484"/>
                  </a:lnTo>
                  <a:lnTo>
                    <a:pt x="8809609" y="2994660"/>
                  </a:lnTo>
                  <a:close/>
                </a:path>
                <a:path w="8862060" h="4237355">
                  <a:moveTo>
                    <a:pt x="8809609" y="2791968"/>
                  </a:moveTo>
                  <a:lnTo>
                    <a:pt x="8780653" y="2791968"/>
                  </a:lnTo>
                  <a:lnTo>
                    <a:pt x="8780653" y="2907792"/>
                  </a:lnTo>
                  <a:lnTo>
                    <a:pt x="8809609" y="2907792"/>
                  </a:lnTo>
                  <a:lnTo>
                    <a:pt x="8809609" y="2791968"/>
                  </a:lnTo>
                  <a:close/>
                </a:path>
                <a:path w="8862060" h="4237355">
                  <a:moveTo>
                    <a:pt x="8809609" y="2589276"/>
                  </a:moveTo>
                  <a:lnTo>
                    <a:pt x="8780653" y="2589276"/>
                  </a:lnTo>
                  <a:lnTo>
                    <a:pt x="8780653" y="2705100"/>
                  </a:lnTo>
                  <a:lnTo>
                    <a:pt x="8809609" y="2705100"/>
                  </a:lnTo>
                  <a:lnTo>
                    <a:pt x="8809609" y="2589276"/>
                  </a:lnTo>
                  <a:close/>
                </a:path>
                <a:path w="8862060" h="4237355">
                  <a:moveTo>
                    <a:pt x="8809609" y="2386584"/>
                  </a:moveTo>
                  <a:lnTo>
                    <a:pt x="8780653" y="2386584"/>
                  </a:lnTo>
                  <a:lnTo>
                    <a:pt x="8780653" y="2502408"/>
                  </a:lnTo>
                  <a:lnTo>
                    <a:pt x="8809609" y="2502408"/>
                  </a:lnTo>
                  <a:lnTo>
                    <a:pt x="8809609" y="2386584"/>
                  </a:lnTo>
                  <a:close/>
                </a:path>
                <a:path w="8862060" h="4237355">
                  <a:moveTo>
                    <a:pt x="8809609" y="2183892"/>
                  </a:moveTo>
                  <a:lnTo>
                    <a:pt x="8780653" y="2183892"/>
                  </a:lnTo>
                  <a:lnTo>
                    <a:pt x="8780653" y="2299716"/>
                  </a:lnTo>
                  <a:lnTo>
                    <a:pt x="8809609" y="2299716"/>
                  </a:lnTo>
                  <a:lnTo>
                    <a:pt x="8809609" y="2183892"/>
                  </a:lnTo>
                  <a:close/>
                </a:path>
                <a:path w="8862060" h="4237355">
                  <a:moveTo>
                    <a:pt x="8809609" y="1981200"/>
                  </a:moveTo>
                  <a:lnTo>
                    <a:pt x="8780653" y="1981200"/>
                  </a:lnTo>
                  <a:lnTo>
                    <a:pt x="8780653" y="2097024"/>
                  </a:lnTo>
                  <a:lnTo>
                    <a:pt x="8809609" y="2097024"/>
                  </a:lnTo>
                  <a:lnTo>
                    <a:pt x="8809609" y="1981200"/>
                  </a:lnTo>
                  <a:close/>
                </a:path>
                <a:path w="8862060" h="4237355">
                  <a:moveTo>
                    <a:pt x="8809609" y="1778508"/>
                  </a:moveTo>
                  <a:lnTo>
                    <a:pt x="8780653" y="1778508"/>
                  </a:lnTo>
                  <a:lnTo>
                    <a:pt x="8780653" y="1894332"/>
                  </a:lnTo>
                  <a:lnTo>
                    <a:pt x="8809609" y="1894332"/>
                  </a:lnTo>
                  <a:lnTo>
                    <a:pt x="8809609" y="1778508"/>
                  </a:lnTo>
                  <a:close/>
                </a:path>
                <a:path w="8862060" h="4237355">
                  <a:moveTo>
                    <a:pt x="8809609" y="1575816"/>
                  </a:moveTo>
                  <a:lnTo>
                    <a:pt x="8780653" y="1575816"/>
                  </a:lnTo>
                  <a:lnTo>
                    <a:pt x="8780653" y="1691640"/>
                  </a:lnTo>
                  <a:lnTo>
                    <a:pt x="8809609" y="1691640"/>
                  </a:lnTo>
                  <a:lnTo>
                    <a:pt x="8809609" y="1575816"/>
                  </a:lnTo>
                  <a:close/>
                </a:path>
                <a:path w="8862060" h="4237355">
                  <a:moveTo>
                    <a:pt x="8809609" y="1373124"/>
                  </a:moveTo>
                  <a:lnTo>
                    <a:pt x="8780653" y="1373124"/>
                  </a:lnTo>
                  <a:lnTo>
                    <a:pt x="8780653" y="1488948"/>
                  </a:lnTo>
                  <a:lnTo>
                    <a:pt x="8809609" y="1488948"/>
                  </a:lnTo>
                  <a:lnTo>
                    <a:pt x="8809609" y="1373124"/>
                  </a:lnTo>
                  <a:close/>
                </a:path>
                <a:path w="8862060" h="4237355">
                  <a:moveTo>
                    <a:pt x="8809609" y="1170432"/>
                  </a:moveTo>
                  <a:lnTo>
                    <a:pt x="8780653" y="1170432"/>
                  </a:lnTo>
                  <a:lnTo>
                    <a:pt x="8780653" y="1286256"/>
                  </a:lnTo>
                  <a:lnTo>
                    <a:pt x="8809609" y="1286256"/>
                  </a:lnTo>
                  <a:lnTo>
                    <a:pt x="8809609" y="1170432"/>
                  </a:lnTo>
                  <a:close/>
                </a:path>
                <a:path w="8862060" h="4237355">
                  <a:moveTo>
                    <a:pt x="8809609" y="967740"/>
                  </a:moveTo>
                  <a:lnTo>
                    <a:pt x="8780653" y="967740"/>
                  </a:lnTo>
                  <a:lnTo>
                    <a:pt x="8780653" y="1083564"/>
                  </a:lnTo>
                  <a:lnTo>
                    <a:pt x="8809609" y="1083564"/>
                  </a:lnTo>
                  <a:lnTo>
                    <a:pt x="8809609" y="967740"/>
                  </a:lnTo>
                  <a:close/>
                </a:path>
                <a:path w="8862060" h="4237355">
                  <a:moveTo>
                    <a:pt x="8809609" y="765048"/>
                  </a:moveTo>
                  <a:lnTo>
                    <a:pt x="8780653" y="765048"/>
                  </a:lnTo>
                  <a:lnTo>
                    <a:pt x="8780653" y="880872"/>
                  </a:lnTo>
                  <a:lnTo>
                    <a:pt x="8809609" y="880872"/>
                  </a:lnTo>
                  <a:lnTo>
                    <a:pt x="8809609" y="765048"/>
                  </a:lnTo>
                  <a:close/>
                </a:path>
                <a:path w="8862060" h="4237355">
                  <a:moveTo>
                    <a:pt x="8809609" y="562356"/>
                  </a:moveTo>
                  <a:lnTo>
                    <a:pt x="8780653" y="562356"/>
                  </a:lnTo>
                  <a:lnTo>
                    <a:pt x="8780653" y="678180"/>
                  </a:lnTo>
                  <a:lnTo>
                    <a:pt x="8809609" y="678180"/>
                  </a:lnTo>
                  <a:lnTo>
                    <a:pt x="8809609" y="562356"/>
                  </a:lnTo>
                  <a:close/>
                </a:path>
                <a:path w="8862060" h="4237355">
                  <a:moveTo>
                    <a:pt x="8809609" y="359664"/>
                  </a:moveTo>
                  <a:lnTo>
                    <a:pt x="8780653" y="359664"/>
                  </a:lnTo>
                  <a:lnTo>
                    <a:pt x="8780653" y="475488"/>
                  </a:lnTo>
                  <a:lnTo>
                    <a:pt x="8809609" y="475488"/>
                  </a:lnTo>
                  <a:lnTo>
                    <a:pt x="8809609" y="359664"/>
                  </a:lnTo>
                  <a:close/>
                </a:path>
                <a:path w="8862060" h="4237355">
                  <a:moveTo>
                    <a:pt x="8809609" y="156972"/>
                  </a:moveTo>
                  <a:lnTo>
                    <a:pt x="8780653" y="156972"/>
                  </a:lnTo>
                  <a:lnTo>
                    <a:pt x="8780653" y="272796"/>
                  </a:lnTo>
                  <a:lnTo>
                    <a:pt x="8809609" y="272796"/>
                  </a:lnTo>
                  <a:lnTo>
                    <a:pt x="8809609" y="156972"/>
                  </a:lnTo>
                  <a:close/>
                </a:path>
                <a:path w="8862060" h="4237355">
                  <a:moveTo>
                    <a:pt x="8862060" y="150622"/>
                  </a:moveTo>
                  <a:lnTo>
                    <a:pt x="8836850" y="86487"/>
                  </a:lnTo>
                  <a:lnTo>
                    <a:pt x="8802878" y="0"/>
                  </a:lnTo>
                  <a:lnTo>
                    <a:pt x="8717915" y="137668"/>
                  </a:lnTo>
                  <a:lnTo>
                    <a:pt x="8795131" y="86487"/>
                  </a:lnTo>
                  <a:lnTo>
                    <a:pt x="8862060" y="15062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0546" y="268350"/>
            <a:ext cx="59994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Number</a:t>
            </a:r>
            <a:r>
              <a:rPr spc="-130" dirty="0"/>
              <a:t> </a:t>
            </a:r>
            <a:r>
              <a:rPr spc="80" dirty="0"/>
              <a:t>of</a:t>
            </a:r>
            <a:r>
              <a:rPr spc="-135" dirty="0"/>
              <a:t> </a:t>
            </a:r>
            <a:r>
              <a:rPr spc="35" dirty="0"/>
              <a:t>Records</a:t>
            </a:r>
            <a:r>
              <a:rPr spc="-130" dirty="0"/>
              <a:t> </a:t>
            </a:r>
            <a:r>
              <a:rPr spc="105" dirty="0"/>
              <a:t>Measure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9055" y="1726514"/>
            <a:ext cx="13790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number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records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field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is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another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field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automatically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created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each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added.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70860" y="5122164"/>
            <a:ext cx="1667510" cy="1667510"/>
            <a:chOff x="3070860" y="5122164"/>
            <a:chExt cx="1667510" cy="1667510"/>
          </a:xfrm>
        </p:grpSpPr>
        <p:sp>
          <p:nvSpPr>
            <p:cNvPr id="5" name="object 5"/>
            <p:cNvSpPr/>
            <p:nvPr/>
          </p:nvSpPr>
          <p:spPr>
            <a:xfrm>
              <a:off x="3076956" y="5128260"/>
              <a:ext cx="1655445" cy="1655445"/>
            </a:xfrm>
            <a:custGeom>
              <a:avLst/>
              <a:gdLst/>
              <a:ahLst/>
              <a:cxnLst/>
              <a:rect l="l" t="t" r="r" b="b"/>
              <a:pathLst>
                <a:path w="1655445" h="1655445">
                  <a:moveTo>
                    <a:pt x="827532" y="0"/>
                  </a:moveTo>
                  <a:lnTo>
                    <a:pt x="778904" y="1404"/>
                  </a:lnTo>
                  <a:lnTo>
                    <a:pt x="731016" y="5566"/>
                  </a:lnTo>
                  <a:lnTo>
                    <a:pt x="683947" y="12409"/>
                  </a:lnTo>
                  <a:lnTo>
                    <a:pt x="637774" y="21853"/>
                  </a:lnTo>
                  <a:lnTo>
                    <a:pt x="592573" y="33823"/>
                  </a:lnTo>
                  <a:lnTo>
                    <a:pt x="548423" y="48239"/>
                  </a:lnTo>
                  <a:lnTo>
                    <a:pt x="505402" y="65025"/>
                  </a:lnTo>
                  <a:lnTo>
                    <a:pt x="463587" y="84104"/>
                  </a:lnTo>
                  <a:lnTo>
                    <a:pt x="423055" y="105397"/>
                  </a:lnTo>
                  <a:lnTo>
                    <a:pt x="383884" y="128827"/>
                  </a:lnTo>
                  <a:lnTo>
                    <a:pt x="346152" y="154316"/>
                  </a:lnTo>
                  <a:lnTo>
                    <a:pt x="309936" y="181786"/>
                  </a:lnTo>
                  <a:lnTo>
                    <a:pt x="275314" y="211162"/>
                  </a:lnTo>
                  <a:lnTo>
                    <a:pt x="242363" y="242363"/>
                  </a:lnTo>
                  <a:lnTo>
                    <a:pt x="211162" y="275314"/>
                  </a:lnTo>
                  <a:lnTo>
                    <a:pt x="181786" y="309936"/>
                  </a:lnTo>
                  <a:lnTo>
                    <a:pt x="154316" y="346152"/>
                  </a:lnTo>
                  <a:lnTo>
                    <a:pt x="128827" y="383884"/>
                  </a:lnTo>
                  <a:lnTo>
                    <a:pt x="105397" y="423055"/>
                  </a:lnTo>
                  <a:lnTo>
                    <a:pt x="84104" y="463587"/>
                  </a:lnTo>
                  <a:lnTo>
                    <a:pt x="65025" y="505402"/>
                  </a:lnTo>
                  <a:lnTo>
                    <a:pt x="48239" y="548423"/>
                  </a:lnTo>
                  <a:lnTo>
                    <a:pt x="33823" y="592573"/>
                  </a:lnTo>
                  <a:lnTo>
                    <a:pt x="21853" y="637774"/>
                  </a:lnTo>
                  <a:lnTo>
                    <a:pt x="12409" y="683947"/>
                  </a:lnTo>
                  <a:lnTo>
                    <a:pt x="5566" y="731016"/>
                  </a:lnTo>
                  <a:lnTo>
                    <a:pt x="1404" y="778904"/>
                  </a:lnTo>
                  <a:lnTo>
                    <a:pt x="0" y="827532"/>
                  </a:lnTo>
                  <a:lnTo>
                    <a:pt x="1404" y="876159"/>
                  </a:lnTo>
                  <a:lnTo>
                    <a:pt x="5566" y="924047"/>
                  </a:lnTo>
                  <a:lnTo>
                    <a:pt x="12409" y="971116"/>
                  </a:lnTo>
                  <a:lnTo>
                    <a:pt x="21853" y="1017289"/>
                  </a:lnTo>
                  <a:lnTo>
                    <a:pt x="33823" y="1062490"/>
                  </a:lnTo>
                  <a:lnTo>
                    <a:pt x="48239" y="1106640"/>
                  </a:lnTo>
                  <a:lnTo>
                    <a:pt x="65025" y="1149661"/>
                  </a:lnTo>
                  <a:lnTo>
                    <a:pt x="84104" y="1191476"/>
                  </a:lnTo>
                  <a:lnTo>
                    <a:pt x="105397" y="1232008"/>
                  </a:lnTo>
                  <a:lnTo>
                    <a:pt x="128827" y="1271179"/>
                  </a:lnTo>
                  <a:lnTo>
                    <a:pt x="154316" y="1308911"/>
                  </a:lnTo>
                  <a:lnTo>
                    <a:pt x="181786" y="1345127"/>
                  </a:lnTo>
                  <a:lnTo>
                    <a:pt x="211162" y="1379749"/>
                  </a:lnTo>
                  <a:lnTo>
                    <a:pt x="242363" y="1412700"/>
                  </a:lnTo>
                  <a:lnTo>
                    <a:pt x="275314" y="1443901"/>
                  </a:lnTo>
                  <a:lnTo>
                    <a:pt x="309936" y="1473277"/>
                  </a:lnTo>
                  <a:lnTo>
                    <a:pt x="346152" y="1500747"/>
                  </a:lnTo>
                  <a:lnTo>
                    <a:pt x="383884" y="1526236"/>
                  </a:lnTo>
                  <a:lnTo>
                    <a:pt x="423055" y="1549666"/>
                  </a:lnTo>
                  <a:lnTo>
                    <a:pt x="463587" y="1570959"/>
                  </a:lnTo>
                  <a:lnTo>
                    <a:pt x="505402" y="1590038"/>
                  </a:lnTo>
                  <a:lnTo>
                    <a:pt x="548423" y="1606824"/>
                  </a:lnTo>
                  <a:lnTo>
                    <a:pt x="592573" y="1621240"/>
                  </a:lnTo>
                  <a:lnTo>
                    <a:pt x="637774" y="1633210"/>
                  </a:lnTo>
                  <a:lnTo>
                    <a:pt x="683947" y="1642654"/>
                  </a:lnTo>
                  <a:lnTo>
                    <a:pt x="731016" y="1649497"/>
                  </a:lnTo>
                  <a:lnTo>
                    <a:pt x="778904" y="1653659"/>
                  </a:lnTo>
                  <a:lnTo>
                    <a:pt x="827532" y="1655064"/>
                  </a:lnTo>
                  <a:lnTo>
                    <a:pt x="876159" y="1653659"/>
                  </a:lnTo>
                  <a:lnTo>
                    <a:pt x="924047" y="1649497"/>
                  </a:lnTo>
                  <a:lnTo>
                    <a:pt x="971116" y="1642654"/>
                  </a:lnTo>
                  <a:lnTo>
                    <a:pt x="1017289" y="1633210"/>
                  </a:lnTo>
                  <a:lnTo>
                    <a:pt x="1062490" y="1621240"/>
                  </a:lnTo>
                  <a:lnTo>
                    <a:pt x="1106640" y="1606824"/>
                  </a:lnTo>
                  <a:lnTo>
                    <a:pt x="1149661" y="1590038"/>
                  </a:lnTo>
                  <a:lnTo>
                    <a:pt x="1191476" y="1570959"/>
                  </a:lnTo>
                  <a:lnTo>
                    <a:pt x="1232008" y="1549666"/>
                  </a:lnTo>
                  <a:lnTo>
                    <a:pt x="1271179" y="1526236"/>
                  </a:lnTo>
                  <a:lnTo>
                    <a:pt x="1308911" y="1500747"/>
                  </a:lnTo>
                  <a:lnTo>
                    <a:pt x="1345127" y="1473277"/>
                  </a:lnTo>
                  <a:lnTo>
                    <a:pt x="1379749" y="1443901"/>
                  </a:lnTo>
                  <a:lnTo>
                    <a:pt x="1412700" y="1412700"/>
                  </a:lnTo>
                  <a:lnTo>
                    <a:pt x="1443901" y="1379749"/>
                  </a:lnTo>
                  <a:lnTo>
                    <a:pt x="1473277" y="1345127"/>
                  </a:lnTo>
                  <a:lnTo>
                    <a:pt x="1500747" y="1308911"/>
                  </a:lnTo>
                  <a:lnTo>
                    <a:pt x="1526236" y="1271179"/>
                  </a:lnTo>
                  <a:lnTo>
                    <a:pt x="1549666" y="1232008"/>
                  </a:lnTo>
                  <a:lnTo>
                    <a:pt x="1570959" y="1191476"/>
                  </a:lnTo>
                  <a:lnTo>
                    <a:pt x="1590038" y="1149661"/>
                  </a:lnTo>
                  <a:lnTo>
                    <a:pt x="1606824" y="1106640"/>
                  </a:lnTo>
                  <a:lnTo>
                    <a:pt x="1621240" y="1062490"/>
                  </a:lnTo>
                  <a:lnTo>
                    <a:pt x="1633210" y="1017289"/>
                  </a:lnTo>
                  <a:lnTo>
                    <a:pt x="1642654" y="971116"/>
                  </a:lnTo>
                  <a:lnTo>
                    <a:pt x="1649497" y="924047"/>
                  </a:lnTo>
                  <a:lnTo>
                    <a:pt x="1653659" y="876159"/>
                  </a:lnTo>
                  <a:lnTo>
                    <a:pt x="1655064" y="827532"/>
                  </a:lnTo>
                  <a:lnTo>
                    <a:pt x="1653659" y="778904"/>
                  </a:lnTo>
                  <a:lnTo>
                    <a:pt x="1649497" y="731016"/>
                  </a:lnTo>
                  <a:lnTo>
                    <a:pt x="1642654" y="683947"/>
                  </a:lnTo>
                  <a:lnTo>
                    <a:pt x="1633210" y="637774"/>
                  </a:lnTo>
                  <a:lnTo>
                    <a:pt x="1621240" y="592573"/>
                  </a:lnTo>
                  <a:lnTo>
                    <a:pt x="1606824" y="548423"/>
                  </a:lnTo>
                  <a:lnTo>
                    <a:pt x="1590038" y="505402"/>
                  </a:lnTo>
                  <a:lnTo>
                    <a:pt x="1570959" y="463587"/>
                  </a:lnTo>
                  <a:lnTo>
                    <a:pt x="1549666" y="423055"/>
                  </a:lnTo>
                  <a:lnTo>
                    <a:pt x="1526236" y="383884"/>
                  </a:lnTo>
                  <a:lnTo>
                    <a:pt x="1500747" y="346152"/>
                  </a:lnTo>
                  <a:lnTo>
                    <a:pt x="1473277" y="309936"/>
                  </a:lnTo>
                  <a:lnTo>
                    <a:pt x="1443901" y="275314"/>
                  </a:lnTo>
                  <a:lnTo>
                    <a:pt x="1412700" y="242363"/>
                  </a:lnTo>
                  <a:lnTo>
                    <a:pt x="1379749" y="211162"/>
                  </a:lnTo>
                  <a:lnTo>
                    <a:pt x="1345127" y="181786"/>
                  </a:lnTo>
                  <a:lnTo>
                    <a:pt x="1308911" y="154316"/>
                  </a:lnTo>
                  <a:lnTo>
                    <a:pt x="1271179" y="128827"/>
                  </a:lnTo>
                  <a:lnTo>
                    <a:pt x="1232008" y="105397"/>
                  </a:lnTo>
                  <a:lnTo>
                    <a:pt x="1191476" y="84104"/>
                  </a:lnTo>
                  <a:lnTo>
                    <a:pt x="1149661" y="65025"/>
                  </a:lnTo>
                  <a:lnTo>
                    <a:pt x="1106640" y="48239"/>
                  </a:lnTo>
                  <a:lnTo>
                    <a:pt x="1062490" y="33823"/>
                  </a:lnTo>
                  <a:lnTo>
                    <a:pt x="1017289" y="21853"/>
                  </a:lnTo>
                  <a:lnTo>
                    <a:pt x="971116" y="12409"/>
                  </a:lnTo>
                  <a:lnTo>
                    <a:pt x="924047" y="5566"/>
                  </a:lnTo>
                  <a:lnTo>
                    <a:pt x="876159" y="1404"/>
                  </a:lnTo>
                  <a:lnTo>
                    <a:pt x="8275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6956" y="5128260"/>
              <a:ext cx="1655445" cy="1655445"/>
            </a:xfrm>
            <a:custGeom>
              <a:avLst/>
              <a:gdLst/>
              <a:ahLst/>
              <a:cxnLst/>
              <a:rect l="l" t="t" r="r" b="b"/>
              <a:pathLst>
                <a:path w="1655445" h="1655445">
                  <a:moveTo>
                    <a:pt x="0" y="827532"/>
                  </a:moveTo>
                  <a:lnTo>
                    <a:pt x="1404" y="778904"/>
                  </a:lnTo>
                  <a:lnTo>
                    <a:pt x="5566" y="731016"/>
                  </a:lnTo>
                  <a:lnTo>
                    <a:pt x="12409" y="683947"/>
                  </a:lnTo>
                  <a:lnTo>
                    <a:pt x="21853" y="637774"/>
                  </a:lnTo>
                  <a:lnTo>
                    <a:pt x="33823" y="592573"/>
                  </a:lnTo>
                  <a:lnTo>
                    <a:pt x="48239" y="548423"/>
                  </a:lnTo>
                  <a:lnTo>
                    <a:pt x="65025" y="505402"/>
                  </a:lnTo>
                  <a:lnTo>
                    <a:pt x="84104" y="463587"/>
                  </a:lnTo>
                  <a:lnTo>
                    <a:pt x="105397" y="423055"/>
                  </a:lnTo>
                  <a:lnTo>
                    <a:pt x="128827" y="383884"/>
                  </a:lnTo>
                  <a:lnTo>
                    <a:pt x="154316" y="346152"/>
                  </a:lnTo>
                  <a:lnTo>
                    <a:pt x="181786" y="309936"/>
                  </a:lnTo>
                  <a:lnTo>
                    <a:pt x="211162" y="275314"/>
                  </a:lnTo>
                  <a:lnTo>
                    <a:pt x="242363" y="242363"/>
                  </a:lnTo>
                  <a:lnTo>
                    <a:pt x="275314" y="211162"/>
                  </a:lnTo>
                  <a:lnTo>
                    <a:pt x="309936" y="181786"/>
                  </a:lnTo>
                  <a:lnTo>
                    <a:pt x="346152" y="154316"/>
                  </a:lnTo>
                  <a:lnTo>
                    <a:pt x="383884" y="128827"/>
                  </a:lnTo>
                  <a:lnTo>
                    <a:pt x="423055" y="105397"/>
                  </a:lnTo>
                  <a:lnTo>
                    <a:pt x="463587" y="84104"/>
                  </a:lnTo>
                  <a:lnTo>
                    <a:pt x="505402" y="65025"/>
                  </a:lnTo>
                  <a:lnTo>
                    <a:pt x="548423" y="48239"/>
                  </a:lnTo>
                  <a:lnTo>
                    <a:pt x="592573" y="33823"/>
                  </a:lnTo>
                  <a:lnTo>
                    <a:pt x="637774" y="21853"/>
                  </a:lnTo>
                  <a:lnTo>
                    <a:pt x="683947" y="12409"/>
                  </a:lnTo>
                  <a:lnTo>
                    <a:pt x="731016" y="5566"/>
                  </a:lnTo>
                  <a:lnTo>
                    <a:pt x="778904" y="1404"/>
                  </a:lnTo>
                  <a:lnTo>
                    <a:pt x="827532" y="0"/>
                  </a:lnTo>
                  <a:lnTo>
                    <a:pt x="876159" y="1404"/>
                  </a:lnTo>
                  <a:lnTo>
                    <a:pt x="924047" y="5566"/>
                  </a:lnTo>
                  <a:lnTo>
                    <a:pt x="971116" y="12409"/>
                  </a:lnTo>
                  <a:lnTo>
                    <a:pt x="1017289" y="21853"/>
                  </a:lnTo>
                  <a:lnTo>
                    <a:pt x="1062490" y="33823"/>
                  </a:lnTo>
                  <a:lnTo>
                    <a:pt x="1106640" y="48239"/>
                  </a:lnTo>
                  <a:lnTo>
                    <a:pt x="1149661" y="65025"/>
                  </a:lnTo>
                  <a:lnTo>
                    <a:pt x="1191476" y="84104"/>
                  </a:lnTo>
                  <a:lnTo>
                    <a:pt x="1232008" y="105397"/>
                  </a:lnTo>
                  <a:lnTo>
                    <a:pt x="1271179" y="128827"/>
                  </a:lnTo>
                  <a:lnTo>
                    <a:pt x="1308911" y="154316"/>
                  </a:lnTo>
                  <a:lnTo>
                    <a:pt x="1345127" y="181786"/>
                  </a:lnTo>
                  <a:lnTo>
                    <a:pt x="1379749" y="211162"/>
                  </a:lnTo>
                  <a:lnTo>
                    <a:pt x="1412700" y="242363"/>
                  </a:lnTo>
                  <a:lnTo>
                    <a:pt x="1443901" y="275314"/>
                  </a:lnTo>
                  <a:lnTo>
                    <a:pt x="1473277" y="309936"/>
                  </a:lnTo>
                  <a:lnTo>
                    <a:pt x="1500747" y="346152"/>
                  </a:lnTo>
                  <a:lnTo>
                    <a:pt x="1526236" y="383884"/>
                  </a:lnTo>
                  <a:lnTo>
                    <a:pt x="1549666" y="423055"/>
                  </a:lnTo>
                  <a:lnTo>
                    <a:pt x="1570959" y="463587"/>
                  </a:lnTo>
                  <a:lnTo>
                    <a:pt x="1590038" y="505402"/>
                  </a:lnTo>
                  <a:lnTo>
                    <a:pt x="1606824" y="548423"/>
                  </a:lnTo>
                  <a:lnTo>
                    <a:pt x="1621240" y="592573"/>
                  </a:lnTo>
                  <a:lnTo>
                    <a:pt x="1633210" y="637774"/>
                  </a:lnTo>
                  <a:lnTo>
                    <a:pt x="1642654" y="683947"/>
                  </a:lnTo>
                  <a:lnTo>
                    <a:pt x="1649497" y="731016"/>
                  </a:lnTo>
                  <a:lnTo>
                    <a:pt x="1653659" y="778904"/>
                  </a:lnTo>
                  <a:lnTo>
                    <a:pt x="1655064" y="827532"/>
                  </a:lnTo>
                  <a:lnTo>
                    <a:pt x="1653659" y="876159"/>
                  </a:lnTo>
                  <a:lnTo>
                    <a:pt x="1649497" y="924047"/>
                  </a:lnTo>
                  <a:lnTo>
                    <a:pt x="1642654" y="971116"/>
                  </a:lnTo>
                  <a:lnTo>
                    <a:pt x="1633210" y="1017289"/>
                  </a:lnTo>
                  <a:lnTo>
                    <a:pt x="1621240" y="1062490"/>
                  </a:lnTo>
                  <a:lnTo>
                    <a:pt x="1606824" y="1106640"/>
                  </a:lnTo>
                  <a:lnTo>
                    <a:pt x="1590038" y="1149661"/>
                  </a:lnTo>
                  <a:lnTo>
                    <a:pt x="1570959" y="1191476"/>
                  </a:lnTo>
                  <a:lnTo>
                    <a:pt x="1549666" y="1232008"/>
                  </a:lnTo>
                  <a:lnTo>
                    <a:pt x="1526236" y="1271179"/>
                  </a:lnTo>
                  <a:lnTo>
                    <a:pt x="1500747" y="1308911"/>
                  </a:lnTo>
                  <a:lnTo>
                    <a:pt x="1473277" y="1345127"/>
                  </a:lnTo>
                  <a:lnTo>
                    <a:pt x="1443901" y="1379749"/>
                  </a:lnTo>
                  <a:lnTo>
                    <a:pt x="1412700" y="1412700"/>
                  </a:lnTo>
                  <a:lnTo>
                    <a:pt x="1379749" y="1443901"/>
                  </a:lnTo>
                  <a:lnTo>
                    <a:pt x="1345127" y="1473277"/>
                  </a:lnTo>
                  <a:lnTo>
                    <a:pt x="1308911" y="1500747"/>
                  </a:lnTo>
                  <a:lnTo>
                    <a:pt x="1271179" y="1526236"/>
                  </a:lnTo>
                  <a:lnTo>
                    <a:pt x="1232008" y="1549666"/>
                  </a:lnTo>
                  <a:lnTo>
                    <a:pt x="1191476" y="1570959"/>
                  </a:lnTo>
                  <a:lnTo>
                    <a:pt x="1149661" y="1590038"/>
                  </a:lnTo>
                  <a:lnTo>
                    <a:pt x="1106640" y="1606824"/>
                  </a:lnTo>
                  <a:lnTo>
                    <a:pt x="1062490" y="1621240"/>
                  </a:lnTo>
                  <a:lnTo>
                    <a:pt x="1017289" y="1633210"/>
                  </a:lnTo>
                  <a:lnTo>
                    <a:pt x="971116" y="1642654"/>
                  </a:lnTo>
                  <a:lnTo>
                    <a:pt x="924047" y="1649497"/>
                  </a:lnTo>
                  <a:lnTo>
                    <a:pt x="876159" y="1653659"/>
                  </a:lnTo>
                  <a:lnTo>
                    <a:pt x="827532" y="1655064"/>
                  </a:lnTo>
                  <a:lnTo>
                    <a:pt x="778904" y="1653659"/>
                  </a:lnTo>
                  <a:lnTo>
                    <a:pt x="731016" y="1649497"/>
                  </a:lnTo>
                  <a:lnTo>
                    <a:pt x="683947" y="1642654"/>
                  </a:lnTo>
                  <a:lnTo>
                    <a:pt x="637774" y="1633210"/>
                  </a:lnTo>
                  <a:lnTo>
                    <a:pt x="592573" y="1621240"/>
                  </a:lnTo>
                  <a:lnTo>
                    <a:pt x="548423" y="1606824"/>
                  </a:lnTo>
                  <a:lnTo>
                    <a:pt x="505402" y="1590038"/>
                  </a:lnTo>
                  <a:lnTo>
                    <a:pt x="463587" y="1570959"/>
                  </a:lnTo>
                  <a:lnTo>
                    <a:pt x="423055" y="1549666"/>
                  </a:lnTo>
                  <a:lnTo>
                    <a:pt x="383884" y="1526236"/>
                  </a:lnTo>
                  <a:lnTo>
                    <a:pt x="346152" y="1500747"/>
                  </a:lnTo>
                  <a:lnTo>
                    <a:pt x="309936" y="1473277"/>
                  </a:lnTo>
                  <a:lnTo>
                    <a:pt x="275314" y="1443901"/>
                  </a:lnTo>
                  <a:lnTo>
                    <a:pt x="242363" y="1412700"/>
                  </a:lnTo>
                  <a:lnTo>
                    <a:pt x="211162" y="1379749"/>
                  </a:lnTo>
                  <a:lnTo>
                    <a:pt x="181786" y="1345127"/>
                  </a:lnTo>
                  <a:lnTo>
                    <a:pt x="154316" y="1308911"/>
                  </a:lnTo>
                  <a:lnTo>
                    <a:pt x="128827" y="1271179"/>
                  </a:lnTo>
                  <a:lnTo>
                    <a:pt x="105397" y="1232008"/>
                  </a:lnTo>
                  <a:lnTo>
                    <a:pt x="84104" y="1191476"/>
                  </a:lnTo>
                  <a:lnTo>
                    <a:pt x="65025" y="1149661"/>
                  </a:lnTo>
                  <a:lnTo>
                    <a:pt x="48239" y="1106640"/>
                  </a:lnTo>
                  <a:lnTo>
                    <a:pt x="33823" y="1062490"/>
                  </a:lnTo>
                  <a:lnTo>
                    <a:pt x="21853" y="1017289"/>
                  </a:lnTo>
                  <a:lnTo>
                    <a:pt x="12409" y="971116"/>
                  </a:lnTo>
                  <a:lnTo>
                    <a:pt x="5566" y="924047"/>
                  </a:lnTo>
                  <a:lnTo>
                    <a:pt x="1404" y="876159"/>
                  </a:lnTo>
                  <a:lnTo>
                    <a:pt x="0" y="82753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55264" y="5303520"/>
              <a:ext cx="1329055" cy="1330960"/>
            </a:xfrm>
            <a:custGeom>
              <a:avLst/>
              <a:gdLst/>
              <a:ahLst/>
              <a:cxnLst/>
              <a:rect l="l" t="t" r="r" b="b"/>
              <a:pathLst>
                <a:path w="1329054" h="1330959">
                  <a:moveTo>
                    <a:pt x="664463" y="0"/>
                  </a:moveTo>
                  <a:lnTo>
                    <a:pt x="617003" y="1670"/>
                  </a:lnTo>
                  <a:lnTo>
                    <a:pt x="570445" y="6605"/>
                  </a:lnTo>
                  <a:lnTo>
                    <a:pt x="524901" y="14693"/>
                  </a:lnTo>
                  <a:lnTo>
                    <a:pt x="480483" y="25822"/>
                  </a:lnTo>
                  <a:lnTo>
                    <a:pt x="437304" y="39878"/>
                  </a:lnTo>
                  <a:lnTo>
                    <a:pt x="395476" y="56749"/>
                  </a:lnTo>
                  <a:lnTo>
                    <a:pt x="355112" y="76323"/>
                  </a:lnTo>
                  <a:lnTo>
                    <a:pt x="316323" y="98487"/>
                  </a:lnTo>
                  <a:lnTo>
                    <a:pt x="279223" y="123129"/>
                  </a:lnTo>
                  <a:lnTo>
                    <a:pt x="243923" y="150135"/>
                  </a:lnTo>
                  <a:lnTo>
                    <a:pt x="210536" y="179394"/>
                  </a:lnTo>
                  <a:lnTo>
                    <a:pt x="179175" y="210793"/>
                  </a:lnTo>
                  <a:lnTo>
                    <a:pt x="149951" y="244219"/>
                  </a:lnTo>
                  <a:lnTo>
                    <a:pt x="122977" y="279560"/>
                  </a:lnTo>
                  <a:lnTo>
                    <a:pt x="98365" y="316704"/>
                  </a:lnTo>
                  <a:lnTo>
                    <a:pt x="76228" y="355537"/>
                  </a:lnTo>
                  <a:lnTo>
                    <a:pt x="56678" y="395947"/>
                  </a:lnTo>
                  <a:lnTo>
                    <a:pt x="39828" y="437821"/>
                  </a:lnTo>
                  <a:lnTo>
                    <a:pt x="25789" y="481048"/>
                  </a:lnTo>
                  <a:lnTo>
                    <a:pt x="14675" y="525515"/>
                  </a:lnTo>
                  <a:lnTo>
                    <a:pt x="6597" y="571108"/>
                  </a:lnTo>
                  <a:lnTo>
                    <a:pt x="1668" y="617716"/>
                  </a:lnTo>
                  <a:lnTo>
                    <a:pt x="0" y="665225"/>
                  </a:lnTo>
                  <a:lnTo>
                    <a:pt x="1668" y="712735"/>
                  </a:lnTo>
                  <a:lnTo>
                    <a:pt x="6597" y="759343"/>
                  </a:lnTo>
                  <a:lnTo>
                    <a:pt x="14675" y="804936"/>
                  </a:lnTo>
                  <a:lnTo>
                    <a:pt x="25789" y="849403"/>
                  </a:lnTo>
                  <a:lnTo>
                    <a:pt x="39828" y="892630"/>
                  </a:lnTo>
                  <a:lnTo>
                    <a:pt x="56678" y="934504"/>
                  </a:lnTo>
                  <a:lnTo>
                    <a:pt x="76228" y="974914"/>
                  </a:lnTo>
                  <a:lnTo>
                    <a:pt x="98365" y="1013747"/>
                  </a:lnTo>
                  <a:lnTo>
                    <a:pt x="122977" y="1050891"/>
                  </a:lnTo>
                  <a:lnTo>
                    <a:pt x="149951" y="1086232"/>
                  </a:lnTo>
                  <a:lnTo>
                    <a:pt x="179175" y="1119658"/>
                  </a:lnTo>
                  <a:lnTo>
                    <a:pt x="210536" y="1151057"/>
                  </a:lnTo>
                  <a:lnTo>
                    <a:pt x="243923" y="1180316"/>
                  </a:lnTo>
                  <a:lnTo>
                    <a:pt x="279223" y="1207322"/>
                  </a:lnTo>
                  <a:lnTo>
                    <a:pt x="316323" y="1231964"/>
                  </a:lnTo>
                  <a:lnTo>
                    <a:pt x="355112" y="1254128"/>
                  </a:lnTo>
                  <a:lnTo>
                    <a:pt x="395476" y="1273702"/>
                  </a:lnTo>
                  <a:lnTo>
                    <a:pt x="437304" y="1290573"/>
                  </a:lnTo>
                  <a:lnTo>
                    <a:pt x="480483" y="1304629"/>
                  </a:lnTo>
                  <a:lnTo>
                    <a:pt x="524901" y="1315758"/>
                  </a:lnTo>
                  <a:lnTo>
                    <a:pt x="570445" y="1323846"/>
                  </a:lnTo>
                  <a:lnTo>
                    <a:pt x="617003" y="1328781"/>
                  </a:lnTo>
                  <a:lnTo>
                    <a:pt x="664463" y="1330452"/>
                  </a:lnTo>
                  <a:lnTo>
                    <a:pt x="711924" y="1328781"/>
                  </a:lnTo>
                  <a:lnTo>
                    <a:pt x="758482" y="1323846"/>
                  </a:lnTo>
                  <a:lnTo>
                    <a:pt x="804026" y="1315758"/>
                  </a:lnTo>
                  <a:lnTo>
                    <a:pt x="848444" y="1304629"/>
                  </a:lnTo>
                  <a:lnTo>
                    <a:pt x="891623" y="1290573"/>
                  </a:lnTo>
                  <a:lnTo>
                    <a:pt x="933451" y="1273702"/>
                  </a:lnTo>
                  <a:lnTo>
                    <a:pt x="973815" y="1254128"/>
                  </a:lnTo>
                  <a:lnTo>
                    <a:pt x="1012604" y="1231964"/>
                  </a:lnTo>
                  <a:lnTo>
                    <a:pt x="1049704" y="1207322"/>
                  </a:lnTo>
                  <a:lnTo>
                    <a:pt x="1085004" y="1180316"/>
                  </a:lnTo>
                  <a:lnTo>
                    <a:pt x="1118391" y="1151057"/>
                  </a:lnTo>
                  <a:lnTo>
                    <a:pt x="1149752" y="1119658"/>
                  </a:lnTo>
                  <a:lnTo>
                    <a:pt x="1178976" y="1086232"/>
                  </a:lnTo>
                  <a:lnTo>
                    <a:pt x="1205950" y="1050891"/>
                  </a:lnTo>
                  <a:lnTo>
                    <a:pt x="1230562" y="1013747"/>
                  </a:lnTo>
                  <a:lnTo>
                    <a:pt x="1252699" y="974914"/>
                  </a:lnTo>
                  <a:lnTo>
                    <a:pt x="1272249" y="934504"/>
                  </a:lnTo>
                  <a:lnTo>
                    <a:pt x="1289099" y="892630"/>
                  </a:lnTo>
                  <a:lnTo>
                    <a:pt x="1303138" y="849403"/>
                  </a:lnTo>
                  <a:lnTo>
                    <a:pt x="1314252" y="804936"/>
                  </a:lnTo>
                  <a:lnTo>
                    <a:pt x="1322330" y="759343"/>
                  </a:lnTo>
                  <a:lnTo>
                    <a:pt x="1327259" y="712735"/>
                  </a:lnTo>
                  <a:lnTo>
                    <a:pt x="1328927" y="665225"/>
                  </a:lnTo>
                  <a:lnTo>
                    <a:pt x="1327259" y="617716"/>
                  </a:lnTo>
                  <a:lnTo>
                    <a:pt x="1322330" y="571108"/>
                  </a:lnTo>
                  <a:lnTo>
                    <a:pt x="1314252" y="525515"/>
                  </a:lnTo>
                  <a:lnTo>
                    <a:pt x="1303138" y="481048"/>
                  </a:lnTo>
                  <a:lnTo>
                    <a:pt x="1289099" y="437821"/>
                  </a:lnTo>
                  <a:lnTo>
                    <a:pt x="1272249" y="395947"/>
                  </a:lnTo>
                  <a:lnTo>
                    <a:pt x="1252699" y="355537"/>
                  </a:lnTo>
                  <a:lnTo>
                    <a:pt x="1230562" y="316704"/>
                  </a:lnTo>
                  <a:lnTo>
                    <a:pt x="1205950" y="279560"/>
                  </a:lnTo>
                  <a:lnTo>
                    <a:pt x="1178976" y="244219"/>
                  </a:lnTo>
                  <a:lnTo>
                    <a:pt x="1149752" y="210793"/>
                  </a:lnTo>
                  <a:lnTo>
                    <a:pt x="1118391" y="179394"/>
                  </a:lnTo>
                  <a:lnTo>
                    <a:pt x="1085004" y="150135"/>
                  </a:lnTo>
                  <a:lnTo>
                    <a:pt x="1049704" y="123129"/>
                  </a:lnTo>
                  <a:lnTo>
                    <a:pt x="1012604" y="98487"/>
                  </a:lnTo>
                  <a:lnTo>
                    <a:pt x="973815" y="76323"/>
                  </a:lnTo>
                  <a:lnTo>
                    <a:pt x="933451" y="56749"/>
                  </a:lnTo>
                  <a:lnTo>
                    <a:pt x="891623" y="39878"/>
                  </a:lnTo>
                  <a:lnTo>
                    <a:pt x="848444" y="25822"/>
                  </a:lnTo>
                  <a:lnTo>
                    <a:pt x="804026" y="14693"/>
                  </a:lnTo>
                  <a:lnTo>
                    <a:pt x="758482" y="6605"/>
                  </a:lnTo>
                  <a:lnTo>
                    <a:pt x="711924" y="1670"/>
                  </a:lnTo>
                  <a:lnTo>
                    <a:pt x="66446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5264" y="5303520"/>
              <a:ext cx="1329055" cy="1330960"/>
            </a:xfrm>
            <a:custGeom>
              <a:avLst/>
              <a:gdLst/>
              <a:ahLst/>
              <a:cxnLst/>
              <a:rect l="l" t="t" r="r" b="b"/>
              <a:pathLst>
                <a:path w="1329054" h="1330959">
                  <a:moveTo>
                    <a:pt x="0" y="665225"/>
                  </a:moveTo>
                  <a:lnTo>
                    <a:pt x="1668" y="617716"/>
                  </a:lnTo>
                  <a:lnTo>
                    <a:pt x="6597" y="571108"/>
                  </a:lnTo>
                  <a:lnTo>
                    <a:pt x="14675" y="525515"/>
                  </a:lnTo>
                  <a:lnTo>
                    <a:pt x="25789" y="481048"/>
                  </a:lnTo>
                  <a:lnTo>
                    <a:pt x="39828" y="437821"/>
                  </a:lnTo>
                  <a:lnTo>
                    <a:pt x="56678" y="395947"/>
                  </a:lnTo>
                  <a:lnTo>
                    <a:pt x="76228" y="355537"/>
                  </a:lnTo>
                  <a:lnTo>
                    <a:pt x="98365" y="316704"/>
                  </a:lnTo>
                  <a:lnTo>
                    <a:pt x="122977" y="279560"/>
                  </a:lnTo>
                  <a:lnTo>
                    <a:pt x="149951" y="244219"/>
                  </a:lnTo>
                  <a:lnTo>
                    <a:pt x="179175" y="210793"/>
                  </a:lnTo>
                  <a:lnTo>
                    <a:pt x="210536" y="179394"/>
                  </a:lnTo>
                  <a:lnTo>
                    <a:pt x="243923" y="150135"/>
                  </a:lnTo>
                  <a:lnTo>
                    <a:pt x="279223" y="123129"/>
                  </a:lnTo>
                  <a:lnTo>
                    <a:pt x="316323" y="98487"/>
                  </a:lnTo>
                  <a:lnTo>
                    <a:pt x="355112" y="76323"/>
                  </a:lnTo>
                  <a:lnTo>
                    <a:pt x="395476" y="56749"/>
                  </a:lnTo>
                  <a:lnTo>
                    <a:pt x="437304" y="39878"/>
                  </a:lnTo>
                  <a:lnTo>
                    <a:pt x="480483" y="25822"/>
                  </a:lnTo>
                  <a:lnTo>
                    <a:pt x="524901" y="14693"/>
                  </a:lnTo>
                  <a:lnTo>
                    <a:pt x="570445" y="6605"/>
                  </a:lnTo>
                  <a:lnTo>
                    <a:pt x="617003" y="1670"/>
                  </a:lnTo>
                  <a:lnTo>
                    <a:pt x="664463" y="0"/>
                  </a:lnTo>
                  <a:lnTo>
                    <a:pt x="711924" y="1670"/>
                  </a:lnTo>
                  <a:lnTo>
                    <a:pt x="758482" y="6605"/>
                  </a:lnTo>
                  <a:lnTo>
                    <a:pt x="804026" y="14693"/>
                  </a:lnTo>
                  <a:lnTo>
                    <a:pt x="848444" y="25822"/>
                  </a:lnTo>
                  <a:lnTo>
                    <a:pt x="891623" y="39878"/>
                  </a:lnTo>
                  <a:lnTo>
                    <a:pt x="933451" y="56749"/>
                  </a:lnTo>
                  <a:lnTo>
                    <a:pt x="973815" y="76323"/>
                  </a:lnTo>
                  <a:lnTo>
                    <a:pt x="1012604" y="98487"/>
                  </a:lnTo>
                  <a:lnTo>
                    <a:pt x="1049704" y="123129"/>
                  </a:lnTo>
                  <a:lnTo>
                    <a:pt x="1085004" y="150135"/>
                  </a:lnTo>
                  <a:lnTo>
                    <a:pt x="1118391" y="179394"/>
                  </a:lnTo>
                  <a:lnTo>
                    <a:pt x="1149752" y="210793"/>
                  </a:lnTo>
                  <a:lnTo>
                    <a:pt x="1178976" y="244219"/>
                  </a:lnTo>
                  <a:lnTo>
                    <a:pt x="1205950" y="279560"/>
                  </a:lnTo>
                  <a:lnTo>
                    <a:pt x="1230562" y="316704"/>
                  </a:lnTo>
                  <a:lnTo>
                    <a:pt x="1252699" y="355537"/>
                  </a:lnTo>
                  <a:lnTo>
                    <a:pt x="1272249" y="395947"/>
                  </a:lnTo>
                  <a:lnTo>
                    <a:pt x="1289099" y="437821"/>
                  </a:lnTo>
                  <a:lnTo>
                    <a:pt x="1303138" y="481048"/>
                  </a:lnTo>
                  <a:lnTo>
                    <a:pt x="1314252" y="525515"/>
                  </a:lnTo>
                  <a:lnTo>
                    <a:pt x="1322330" y="571108"/>
                  </a:lnTo>
                  <a:lnTo>
                    <a:pt x="1327259" y="617716"/>
                  </a:lnTo>
                  <a:lnTo>
                    <a:pt x="1328927" y="665225"/>
                  </a:lnTo>
                  <a:lnTo>
                    <a:pt x="1327259" y="712735"/>
                  </a:lnTo>
                  <a:lnTo>
                    <a:pt x="1322330" y="759343"/>
                  </a:lnTo>
                  <a:lnTo>
                    <a:pt x="1314252" y="804936"/>
                  </a:lnTo>
                  <a:lnTo>
                    <a:pt x="1303138" y="849403"/>
                  </a:lnTo>
                  <a:lnTo>
                    <a:pt x="1289099" y="892630"/>
                  </a:lnTo>
                  <a:lnTo>
                    <a:pt x="1272249" y="934504"/>
                  </a:lnTo>
                  <a:lnTo>
                    <a:pt x="1252699" y="974914"/>
                  </a:lnTo>
                  <a:lnTo>
                    <a:pt x="1230562" y="1013747"/>
                  </a:lnTo>
                  <a:lnTo>
                    <a:pt x="1205950" y="1050891"/>
                  </a:lnTo>
                  <a:lnTo>
                    <a:pt x="1178976" y="1086232"/>
                  </a:lnTo>
                  <a:lnTo>
                    <a:pt x="1149752" y="1119658"/>
                  </a:lnTo>
                  <a:lnTo>
                    <a:pt x="1118391" y="1151057"/>
                  </a:lnTo>
                  <a:lnTo>
                    <a:pt x="1085004" y="1180316"/>
                  </a:lnTo>
                  <a:lnTo>
                    <a:pt x="1049704" y="1207322"/>
                  </a:lnTo>
                  <a:lnTo>
                    <a:pt x="1012604" y="1231964"/>
                  </a:lnTo>
                  <a:lnTo>
                    <a:pt x="973815" y="1254128"/>
                  </a:lnTo>
                  <a:lnTo>
                    <a:pt x="933451" y="1273702"/>
                  </a:lnTo>
                  <a:lnTo>
                    <a:pt x="891623" y="1290573"/>
                  </a:lnTo>
                  <a:lnTo>
                    <a:pt x="848444" y="1304629"/>
                  </a:lnTo>
                  <a:lnTo>
                    <a:pt x="804026" y="1315758"/>
                  </a:lnTo>
                  <a:lnTo>
                    <a:pt x="758482" y="1323846"/>
                  </a:lnTo>
                  <a:lnTo>
                    <a:pt x="711924" y="1328781"/>
                  </a:lnTo>
                  <a:lnTo>
                    <a:pt x="664463" y="1330452"/>
                  </a:lnTo>
                  <a:lnTo>
                    <a:pt x="617003" y="1328781"/>
                  </a:lnTo>
                  <a:lnTo>
                    <a:pt x="570445" y="1323846"/>
                  </a:lnTo>
                  <a:lnTo>
                    <a:pt x="524901" y="1315758"/>
                  </a:lnTo>
                  <a:lnTo>
                    <a:pt x="480483" y="1304629"/>
                  </a:lnTo>
                  <a:lnTo>
                    <a:pt x="437304" y="1290573"/>
                  </a:lnTo>
                  <a:lnTo>
                    <a:pt x="395476" y="1273702"/>
                  </a:lnTo>
                  <a:lnTo>
                    <a:pt x="355112" y="1254128"/>
                  </a:lnTo>
                  <a:lnTo>
                    <a:pt x="316323" y="1231964"/>
                  </a:lnTo>
                  <a:lnTo>
                    <a:pt x="279223" y="1207322"/>
                  </a:lnTo>
                  <a:lnTo>
                    <a:pt x="243923" y="1180316"/>
                  </a:lnTo>
                  <a:lnTo>
                    <a:pt x="210536" y="1151057"/>
                  </a:lnTo>
                  <a:lnTo>
                    <a:pt x="179175" y="1119658"/>
                  </a:lnTo>
                  <a:lnTo>
                    <a:pt x="149951" y="1086232"/>
                  </a:lnTo>
                  <a:lnTo>
                    <a:pt x="122977" y="1050891"/>
                  </a:lnTo>
                  <a:lnTo>
                    <a:pt x="98365" y="1013747"/>
                  </a:lnTo>
                  <a:lnTo>
                    <a:pt x="76228" y="974914"/>
                  </a:lnTo>
                  <a:lnTo>
                    <a:pt x="56678" y="934504"/>
                  </a:lnTo>
                  <a:lnTo>
                    <a:pt x="39828" y="892630"/>
                  </a:lnTo>
                  <a:lnTo>
                    <a:pt x="25789" y="849403"/>
                  </a:lnTo>
                  <a:lnTo>
                    <a:pt x="14675" y="804936"/>
                  </a:lnTo>
                  <a:lnTo>
                    <a:pt x="6597" y="759343"/>
                  </a:lnTo>
                  <a:lnTo>
                    <a:pt x="1668" y="712735"/>
                  </a:lnTo>
                  <a:lnTo>
                    <a:pt x="0" y="66522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10356" y="5570219"/>
              <a:ext cx="599440" cy="797560"/>
            </a:xfrm>
            <a:custGeom>
              <a:avLst/>
              <a:gdLst/>
              <a:ahLst/>
              <a:cxnLst/>
              <a:rect l="l" t="t" r="r" b="b"/>
              <a:pathLst>
                <a:path w="599439" h="797560">
                  <a:moveTo>
                    <a:pt x="598932" y="74803"/>
                  </a:moveTo>
                  <a:lnTo>
                    <a:pt x="568477" y="41935"/>
                  </a:lnTo>
                  <a:lnTo>
                    <a:pt x="486740" y="16446"/>
                  </a:lnTo>
                  <a:lnTo>
                    <a:pt x="431139" y="7620"/>
                  </a:lnTo>
                  <a:lnTo>
                    <a:pt x="368109" y="1981"/>
                  </a:lnTo>
                  <a:lnTo>
                    <a:pt x="299466" y="0"/>
                  </a:lnTo>
                  <a:lnTo>
                    <a:pt x="230809" y="1981"/>
                  </a:lnTo>
                  <a:lnTo>
                    <a:pt x="167779" y="7620"/>
                  </a:lnTo>
                  <a:lnTo>
                    <a:pt x="112179" y="16446"/>
                  </a:lnTo>
                  <a:lnTo>
                    <a:pt x="65798" y="28041"/>
                  </a:lnTo>
                  <a:lnTo>
                    <a:pt x="7899" y="57670"/>
                  </a:lnTo>
                  <a:lnTo>
                    <a:pt x="0" y="74803"/>
                  </a:lnTo>
                  <a:lnTo>
                    <a:pt x="0" y="722122"/>
                  </a:lnTo>
                  <a:lnTo>
                    <a:pt x="30441" y="755091"/>
                  </a:lnTo>
                  <a:lnTo>
                    <a:pt x="112179" y="780605"/>
                  </a:lnTo>
                  <a:lnTo>
                    <a:pt x="167779" y="789444"/>
                  </a:lnTo>
                  <a:lnTo>
                    <a:pt x="230809" y="795083"/>
                  </a:lnTo>
                  <a:lnTo>
                    <a:pt x="299466" y="797052"/>
                  </a:lnTo>
                  <a:lnTo>
                    <a:pt x="368109" y="795083"/>
                  </a:lnTo>
                  <a:lnTo>
                    <a:pt x="431139" y="789444"/>
                  </a:lnTo>
                  <a:lnTo>
                    <a:pt x="486740" y="780605"/>
                  </a:lnTo>
                  <a:lnTo>
                    <a:pt x="533120" y="768997"/>
                  </a:lnTo>
                  <a:lnTo>
                    <a:pt x="591019" y="739317"/>
                  </a:lnTo>
                  <a:lnTo>
                    <a:pt x="598932" y="722122"/>
                  </a:lnTo>
                  <a:lnTo>
                    <a:pt x="598932" y="748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0356" y="5570220"/>
              <a:ext cx="599440" cy="797560"/>
            </a:xfrm>
            <a:custGeom>
              <a:avLst/>
              <a:gdLst/>
              <a:ahLst/>
              <a:cxnLst/>
              <a:rect l="l" t="t" r="r" b="b"/>
              <a:pathLst>
                <a:path w="599439" h="797560">
                  <a:moveTo>
                    <a:pt x="598932" y="74802"/>
                  </a:moveTo>
                  <a:lnTo>
                    <a:pt x="568487" y="107763"/>
                  </a:lnTo>
                  <a:lnTo>
                    <a:pt x="486751" y="133277"/>
                  </a:lnTo>
                  <a:lnTo>
                    <a:pt x="431147" y="142120"/>
                  </a:lnTo>
                  <a:lnTo>
                    <a:pt x="368119" y="147755"/>
                  </a:lnTo>
                  <a:lnTo>
                    <a:pt x="299466" y="149732"/>
                  </a:lnTo>
                  <a:lnTo>
                    <a:pt x="230812" y="147755"/>
                  </a:lnTo>
                  <a:lnTo>
                    <a:pt x="167784" y="142120"/>
                  </a:lnTo>
                  <a:lnTo>
                    <a:pt x="112180" y="133277"/>
                  </a:lnTo>
                  <a:lnTo>
                    <a:pt x="65800" y="121675"/>
                  </a:lnTo>
                  <a:lnTo>
                    <a:pt x="7911" y="91989"/>
                  </a:lnTo>
                  <a:lnTo>
                    <a:pt x="0" y="74802"/>
                  </a:lnTo>
                  <a:lnTo>
                    <a:pt x="7911" y="57663"/>
                  </a:lnTo>
                  <a:lnTo>
                    <a:pt x="65800" y="28033"/>
                  </a:lnTo>
                  <a:lnTo>
                    <a:pt x="112180" y="16445"/>
                  </a:lnTo>
                  <a:lnTo>
                    <a:pt x="167784" y="7609"/>
                  </a:lnTo>
                  <a:lnTo>
                    <a:pt x="230812" y="1977"/>
                  </a:lnTo>
                  <a:lnTo>
                    <a:pt x="299466" y="0"/>
                  </a:lnTo>
                  <a:lnTo>
                    <a:pt x="368119" y="1977"/>
                  </a:lnTo>
                  <a:lnTo>
                    <a:pt x="431147" y="7609"/>
                  </a:lnTo>
                  <a:lnTo>
                    <a:pt x="486751" y="16445"/>
                  </a:lnTo>
                  <a:lnTo>
                    <a:pt x="533131" y="28033"/>
                  </a:lnTo>
                  <a:lnTo>
                    <a:pt x="591020" y="57663"/>
                  </a:lnTo>
                  <a:lnTo>
                    <a:pt x="598932" y="74802"/>
                  </a:lnTo>
                  <a:close/>
                </a:path>
                <a:path w="599439" h="797560">
                  <a:moveTo>
                    <a:pt x="598932" y="74802"/>
                  </a:moveTo>
                  <a:lnTo>
                    <a:pt x="598932" y="722121"/>
                  </a:lnTo>
                  <a:lnTo>
                    <a:pt x="591020" y="739308"/>
                  </a:lnTo>
                  <a:lnTo>
                    <a:pt x="533131" y="768994"/>
                  </a:lnTo>
                  <a:lnTo>
                    <a:pt x="486751" y="780596"/>
                  </a:lnTo>
                  <a:lnTo>
                    <a:pt x="431147" y="789439"/>
                  </a:lnTo>
                  <a:lnTo>
                    <a:pt x="368119" y="795074"/>
                  </a:lnTo>
                  <a:lnTo>
                    <a:pt x="299466" y="797051"/>
                  </a:lnTo>
                  <a:lnTo>
                    <a:pt x="230812" y="795074"/>
                  </a:lnTo>
                  <a:lnTo>
                    <a:pt x="167784" y="789439"/>
                  </a:lnTo>
                  <a:lnTo>
                    <a:pt x="112180" y="780596"/>
                  </a:lnTo>
                  <a:lnTo>
                    <a:pt x="65800" y="768994"/>
                  </a:lnTo>
                  <a:lnTo>
                    <a:pt x="7911" y="739308"/>
                  </a:lnTo>
                  <a:lnTo>
                    <a:pt x="0" y="722121"/>
                  </a:lnTo>
                  <a:lnTo>
                    <a:pt x="0" y="74802"/>
                  </a:lnTo>
                </a:path>
              </a:pathLst>
            </a:custGeom>
            <a:ln w="12192">
              <a:solidFill>
                <a:srgbClr val="30A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359395" y="5122164"/>
            <a:ext cx="1667510" cy="1667510"/>
            <a:chOff x="7359395" y="5122164"/>
            <a:chExt cx="1667510" cy="1667510"/>
          </a:xfrm>
        </p:grpSpPr>
        <p:sp>
          <p:nvSpPr>
            <p:cNvPr id="12" name="object 12"/>
            <p:cNvSpPr/>
            <p:nvPr/>
          </p:nvSpPr>
          <p:spPr>
            <a:xfrm>
              <a:off x="7365491" y="5128260"/>
              <a:ext cx="1655445" cy="1655445"/>
            </a:xfrm>
            <a:custGeom>
              <a:avLst/>
              <a:gdLst/>
              <a:ahLst/>
              <a:cxnLst/>
              <a:rect l="l" t="t" r="r" b="b"/>
              <a:pathLst>
                <a:path w="1655445" h="1655445">
                  <a:moveTo>
                    <a:pt x="827531" y="0"/>
                  </a:moveTo>
                  <a:lnTo>
                    <a:pt x="778904" y="1404"/>
                  </a:lnTo>
                  <a:lnTo>
                    <a:pt x="731016" y="5566"/>
                  </a:lnTo>
                  <a:lnTo>
                    <a:pt x="683947" y="12409"/>
                  </a:lnTo>
                  <a:lnTo>
                    <a:pt x="637774" y="21853"/>
                  </a:lnTo>
                  <a:lnTo>
                    <a:pt x="592573" y="33823"/>
                  </a:lnTo>
                  <a:lnTo>
                    <a:pt x="548423" y="48239"/>
                  </a:lnTo>
                  <a:lnTo>
                    <a:pt x="505402" y="65025"/>
                  </a:lnTo>
                  <a:lnTo>
                    <a:pt x="463587" y="84104"/>
                  </a:lnTo>
                  <a:lnTo>
                    <a:pt x="423055" y="105397"/>
                  </a:lnTo>
                  <a:lnTo>
                    <a:pt x="383884" y="128827"/>
                  </a:lnTo>
                  <a:lnTo>
                    <a:pt x="346152" y="154316"/>
                  </a:lnTo>
                  <a:lnTo>
                    <a:pt x="309936" y="181786"/>
                  </a:lnTo>
                  <a:lnTo>
                    <a:pt x="275314" y="211162"/>
                  </a:lnTo>
                  <a:lnTo>
                    <a:pt x="242363" y="242363"/>
                  </a:lnTo>
                  <a:lnTo>
                    <a:pt x="211162" y="275314"/>
                  </a:lnTo>
                  <a:lnTo>
                    <a:pt x="181786" y="309936"/>
                  </a:lnTo>
                  <a:lnTo>
                    <a:pt x="154316" y="346152"/>
                  </a:lnTo>
                  <a:lnTo>
                    <a:pt x="128827" y="383884"/>
                  </a:lnTo>
                  <a:lnTo>
                    <a:pt x="105397" y="423055"/>
                  </a:lnTo>
                  <a:lnTo>
                    <a:pt x="84104" y="463587"/>
                  </a:lnTo>
                  <a:lnTo>
                    <a:pt x="65025" y="505402"/>
                  </a:lnTo>
                  <a:lnTo>
                    <a:pt x="48239" y="548423"/>
                  </a:lnTo>
                  <a:lnTo>
                    <a:pt x="33823" y="592573"/>
                  </a:lnTo>
                  <a:lnTo>
                    <a:pt x="21853" y="637774"/>
                  </a:lnTo>
                  <a:lnTo>
                    <a:pt x="12409" y="683947"/>
                  </a:lnTo>
                  <a:lnTo>
                    <a:pt x="5566" y="731016"/>
                  </a:lnTo>
                  <a:lnTo>
                    <a:pt x="1404" y="778904"/>
                  </a:lnTo>
                  <a:lnTo>
                    <a:pt x="0" y="827532"/>
                  </a:lnTo>
                  <a:lnTo>
                    <a:pt x="1404" y="876159"/>
                  </a:lnTo>
                  <a:lnTo>
                    <a:pt x="5566" y="924047"/>
                  </a:lnTo>
                  <a:lnTo>
                    <a:pt x="12409" y="971116"/>
                  </a:lnTo>
                  <a:lnTo>
                    <a:pt x="21853" y="1017289"/>
                  </a:lnTo>
                  <a:lnTo>
                    <a:pt x="33823" y="1062490"/>
                  </a:lnTo>
                  <a:lnTo>
                    <a:pt x="48239" y="1106640"/>
                  </a:lnTo>
                  <a:lnTo>
                    <a:pt x="65025" y="1149661"/>
                  </a:lnTo>
                  <a:lnTo>
                    <a:pt x="84104" y="1191476"/>
                  </a:lnTo>
                  <a:lnTo>
                    <a:pt x="105397" y="1232008"/>
                  </a:lnTo>
                  <a:lnTo>
                    <a:pt x="128827" y="1271179"/>
                  </a:lnTo>
                  <a:lnTo>
                    <a:pt x="154316" y="1308911"/>
                  </a:lnTo>
                  <a:lnTo>
                    <a:pt x="181786" y="1345127"/>
                  </a:lnTo>
                  <a:lnTo>
                    <a:pt x="211162" y="1379749"/>
                  </a:lnTo>
                  <a:lnTo>
                    <a:pt x="242363" y="1412700"/>
                  </a:lnTo>
                  <a:lnTo>
                    <a:pt x="275314" y="1443901"/>
                  </a:lnTo>
                  <a:lnTo>
                    <a:pt x="309936" y="1473277"/>
                  </a:lnTo>
                  <a:lnTo>
                    <a:pt x="346152" y="1500747"/>
                  </a:lnTo>
                  <a:lnTo>
                    <a:pt x="383884" y="1526236"/>
                  </a:lnTo>
                  <a:lnTo>
                    <a:pt x="423055" y="1549666"/>
                  </a:lnTo>
                  <a:lnTo>
                    <a:pt x="463587" y="1570959"/>
                  </a:lnTo>
                  <a:lnTo>
                    <a:pt x="505402" y="1590038"/>
                  </a:lnTo>
                  <a:lnTo>
                    <a:pt x="548423" y="1606824"/>
                  </a:lnTo>
                  <a:lnTo>
                    <a:pt x="592573" y="1621240"/>
                  </a:lnTo>
                  <a:lnTo>
                    <a:pt x="637774" y="1633210"/>
                  </a:lnTo>
                  <a:lnTo>
                    <a:pt x="683947" y="1642654"/>
                  </a:lnTo>
                  <a:lnTo>
                    <a:pt x="731016" y="1649497"/>
                  </a:lnTo>
                  <a:lnTo>
                    <a:pt x="778904" y="1653659"/>
                  </a:lnTo>
                  <a:lnTo>
                    <a:pt x="827531" y="1655064"/>
                  </a:lnTo>
                  <a:lnTo>
                    <a:pt x="876159" y="1653659"/>
                  </a:lnTo>
                  <a:lnTo>
                    <a:pt x="924047" y="1649497"/>
                  </a:lnTo>
                  <a:lnTo>
                    <a:pt x="971116" y="1642654"/>
                  </a:lnTo>
                  <a:lnTo>
                    <a:pt x="1017289" y="1633210"/>
                  </a:lnTo>
                  <a:lnTo>
                    <a:pt x="1062490" y="1621240"/>
                  </a:lnTo>
                  <a:lnTo>
                    <a:pt x="1106640" y="1606824"/>
                  </a:lnTo>
                  <a:lnTo>
                    <a:pt x="1149661" y="1590038"/>
                  </a:lnTo>
                  <a:lnTo>
                    <a:pt x="1191476" y="1570959"/>
                  </a:lnTo>
                  <a:lnTo>
                    <a:pt x="1232008" y="1549666"/>
                  </a:lnTo>
                  <a:lnTo>
                    <a:pt x="1271179" y="1526236"/>
                  </a:lnTo>
                  <a:lnTo>
                    <a:pt x="1308911" y="1500747"/>
                  </a:lnTo>
                  <a:lnTo>
                    <a:pt x="1345127" y="1473277"/>
                  </a:lnTo>
                  <a:lnTo>
                    <a:pt x="1379749" y="1443901"/>
                  </a:lnTo>
                  <a:lnTo>
                    <a:pt x="1412700" y="1412700"/>
                  </a:lnTo>
                  <a:lnTo>
                    <a:pt x="1443901" y="1379749"/>
                  </a:lnTo>
                  <a:lnTo>
                    <a:pt x="1473277" y="1345127"/>
                  </a:lnTo>
                  <a:lnTo>
                    <a:pt x="1500747" y="1308911"/>
                  </a:lnTo>
                  <a:lnTo>
                    <a:pt x="1526236" y="1271179"/>
                  </a:lnTo>
                  <a:lnTo>
                    <a:pt x="1549666" y="1232008"/>
                  </a:lnTo>
                  <a:lnTo>
                    <a:pt x="1570959" y="1191476"/>
                  </a:lnTo>
                  <a:lnTo>
                    <a:pt x="1590038" y="1149661"/>
                  </a:lnTo>
                  <a:lnTo>
                    <a:pt x="1606824" y="1106640"/>
                  </a:lnTo>
                  <a:lnTo>
                    <a:pt x="1621240" y="1062490"/>
                  </a:lnTo>
                  <a:lnTo>
                    <a:pt x="1633210" y="1017289"/>
                  </a:lnTo>
                  <a:lnTo>
                    <a:pt x="1642654" y="971116"/>
                  </a:lnTo>
                  <a:lnTo>
                    <a:pt x="1649497" y="924047"/>
                  </a:lnTo>
                  <a:lnTo>
                    <a:pt x="1653659" y="876159"/>
                  </a:lnTo>
                  <a:lnTo>
                    <a:pt x="1655063" y="827532"/>
                  </a:lnTo>
                  <a:lnTo>
                    <a:pt x="1653659" y="778904"/>
                  </a:lnTo>
                  <a:lnTo>
                    <a:pt x="1649497" y="731016"/>
                  </a:lnTo>
                  <a:lnTo>
                    <a:pt x="1642654" y="683947"/>
                  </a:lnTo>
                  <a:lnTo>
                    <a:pt x="1633210" y="637774"/>
                  </a:lnTo>
                  <a:lnTo>
                    <a:pt x="1621240" y="592573"/>
                  </a:lnTo>
                  <a:lnTo>
                    <a:pt x="1606824" y="548423"/>
                  </a:lnTo>
                  <a:lnTo>
                    <a:pt x="1590038" y="505402"/>
                  </a:lnTo>
                  <a:lnTo>
                    <a:pt x="1570959" y="463587"/>
                  </a:lnTo>
                  <a:lnTo>
                    <a:pt x="1549666" y="423055"/>
                  </a:lnTo>
                  <a:lnTo>
                    <a:pt x="1526236" y="383884"/>
                  </a:lnTo>
                  <a:lnTo>
                    <a:pt x="1500747" y="346152"/>
                  </a:lnTo>
                  <a:lnTo>
                    <a:pt x="1473277" y="309936"/>
                  </a:lnTo>
                  <a:lnTo>
                    <a:pt x="1443901" y="275314"/>
                  </a:lnTo>
                  <a:lnTo>
                    <a:pt x="1412700" y="242363"/>
                  </a:lnTo>
                  <a:lnTo>
                    <a:pt x="1379749" y="211162"/>
                  </a:lnTo>
                  <a:lnTo>
                    <a:pt x="1345127" y="181786"/>
                  </a:lnTo>
                  <a:lnTo>
                    <a:pt x="1308911" y="154316"/>
                  </a:lnTo>
                  <a:lnTo>
                    <a:pt x="1271179" y="128827"/>
                  </a:lnTo>
                  <a:lnTo>
                    <a:pt x="1232008" y="105397"/>
                  </a:lnTo>
                  <a:lnTo>
                    <a:pt x="1191476" y="84104"/>
                  </a:lnTo>
                  <a:lnTo>
                    <a:pt x="1149661" y="65025"/>
                  </a:lnTo>
                  <a:lnTo>
                    <a:pt x="1106640" y="48239"/>
                  </a:lnTo>
                  <a:lnTo>
                    <a:pt x="1062490" y="33823"/>
                  </a:lnTo>
                  <a:lnTo>
                    <a:pt x="1017289" y="21853"/>
                  </a:lnTo>
                  <a:lnTo>
                    <a:pt x="971116" y="12409"/>
                  </a:lnTo>
                  <a:lnTo>
                    <a:pt x="924047" y="5566"/>
                  </a:lnTo>
                  <a:lnTo>
                    <a:pt x="876159" y="1404"/>
                  </a:lnTo>
                  <a:lnTo>
                    <a:pt x="827531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65491" y="5128260"/>
              <a:ext cx="1655445" cy="1655445"/>
            </a:xfrm>
            <a:custGeom>
              <a:avLst/>
              <a:gdLst/>
              <a:ahLst/>
              <a:cxnLst/>
              <a:rect l="l" t="t" r="r" b="b"/>
              <a:pathLst>
                <a:path w="1655445" h="1655445">
                  <a:moveTo>
                    <a:pt x="0" y="827532"/>
                  </a:moveTo>
                  <a:lnTo>
                    <a:pt x="1404" y="778904"/>
                  </a:lnTo>
                  <a:lnTo>
                    <a:pt x="5566" y="731016"/>
                  </a:lnTo>
                  <a:lnTo>
                    <a:pt x="12409" y="683947"/>
                  </a:lnTo>
                  <a:lnTo>
                    <a:pt x="21853" y="637774"/>
                  </a:lnTo>
                  <a:lnTo>
                    <a:pt x="33823" y="592573"/>
                  </a:lnTo>
                  <a:lnTo>
                    <a:pt x="48239" y="548423"/>
                  </a:lnTo>
                  <a:lnTo>
                    <a:pt x="65025" y="505402"/>
                  </a:lnTo>
                  <a:lnTo>
                    <a:pt x="84104" y="463587"/>
                  </a:lnTo>
                  <a:lnTo>
                    <a:pt x="105397" y="423055"/>
                  </a:lnTo>
                  <a:lnTo>
                    <a:pt x="128827" y="383884"/>
                  </a:lnTo>
                  <a:lnTo>
                    <a:pt x="154316" y="346152"/>
                  </a:lnTo>
                  <a:lnTo>
                    <a:pt x="181786" y="309936"/>
                  </a:lnTo>
                  <a:lnTo>
                    <a:pt x="211162" y="275314"/>
                  </a:lnTo>
                  <a:lnTo>
                    <a:pt x="242363" y="242363"/>
                  </a:lnTo>
                  <a:lnTo>
                    <a:pt x="275314" y="211162"/>
                  </a:lnTo>
                  <a:lnTo>
                    <a:pt x="309936" y="181786"/>
                  </a:lnTo>
                  <a:lnTo>
                    <a:pt x="346152" y="154316"/>
                  </a:lnTo>
                  <a:lnTo>
                    <a:pt x="383884" y="128827"/>
                  </a:lnTo>
                  <a:lnTo>
                    <a:pt x="423055" y="105397"/>
                  </a:lnTo>
                  <a:lnTo>
                    <a:pt x="463587" y="84104"/>
                  </a:lnTo>
                  <a:lnTo>
                    <a:pt x="505402" y="65025"/>
                  </a:lnTo>
                  <a:lnTo>
                    <a:pt x="548423" y="48239"/>
                  </a:lnTo>
                  <a:lnTo>
                    <a:pt x="592573" y="33823"/>
                  </a:lnTo>
                  <a:lnTo>
                    <a:pt x="637774" y="21853"/>
                  </a:lnTo>
                  <a:lnTo>
                    <a:pt x="683947" y="12409"/>
                  </a:lnTo>
                  <a:lnTo>
                    <a:pt x="731016" y="5566"/>
                  </a:lnTo>
                  <a:lnTo>
                    <a:pt x="778904" y="1404"/>
                  </a:lnTo>
                  <a:lnTo>
                    <a:pt x="827531" y="0"/>
                  </a:lnTo>
                  <a:lnTo>
                    <a:pt x="876159" y="1404"/>
                  </a:lnTo>
                  <a:lnTo>
                    <a:pt x="924047" y="5566"/>
                  </a:lnTo>
                  <a:lnTo>
                    <a:pt x="971116" y="12409"/>
                  </a:lnTo>
                  <a:lnTo>
                    <a:pt x="1017289" y="21853"/>
                  </a:lnTo>
                  <a:lnTo>
                    <a:pt x="1062490" y="33823"/>
                  </a:lnTo>
                  <a:lnTo>
                    <a:pt x="1106640" y="48239"/>
                  </a:lnTo>
                  <a:lnTo>
                    <a:pt x="1149661" y="65025"/>
                  </a:lnTo>
                  <a:lnTo>
                    <a:pt x="1191476" y="84104"/>
                  </a:lnTo>
                  <a:lnTo>
                    <a:pt x="1232008" y="105397"/>
                  </a:lnTo>
                  <a:lnTo>
                    <a:pt x="1271179" y="128827"/>
                  </a:lnTo>
                  <a:lnTo>
                    <a:pt x="1308911" y="154316"/>
                  </a:lnTo>
                  <a:lnTo>
                    <a:pt x="1345127" y="181786"/>
                  </a:lnTo>
                  <a:lnTo>
                    <a:pt x="1379749" y="211162"/>
                  </a:lnTo>
                  <a:lnTo>
                    <a:pt x="1412700" y="242363"/>
                  </a:lnTo>
                  <a:lnTo>
                    <a:pt x="1443901" y="275314"/>
                  </a:lnTo>
                  <a:lnTo>
                    <a:pt x="1473277" y="309936"/>
                  </a:lnTo>
                  <a:lnTo>
                    <a:pt x="1500747" y="346152"/>
                  </a:lnTo>
                  <a:lnTo>
                    <a:pt x="1526236" y="383884"/>
                  </a:lnTo>
                  <a:lnTo>
                    <a:pt x="1549666" y="423055"/>
                  </a:lnTo>
                  <a:lnTo>
                    <a:pt x="1570959" y="463587"/>
                  </a:lnTo>
                  <a:lnTo>
                    <a:pt x="1590038" y="505402"/>
                  </a:lnTo>
                  <a:lnTo>
                    <a:pt x="1606824" y="548423"/>
                  </a:lnTo>
                  <a:lnTo>
                    <a:pt x="1621240" y="592573"/>
                  </a:lnTo>
                  <a:lnTo>
                    <a:pt x="1633210" y="637774"/>
                  </a:lnTo>
                  <a:lnTo>
                    <a:pt x="1642654" y="683947"/>
                  </a:lnTo>
                  <a:lnTo>
                    <a:pt x="1649497" y="731016"/>
                  </a:lnTo>
                  <a:lnTo>
                    <a:pt x="1653659" y="778904"/>
                  </a:lnTo>
                  <a:lnTo>
                    <a:pt x="1655063" y="827532"/>
                  </a:lnTo>
                  <a:lnTo>
                    <a:pt x="1653659" y="876159"/>
                  </a:lnTo>
                  <a:lnTo>
                    <a:pt x="1649497" y="924047"/>
                  </a:lnTo>
                  <a:lnTo>
                    <a:pt x="1642654" y="971116"/>
                  </a:lnTo>
                  <a:lnTo>
                    <a:pt x="1633210" y="1017289"/>
                  </a:lnTo>
                  <a:lnTo>
                    <a:pt x="1621240" y="1062490"/>
                  </a:lnTo>
                  <a:lnTo>
                    <a:pt x="1606824" y="1106640"/>
                  </a:lnTo>
                  <a:lnTo>
                    <a:pt x="1590038" y="1149661"/>
                  </a:lnTo>
                  <a:lnTo>
                    <a:pt x="1570959" y="1191476"/>
                  </a:lnTo>
                  <a:lnTo>
                    <a:pt x="1549666" y="1232008"/>
                  </a:lnTo>
                  <a:lnTo>
                    <a:pt x="1526236" y="1271179"/>
                  </a:lnTo>
                  <a:lnTo>
                    <a:pt x="1500747" y="1308911"/>
                  </a:lnTo>
                  <a:lnTo>
                    <a:pt x="1473277" y="1345127"/>
                  </a:lnTo>
                  <a:lnTo>
                    <a:pt x="1443901" y="1379749"/>
                  </a:lnTo>
                  <a:lnTo>
                    <a:pt x="1412700" y="1412700"/>
                  </a:lnTo>
                  <a:lnTo>
                    <a:pt x="1379749" y="1443901"/>
                  </a:lnTo>
                  <a:lnTo>
                    <a:pt x="1345127" y="1473277"/>
                  </a:lnTo>
                  <a:lnTo>
                    <a:pt x="1308911" y="1500747"/>
                  </a:lnTo>
                  <a:lnTo>
                    <a:pt x="1271179" y="1526236"/>
                  </a:lnTo>
                  <a:lnTo>
                    <a:pt x="1232008" y="1549666"/>
                  </a:lnTo>
                  <a:lnTo>
                    <a:pt x="1191476" y="1570959"/>
                  </a:lnTo>
                  <a:lnTo>
                    <a:pt x="1149661" y="1590038"/>
                  </a:lnTo>
                  <a:lnTo>
                    <a:pt x="1106640" y="1606824"/>
                  </a:lnTo>
                  <a:lnTo>
                    <a:pt x="1062490" y="1621240"/>
                  </a:lnTo>
                  <a:lnTo>
                    <a:pt x="1017289" y="1633210"/>
                  </a:lnTo>
                  <a:lnTo>
                    <a:pt x="971116" y="1642654"/>
                  </a:lnTo>
                  <a:lnTo>
                    <a:pt x="924047" y="1649497"/>
                  </a:lnTo>
                  <a:lnTo>
                    <a:pt x="876159" y="1653659"/>
                  </a:lnTo>
                  <a:lnTo>
                    <a:pt x="827531" y="1655064"/>
                  </a:lnTo>
                  <a:lnTo>
                    <a:pt x="778904" y="1653659"/>
                  </a:lnTo>
                  <a:lnTo>
                    <a:pt x="731016" y="1649497"/>
                  </a:lnTo>
                  <a:lnTo>
                    <a:pt x="683947" y="1642654"/>
                  </a:lnTo>
                  <a:lnTo>
                    <a:pt x="637774" y="1633210"/>
                  </a:lnTo>
                  <a:lnTo>
                    <a:pt x="592573" y="1621240"/>
                  </a:lnTo>
                  <a:lnTo>
                    <a:pt x="548423" y="1606824"/>
                  </a:lnTo>
                  <a:lnTo>
                    <a:pt x="505402" y="1590038"/>
                  </a:lnTo>
                  <a:lnTo>
                    <a:pt x="463587" y="1570959"/>
                  </a:lnTo>
                  <a:lnTo>
                    <a:pt x="423055" y="1549666"/>
                  </a:lnTo>
                  <a:lnTo>
                    <a:pt x="383884" y="1526236"/>
                  </a:lnTo>
                  <a:lnTo>
                    <a:pt x="346152" y="1500747"/>
                  </a:lnTo>
                  <a:lnTo>
                    <a:pt x="309936" y="1473277"/>
                  </a:lnTo>
                  <a:lnTo>
                    <a:pt x="275314" y="1443901"/>
                  </a:lnTo>
                  <a:lnTo>
                    <a:pt x="242363" y="1412700"/>
                  </a:lnTo>
                  <a:lnTo>
                    <a:pt x="211162" y="1379749"/>
                  </a:lnTo>
                  <a:lnTo>
                    <a:pt x="181786" y="1345127"/>
                  </a:lnTo>
                  <a:lnTo>
                    <a:pt x="154316" y="1308911"/>
                  </a:lnTo>
                  <a:lnTo>
                    <a:pt x="128827" y="1271179"/>
                  </a:lnTo>
                  <a:lnTo>
                    <a:pt x="105397" y="1232008"/>
                  </a:lnTo>
                  <a:lnTo>
                    <a:pt x="84104" y="1191476"/>
                  </a:lnTo>
                  <a:lnTo>
                    <a:pt x="65025" y="1149661"/>
                  </a:lnTo>
                  <a:lnTo>
                    <a:pt x="48239" y="1106640"/>
                  </a:lnTo>
                  <a:lnTo>
                    <a:pt x="33823" y="1062490"/>
                  </a:lnTo>
                  <a:lnTo>
                    <a:pt x="21853" y="1017289"/>
                  </a:lnTo>
                  <a:lnTo>
                    <a:pt x="12409" y="971116"/>
                  </a:lnTo>
                  <a:lnTo>
                    <a:pt x="5566" y="924047"/>
                  </a:lnTo>
                  <a:lnTo>
                    <a:pt x="1404" y="876159"/>
                  </a:lnTo>
                  <a:lnTo>
                    <a:pt x="0" y="82753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14081" y="5304282"/>
              <a:ext cx="1329055" cy="1330960"/>
            </a:xfrm>
            <a:custGeom>
              <a:avLst/>
              <a:gdLst/>
              <a:ahLst/>
              <a:cxnLst/>
              <a:rect l="l" t="t" r="r" b="b"/>
              <a:pathLst>
                <a:path w="1329054" h="1330959">
                  <a:moveTo>
                    <a:pt x="664464" y="0"/>
                  </a:moveTo>
                  <a:lnTo>
                    <a:pt x="617003" y="1670"/>
                  </a:lnTo>
                  <a:lnTo>
                    <a:pt x="570445" y="6605"/>
                  </a:lnTo>
                  <a:lnTo>
                    <a:pt x="524901" y="14693"/>
                  </a:lnTo>
                  <a:lnTo>
                    <a:pt x="480483" y="25822"/>
                  </a:lnTo>
                  <a:lnTo>
                    <a:pt x="437304" y="39878"/>
                  </a:lnTo>
                  <a:lnTo>
                    <a:pt x="395476" y="56749"/>
                  </a:lnTo>
                  <a:lnTo>
                    <a:pt x="355112" y="76323"/>
                  </a:lnTo>
                  <a:lnTo>
                    <a:pt x="316323" y="98487"/>
                  </a:lnTo>
                  <a:lnTo>
                    <a:pt x="279223" y="123129"/>
                  </a:lnTo>
                  <a:lnTo>
                    <a:pt x="243923" y="150135"/>
                  </a:lnTo>
                  <a:lnTo>
                    <a:pt x="210536" y="179394"/>
                  </a:lnTo>
                  <a:lnTo>
                    <a:pt x="179175" y="210793"/>
                  </a:lnTo>
                  <a:lnTo>
                    <a:pt x="149951" y="244219"/>
                  </a:lnTo>
                  <a:lnTo>
                    <a:pt x="122977" y="279560"/>
                  </a:lnTo>
                  <a:lnTo>
                    <a:pt x="98365" y="316704"/>
                  </a:lnTo>
                  <a:lnTo>
                    <a:pt x="76228" y="355537"/>
                  </a:lnTo>
                  <a:lnTo>
                    <a:pt x="56678" y="395947"/>
                  </a:lnTo>
                  <a:lnTo>
                    <a:pt x="39828" y="437821"/>
                  </a:lnTo>
                  <a:lnTo>
                    <a:pt x="25789" y="481048"/>
                  </a:lnTo>
                  <a:lnTo>
                    <a:pt x="14675" y="525515"/>
                  </a:lnTo>
                  <a:lnTo>
                    <a:pt x="6597" y="571108"/>
                  </a:lnTo>
                  <a:lnTo>
                    <a:pt x="1668" y="617716"/>
                  </a:lnTo>
                  <a:lnTo>
                    <a:pt x="0" y="665225"/>
                  </a:lnTo>
                  <a:lnTo>
                    <a:pt x="1668" y="712735"/>
                  </a:lnTo>
                  <a:lnTo>
                    <a:pt x="6597" y="759343"/>
                  </a:lnTo>
                  <a:lnTo>
                    <a:pt x="14675" y="804936"/>
                  </a:lnTo>
                  <a:lnTo>
                    <a:pt x="25789" y="849403"/>
                  </a:lnTo>
                  <a:lnTo>
                    <a:pt x="39828" y="892630"/>
                  </a:lnTo>
                  <a:lnTo>
                    <a:pt x="56678" y="934504"/>
                  </a:lnTo>
                  <a:lnTo>
                    <a:pt x="76228" y="974914"/>
                  </a:lnTo>
                  <a:lnTo>
                    <a:pt x="98365" y="1013747"/>
                  </a:lnTo>
                  <a:lnTo>
                    <a:pt x="122977" y="1050891"/>
                  </a:lnTo>
                  <a:lnTo>
                    <a:pt x="149951" y="1086232"/>
                  </a:lnTo>
                  <a:lnTo>
                    <a:pt x="179175" y="1119658"/>
                  </a:lnTo>
                  <a:lnTo>
                    <a:pt x="210536" y="1151057"/>
                  </a:lnTo>
                  <a:lnTo>
                    <a:pt x="243923" y="1180316"/>
                  </a:lnTo>
                  <a:lnTo>
                    <a:pt x="279223" y="1207322"/>
                  </a:lnTo>
                  <a:lnTo>
                    <a:pt x="316323" y="1231964"/>
                  </a:lnTo>
                  <a:lnTo>
                    <a:pt x="355112" y="1254128"/>
                  </a:lnTo>
                  <a:lnTo>
                    <a:pt x="395476" y="1273702"/>
                  </a:lnTo>
                  <a:lnTo>
                    <a:pt x="437304" y="1290573"/>
                  </a:lnTo>
                  <a:lnTo>
                    <a:pt x="480483" y="1304629"/>
                  </a:lnTo>
                  <a:lnTo>
                    <a:pt x="524901" y="1315758"/>
                  </a:lnTo>
                  <a:lnTo>
                    <a:pt x="570445" y="1323846"/>
                  </a:lnTo>
                  <a:lnTo>
                    <a:pt x="617003" y="1328781"/>
                  </a:lnTo>
                  <a:lnTo>
                    <a:pt x="664464" y="1330451"/>
                  </a:lnTo>
                  <a:lnTo>
                    <a:pt x="711924" y="1328781"/>
                  </a:lnTo>
                  <a:lnTo>
                    <a:pt x="758482" y="1323846"/>
                  </a:lnTo>
                  <a:lnTo>
                    <a:pt x="804026" y="1315758"/>
                  </a:lnTo>
                  <a:lnTo>
                    <a:pt x="848444" y="1304629"/>
                  </a:lnTo>
                  <a:lnTo>
                    <a:pt x="891623" y="1290573"/>
                  </a:lnTo>
                  <a:lnTo>
                    <a:pt x="933451" y="1273702"/>
                  </a:lnTo>
                  <a:lnTo>
                    <a:pt x="973815" y="1254128"/>
                  </a:lnTo>
                  <a:lnTo>
                    <a:pt x="1012604" y="1231964"/>
                  </a:lnTo>
                  <a:lnTo>
                    <a:pt x="1049704" y="1207322"/>
                  </a:lnTo>
                  <a:lnTo>
                    <a:pt x="1085004" y="1180316"/>
                  </a:lnTo>
                  <a:lnTo>
                    <a:pt x="1118391" y="1151057"/>
                  </a:lnTo>
                  <a:lnTo>
                    <a:pt x="1149752" y="1119658"/>
                  </a:lnTo>
                  <a:lnTo>
                    <a:pt x="1178976" y="1086232"/>
                  </a:lnTo>
                  <a:lnTo>
                    <a:pt x="1205950" y="1050891"/>
                  </a:lnTo>
                  <a:lnTo>
                    <a:pt x="1230562" y="1013747"/>
                  </a:lnTo>
                  <a:lnTo>
                    <a:pt x="1252699" y="974914"/>
                  </a:lnTo>
                  <a:lnTo>
                    <a:pt x="1272249" y="934504"/>
                  </a:lnTo>
                  <a:lnTo>
                    <a:pt x="1289099" y="892630"/>
                  </a:lnTo>
                  <a:lnTo>
                    <a:pt x="1303138" y="849403"/>
                  </a:lnTo>
                  <a:lnTo>
                    <a:pt x="1314252" y="804936"/>
                  </a:lnTo>
                  <a:lnTo>
                    <a:pt x="1322330" y="759343"/>
                  </a:lnTo>
                  <a:lnTo>
                    <a:pt x="1327259" y="712735"/>
                  </a:lnTo>
                  <a:lnTo>
                    <a:pt x="1328927" y="665225"/>
                  </a:lnTo>
                  <a:lnTo>
                    <a:pt x="1327259" y="617716"/>
                  </a:lnTo>
                  <a:lnTo>
                    <a:pt x="1322330" y="571108"/>
                  </a:lnTo>
                  <a:lnTo>
                    <a:pt x="1314252" y="525515"/>
                  </a:lnTo>
                  <a:lnTo>
                    <a:pt x="1303138" y="481048"/>
                  </a:lnTo>
                  <a:lnTo>
                    <a:pt x="1289099" y="437821"/>
                  </a:lnTo>
                  <a:lnTo>
                    <a:pt x="1272249" y="395947"/>
                  </a:lnTo>
                  <a:lnTo>
                    <a:pt x="1252699" y="355537"/>
                  </a:lnTo>
                  <a:lnTo>
                    <a:pt x="1230562" y="316704"/>
                  </a:lnTo>
                  <a:lnTo>
                    <a:pt x="1205950" y="279560"/>
                  </a:lnTo>
                  <a:lnTo>
                    <a:pt x="1178976" y="244219"/>
                  </a:lnTo>
                  <a:lnTo>
                    <a:pt x="1149752" y="210793"/>
                  </a:lnTo>
                  <a:lnTo>
                    <a:pt x="1118391" y="179394"/>
                  </a:lnTo>
                  <a:lnTo>
                    <a:pt x="1085004" y="150135"/>
                  </a:lnTo>
                  <a:lnTo>
                    <a:pt x="1049704" y="123129"/>
                  </a:lnTo>
                  <a:lnTo>
                    <a:pt x="1012604" y="98487"/>
                  </a:lnTo>
                  <a:lnTo>
                    <a:pt x="973815" y="76323"/>
                  </a:lnTo>
                  <a:lnTo>
                    <a:pt x="933451" y="56749"/>
                  </a:lnTo>
                  <a:lnTo>
                    <a:pt x="891623" y="39878"/>
                  </a:lnTo>
                  <a:lnTo>
                    <a:pt x="848444" y="25822"/>
                  </a:lnTo>
                  <a:lnTo>
                    <a:pt x="804026" y="14693"/>
                  </a:lnTo>
                  <a:lnTo>
                    <a:pt x="758482" y="6605"/>
                  </a:lnTo>
                  <a:lnTo>
                    <a:pt x="711924" y="1670"/>
                  </a:lnTo>
                  <a:lnTo>
                    <a:pt x="664464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14081" y="5304282"/>
              <a:ext cx="1329055" cy="1330960"/>
            </a:xfrm>
            <a:custGeom>
              <a:avLst/>
              <a:gdLst/>
              <a:ahLst/>
              <a:cxnLst/>
              <a:rect l="l" t="t" r="r" b="b"/>
              <a:pathLst>
                <a:path w="1329054" h="1330959">
                  <a:moveTo>
                    <a:pt x="0" y="665225"/>
                  </a:moveTo>
                  <a:lnTo>
                    <a:pt x="1668" y="617716"/>
                  </a:lnTo>
                  <a:lnTo>
                    <a:pt x="6597" y="571108"/>
                  </a:lnTo>
                  <a:lnTo>
                    <a:pt x="14675" y="525515"/>
                  </a:lnTo>
                  <a:lnTo>
                    <a:pt x="25789" y="481048"/>
                  </a:lnTo>
                  <a:lnTo>
                    <a:pt x="39828" y="437821"/>
                  </a:lnTo>
                  <a:lnTo>
                    <a:pt x="56678" y="395947"/>
                  </a:lnTo>
                  <a:lnTo>
                    <a:pt x="76228" y="355537"/>
                  </a:lnTo>
                  <a:lnTo>
                    <a:pt x="98365" y="316704"/>
                  </a:lnTo>
                  <a:lnTo>
                    <a:pt x="122977" y="279560"/>
                  </a:lnTo>
                  <a:lnTo>
                    <a:pt x="149951" y="244219"/>
                  </a:lnTo>
                  <a:lnTo>
                    <a:pt x="179175" y="210793"/>
                  </a:lnTo>
                  <a:lnTo>
                    <a:pt x="210536" y="179394"/>
                  </a:lnTo>
                  <a:lnTo>
                    <a:pt x="243923" y="150135"/>
                  </a:lnTo>
                  <a:lnTo>
                    <a:pt x="279223" y="123129"/>
                  </a:lnTo>
                  <a:lnTo>
                    <a:pt x="316323" y="98487"/>
                  </a:lnTo>
                  <a:lnTo>
                    <a:pt x="355112" y="76323"/>
                  </a:lnTo>
                  <a:lnTo>
                    <a:pt x="395476" y="56749"/>
                  </a:lnTo>
                  <a:lnTo>
                    <a:pt x="437304" y="39878"/>
                  </a:lnTo>
                  <a:lnTo>
                    <a:pt x="480483" y="25822"/>
                  </a:lnTo>
                  <a:lnTo>
                    <a:pt x="524901" y="14693"/>
                  </a:lnTo>
                  <a:lnTo>
                    <a:pt x="570445" y="6605"/>
                  </a:lnTo>
                  <a:lnTo>
                    <a:pt x="617003" y="1670"/>
                  </a:lnTo>
                  <a:lnTo>
                    <a:pt x="664464" y="0"/>
                  </a:lnTo>
                  <a:lnTo>
                    <a:pt x="711924" y="1670"/>
                  </a:lnTo>
                  <a:lnTo>
                    <a:pt x="758482" y="6605"/>
                  </a:lnTo>
                  <a:lnTo>
                    <a:pt x="804026" y="14693"/>
                  </a:lnTo>
                  <a:lnTo>
                    <a:pt x="848444" y="25822"/>
                  </a:lnTo>
                  <a:lnTo>
                    <a:pt x="891623" y="39878"/>
                  </a:lnTo>
                  <a:lnTo>
                    <a:pt x="933451" y="56749"/>
                  </a:lnTo>
                  <a:lnTo>
                    <a:pt x="973815" y="76323"/>
                  </a:lnTo>
                  <a:lnTo>
                    <a:pt x="1012604" y="98487"/>
                  </a:lnTo>
                  <a:lnTo>
                    <a:pt x="1049704" y="123129"/>
                  </a:lnTo>
                  <a:lnTo>
                    <a:pt x="1085004" y="150135"/>
                  </a:lnTo>
                  <a:lnTo>
                    <a:pt x="1118391" y="179394"/>
                  </a:lnTo>
                  <a:lnTo>
                    <a:pt x="1149752" y="210793"/>
                  </a:lnTo>
                  <a:lnTo>
                    <a:pt x="1178976" y="244219"/>
                  </a:lnTo>
                  <a:lnTo>
                    <a:pt x="1205950" y="279560"/>
                  </a:lnTo>
                  <a:lnTo>
                    <a:pt x="1230562" y="316704"/>
                  </a:lnTo>
                  <a:lnTo>
                    <a:pt x="1252699" y="355537"/>
                  </a:lnTo>
                  <a:lnTo>
                    <a:pt x="1272249" y="395947"/>
                  </a:lnTo>
                  <a:lnTo>
                    <a:pt x="1289099" y="437821"/>
                  </a:lnTo>
                  <a:lnTo>
                    <a:pt x="1303138" y="481048"/>
                  </a:lnTo>
                  <a:lnTo>
                    <a:pt x="1314252" y="525515"/>
                  </a:lnTo>
                  <a:lnTo>
                    <a:pt x="1322330" y="571108"/>
                  </a:lnTo>
                  <a:lnTo>
                    <a:pt x="1327259" y="617716"/>
                  </a:lnTo>
                  <a:lnTo>
                    <a:pt x="1328927" y="665225"/>
                  </a:lnTo>
                  <a:lnTo>
                    <a:pt x="1327259" y="712735"/>
                  </a:lnTo>
                  <a:lnTo>
                    <a:pt x="1322330" y="759343"/>
                  </a:lnTo>
                  <a:lnTo>
                    <a:pt x="1314252" y="804936"/>
                  </a:lnTo>
                  <a:lnTo>
                    <a:pt x="1303138" y="849403"/>
                  </a:lnTo>
                  <a:lnTo>
                    <a:pt x="1289099" y="892630"/>
                  </a:lnTo>
                  <a:lnTo>
                    <a:pt x="1272249" y="934504"/>
                  </a:lnTo>
                  <a:lnTo>
                    <a:pt x="1252699" y="974914"/>
                  </a:lnTo>
                  <a:lnTo>
                    <a:pt x="1230562" y="1013747"/>
                  </a:lnTo>
                  <a:lnTo>
                    <a:pt x="1205950" y="1050891"/>
                  </a:lnTo>
                  <a:lnTo>
                    <a:pt x="1178976" y="1086232"/>
                  </a:lnTo>
                  <a:lnTo>
                    <a:pt x="1149752" y="1119658"/>
                  </a:lnTo>
                  <a:lnTo>
                    <a:pt x="1118391" y="1151057"/>
                  </a:lnTo>
                  <a:lnTo>
                    <a:pt x="1085004" y="1180316"/>
                  </a:lnTo>
                  <a:lnTo>
                    <a:pt x="1049704" y="1207322"/>
                  </a:lnTo>
                  <a:lnTo>
                    <a:pt x="1012604" y="1231964"/>
                  </a:lnTo>
                  <a:lnTo>
                    <a:pt x="973815" y="1254128"/>
                  </a:lnTo>
                  <a:lnTo>
                    <a:pt x="933451" y="1273702"/>
                  </a:lnTo>
                  <a:lnTo>
                    <a:pt x="891623" y="1290573"/>
                  </a:lnTo>
                  <a:lnTo>
                    <a:pt x="848444" y="1304629"/>
                  </a:lnTo>
                  <a:lnTo>
                    <a:pt x="804026" y="1315758"/>
                  </a:lnTo>
                  <a:lnTo>
                    <a:pt x="758482" y="1323846"/>
                  </a:lnTo>
                  <a:lnTo>
                    <a:pt x="711924" y="1328781"/>
                  </a:lnTo>
                  <a:lnTo>
                    <a:pt x="664464" y="1330451"/>
                  </a:lnTo>
                  <a:lnTo>
                    <a:pt x="617003" y="1328781"/>
                  </a:lnTo>
                  <a:lnTo>
                    <a:pt x="570445" y="1323846"/>
                  </a:lnTo>
                  <a:lnTo>
                    <a:pt x="524901" y="1315758"/>
                  </a:lnTo>
                  <a:lnTo>
                    <a:pt x="480483" y="1304629"/>
                  </a:lnTo>
                  <a:lnTo>
                    <a:pt x="437304" y="1290573"/>
                  </a:lnTo>
                  <a:lnTo>
                    <a:pt x="395476" y="1273702"/>
                  </a:lnTo>
                  <a:lnTo>
                    <a:pt x="355112" y="1254128"/>
                  </a:lnTo>
                  <a:lnTo>
                    <a:pt x="316323" y="1231964"/>
                  </a:lnTo>
                  <a:lnTo>
                    <a:pt x="279223" y="1207322"/>
                  </a:lnTo>
                  <a:lnTo>
                    <a:pt x="243923" y="1180316"/>
                  </a:lnTo>
                  <a:lnTo>
                    <a:pt x="210536" y="1151057"/>
                  </a:lnTo>
                  <a:lnTo>
                    <a:pt x="179175" y="1119658"/>
                  </a:lnTo>
                  <a:lnTo>
                    <a:pt x="149951" y="1086232"/>
                  </a:lnTo>
                  <a:lnTo>
                    <a:pt x="122977" y="1050891"/>
                  </a:lnTo>
                  <a:lnTo>
                    <a:pt x="98365" y="1013747"/>
                  </a:lnTo>
                  <a:lnTo>
                    <a:pt x="76228" y="974914"/>
                  </a:lnTo>
                  <a:lnTo>
                    <a:pt x="56678" y="934504"/>
                  </a:lnTo>
                  <a:lnTo>
                    <a:pt x="39828" y="892630"/>
                  </a:lnTo>
                  <a:lnTo>
                    <a:pt x="25789" y="849403"/>
                  </a:lnTo>
                  <a:lnTo>
                    <a:pt x="14675" y="804936"/>
                  </a:lnTo>
                  <a:lnTo>
                    <a:pt x="6597" y="759343"/>
                  </a:lnTo>
                  <a:lnTo>
                    <a:pt x="1668" y="712735"/>
                  </a:lnTo>
                  <a:lnTo>
                    <a:pt x="0" y="66522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75092" y="5705855"/>
              <a:ext cx="411480" cy="548640"/>
            </a:xfrm>
            <a:custGeom>
              <a:avLst/>
              <a:gdLst/>
              <a:ahLst/>
              <a:cxnLst/>
              <a:rect l="l" t="t" r="r" b="b"/>
              <a:pathLst>
                <a:path w="411479" h="548639">
                  <a:moveTo>
                    <a:pt x="411480" y="51435"/>
                  </a:moveTo>
                  <a:lnTo>
                    <a:pt x="371792" y="21043"/>
                  </a:lnTo>
                  <a:lnTo>
                    <a:pt x="327253" y="9918"/>
                  </a:lnTo>
                  <a:lnTo>
                    <a:pt x="270776" y="2628"/>
                  </a:lnTo>
                  <a:lnTo>
                    <a:pt x="205740" y="0"/>
                  </a:lnTo>
                  <a:lnTo>
                    <a:pt x="140690" y="2628"/>
                  </a:lnTo>
                  <a:lnTo>
                    <a:pt x="84213" y="9918"/>
                  </a:lnTo>
                  <a:lnTo>
                    <a:pt x="39674" y="21043"/>
                  </a:lnTo>
                  <a:lnTo>
                    <a:pt x="10477" y="35166"/>
                  </a:lnTo>
                  <a:lnTo>
                    <a:pt x="0" y="51435"/>
                  </a:lnTo>
                  <a:lnTo>
                    <a:pt x="0" y="497205"/>
                  </a:lnTo>
                  <a:lnTo>
                    <a:pt x="39674" y="527608"/>
                  </a:lnTo>
                  <a:lnTo>
                    <a:pt x="84213" y="538734"/>
                  </a:lnTo>
                  <a:lnTo>
                    <a:pt x="140690" y="546023"/>
                  </a:lnTo>
                  <a:lnTo>
                    <a:pt x="205740" y="548640"/>
                  </a:lnTo>
                  <a:lnTo>
                    <a:pt x="270776" y="546023"/>
                  </a:lnTo>
                  <a:lnTo>
                    <a:pt x="327253" y="538734"/>
                  </a:lnTo>
                  <a:lnTo>
                    <a:pt x="371792" y="527608"/>
                  </a:lnTo>
                  <a:lnTo>
                    <a:pt x="400989" y="513486"/>
                  </a:lnTo>
                  <a:lnTo>
                    <a:pt x="411480" y="497205"/>
                  </a:lnTo>
                  <a:lnTo>
                    <a:pt x="411480" y="5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75091" y="5705856"/>
              <a:ext cx="411480" cy="548640"/>
            </a:xfrm>
            <a:custGeom>
              <a:avLst/>
              <a:gdLst/>
              <a:ahLst/>
              <a:cxnLst/>
              <a:rect l="l" t="t" r="r" b="b"/>
              <a:pathLst>
                <a:path w="411479" h="548639">
                  <a:moveTo>
                    <a:pt x="411479" y="51435"/>
                  </a:moveTo>
                  <a:lnTo>
                    <a:pt x="371795" y="81829"/>
                  </a:lnTo>
                  <a:lnTo>
                    <a:pt x="327263" y="92957"/>
                  </a:lnTo>
                  <a:lnTo>
                    <a:pt x="270784" y="100251"/>
                  </a:lnTo>
                  <a:lnTo>
                    <a:pt x="205739" y="102870"/>
                  </a:lnTo>
                  <a:lnTo>
                    <a:pt x="140695" y="100251"/>
                  </a:lnTo>
                  <a:lnTo>
                    <a:pt x="84216" y="92957"/>
                  </a:lnTo>
                  <a:lnTo>
                    <a:pt x="39684" y="81829"/>
                  </a:lnTo>
                  <a:lnTo>
                    <a:pt x="10485" y="67708"/>
                  </a:lnTo>
                  <a:lnTo>
                    <a:pt x="0" y="51435"/>
                  </a:lnTo>
                  <a:lnTo>
                    <a:pt x="10485" y="35161"/>
                  </a:lnTo>
                  <a:lnTo>
                    <a:pt x="39684" y="21040"/>
                  </a:lnTo>
                  <a:lnTo>
                    <a:pt x="84216" y="9912"/>
                  </a:lnTo>
                  <a:lnTo>
                    <a:pt x="140695" y="2618"/>
                  </a:lnTo>
                  <a:lnTo>
                    <a:pt x="205739" y="0"/>
                  </a:lnTo>
                  <a:lnTo>
                    <a:pt x="270784" y="2618"/>
                  </a:lnTo>
                  <a:lnTo>
                    <a:pt x="327263" y="9912"/>
                  </a:lnTo>
                  <a:lnTo>
                    <a:pt x="371795" y="21040"/>
                  </a:lnTo>
                  <a:lnTo>
                    <a:pt x="400994" y="35161"/>
                  </a:lnTo>
                  <a:lnTo>
                    <a:pt x="411479" y="51435"/>
                  </a:lnTo>
                  <a:close/>
                </a:path>
                <a:path w="411479" h="548639">
                  <a:moveTo>
                    <a:pt x="411479" y="51435"/>
                  </a:moveTo>
                  <a:lnTo>
                    <a:pt x="411479" y="497205"/>
                  </a:lnTo>
                  <a:lnTo>
                    <a:pt x="400994" y="513478"/>
                  </a:lnTo>
                  <a:lnTo>
                    <a:pt x="371795" y="527599"/>
                  </a:lnTo>
                  <a:lnTo>
                    <a:pt x="327263" y="538727"/>
                  </a:lnTo>
                  <a:lnTo>
                    <a:pt x="270784" y="546021"/>
                  </a:lnTo>
                  <a:lnTo>
                    <a:pt x="205739" y="548640"/>
                  </a:lnTo>
                  <a:lnTo>
                    <a:pt x="140695" y="546021"/>
                  </a:lnTo>
                  <a:lnTo>
                    <a:pt x="84216" y="538727"/>
                  </a:lnTo>
                  <a:lnTo>
                    <a:pt x="39684" y="527599"/>
                  </a:lnTo>
                  <a:lnTo>
                    <a:pt x="10485" y="513478"/>
                  </a:lnTo>
                  <a:lnTo>
                    <a:pt x="0" y="497205"/>
                  </a:lnTo>
                  <a:lnTo>
                    <a:pt x="0" y="51435"/>
                  </a:lnTo>
                </a:path>
              </a:pathLst>
            </a:custGeom>
            <a:ln w="12192">
              <a:solidFill>
                <a:srgbClr val="30A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13725" y="5508498"/>
              <a:ext cx="920750" cy="919480"/>
            </a:xfrm>
            <a:custGeom>
              <a:avLst/>
              <a:gdLst/>
              <a:ahLst/>
              <a:cxnLst/>
              <a:rect l="l" t="t" r="r" b="b"/>
              <a:pathLst>
                <a:path w="920750" h="919479">
                  <a:moveTo>
                    <a:pt x="0" y="459485"/>
                  </a:moveTo>
                  <a:lnTo>
                    <a:pt x="2376" y="412509"/>
                  </a:lnTo>
                  <a:lnTo>
                    <a:pt x="9353" y="366889"/>
                  </a:lnTo>
                  <a:lnTo>
                    <a:pt x="20697" y="322856"/>
                  </a:lnTo>
                  <a:lnTo>
                    <a:pt x="36177" y="280642"/>
                  </a:lnTo>
                  <a:lnTo>
                    <a:pt x="55561" y="240477"/>
                  </a:lnTo>
                  <a:lnTo>
                    <a:pt x="78619" y="202592"/>
                  </a:lnTo>
                  <a:lnTo>
                    <a:pt x="105117" y="167219"/>
                  </a:lnTo>
                  <a:lnTo>
                    <a:pt x="134826" y="134588"/>
                  </a:lnTo>
                  <a:lnTo>
                    <a:pt x="167512" y="104931"/>
                  </a:lnTo>
                  <a:lnTo>
                    <a:pt x="202945" y="78478"/>
                  </a:lnTo>
                  <a:lnTo>
                    <a:pt x="240893" y="55461"/>
                  </a:lnTo>
                  <a:lnTo>
                    <a:pt x="281124" y="36111"/>
                  </a:lnTo>
                  <a:lnTo>
                    <a:pt x="323406" y="20659"/>
                  </a:lnTo>
                  <a:lnTo>
                    <a:pt x="367509" y="9335"/>
                  </a:lnTo>
                  <a:lnTo>
                    <a:pt x="413200" y="2372"/>
                  </a:lnTo>
                  <a:lnTo>
                    <a:pt x="460248" y="0"/>
                  </a:lnTo>
                  <a:lnTo>
                    <a:pt x="507295" y="2372"/>
                  </a:lnTo>
                  <a:lnTo>
                    <a:pt x="552986" y="9335"/>
                  </a:lnTo>
                  <a:lnTo>
                    <a:pt x="597089" y="20659"/>
                  </a:lnTo>
                  <a:lnTo>
                    <a:pt x="639371" y="36111"/>
                  </a:lnTo>
                  <a:lnTo>
                    <a:pt x="679602" y="55461"/>
                  </a:lnTo>
                  <a:lnTo>
                    <a:pt x="717550" y="78478"/>
                  </a:lnTo>
                  <a:lnTo>
                    <a:pt x="752983" y="104931"/>
                  </a:lnTo>
                  <a:lnTo>
                    <a:pt x="785669" y="134588"/>
                  </a:lnTo>
                  <a:lnTo>
                    <a:pt x="815378" y="167219"/>
                  </a:lnTo>
                  <a:lnTo>
                    <a:pt x="841876" y="202592"/>
                  </a:lnTo>
                  <a:lnTo>
                    <a:pt x="864934" y="240477"/>
                  </a:lnTo>
                  <a:lnTo>
                    <a:pt x="884318" y="280642"/>
                  </a:lnTo>
                  <a:lnTo>
                    <a:pt x="899798" y="322856"/>
                  </a:lnTo>
                  <a:lnTo>
                    <a:pt x="911142" y="366889"/>
                  </a:lnTo>
                  <a:lnTo>
                    <a:pt x="918119" y="412509"/>
                  </a:lnTo>
                  <a:lnTo>
                    <a:pt x="920496" y="459485"/>
                  </a:lnTo>
                  <a:lnTo>
                    <a:pt x="918119" y="506462"/>
                  </a:lnTo>
                  <a:lnTo>
                    <a:pt x="911142" y="552082"/>
                  </a:lnTo>
                  <a:lnTo>
                    <a:pt x="899798" y="596115"/>
                  </a:lnTo>
                  <a:lnTo>
                    <a:pt x="884318" y="638329"/>
                  </a:lnTo>
                  <a:lnTo>
                    <a:pt x="864934" y="678494"/>
                  </a:lnTo>
                  <a:lnTo>
                    <a:pt x="841876" y="716379"/>
                  </a:lnTo>
                  <a:lnTo>
                    <a:pt x="815378" y="751752"/>
                  </a:lnTo>
                  <a:lnTo>
                    <a:pt x="785669" y="784383"/>
                  </a:lnTo>
                  <a:lnTo>
                    <a:pt x="752983" y="814040"/>
                  </a:lnTo>
                  <a:lnTo>
                    <a:pt x="717550" y="840493"/>
                  </a:lnTo>
                  <a:lnTo>
                    <a:pt x="679602" y="863510"/>
                  </a:lnTo>
                  <a:lnTo>
                    <a:pt x="639371" y="882860"/>
                  </a:lnTo>
                  <a:lnTo>
                    <a:pt x="597089" y="898312"/>
                  </a:lnTo>
                  <a:lnTo>
                    <a:pt x="552986" y="909636"/>
                  </a:lnTo>
                  <a:lnTo>
                    <a:pt x="507295" y="916599"/>
                  </a:lnTo>
                  <a:lnTo>
                    <a:pt x="460248" y="918971"/>
                  </a:lnTo>
                  <a:lnTo>
                    <a:pt x="413200" y="916599"/>
                  </a:lnTo>
                  <a:lnTo>
                    <a:pt x="367509" y="909636"/>
                  </a:lnTo>
                  <a:lnTo>
                    <a:pt x="323406" y="898312"/>
                  </a:lnTo>
                  <a:lnTo>
                    <a:pt x="281124" y="882860"/>
                  </a:lnTo>
                  <a:lnTo>
                    <a:pt x="240893" y="863510"/>
                  </a:lnTo>
                  <a:lnTo>
                    <a:pt x="202945" y="840493"/>
                  </a:lnTo>
                  <a:lnTo>
                    <a:pt x="167512" y="814040"/>
                  </a:lnTo>
                  <a:lnTo>
                    <a:pt x="134826" y="784383"/>
                  </a:lnTo>
                  <a:lnTo>
                    <a:pt x="105117" y="751752"/>
                  </a:lnTo>
                  <a:lnTo>
                    <a:pt x="78619" y="716379"/>
                  </a:lnTo>
                  <a:lnTo>
                    <a:pt x="55561" y="678494"/>
                  </a:lnTo>
                  <a:lnTo>
                    <a:pt x="36177" y="638329"/>
                  </a:lnTo>
                  <a:lnTo>
                    <a:pt x="20697" y="596115"/>
                  </a:lnTo>
                  <a:lnTo>
                    <a:pt x="9353" y="552082"/>
                  </a:lnTo>
                  <a:lnTo>
                    <a:pt x="2376" y="506462"/>
                  </a:lnTo>
                  <a:lnTo>
                    <a:pt x="0" y="45948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273033" y="5095443"/>
            <a:ext cx="3676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46576" y="4339590"/>
            <a:ext cx="190500" cy="678815"/>
          </a:xfrm>
          <a:custGeom>
            <a:avLst/>
            <a:gdLst/>
            <a:ahLst/>
            <a:cxnLst/>
            <a:rect l="l" t="t" r="r" b="b"/>
            <a:pathLst>
              <a:path w="190500" h="678814">
                <a:moveTo>
                  <a:pt x="114300" y="525907"/>
                </a:moveTo>
                <a:lnTo>
                  <a:pt x="76200" y="525907"/>
                </a:lnTo>
                <a:lnTo>
                  <a:pt x="76200" y="678307"/>
                </a:lnTo>
                <a:lnTo>
                  <a:pt x="114300" y="678307"/>
                </a:lnTo>
                <a:lnTo>
                  <a:pt x="114300" y="525907"/>
                </a:lnTo>
                <a:close/>
              </a:path>
              <a:path w="190500" h="678814">
                <a:moveTo>
                  <a:pt x="114300" y="259207"/>
                </a:moveTo>
                <a:lnTo>
                  <a:pt x="76200" y="259207"/>
                </a:lnTo>
                <a:lnTo>
                  <a:pt x="76200" y="411607"/>
                </a:lnTo>
                <a:lnTo>
                  <a:pt x="114300" y="411607"/>
                </a:lnTo>
                <a:lnTo>
                  <a:pt x="114300" y="259207"/>
                </a:lnTo>
                <a:close/>
              </a:path>
              <a:path w="190500" h="678814">
                <a:moveTo>
                  <a:pt x="95250" y="0"/>
                </a:moveTo>
                <a:lnTo>
                  <a:pt x="0" y="190500"/>
                </a:lnTo>
                <a:lnTo>
                  <a:pt x="76200" y="129539"/>
                </a:lnTo>
                <a:lnTo>
                  <a:pt x="76200" y="114300"/>
                </a:lnTo>
                <a:lnTo>
                  <a:pt x="152400" y="114300"/>
                </a:lnTo>
                <a:lnTo>
                  <a:pt x="95250" y="0"/>
                </a:lnTo>
                <a:close/>
              </a:path>
              <a:path w="190500" h="678814">
                <a:moveTo>
                  <a:pt x="152400" y="114300"/>
                </a:moveTo>
                <a:lnTo>
                  <a:pt x="114300" y="114300"/>
                </a:lnTo>
                <a:lnTo>
                  <a:pt x="114300" y="129539"/>
                </a:lnTo>
                <a:lnTo>
                  <a:pt x="190500" y="190500"/>
                </a:lnTo>
                <a:lnTo>
                  <a:pt x="152400" y="114300"/>
                </a:lnTo>
                <a:close/>
              </a:path>
              <a:path w="190500" h="678814">
                <a:moveTo>
                  <a:pt x="95250" y="114300"/>
                </a:moveTo>
                <a:lnTo>
                  <a:pt x="76200" y="129539"/>
                </a:lnTo>
                <a:lnTo>
                  <a:pt x="76200" y="144907"/>
                </a:lnTo>
                <a:lnTo>
                  <a:pt x="114300" y="144907"/>
                </a:lnTo>
                <a:lnTo>
                  <a:pt x="114300" y="129539"/>
                </a:lnTo>
                <a:lnTo>
                  <a:pt x="95250" y="114300"/>
                </a:lnTo>
                <a:close/>
              </a:path>
              <a:path w="190500" h="678814">
                <a:moveTo>
                  <a:pt x="95250" y="114300"/>
                </a:moveTo>
                <a:lnTo>
                  <a:pt x="76200" y="114300"/>
                </a:lnTo>
                <a:lnTo>
                  <a:pt x="76200" y="129539"/>
                </a:lnTo>
                <a:lnTo>
                  <a:pt x="95250" y="114300"/>
                </a:lnTo>
                <a:close/>
              </a:path>
              <a:path w="190500" h="678814">
                <a:moveTo>
                  <a:pt x="114300" y="114300"/>
                </a:moveTo>
                <a:lnTo>
                  <a:pt x="95250" y="114300"/>
                </a:lnTo>
                <a:lnTo>
                  <a:pt x="114300" y="12953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EDA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98535" y="4339590"/>
            <a:ext cx="190500" cy="678815"/>
          </a:xfrm>
          <a:custGeom>
            <a:avLst/>
            <a:gdLst/>
            <a:ahLst/>
            <a:cxnLst/>
            <a:rect l="l" t="t" r="r" b="b"/>
            <a:pathLst>
              <a:path w="190500" h="678814">
                <a:moveTo>
                  <a:pt x="114300" y="525907"/>
                </a:moveTo>
                <a:lnTo>
                  <a:pt x="76200" y="525907"/>
                </a:lnTo>
                <a:lnTo>
                  <a:pt x="76200" y="678307"/>
                </a:lnTo>
                <a:lnTo>
                  <a:pt x="114300" y="678307"/>
                </a:lnTo>
                <a:lnTo>
                  <a:pt x="114300" y="525907"/>
                </a:lnTo>
                <a:close/>
              </a:path>
              <a:path w="190500" h="678814">
                <a:moveTo>
                  <a:pt x="114300" y="259207"/>
                </a:moveTo>
                <a:lnTo>
                  <a:pt x="76200" y="259207"/>
                </a:lnTo>
                <a:lnTo>
                  <a:pt x="76200" y="411607"/>
                </a:lnTo>
                <a:lnTo>
                  <a:pt x="114300" y="411607"/>
                </a:lnTo>
                <a:lnTo>
                  <a:pt x="114300" y="259207"/>
                </a:lnTo>
                <a:close/>
              </a:path>
              <a:path w="190500" h="678814">
                <a:moveTo>
                  <a:pt x="95250" y="0"/>
                </a:moveTo>
                <a:lnTo>
                  <a:pt x="0" y="190500"/>
                </a:lnTo>
                <a:lnTo>
                  <a:pt x="76200" y="129539"/>
                </a:lnTo>
                <a:lnTo>
                  <a:pt x="76200" y="114300"/>
                </a:lnTo>
                <a:lnTo>
                  <a:pt x="152400" y="114300"/>
                </a:lnTo>
                <a:lnTo>
                  <a:pt x="95250" y="0"/>
                </a:lnTo>
                <a:close/>
              </a:path>
              <a:path w="190500" h="678814">
                <a:moveTo>
                  <a:pt x="152400" y="114300"/>
                </a:moveTo>
                <a:lnTo>
                  <a:pt x="114300" y="114300"/>
                </a:lnTo>
                <a:lnTo>
                  <a:pt x="114300" y="129539"/>
                </a:lnTo>
                <a:lnTo>
                  <a:pt x="190500" y="190500"/>
                </a:lnTo>
                <a:lnTo>
                  <a:pt x="152400" y="114300"/>
                </a:lnTo>
                <a:close/>
              </a:path>
              <a:path w="190500" h="678814">
                <a:moveTo>
                  <a:pt x="95250" y="114300"/>
                </a:moveTo>
                <a:lnTo>
                  <a:pt x="76200" y="129539"/>
                </a:lnTo>
                <a:lnTo>
                  <a:pt x="76200" y="144907"/>
                </a:lnTo>
                <a:lnTo>
                  <a:pt x="114300" y="144907"/>
                </a:lnTo>
                <a:lnTo>
                  <a:pt x="114300" y="129539"/>
                </a:lnTo>
                <a:lnTo>
                  <a:pt x="95250" y="114300"/>
                </a:lnTo>
                <a:close/>
              </a:path>
              <a:path w="190500" h="678814">
                <a:moveTo>
                  <a:pt x="95250" y="114300"/>
                </a:moveTo>
                <a:lnTo>
                  <a:pt x="76200" y="114300"/>
                </a:lnTo>
                <a:lnTo>
                  <a:pt x="76200" y="129539"/>
                </a:lnTo>
                <a:lnTo>
                  <a:pt x="95250" y="114300"/>
                </a:lnTo>
                <a:close/>
              </a:path>
              <a:path w="190500" h="678814">
                <a:moveTo>
                  <a:pt x="114300" y="114300"/>
                </a:moveTo>
                <a:lnTo>
                  <a:pt x="95250" y="114300"/>
                </a:lnTo>
                <a:lnTo>
                  <a:pt x="114300" y="12953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EDA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1559540" y="5163311"/>
            <a:ext cx="1667510" cy="1668780"/>
            <a:chOff x="11559540" y="5163311"/>
            <a:chExt cx="1667510" cy="1668780"/>
          </a:xfrm>
        </p:grpSpPr>
        <p:sp>
          <p:nvSpPr>
            <p:cNvPr id="23" name="object 23"/>
            <p:cNvSpPr/>
            <p:nvPr/>
          </p:nvSpPr>
          <p:spPr>
            <a:xfrm>
              <a:off x="11565636" y="5169407"/>
              <a:ext cx="1655445" cy="1656714"/>
            </a:xfrm>
            <a:custGeom>
              <a:avLst/>
              <a:gdLst/>
              <a:ahLst/>
              <a:cxnLst/>
              <a:rect l="l" t="t" r="r" b="b"/>
              <a:pathLst>
                <a:path w="1655444" h="1656715">
                  <a:moveTo>
                    <a:pt x="827532" y="0"/>
                  </a:moveTo>
                  <a:lnTo>
                    <a:pt x="778904" y="1406"/>
                  </a:lnTo>
                  <a:lnTo>
                    <a:pt x="731016" y="5572"/>
                  </a:lnTo>
                  <a:lnTo>
                    <a:pt x="683947" y="12421"/>
                  </a:lnTo>
                  <a:lnTo>
                    <a:pt x="637774" y="21875"/>
                  </a:lnTo>
                  <a:lnTo>
                    <a:pt x="592573" y="33857"/>
                  </a:lnTo>
                  <a:lnTo>
                    <a:pt x="548423" y="48288"/>
                  </a:lnTo>
                  <a:lnTo>
                    <a:pt x="505402" y="65091"/>
                  </a:lnTo>
                  <a:lnTo>
                    <a:pt x="463587" y="84188"/>
                  </a:lnTo>
                  <a:lnTo>
                    <a:pt x="423055" y="105502"/>
                  </a:lnTo>
                  <a:lnTo>
                    <a:pt x="383884" y="128955"/>
                  </a:lnTo>
                  <a:lnTo>
                    <a:pt x="346152" y="154469"/>
                  </a:lnTo>
                  <a:lnTo>
                    <a:pt x="309936" y="181966"/>
                  </a:lnTo>
                  <a:lnTo>
                    <a:pt x="275314" y="211370"/>
                  </a:lnTo>
                  <a:lnTo>
                    <a:pt x="242363" y="242601"/>
                  </a:lnTo>
                  <a:lnTo>
                    <a:pt x="211162" y="275583"/>
                  </a:lnTo>
                  <a:lnTo>
                    <a:pt x="181786" y="310238"/>
                  </a:lnTo>
                  <a:lnTo>
                    <a:pt x="154316" y="346488"/>
                  </a:lnTo>
                  <a:lnTo>
                    <a:pt x="128827" y="384255"/>
                  </a:lnTo>
                  <a:lnTo>
                    <a:pt x="105397" y="423462"/>
                  </a:lnTo>
                  <a:lnTo>
                    <a:pt x="84104" y="464031"/>
                  </a:lnTo>
                  <a:lnTo>
                    <a:pt x="65025" y="505884"/>
                  </a:lnTo>
                  <a:lnTo>
                    <a:pt x="48239" y="548944"/>
                  </a:lnTo>
                  <a:lnTo>
                    <a:pt x="33823" y="593133"/>
                  </a:lnTo>
                  <a:lnTo>
                    <a:pt x="21853" y="638373"/>
                  </a:lnTo>
                  <a:lnTo>
                    <a:pt x="12409" y="684587"/>
                  </a:lnTo>
                  <a:lnTo>
                    <a:pt x="5566" y="731697"/>
                  </a:lnTo>
                  <a:lnTo>
                    <a:pt x="1404" y="779625"/>
                  </a:lnTo>
                  <a:lnTo>
                    <a:pt x="0" y="828293"/>
                  </a:lnTo>
                  <a:lnTo>
                    <a:pt x="1404" y="876962"/>
                  </a:lnTo>
                  <a:lnTo>
                    <a:pt x="5566" y="924890"/>
                  </a:lnTo>
                  <a:lnTo>
                    <a:pt x="12409" y="972000"/>
                  </a:lnTo>
                  <a:lnTo>
                    <a:pt x="21853" y="1018214"/>
                  </a:lnTo>
                  <a:lnTo>
                    <a:pt x="33823" y="1063454"/>
                  </a:lnTo>
                  <a:lnTo>
                    <a:pt x="48239" y="1107643"/>
                  </a:lnTo>
                  <a:lnTo>
                    <a:pt x="65025" y="1150703"/>
                  </a:lnTo>
                  <a:lnTo>
                    <a:pt x="84104" y="1192556"/>
                  </a:lnTo>
                  <a:lnTo>
                    <a:pt x="105397" y="1233125"/>
                  </a:lnTo>
                  <a:lnTo>
                    <a:pt x="128827" y="1272332"/>
                  </a:lnTo>
                  <a:lnTo>
                    <a:pt x="154316" y="1310099"/>
                  </a:lnTo>
                  <a:lnTo>
                    <a:pt x="181786" y="1346349"/>
                  </a:lnTo>
                  <a:lnTo>
                    <a:pt x="211162" y="1381004"/>
                  </a:lnTo>
                  <a:lnTo>
                    <a:pt x="242363" y="1413986"/>
                  </a:lnTo>
                  <a:lnTo>
                    <a:pt x="275314" y="1445217"/>
                  </a:lnTo>
                  <a:lnTo>
                    <a:pt x="309936" y="1474621"/>
                  </a:lnTo>
                  <a:lnTo>
                    <a:pt x="346152" y="1502118"/>
                  </a:lnTo>
                  <a:lnTo>
                    <a:pt x="383884" y="1527632"/>
                  </a:lnTo>
                  <a:lnTo>
                    <a:pt x="423055" y="1551085"/>
                  </a:lnTo>
                  <a:lnTo>
                    <a:pt x="463587" y="1572399"/>
                  </a:lnTo>
                  <a:lnTo>
                    <a:pt x="505402" y="1591496"/>
                  </a:lnTo>
                  <a:lnTo>
                    <a:pt x="548423" y="1608299"/>
                  </a:lnTo>
                  <a:lnTo>
                    <a:pt x="592573" y="1622730"/>
                  </a:lnTo>
                  <a:lnTo>
                    <a:pt x="637774" y="1634712"/>
                  </a:lnTo>
                  <a:lnTo>
                    <a:pt x="683947" y="1644166"/>
                  </a:lnTo>
                  <a:lnTo>
                    <a:pt x="731016" y="1651015"/>
                  </a:lnTo>
                  <a:lnTo>
                    <a:pt x="778904" y="1655181"/>
                  </a:lnTo>
                  <a:lnTo>
                    <a:pt x="827532" y="1656587"/>
                  </a:lnTo>
                  <a:lnTo>
                    <a:pt x="876159" y="1655181"/>
                  </a:lnTo>
                  <a:lnTo>
                    <a:pt x="924047" y="1651015"/>
                  </a:lnTo>
                  <a:lnTo>
                    <a:pt x="971116" y="1644166"/>
                  </a:lnTo>
                  <a:lnTo>
                    <a:pt x="1017289" y="1634712"/>
                  </a:lnTo>
                  <a:lnTo>
                    <a:pt x="1062490" y="1622730"/>
                  </a:lnTo>
                  <a:lnTo>
                    <a:pt x="1106640" y="1608299"/>
                  </a:lnTo>
                  <a:lnTo>
                    <a:pt x="1149661" y="1591496"/>
                  </a:lnTo>
                  <a:lnTo>
                    <a:pt x="1191476" y="1572399"/>
                  </a:lnTo>
                  <a:lnTo>
                    <a:pt x="1232008" y="1551085"/>
                  </a:lnTo>
                  <a:lnTo>
                    <a:pt x="1271179" y="1527632"/>
                  </a:lnTo>
                  <a:lnTo>
                    <a:pt x="1308911" y="1502118"/>
                  </a:lnTo>
                  <a:lnTo>
                    <a:pt x="1345127" y="1474621"/>
                  </a:lnTo>
                  <a:lnTo>
                    <a:pt x="1379749" y="1445217"/>
                  </a:lnTo>
                  <a:lnTo>
                    <a:pt x="1412700" y="1413986"/>
                  </a:lnTo>
                  <a:lnTo>
                    <a:pt x="1443901" y="1381004"/>
                  </a:lnTo>
                  <a:lnTo>
                    <a:pt x="1473277" y="1346349"/>
                  </a:lnTo>
                  <a:lnTo>
                    <a:pt x="1500747" y="1310099"/>
                  </a:lnTo>
                  <a:lnTo>
                    <a:pt x="1526236" y="1272332"/>
                  </a:lnTo>
                  <a:lnTo>
                    <a:pt x="1549666" y="1233125"/>
                  </a:lnTo>
                  <a:lnTo>
                    <a:pt x="1570959" y="1192556"/>
                  </a:lnTo>
                  <a:lnTo>
                    <a:pt x="1590038" y="1150703"/>
                  </a:lnTo>
                  <a:lnTo>
                    <a:pt x="1606824" y="1107643"/>
                  </a:lnTo>
                  <a:lnTo>
                    <a:pt x="1621240" y="1063454"/>
                  </a:lnTo>
                  <a:lnTo>
                    <a:pt x="1633210" y="1018214"/>
                  </a:lnTo>
                  <a:lnTo>
                    <a:pt x="1642654" y="972000"/>
                  </a:lnTo>
                  <a:lnTo>
                    <a:pt x="1649497" y="924890"/>
                  </a:lnTo>
                  <a:lnTo>
                    <a:pt x="1653659" y="876962"/>
                  </a:lnTo>
                  <a:lnTo>
                    <a:pt x="1655064" y="828293"/>
                  </a:lnTo>
                  <a:lnTo>
                    <a:pt x="1653659" y="779625"/>
                  </a:lnTo>
                  <a:lnTo>
                    <a:pt x="1649497" y="731697"/>
                  </a:lnTo>
                  <a:lnTo>
                    <a:pt x="1642654" y="684587"/>
                  </a:lnTo>
                  <a:lnTo>
                    <a:pt x="1633210" y="638373"/>
                  </a:lnTo>
                  <a:lnTo>
                    <a:pt x="1621240" y="593133"/>
                  </a:lnTo>
                  <a:lnTo>
                    <a:pt x="1606824" y="548944"/>
                  </a:lnTo>
                  <a:lnTo>
                    <a:pt x="1590038" y="505884"/>
                  </a:lnTo>
                  <a:lnTo>
                    <a:pt x="1570959" y="464031"/>
                  </a:lnTo>
                  <a:lnTo>
                    <a:pt x="1549666" y="423462"/>
                  </a:lnTo>
                  <a:lnTo>
                    <a:pt x="1526236" y="384255"/>
                  </a:lnTo>
                  <a:lnTo>
                    <a:pt x="1500747" y="346488"/>
                  </a:lnTo>
                  <a:lnTo>
                    <a:pt x="1473277" y="310238"/>
                  </a:lnTo>
                  <a:lnTo>
                    <a:pt x="1443901" y="275583"/>
                  </a:lnTo>
                  <a:lnTo>
                    <a:pt x="1412700" y="242601"/>
                  </a:lnTo>
                  <a:lnTo>
                    <a:pt x="1379749" y="211370"/>
                  </a:lnTo>
                  <a:lnTo>
                    <a:pt x="1345127" y="181966"/>
                  </a:lnTo>
                  <a:lnTo>
                    <a:pt x="1308911" y="154469"/>
                  </a:lnTo>
                  <a:lnTo>
                    <a:pt x="1271179" y="128955"/>
                  </a:lnTo>
                  <a:lnTo>
                    <a:pt x="1232008" y="105502"/>
                  </a:lnTo>
                  <a:lnTo>
                    <a:pt x="1191476" y="84188"/>
                  </a:lnTo>
                  <a:lnTo>
                    <a:pt x="1149661" y="65091"/>
                  </a:lnTo>
                  <a:lnTo>
                    <a:pt x="1106640" y="48288"/>
                  </a:lnTo>
                  <a:lnTo>
                    <a:pt x="1062490" y="33857"/>
                  </a:lnTo>
                  <a:lnTo>
                    <a:pt x="1017289" y="21875"/>
                  </a:lnTo>
                  <a:lnTo>
                    <a:pt x="971116" y="12421"/>
                  </a:lnTo>
                  <a:lnTo>
                    <a:pt x="924047" y="5572"/>
                  </a:lnTo>
                  <a:lnTo>
                    <a:pt x="876159" y="1406"/>
                  </a:lnTo>
                  <a:lnTo>
                    <a:pt x="82753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565636" y="5169407"/>
              <a:ext cx="1655445" cy="1656714"/>
            </a:xfrm>
            <a:custGeom>
              <a:avLst/>
              <a:gdLst/>
              <a:ahLst/>
              <a:cxnLst/>
              <a:rect l="l" t="t" r="r" b="b"/>
              <a:pathLst>
                <a:path w="1655444" h="1656715">
                  <a:moveTo>
                    <a:pt x="0" y="828293"/>
                  </a:moveTo>
                  <a:lnTo>
                    <a:pt x="1404" y="779625"/>
                  </a:lnTo>
                  <a:lnTo>
                    <a:pt x="5566" y="731697"/>
                  </a:lnTo>
                  <a:lnTo>
                    <a:pt x="12409" y="684587"/>
                  </a:lnTo>
                  <a:lnTo>
                    <a:pt x="21853" y="638373"/>
                  </a:lnTo>
                  <a:lnTo>
                    <a:pt x="33823" y="593133"/>
                  </a:lnTo>
                  <a:lnTo>
                    <a:pt x="48239" y="548944"/>
                  </a:lnTo>
                  <a:lnTo>
                    <a:pt x="65025" y="505884"/>
                  </a:lnTo>
                  <a:lnTo>
                    <a:pt x="84104" y="464031"/>
                  </a:lnTo>
                  <a:lnTo>
                    <a:pt x="105397" y="423462"/>
                  </a:lnTo>
                  <a:lnTo>
                    <a:pt x="128827" y="384255"/>
                  </a:lnTo>
                  <a:lnTo>
                    <a:pt x="154316" y="346488"/>
                  </a:lnTo>
                  <a:lnTo>
                    <a:pt x="181786" y="310238"/>
                  </a:lnTo>
                  <a:lnTo>
                    <a:pt x="211162" y="275583"/>
                  </a:lnTo>
                  <a:lnTo>
                    <a:pt x="242363" y="242601"/>
                  </a:lnTo>
                  <a:lnTo>
                    <a:pt x="275314" y="211370"/>
                  </a:lnTo>
                  <a:lnTo>
                    <a:pt x="309936" y="181966"/>
                  </a:lnTo>
                  <a:lnTo>
                    <a:pt x="346152" y="154469"/>
                  </a:lnTo>
                  <a:lnTo>
                    <a:pt x="383884" y="128955"/>
                  </a:lnTo>
                  <a:lnTo>
                    <a:pt x="423055" y="105502"/>
                  </a:lnTo>
                  <a:lnTo>
                    <a:pt x="463587" y="84188"/>
                  </a:lnTo>
                  <a:lnTo>
                    <a:pt x="505402" y="65091"/>
                  </a:lnTo>
                  <a:lnTo>
                    <a:pt x="548423" y="48288"/>
                  </a:lnTo>
                  <a:lnTo>
                    <a:pt x="592573" y="33857"/>
                  </a:lnTo>
                  <a:lnTo>
                    <a:pt x="637774" y="21875"/>
                  </a:lnTo>
                  <a:lnTo>
                    <a:pt x="683947" y="12421"/>
                  </a:lnTo>
                  <a:lnTo>
                    <a:pt x="731016" y="5572"/>
                  </a:lnTo>
                  <a:lnTo>
                    <a:pt x="778904" y="1406"/>
                  </a:lnTo>
                  <a:lnTo>
                    <a:pt x="827532" y="0"/>
                  </a:lnTo>
                  <a:lnTo>
                    <a:pt x="876159" y="1406"/>
                  </a:lnTo>
                  <a:lnTo>
                    <a:pt x="924047" y="5572"/>
                  </a:lnTo>
                  <a:lnTo>
                    <a:pt x="971116" y="12421"/>
                  </a:lnTo>
                  <a:lnTo>
                    <a:pt x="1017289" y="21875"/>
                  </a:lnTo>
                  <a:lnTo>
                    <a:pt x="1062490" y="33857"/>
                  </a:lnTo>
                  <a:lnTo>
                    <a:pt x="1106640" y="48288"/>
                  </a:lnTo>
                  <a:lnTo>
                    <a:pt x="1149661" y="65091"/>
                  </a:lnTo>
                  <a:lnTo>
                    <a:pt x="1191476" y="84188"/>
                  </a:lnTo>
                  <a:lnTo>
                    <a:pt x="1232008" y="105502"/>
                  </a:lnTo>
                  <a:lnTo>
                    <a:pt x="1271179" y="128955"/>
                  </a:lnTo>
                  <a:lnTo>
                    <a:pt x="1308911" y="154469"/>
                  </a:lnTo>
                  <a:lnTo>
                    <a:pt x="1345127" y="181966"/>
                  </a:lnTo>
                  <a:lnTo>
                    <a:pt x="1379749" y="211370"/>
                  </a:lnTo>
                  <a:lnTo>
                    <a:pt x="1412700" y="242601"/>
                  </a:lnTo>
                  <a:lnTo>
                    <a:pt x="1443901" y="275583"/>
                  </a:lnTo>
                  <a:lnTo>
                    <a:pt x="1473277" y="310238"/>
                  </a:lnTo>
                  <a:lnTo>
                    <a:pt x="1500747" y="346488"/>
                  </a:lnTo>
                  <a:lnTo>
                    <a:pt x="1526236" y="384255"/>
                  </a:lnTo>
                  <a:lnTo>
                    <a:pt x="1549666" y="423462"/>
                  </a:lnTo>
                  <a:lnTo>
                    <a:pt x="1570959" y="464031"/>
                  </a:lnTo>
                  <a:lnTo>
                    <a:pt x="1590038" y="505884"/>
                  </a:lnTo>
                  <a:lnTo>
                    <a:pt x="1606824" y="548944"/>
                  </a:lnTo>
                  <a:lnTo>
                    <a:pt x="1621240" y="593133"/>
                  </a:lnTo>
                  <a:lnTo>
                    <a:pt x="1633210" y="638373"/>
                  </a:lnTo>
                  <a:lnTo>
                    <a:pt x="1642654" y="684587"/>
                  </a:lnTo>
                  <a:lnTo>
                    <a:pt x="1649497" y="731697"/>
                  </a:lnTo>
                  <a:lnTo>
                    <a:pt x="1653659" y="779625"/>
                  </a:lnTo>
                  <a:lnTo>
                    <a:pt x="1655064" y="828293"/>
                  </a:lnTo>
                  <a:lnTo>
                    <a:pt x="1653659" y="876962"/>
                  </a:lnTo>
                  <a:lnTo>
                    <a:pt x="1649497" y="924890"/>
                  </a:lnTo>
                  <a:lnTo>
                    <a:pt x="1642654" y="972000"/>
                  </a:lnTo>
                  <a:lnTo>
                    <a:pt x="1633210" y="1018214"/>
                  </a:lnTo>
                  <a:lnTo>
                    <a:pt x="1621240" y="1063454"/>
                  </a:lnTo>
                  <a:lnTo>
                    <a:pt x="1606824" y="1107643"/>
                  </a:lnTo>
                  <a:lnTo>
                    <a:pt x="1590038" y="1150703"/>
                  </a:lnTo>
                  <a:lnTo>
                    <a:pt x="1570959" y="1192556"/>
                  </a:lnTo>
                  <a:lnTo>
                    <a:pt x="1549666" y="1233125"/>
                  </a:lnTo>
                  <a:lnTo>
                    <a:pt x="1526236" y="1272332"/>
                  </a:lnTo>
                  <a:lnTo>
                    <a:pt x="1500747" y="1310099"/>
                  </a:lnTo>
                  <a:lnTo>
                    <a:pt x="1473277" y="1346349"/>
                  </a:lnTo>
                  <a:lnTo>
                    <a:pt x="1443901" y="1381004"/>
                  </a:lnTo>
                  <a:lnTo>
                    <a:pt x="1412700" y="1413986"/>
                  </a:lnTo>
                  <a:lnTo>
                    <a:pt x="1379749" y="1445217"/>
                  </a:lnTo>
                  <a:lnTo>
                    <a:pt x="1345127" y="1474621"/>
                  </a:lnTo>
                  <a:lnTo>
                    <a:pt x="1308911" y="1502118"/>
                  </a:lnTo>
                  <a:lnTo>
                    <a:pt x="1271179" y="1527632"/>
                  </a:lnTo>
                  <a:lnTo>
                    <a:pt x="1232008" y="1551085"/>
                  </a:lnTo>
                  <a:lnTo>
                    <a:pt x="1191476" y="1572399"/>
                  </a:lnTo>
                  <a:lnTo>
                    <a:pt x="1149661" y="1591496"/>
                  </a:lnTo>
                  <a:lnTo>
                    <a:pt x="1106640" y="1608299"/>
                  </a:lnTo>
                  <a:lnTo>
                    <a:pt x="1062490" y="1622730"/>
                  </a:lnTo>
                  <a:lnTo>
                    <a:pt x="1017289" y="1634712"/>
                  </a:lnTo>
                  <a:lnTo>
                    <a:pt x="971116" y="1644166"/>
                  </a:lnTo>
                  <a:lnTo>
                    <a:pt x="924047" y="1651015"/>
                  </a:lnTo>
                  <a:lnTo>
                    <a:pt x="876159" y="1655181"/>
                  </a:lnTo>
                  <a:lnTo>
                    <a:pt x="827532" y="1656587"/>
                  </a:lnTo>
                  <a:lnTo>
                    <a:pt x="778904" y="1655181"/>
                  </a:lnTo>
                  <a:lnTo>
                    <a:pt x="731016" y="1651015"/>
                  </a:lnTo>
                  <a:lnTo>
                    <a:pt x="683947" y="1644166"/>
                  </a:lnTo>
                  <a:lnTo>
                    <a:pt x="637774" y="1634712"/>
                  </a:lnTo>
                  <a:lnTo>
                    <a:pt x="592573" y="1622730"/>
                  </a:lnTo>
                  <a:lnTo>
                    <a:pt x="548423" y="1608299"/>
                  </a:lnTo>
                  <a:lnTo>
                    <a:pt x="505402" y="1591496"/>
                  </a:lnTo>
                  <a:lnTo>
                    <a:pt x="463587" y="1572399"/>
                  </a:lnTo>
                  <a:lnTo>
                    <a:pt x="423055" y="1551085"/>
                  </a:lnTo>
                  <a:lnTo>
                    <a:pt x="383884" y="1527632"/>
                  </a:lnTo>
                  <a:lnTo>
                    <a:pt x="346152" y="1502118"/>
                  </a:lnTo>
                  <a:lnTo>
                    <a:pt x="309936" y="1474621"/>
                  </a:lnTo>
                  <a:lnTo>
                    <a:pt x="275314" y="1445217"/>
                  </a:lnTo>
                  <a:lnTo>
                    <a:pt x="242363" y="1413986"/>
                  </a:lnTo>
                  <a:lnTo>
                    <a:pt x="211162" y="1381004"/>
                  </a:lnTo>
                  <a:lnTo>
                    <a:pt x="181786" y="1346349"/>
                  </a:lnTo>
                  <a:lnTo>
                    <a:pt x="154316" y="1310099"/>
                  </a:lnTo>
                  <a:lnTo>
                    <a:pt x="128827" y="1272332"/>
                  </a:lnTo>
                  <a:lnTo>
                    <a:pt x="105397" y="1233125"/>
                  </a:lnTo>
                  <a:lnTo>
                    <a:pt x="84104" y="1192556"/>
                  </a:lnTo>
                  <a:lnTo>
                    <a:pt x="65025" y="1150703"/>
                  </a:lnTo>
                  <a:lnTo>
                    <a:pt x="48239" y="1107643"/>
                  </a:lnTo>
                  <a:lnTo>
                    <a:pt x="33823" y="1063454"/>
                  </a:lnTo>
                  <a:lnTo>
                    <a:pt x="21853" y="1018214"/>
                  </a:lnTo>
                  <a:lnTo>
                    <a:pt x="12409" y="972000"/>
                  </a:lnTo>
                  <a:lnTo>
                    <a:pt x="5566" y="924890"/>
                  </a:lnTo>
                  <a:lnTo>
                    <a:pt x="1404" y="876962"/>
                  </a:lnTo>
                  <a:lnTo>
                    <a:pt x="0" y="828293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729466" y="5346953"/>
              <a:ext cx="1329055" cy="1330960"/>
            </a:xfrm>
            <a:custGeom>
              <a:avLst/>
              <a:gdLst/>
              <a:ahLst/>
              <a:cxnLst/>
              <a:rect l="l" t="t" r="r" b="b"/>
              <a:pathLst>
                <a:path w="1329055" h="1330959">
                  <a:moveTo>
                    <a:pt x="664463" y="0"/>
                  </a:moveTo>
                  <a:lnTo>
                    <a:pt x="617003" y="1670"/>
                  </a:lnTo>
                  <a:lnTo>
                    <a:pt x="570445" y="6605"/>
                  </a:lnTo>
                  <a:lnTo>
                    <a:pt x="524901" y="14693"/>
                  </a:lnTo>
                  <a:lnTo>
                    <a:pt x="480483" y="25822"/>
                  </a:lnTo>
                  <a:lnTo>
                    <a:pt x="437304" y="39878"/>
                  </a:lnTo>
                  <a:lnTo>
                    <a:pt x="395476" y="56749"/>
                  </a:lnTo>
                  <a:lnTo>
                    <a:pt x="355112" y="76323"/>
                  </a:lnTo>
                  <a:lnTo>
                    <a:pt x="316323" y="98487"/>
                  </a:lnTo>
                  <a:lnTo>
                    <a:pt x="279223" y="123129"/>
                  </a:lnTo>
                  <a:lnTo>
                    <a:pt x="243923" y="150135"/>
                  </a:lnTo>
                  <a:lnTo>
                    <a:pt x="210536" y="179394"/>
                  </a:lnTo>
                  <a:lnTo>
                    <a:pt x="179175" y="210793"/>
                  </a:lnTo>
                  <a:lnTo>
                    <a:pt x="149951" y="244219"/>
                  </a:lnTo>
                  <a:lnTo>
                    <a:pt x="122977" y="279560"/>
                  </a:lnTo>
                  <a:lnTo>
                    <a:pt x="98365" y="316704"/>
                  </a:lnTo>
                  <a:lnTo>
                    <a:pt x="76228" y="355537"/>
                  </a:lnTo>
                  <a:lnTo>
                    <a:pt x="56678" y="395947"/>
                  </a:lnTo>
                  <a:lnTo>
                    <a:pt x="39828" y="437821"/>
                  </a:lnTo>
                  <a:lnTo>
                    <a:pt x="25789" y="481048"/>
                  </a:lnTo>
                  <a:lnTo>
                    <a:pt x="14675" y="525515"/>
                  </a:lnTo>
                  <a:lnTo>
                    <a:pt x="6597" y="571108"/>
                  </a:lnTo>
                  <a:lnTo>
                    <a:pt x="1668" y="617716"/>
                  </a:lnTo>
                  <a:lnTo>
                    <a:pt x="0" y="665226"/>
                  </a:lnTo>
                  <a:lnTo>
                    <a:pt x="1668" y="712735"/>
                  </a:lnTo>
                  <a:lnTo>
                    <a:pt x="6597" y="759343"/>
                  </a:lnTo>
                  <a:lnTo>
                    <a:pt x="14675" y="804936"/>
                  </a:lnTo>
                  <a:lnTo>
                    <a:pt x="25789" y="849403"/>
                  </a:lnTo>
                  <a:lnTo>
                    <a:pt x="39828" y="892630"/>
                  </a:lnTo>
                  <a:lnTo>
                    <a:pt x="56678" y="934504"/>
                  </a:lnTo>
                  <a:lnTo>
                    <a:pt x="76228" y="974914"/>
                  </a:lnTo>
                  <a:lnTo>
                    <a:pt x="98365" y="1013747"/>
                  </a:lnTo>
                  <a:lnTo>
                    <a:pt x="122977" y="1050891"/>
                  </a:lnTo>
                  <a:lnTo>
                    <a:pt x="149951" y="1086232"/>
                  </a:lnTo>
                  <a:lnTo>
                    <a:pt x="179175" y="1119658"/>
                  </a:lnTo>
                  <a:lnTo>
                    <a:pt x="210536" y="1151057"/>
                  </a:lnTo>
                  <a:lnTo>
                    <a:pt x="243923" y="1180316"/>
                  </a:lnTo>
                  <a:lnTo>
                    <a:pt x="279223" y="1207322"/>
                  </a:lnTo>
                  <a:lnTo>
                    <a:pt x="316323" y="1231964"/>
                  </a:lnTo>
                  <a:lnTo>
                    <a:pt x="355112" y="1254128"/>
                  </a:lnTo>
                  <a:lnTo>
                    <a:pt x="395476" y="1273702"/>
                  </a:lnTo>
                  <a:lnTo>
                    <a:pt x="437304" y="1290573"/>
                  </a:lnTo>
                  <a:lnTo>
                    <a:pt x="480483" y="1304629"/>
                  </a:lnTo>
                  <a:lnTo>
                    <a:pt x="524901" y="1315758"/>
                  </a:lnTo>
                  <a:lnTo>
                    <a:pt x="570445" y="1323846"/>
                  </a:lnTo>
                  <a:lnTo>
                    <a:pt x="617003" y="1328781"/>
                  </a:lnTo>
                  <a:lnTo>
                    <a:pt x="664463" y="1330452"/>
                  </a:lnTo>
                  <a:lnTo>
                    <a:pt x="711924" y="1328781"/>
                  </a:lnTo>
                  <a:lnTo>
                    <a:pt x="758482" y="1323846"/>
                  </a:lnTo>
                  <a:lnTo>
                    <a:pt x="804026" y="1315758"/>
                  </a:lnTo>
                  <a:lnTo>
                    <a:pt x="848444" y="1304629"/>
                  </a:lnTo>
                  <a:lnTo>
                    <a:pt x="891623" y="1290573"/>
                  </a:lnTo>
                  <a:lnTo>
                    <a:pt x="933451" y="1273702"/>
                  </a:lnTo>
                  <a:lnTo>
                    <a:pt x="973815" y="1254128"/>
                  </a:lnTo>
                  <a:lnTo>
                    <a:pt x="1012604" y="1231964"/>
                  </a:lnTo>
                  <a:lnTo>
                    <a:pt x="1049704" y="1207322"/>
                  </a:lnTo>
                  <a:lnTo>
                    <a:pt x="1085004" y="1180316"/>
                  </a:lnTo>
                  <a:lnTo>
                    <a:pt x="1118391" y="1151057"/>
                  </a:lnTo>
                  <a:lnTo>
                    <a:pt x="1149752" y="1119658"/>
                  </a:lnTo>
                  <a:lnTo>
                    <a:pt x="1178976" y="1086232"/>
                  </a:lnTo>
                  <a:lnTo>
                    <a:pt x="1205950" y="1050891"/>
                  </a:lnTo>
                  <a:lnTo>
                    <a:pt x="1230562" y="1013747"/>
                  </a:lnTo>
                  <a:lnTo>
                    <a:pt x="1252699" y="974914"/>
                  </a:lnTo>
                  <a:lnTo>
                    <a:pt x="1272249" y="934504"/>
                  </a:lnTo>
                  <a:lnTo>
                    <a:pt x="1289099" y="892630"/>
                  </a:lnTo>
                  <a:lnTo>
                    <a:pt x="1303138" y="849403"/>
                  </a:lnTo>
                  <a:lnTo>
                    <a:pt x="1314252" y="804936"/>
                  </a:lnTo>
                  <a:lnTo>
                    <a:pt x="1322330" y="759343"/>
                  </a:lnTo>
                  <a:lnTo>
                    <a:pt x="1327259" y="712735"/>
                  </a:lnTo>
                  <a:lnTo>
                    <a:pt x="1328927" y="665226"/>
                  </a:lnTo>
                  <a:lnTo>
                    <a:pt x="1327259" y="617716"/>
                  </a:lnTo>
                  <a:lnTo>
                    <a:pt x="1322330" y="571108"/>
                  </a:lnTo>
                  <a:lnTo>
                    <a:pt x="1314252" y="525515"/>
                  </a:lnTo>
                  <a:lnTo>
                    <a:pt x="1303138" y="481048"/>
                  </a:lnTo>
                  <a:lnTo>
                    <a:pt x="1289099" y="437821"/>
                  </a:lnTo>
                  <a:lnTo>
                    <a:pt x="1272249" y="395947"/>
                  </a:lnTo>
                  <a:lnTo>
                    <a:pt x="1252699" y="355537"/>
                  </a:lnTo>
                  <a:lnTo>
                    <a:pt x="1230562" y="316704"/>
                  </a:lnTo>
                  <a:lnTo>
                    <a:pt x="1205950" y="279560"/>
                  </a:lnTo>
                  <a:lnTo>
                    <a:pt x="1178976" y="244219"/>
                  </a:lnTo>
                  <a:lnTo>
                    <a:pt x="1149752" y="210793"/>
                  </a:lnTo>
                  <a:lnTo>
                    <a:pt x="1118391" y="179394"/>
                  </a:lnTo>
                  <a:lnTo>
                    <a:pt x="1085004" y="150135"/>
                  </a:lnTo>
                  <a:lnTo>
                    <a:pt x="1049704" y="123129"/>
                  </a:lnTo>
                  <a:lnTo>
                    <a:pt x="1012604" y="98487"/>
                  </a:lnTo>
                  <a:lnTo>
                    <a:pt x="973815" y="76323"/>
                  </a:lnTo>
                  <a:lnTo>
                    <a:pt x="933451" y="56749"/>
                  </a:lnTo>
                  <a:lnTo>
                    <a:pt x="891623" y="39878"/>
                  </a:lnTo>
                  <a:lnTo>
                    <a:pt x="848444" y="25822"/>
                  </a:lnTo>
                  <a:lnTo>
                    <a:pt x="804026" y="14693"/>
                  </a:lnTo>
                  <a:lnTo>
                    <a:pt x="758482" y="6605"/>
                  </a:lnTo>
                  <a:lnTo>
                    <a:pt x="711924" y="1670"/>
                  </a:lnTo>
                  <a:lnTo>
                    <a:pt x="66446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729466" y="5346953"/>
              <a:ext cx="1329055" cy="1330960"/>
            </a:xfrm>
            <a:custGeom>
              <a:avLst/>
              <a:gdLst/>
              <a:ahLst/>
              <a:cxnLst/>
              <a:rect l="l" t="t" r="r" b="b"/>
              <a:pathLst>
                <a:path w="1329055" h="1330959">
                  <a:moveTo>
                    <a:pt x="0" y="665226"/>
                  </a:moveTo>
                  <a:lnTo>
                    <a:pt x="1668" y="617716"/>
                  </a:lnTo>
                  <a:lnTo>
                    <a:pt x="6597" y="571108"/>
                  </a:lnTo>
                  <a:lnTo>
                    <a:pt x="14675" y="525515"/>
                  </a:lnTo>
                  <a:lnTo>
                    <a:pt x="25789" y="481048"/>
                  </a:lnTo>
                  <a:lnTo>
                    <a:pt x="39828" y="437821"/>
                  </a:lnTo>
                  <a:lnTo>
                    <a:pt x="56678" y="395947"/>
                  </a:lnTo>
                  <a:lnTo>
                    <a:pt x="76228" y="355537"/>
                  </a:lnTo>
                  <a:lnTo>
                    <a:pt x="98365" y="316704"/>
                  </a:lnTo>
                  <a:lnTo>
                    <a:pt x="122977" y="279560"/>
                  </a:lnTo>
                  <a:lnTo>
                    <a:pt x="149951" y="244219"/>
                  </a:lnTo>
                  <a:lnTo>
                    <a:pt x="179175" y="210793"/>
                  </a:lnTo>
                  <a:lnTo>
                    <a:pt x="210536" y="179394"/>
                  </a:lnTo>
                  <a:lnTo>
                    <a:pt x="243923" y="150135"/>
                  </a:lnTo>
                  <a:lnTo>
                    <a:pt x="279223" y="123129"/>
                  </a:lnTo>
                  <a:lnTo>
                    <a:pt x="316323" y="98487"/>
                  </a:lnTo>
                  <a:lnTo>
                    <a:pt x="355112" y="76323"/>
                  </a:lnTo>
                  <a:lnTo>
                    <a:pt x="395476" y="56749"/>
                  </a:lnTo>
                  <a:lnTo>
                    <a:pt x="437304" y="39878"/>
                  </a:lnTo>
                  <a:lnTo>
                    <a:pt x="480483" y="25822"/>
                  </a:lnTo>
                  <a:lnTo>
                    <a:pt x="524901" y="14693"/>
                  </a:lnTo>
                  <a:lnTo>
                    <a:pt x="570445" y="6605"/>
                  </a:lnTo>
                  <a:lnTo>
                    <a:pt x="617003" y="1670"/>
                  </a:lnTo>
                  <a:lnTo>
                    <a:pt x="664463" y="0"/>
                  </a:lnTo>
                  <a:lnTo>
                    <a:pt x="711924" y="1670"/>
                  </a:lnTo>
                  <a:lnTo>
                    <a:pt x="758482" y="6605"/>
                  </a:lnTo>
                  <a:lnTo>
                    <a:pt x="804026" y="14693"/>
                  </a:lnTo>
                  <a:lnTo>
                    <a:pt x="848444" y="25822"/>
                  </a:lnTo>
                  <a:lnTo>
                    <a:pt x="891623" y="39878"/>
                  </a:lnTo>
                  <a:lnTo>
                    <a:pt x="933451" y="56749"/>
                  </a:lnTo>
                  <a:lnTo>
                    <a:pt x="973815" y="76323"/>
                  </a:lnTo>
                  <a:lnTo>
                    <a:pt x="1012604" y="98487"/>
                  </a:lnTo>
                  <a:lnTo>
                    <a:pt x="1049704" y="123129"/>
                  </a:lnTo>
                  <a:lnTo>
                    <a:pt x="1085004" y="150135"/>
                  </a:lnTo>
                  <a:lnTo>
                    <a:pt x="1118391" y="179394"/>
                  </a:lnTo>
                  <a:lnTo>
                    <a:pt x="1149752" y="210793"/>
                  </a:lnTo>
                  <a:lnTo>
                    <a:pt x="1178976" y="244219"/>
                  </a:lnTo>
                  <a:lnTo>
                    <a:pt x="1205950" y="279560"/>
                  </a:lnTo>
                  <a:lnTo>
                    <a:pt x="1230562" y="316704"/>
                  </a:lnTo>
                  <a:lnTo>
                    <a:pt x="1252699" y="355537"/>
                  </a:lnTo>
                  <a:lnTo>
                    <a:pt x="1272249" y="395947"/>
                  </a:lnTo>
                  <a:lnTo>
                    <a:pt x="1289099" y="437821"/>
                  </a:lnTo>
                  <a:lnTo>
                    <a:pt x="1303138" y="481048"/>
                  </a:lnTo>
                  <a:lnTo>
                    <a:pt x="1314252" y="525515"/>
                  </a:lnTo>
                  <a:lnTo>
                    <a:pt x="1322330" y="571108"/>
                  </a:lnTo>
                  <a:lnTo>
                    <a:pt x="1327259" y="617716"/>
                  </a:lnTo>
                  <a:lnTo>
                    <a:pt x="1328927" y="665226"/>
                  </a:lnTo>
                  <a:lnTo>
                    <a:pt x="1327259" y="712735"/>
                  </a:lnTo>
                  <a:lnTo>
                    <a:pt x="1322330" y="759343"/>
                  </a:lnTo>
                  <a:lnTo>
                    <a:pt x="1314252" y="804936"/>
                  </a:lnTo>
                  <a:lnTo>
                    <a:pt x="1303138" y="849403"/>
                  </a:lnTo>
                  <a:lnTo>
                    <a:pt x="1289099" y="892630"/>
                  </a:lnTo>
                  <a:lnTo>
                    <a:pt x="1272249" y="934504"/>
                  </a:lnTo>
                  <a:lnTo>
                    <a:pt x="1252699" y="974914"/>
                  </a:lnTo>
                  <a:lnTo>
                    <a:pt x="1230562" y="1013747"/>
                  </a:lnTo>
                  <a:lnTo>
                    <a:pt x="1205950" y="1050891"/>
                  </a:lnTo>
                  <a:lnTo>
                    <a:pt x="1178976" y="1086232"/>
                  </a:lnTo>
                  <a:lnTo>
                    <a:pt x="1149752" y="1119658"/>
                  </a:lnTo>
                  <a:lnTo>
                    <a:pt x="1118391" y="1151057"/>
                  </a:lnTo>
                  <a:lnTo>
                    <a:pt x="1085004" y="1180316"/>
                  </a:lnTo>
                  <a:lnTo>
                    <a:pt x="1049704" y="1207322"/>
                  </a:lnTo>
                  <a:lnTo>
                    <a:pt x="1012604" y="1231964"/>
                  </a:lnTo>
                  <a:lnTo>
                    <a:pt x="973815" y="1254128"/>
                  </a:lnTo>
                  <a:lnTo>
                    <a:pt x="933451" y="1273702"/>
                  </a:lnTo>
                  <a:lnTo>
                    <a:pt x="891623" y="1290573"/>
                  </a:lnTo>
                  <a:lnTo>
                    <a:pt x="848444" y="1304629"/>
                  </a:lnTo>
                  <a:lnTo>
                    <a:pt x="804026" y="1315758"/>
                  </a:lnTo>
                  <a:lnTo>
                    <a:pt x="758482" y="1323846"/>
                  </a:lnTo>
                  <a:lnTo>
                    <a:pt x="711924" y="1328781"/>
                  </a:lnTo>
                  <a:lnTo>
                    <a:pt x="664463" y="1330452"/>
                  </a:lnTo>
                  <a:lnTo>
                    <a:pt x="617003" y="1328781"/>
                  </a:lnTo>
                  <a:lnTo>
                    <a:pt x="570445" y="1323846"/>
                  </a:lnTo>
                  <a:lnTo>
                    <a:pt x="524901" y="1315758"/>
                  </a:lnTo>
                  <a:lnTo>
                    <a:pt x="480483" y="1304629"/>
                  </a:lnTo>
                  <a:lnTo>
                    <a:pt x="437304" y="1290573"/>
                  </a:lnTo>
                  <a:lnTo>
                    <a:pt x="395476" y="1273702"/>
                  </a:lnTo>
                  <a:lnTo>
                    <a:pt x="355112" y="1254128"/>
                  </a:lnTo>
                  <a:lnTo>
                    <a:pt x="316323" y="1231964"/>
                  </a:lnTo>
                  <a:lnTo>
                    <a:pt x="279223" y="1207322"/>
                  </a:lnTo>
                  <a:lnTo>
                    <a:pt x="243923" y="1180316"/>
                  </a:lnTo>
                  <a:lnTo>
                    <a:pt x="210536" y="1151057"/>
                  </a:lnTo>
                  <a:lnTo>
                    <a:pt x="179175" y="1119658"/>
                  </a:lnTo>
                  <a:lnTo>
                    <a:pt x="149951" y="1086232"/>
                  </a:lnTo>
                  <a:lnTo>
                    <a:pt x="122977" y="1050891"/>
                  </a:lnTo>
                  <a:lnTo>
                    <a:pt x="98365" y="1013747"/>
                  </a:lnTo>
                  <a:lnTo>
                    <a:pt x="76228" y="974914"/>
                  </a:lnTo>
                  <a:lnTo>
                    <a:pt x="56678" y="934504"/>
                  </a:lnTo>
                  <a:lnTo>
                    <a:pt x="39828" y="892630"/>
                  </a:lnTo>
                  <a:lnTo>
                    <a:pt x="25789" y="849403"/>
                  </a:lnTo>
                  <a:lnTo>
                    <a:pt x="14675" y="804936"/>
                  </a:lnTo>
                  <a:lnTo>
                    <a:pt x="6597" y="759343"/>
                  </a:lnTo>
                  <a:lnTo>
                    <a:pt x="1668" y="712735"/>
                  </a:lnTo>
                  <a:lnTo>
                    <a:pt x="0" y="66522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92940" y="5612891"/>
              <a:ext cx="599440" cy="797560"/>
            </a:xfrm>
            <a:custGeom>
              <a:avLst/>
              <a:gdLst/>
              <a:ahLst/>
              <a:cxnLst/>
              <a:rect l="l" t="t" r="r" b="b"/>
              <a:pathLst>
                <a:path w="599440" h="797560">
                  <a:moveTo>
                    <a:pt x="598932" y="74803"/>
                  </a:moveTo>
                  <a:lnTo>
                    <a:pt x="568477" y="41935"/>
                  </a:lnTo>
                  <a:lnTo>
                    <a:pt x="486740" y="16446"/>
                  </a:lnTo>
                  <a:lnTo>
                    <a:pt x="431139" y="7620"/>
                  </a:lnTo>
                  <a:lnTo>
                    <a:pt x="368109" y="1981"/>
                  </a:lnTo>
                  <a:lnTo>
                    <a:pt x="299466" y="0"/>
                  </a:lnTo>
                  <a:lnTo>
                    <a:pt x="230809" y="1981"/>
                  </a:lnTo>
                  <a:lnTo>
                    <a:pt x="167779" y="7620"/>
                  </a:lnTo>
                  <a:lnTo>
                    <a:pt x="112179" y="16446"/>
                  </a:lnTo>
                  <a:lnTo>
                    <a:pt x="65798" y="28041"/>
                  </a:lnTo>
                  <a:lnTo>
                    <a:pt x="7899" y="57670"/>
                  </a:lnTo>
                  <a:lnTo>
                    <a:pt x="0" y="74803"/>
                  </a:lnTo>
                  <a:lnTo>
                    <a:pt x="0" y="722122"/>
                  </a:lnTo>
                  <a:lnTo>
                    <a:pt x="30441" y="755091"/>
                  </a:lnTo>
                  <a:lnTo>
                    <a:pt x="112179" y="780605"/>
                  </a:lnTo>
                  <a:lnTo>
                    <a:pt x="167779" y="789444"/>
                  </a:lnTo>
                  <a:lnTo>
                    <a:pt x="230809" y="795083"/>
                  </a:lnTo>
                  <a:lnTo>
                    <a:pt x="299466" y="797052"/>
                  </a:lnTo>
                  <a:lnTo>
                    <a:pt x="368109" y="795083"/>
                  </a:lnTo>
                  <a:lnTo>
                    <a:pt x="431139" y="789444"/>
                  </a:lnTo>
                  <a:lnTo>
                    <a:pt x="486740" y="780605"/>
                  </a:lnTo>
                  <a:lnTo>
                    <a:pt x="533120" y="768997"/>
                  </a:lnTo>
                  <a:lnTo>
                    <a:pt x="591019" y="739317"/>
                  </a:lnTo>
                  <a:lnTo>
                    <a:pt x="598932" y="722122"/>
                  </a:lnTo>
                  <a:lnTo>
                    <a:pt x="598932" y="748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092940" y="5612891"/>
              <a:ext cx="599440" cy="797560"/>
            </a:xfrm>
            <a:custGeom>
              <a:avLst/>
              <a:gdLst/>
              <a:ahLst/>
              <a:cxnLst/>
              <a:rect l="l" t="t" r="r" b="b"/>
              <a:pathLst>
                <a:path w="599440" h="797560">
                  <a:moveTo>
                    <a:pt x="598931" y="74803"/>
                  </a:moveTo>
                  <a:lnTo>
                    <a:pt x="568487" y="107763"/>
                  </a:lnTo>
                  <a:lnTo>
                    <a:pt x="486751" y="133277"/>
                  </a:lnTo>
                  <a:lnTo>
                    <a:pt x="431147" y="142120"/>
                  </a:lnTo>
                  <a:lnTo>
                    <a:pt x="368119" y="147755"/>
                  </a:lnTo>
                  <a:lnTo>
                    <a:pt x="299465" y="149733"/>
                  </a:lnTo>
                  <a:lnTo>
                    <a:pt x="230812" y="147755"/>
                  </a:lnTo>
                  <a:lnTo>
                    <a:pt x="167784" y="142120"/>
                  </a:lnTo>
                  <a:lnTo>
                    <a:pt x="112180" y="133277"/>
                  </a:lnTo>
                  <a:lnTo>
                    <a:pt x="65800" y="121675"/>
                  </a:lnTo>
                  <a:lnTo>
                    <a:pt x="7911" y="91989"/>
                  </a:lnTo>
                  <a:lnTo>
                    <a:pt x="0" y="74803"/>
                  </a:lnTo>
                  <a:lnTo>
                    <a:pt x="7911" y="57663"/>
                  </a:lnTo>
                  <a:lnTo>
                    <a:pt x="65800" y="28033"/>
                  </a:lnTo>
                  <a:lnTo>
                    <a:pt x="112180" y="16445"/>
                  </a:lnTo>
                  <a:lnTo>
                    <a:pt x="167784" y="7609"/>
                  </a:lnTo>
                  <a:lnTo>
                    <a:pt x="230812" y="1977"/>
                  </a:lnTo>
                  <a:lnTo>
                    <a:pt x="299465" y="0"/>
                  </a:lnTo>
                  <a:lnTo>
                    <a:pt x="368119" y="1977"/>
                  </a:lnTo>
                  <a:lnTo>
                    <a:pt x="431147" y="7609"/>
                  </a:lnTo>
                  <a:lnTo>
                    <a:pt x="486751" y="16445"/>
                  </a:lnTo>
                  <a:lnTo>
                    <a:pt x="533131" y="28033"/>
                  </a:lnTo>
                  <a:lnTo>
                    <a:pt x="591020" y="57663"/>
                  </a:lnTo>
                  <a:lnTo>
                    <a:pt x="598931" y="74803"/>
                  </a:lnTo>
                  <a:close/>
                </a:path>
                <a:path w="599440" h="797560">
                  <a:moveTo>
                    <a:pt x="598931" y="74803"/>
                  </a:moveTo>
                  <a:lnTo>
                    <a:pt x="598931" y="722122"/>
                  </a:lnTo>
                  <a:lnTo>
                    <a:pt x="591020" y="739308"/>
                  </a:lnTo>
                  <a:lnTo>
                    <a:pt x="533131" y="768994"/>
                  </a:lnTo>
                  <a:lnTo>
                    <a:pt x="486751" y="780596"/>
                  </a:lnTo>
                  <a:lnTo>
                    <a:pt x="431147" y="789439"/>
                  </a:lnTo>
                  <a:lnTo>
                    <a:pt x="368119" y="795074"/>
                  </a:lnTo>
                  <a:lnTo>
                    <a:pt x="299465" y="797052"/>
                  </a:lnTo>
                  <a:lnTo>
                    <a:pt x="230812" y="795074"/>
                  </a:lnTo>
                  <a:lnTo>
                    <a:pt x="167784" y="789439"/>
                  </a:lnTo>
                  <a:lnTo>
                    <a:pt x="112180" y="780596"/>
                  </a:lnTo>
                  <a:lnTo>
                    <a:pt x="65800" y="768994"/>
                  </a:lnTo>
                  <a:lnTo>
                    <a:pt x="7911" y="739308"/>
                  </a:lnTo>
                  <a:lnTo>
                    <a:pt x="0" y="722122"/>
                  </a:lnTo>
                  <a:lnTo>
                    <a:pt x="0" y="74803"/>
                  </a:lnTo>
                </a:path>
              </a:pathLst>
            </a:custGeom>
            <a:ln w="12192">
              <a:solidFill>
                <a:srgbClr val="30A1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12298680" y="4382261"/>
            <a:ext cx="190500" cy="678815"/>
          </a:xfrm>
          <a:custGeom>
            <a:avLst/>
            <a:gdLst/>
            <a:ahLst/>
            <a:cxnLst/>
            <a:rect l="l" t="t" r="r" b="b"/>
            <a:pathLst>
              <a:path w="190500" h="678814">
                <a:moveTo>
                  <a:pt x="114300" y="525907"/>
                </a:moveTo>
                <a:lnTo>
                  <a:pt x="76200" y="525907"/>
                </a:lnTo>
                <a:lnTo>
                  <a:pt x="76200" y="678307"/>
                </a:lnTo>
                <a:lnTo>
                  <a:pt x="114300" y="678307"/>
                </a:lnTo>
                <a:lnTo>
                  <a:pt x="114300" y="525907"/>
                </a:lnTo>
                <a:close/>
              </a:path>
              <a:path w="190500" h="678814">
                <a:moveTo>
                  <a:pt x="114300" y="259207"/>
                </a:moveTo>
                <a:lnTo>
                  <a:pt x="76200" y="259207"/>
                </a:lnTo>
                <a:lnTo>
                  <a:pt x="76200" y="411607"/>
                </a:lnTo>
                <a:lnTo>
                  <a:pt x="114300" y="411607"/>
                </a:lnTo>
                <a:lnTo>
                  <a:pt x="114300" y="259207"/>
                </a:lnTo>
                <a:close/>
              </a:path>
              <a:path w="190500" h="678814">
                <a:moveTo>
                  <a:pt x="95250" y="0"/>
                </a:moveTo>
                <a:lnTo>
                  <a:pt x="0" y="190500"/>
                </a:lnTo>
                <a:lnTo>
                  <a:pt x="76200" y="129539"/>
                </a:lnTo>
                <a:lnTo>
                  <a:pt x="76200" y="114300"/>
                </a:lnTo>
                <a:lnTo>
                  <a:pt x="152400" y="114300"/>
                </a:lnTo>
                <a:lnTo>
                  <a:pt x="95250" y="0"/>
                </a:lnTo>
                <a:close/>
              </a:path>
              <a:path w="190500" h="678814">
                <a:moveTo>
                  <a:pt x="152400" y="114300"/>
                </a:moveTo>
                <a:lnTo>
                  <a:pt x="114300" y="114300"/>
                </a:lnTo>
                <a:lnTo>
                  <a:pt x="114300" y="129539"/>
                </a:lnTo>
                <a:lnTo>
                  <a:pt x="190500" y="190500"/>
                </a:lnTo>
                <a:lnTo>
                  <a:pt x="152400" y="114300"/>
                </a:lnTo>
                <a:close/>
              </a:path>
              <a:path w="190500" h="678814">
                <a:moveTo>
                  <a:pt x="95250" y="114300"/>
                </a:moveTo>
                <a:lnTo>
                  <a:pt x="76200" y="129539"/>
                </a:lnTo>
                <a:lnTo>
                  <a:pt x="76200" y="144907"/>
                </a:lnTo>
                <a:lnTo>
                  <a:pt x="114300" y="144907"/>
                </a:lnTo>
                <a:lnTo>
                  <a:pt x="114300" y="129539"/>
                </a:lnTo>
                <a:lnTo>
                  <a:pt x="95250" y="114300"/>
                </a:lnTo>
                <a:close/>
              </a:path>
              <a:path w="190500" h="678814">
                <a:moveTo>
                  <a:pt x="95250" y="114300"/>
                </a:moveTo>
                <a:lnTo>
                  <a:pt x="76200" y="114300"/>
                </a:lnTo>
                <a:lnTo>
                  <a:pt x="76200" y="129539"/>
                </a:lnTo>
                <a:lnTo>
                  <a:pt x="95250" y="114300"/>
                </a:lnTo>
                <a:close/>
              </a:path>
              <a:path w="190500" h="678814">
                <a:moveTo>
                  <a:pt x="114300" y="114300"/>
                </a:moveTo>
                <a:lnTo>
                  <a:pt x="95250" y="114300"/>
                </a:lnTo>
                <a:lnTo>
                  <a:pt x="114300" y="129539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EDA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999488" y="3355847"/>
            <a:ext cx="3670300" cy="927100"/>
            <a:chOff x="1999488" y="3355847"/>
            <a:chExt cx="3670300" cy="927100"/>
          </a:xfrm>
        </p:grpSpPr>
        <p:sp>
          <p:nvSpPr>
            <p:cNvPr id="31" name="object 31"/>
            <p:cNvSpPr/>
            <p:nvPr/>
          </p:nvSpPr>
          <p:spPr>
            <a:xfrm>
              <a:off x="2005584" y="3361943"/>
              <a:ext cx="3657600" cy="914400"/>
            </a:xfrm>
            <a:custGeom>
              <a:avLst/>
              <a:gdLst/>
              <a:ahLst/>
              <a:cxnLst/>
              <a:rect l="l" t="t" r="r" b="b"/>
              <a:pathLst>
                <a:path w="3657600" h="914400">
                  <a:moveTo>
                    <a:pt x="3657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05584" y="3361943"/>
              <a:ext cx="3657600" cy="914400"/>
            </a:xfrm>
            <a:custGeom>
              <a:avLst/>
              <a:gdLst/>
              <a:ahLst/>
              <a:cxnLst/>
              <a:rect l="l" t="t" r="r" b="b"/>
              <a:pathLst>
                <a:path w="3657600" h="914400">
                  <a:moveTo>
                    <a:pt x="0" y="914400"/>
                  </a:moveTo>
                  <a:lnTo>
                    <a:pt x="3657600" y="914400"/>
                  </a:lnTo>
                  <a:lnTo>
                    <a:pt x="3657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005583" y="3361944"/>
            <a:ext cx="3657600" cy="91440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760095" marR="508000" indent="-260985">
              <a:lnSpc>
                <a:spcPct val="100000"/>
              </a:lnSpc>
              <a:spcBef>
                <a:spcPts val="1110"/>
              </a:spcBef>
            </a:pP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-5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underlying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558271" y="3355847"/>
            <a:ext cx="3670300" cy="927100"/>
            <a:chOff x="10558271" y="3355847"/>
            <a:chExt cx="3670300" cy="927100"/>
          </a:xfrm>
        </p:grpSpPr>
        <p:sp>
          <p:nvSpPr>
            <p:cNvPr id="35" name="object 35"/>
            <p:cNvSpPr/>
            <p:nvPr/>
          </p:nvSpPr>
          <p:spPr>
            <a:xfrm>
              <a:off x="10564367" y="3361943"/>
              <a:ext cx="3657600" cy="914400"/>
            </a:xfrm>
            <a:custGeom>
              <a:avLst/>
              <a:gdLst/>
              <a:ahLst/>
              <a:cxnLst/>
              <a:rect l="l" t="t" r="r" b="b"/>
              <a:pathLst>
                <a:path w="3657600" h="914400">
                  <a:moveTo>
                    <a:pt x="3657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17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64367" y="3361943"/>
              <a:ext cx="3657600" cy="914400"/>
            </a:xfrm>
            <a:custGeom>
              <a:avLst/>
              <a:gdLst/>
              <a:ahLst/>
              <a:cxnLst/>
              <a:rect l="l" t="t" r="r" b="b"/>
              <a:pathLst>
                <a:path w="3657600" h="914400">
                  <a:moveTo>
                    <a:pt x="0" y="914400"/>
                  </a:moveTo>
                  <a:lnTo>
                    <a:pt x="3657600" y="914400"/>
                  </a:lnTo>
                  <a:lnTo>
                    <a:pt x="3657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564368" y="3361944"/>
            <a:ext cx="3657600" cy="91440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480059" marR="233679" indent="-238125">
              <a:lnSpc>
                <a:spcPct val="100000"/>
              </a:lnSpc>
              <a:spcBef>
                <a:spcPts val="1055"/>
              </a:spcBef>
            </a:pP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FFFFFF"/>
                </a:solidFill>
                <a:latin typeface="Arial"/>
                <a:cs typeface="Arial"/>
              </a:rPr>
              <a:t>prove</a:t>
            </a:r>
            <a:r>
              <a:rPr sz="2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2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FFFFFF"/>
                </a:solidFill>
                <a:latin typeface="Arial"/>
                <a:cs typeface="Arial"/>
              </a:rPr>
              <a:t>useful </a:t>
            </a:r>
            <a:r>
              <a:rPr sz="2200" spc="-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FFFFFF"/>
                </a:solidFill>
                <a:latin typeface="Arial"/>
                <a:cs typeface="Arial"/>
              </a:rPr>
              <a:t>categorical</a:t>
            </a: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114021" y="5842203"/>
            <a:ext cx="5092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30A173"/>
                </a:solidFill>
                <a:latin typeface="Calibri"/>
                <a:cs typeface="Calibri"/>
              </a:rPr>
              <a:t>A</a:t>
            </a:r>
            <a:r>
              <a:rPr sz="2500" spc="-15" dirty="0">
                <a:solidFill>
                  <a:srgbClr val="30A173"/>
                </a:solidFill>
                <a:latin typeface="Calibri"/>
                <a:cs typeface="Calibri"/>
              </a:rPr>
              <a:t>b</a:t>
            </a:r>
            <a:r>
              <a:rPr sz="2500" spc="-5" dirty="0">
                <a:solidFill>
                  <a:srgbClr val="30A173"/>
                </a:solidFill>
                <a:latin typeface="Calibri"/>
                <a:cs typeface="Calibri"/>
              </a:rPr>
              <a:t>c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358128" y="3355847"/>
            <a:ext cx="3670300" cy="927100"/>
            <a:chOff x="6358128" y="3355847"/>
            <a:chExt cx="3670300" cy="927100"/>
          </a:xfrm>
        </p:grpSpPr>
        <p:sp>
          <p:nvSpPr>
            <p:cNvPr id="40" name="object 40"/>
            <p:cNvSpPr/>
            <p:nvPr/>
          </p:nvSpPr>
          <p:spPr>
            <a:xfrm>
              <a:off x="6364224" y="3361943"/>
              <a:ext cx="3657600" cy="914400"/>
            </a:xfrm>
            <a:custGeom>
              <a:avLst/>
              <a:gdLst/>
              <a:ahLst/>
              <a:cxnLst/>
              <a:rect l="l" t="t" r="r" b="b"/>
              <a:pathLst>
                <a:path w="3657600" h="914400">
                  <a:moveTo>
                    <a:pt x="36576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657600" y="914400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FF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64224" y="3361943"/>
              <a:ext cx="3657600" cy="914400"/>
            </a:xfrm>
            <a:custGeom>
              <a:avLst/>
              <a:gdLst/>
              <a:ahLst/>
              <a:cxnLst/>
              <a:rect l="l" t="t" r="r" b="b"/>
              <a:pathLst>
                <a:path w="3657600" h="914400">
                  <a:moveTo>
                    <a:pt x="0" y="914400"/>
                  </a:moveTo>
                  <a:lnTo>
                    <a:pt x="3657600" y="914400"/>
                  </a:lnTo>
                  <a:lnTo>
                    <a:pt x="36576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64223" y="3361944"/>
            <a:ext cx="3657600" cy="9144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97155" marR="90170" indent="93980">
              <a:lnSpc>
                <a:spcPct val="100000"/>
              </a:lnSpc>
              <a:spcBef>
                <a:spcPts val="840"/>
              </a:spcBef>
            </a:pP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200" spc="65" dirty="0">
                <a:solidFill>
                  <a:srgbClr val="FFFFFF"/>
                </a:solidFill>
                <a:latin typeface="Arial"/>
                <a:cs typeface="Arial"/>
              </a:rPr>
              <a:t>represents </a:t>
            </a:r>
            <a:r>
              <a:rPr sz="2200" spc="9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spc="12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200" spc="-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2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FFFFFF"/>
                </a:solidFill>
                <a:latin typeface="Arial"/>
                <a:cs typeface="Arial"/>
              </a:rPr>
              <a:t>source.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Using</a:t>
            </a:r>
            <a:r>
              <a:rPr spc="-105" dirty="0"/>
              <a:t> </a:t>
            </a:r>
            <a:r>
              <a:rPr spc="105" dirty="0"/>
              <a:t>the</a:t>
            </a:r>
            <a:r>
              <a:rPr spc="-110" dirty="0"/>
              <a:t> </a:t>
            </a:r>
            <a:r>
              <a:rPr spc="110" dirty="0"/>
              <a:t>Number</a:t>
            </a:r>
            <a:r>
              <a:rPr spc="-105" dirty="0"/>
              <a:t> </a:t>
            </a:r>
            <a:r>
              <a:rPr spc="80" dirty="0"/>
              <a:t>of</a:t>
            </a:r>
            <a:r>
              <a:rPr spc="-114" dirty="0"/>
              <a:t> </a:t>
            </a:r>
            <a:r>
              <a:rPr spc="35" dirty="0"/>
              <a:t>Records</a:t>
            </a:r>
            <a:r>
              <a:rPr spc="-110" dirty="0"/>
              <a:t> </a:t>
            </a:r>
            <a:r>
              <a:rPr spc="105" dirty="0"/>
              <a:t>Measure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3815" y="1808733"/>
            <a:ext cx="138226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65800" marR="5080" indent="-575373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image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illustrates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where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20" dirty="0">
                <a:solidFill>
                  <a:srgbClr val="3E3E3E"/>
                </a:solidFill>
                <a:latin typeface="Arial"/>
                <a:cs typeface="Arial"/>
              </a:rPr>
              <a:t>number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records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field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used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analyze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total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orders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placed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each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3E3E3E"/>
                </a:solidFill>
                <a:latin typeface="Arial"/>
                <a:cs typeface="Arial"/>
              </a:rPr>
              <a:t>product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category.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3100" y="3314700"/>
            <a:ext cx="12370435" cy="3214370"/>
            <a:chOff x="1943100" y="3314700"/>
            <a:chExt cx="12370435" cy="32143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2344" y="3323844"/>
              <a:ext cx="7741920" cy="31958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57771" y="3319272"/>
              <a:ext cx="7751445" cy="3205480"/>
            </a:xfrm>
            <a:custGeom>
              <a:avLst/>
              <a:gdLst/>
              <a:ahLst/>
              <a:cxnLst/>
              <a:rect l="l" t="t" r="r" b="b"/>
              <a:pathLst>
                <a:path w="7751444" h="3205479">
                  <a:moveTo>
                    <a:pt x="0" y="3204972"/>
                  </a:moveTo>
                  <a:lnTo>
                    <a:pt x="7751064" y="3204972"/>
                  </a:lnTo>
                  <a:lnTo>
                    <a:pt x="7751064" y="0"/>
                  </a:lnTo>
                  <a:lnTo>
                    <a:pt x="0" y="0"/>
                  </a:lnTo>
                  <a:lnTo>
                    <a:pt x="0" y="3204972"/>
                  </a:lnTo>
                  <a:close/>
                </a:path>
              </a:pathLst>
            </a:custGeom>
            <a:ln w="9144">
              <a:solidFill>
                <a:srgbClr val="D0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2244" y="3668268"/>
              <a:ext cx="2734056" cy="27218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47672" y="3663695"/>
              <a:ext cx="2743200" cy="2731135"/>
            </a:xfrm>
            <a:custGeom>
              <a:avLst/>
              <a:gdLst/>
              <a:ahLst/>
              <a:cxnLst/>
              <a:rect l="l" t="t" r="r" b="b"/>
              <a:pathLst>
                <a:path w="2743200" h="2731135">
                  <a:moveTo>
                    <a:pt x="0" y="2731008"/>
                  </a:moveTo>
                  <a:lnTo>
                    <a:pt x="2743200" y="2731008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2731008"/>
                  </a:lnTo>
                  <a:close/>
                </a:path>
              </a:pathLst>
            </a:custGeom>
            <a:ln w="9143">
              <a:solidFill>
                <a:srgbClr val="D0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78426" y="4344161"/>
              <a:ext cx="3037840" cy="1550035"/>
            </a:xfrm>
            <a:custGeom>
              <a:avLst/>
              <a:gdLst/>
              <a:ahLst/>
              <a:cxnLst/>
              <a:rect l="l" t="t" r="r" b="b"/>
              <a:pathLst>
                <a:path w="3037840" h="1550035">
                  <a:moveTo>
                    <a:pt x="136016" y="1446784"/>
                  </a:moveTo>
                  <a:lnTo>
                    <a:pt x="0" y="1515617"/>
                  </a:lnTo>
                  <a:lnTo>
                    <a:pt x="17272" y="1549527"/>
                  </a:lnTo>
                  <a:lnTo>
                    <a:pt x="153162" y="1480820"/>
                  </a:lnTo>
                  <a:lnTo>
                    <a:pt x="136016" y="1446784"/>
                  </a:lnTo>
                  <a:close/>
                </a:path>
                <a:path w="3037840" h="1550035">
                  <a:moveTo>
                    <a:pt x="374014" y="1326388"/>
                  </a:moveTo>
                  <a:lnTo>
                    <a:pt x="237998" y="1395222"/>
                  </a:lnTo>
                  <a:lnTo>
                    <a:pt x="255143" y="1429130"/>
                  </a:lnTo>
                  <a:lnTo>
                    <a:pt x="391160" y="1360297"/>
                  </a:lnTo>
                  <a:lnTo>
                    <a:pt x="374014" y="1326388"/>
                  </a:lnTo>
                  <a:close/>
                </a:path>
                <a:path w="3037840" h="1550035">
                  <a:moveTo>
                    <a:pt x="611886" y="1205991"/>
                  </a:moveTo>
                  <a:lnTo>
                    <a:pt x="475996" y="1274699"/>
                  </a:lnTo>
                  <a:lnTo>
                    <a:pt x="493140" y="1308735"/>
                  </a:lnTo>
                  <a:lnTo>
                    <a:pt x="629158" y="1239901"/>
                  </a:lnTo>
                  <a:lnTo>
                    <a:pt x="611886" y="1205991"/>
                  </a:lnTo>
                  <a:close/>
                </a:path>
                <a:path w="3037840" h="1550035">
                  <a:moveTo>
                    <a:pt x="849884" y="1085468"/>
                  </a:moveTo>
                  <a:lnTo>
                    <a:pt x="713994" y="1154302"/>
                  </a:lnTo>
                  <a:lnTo>
                    <a:pt x="731138" y="1188339"/>
                  </a:lnTo>
                  <a:lnTo>
                    <a:pt x="867156" y="1119504"/>
                  </a:lnTo>
                  <a:lnTo>
                    <a:pt x="849884" y="1085468"/>
                  </a:lnTo>
                  <a:close/>
                </a:path>
                <a:path w="3037840" h="1550035">
                  <a:moveTo>
                    <a:pt x="1087882" y="965073"/>
                  </a:moveTo>
                  <a:lnTo>
                    <a:pt x="951864" y="1033907"/>
                  </a:lnTo>
                  <a:lnTo>
                    <a:pt x="969137" y="1067942"/>
                  </a:lnTo>
                  <a:lnTo>
                    <a:pt x="1105027" y="999109"/>
                  </a:lnTo>
                  <a:lnTo>
                    <a:pt x="1087882" y="965073"/>
                  </a:lnTo>
                  <a:close/>
                </a:path>
                <a:path w="3037840" h="1550035">
                  <a:moveTo>
                    <a:pt x="1325879" y="844676"/>
                  </a:moveTo>
                  <a:lnTo>
                    <a:pt x="1189863" y="913511"/>
                  </a:lnTo>
                  <a:lnTo>
                    <a:pt x="1207008" y="947547"/>
                  </a:lnTo>
                  <a:lnTo>
                    <a:pt x="1343025" y="878713"/>
                  </a:lnTo>
                  <a:lnTo>
                    <a:pt x="1325879" y="844676"/>
                  </a:lnTo>
                  <a:close/>
                </a:path>
                <a:path w="3037840" h="1550035">
                  <a:moveTo>
                    <a:pt x="1563877" y="724280"/>
                  </a:moveTo>
                  <a:lnTo>
                    <a:pt x="1427861" y="793114"/>
                  </a:lnTo>
                  <a:lnTo>
                    <a:pt x="1445006" y="827024"/>
                  </a:lnTo>
                  <a:lnTo>
                    <a:pt x="1581023" y="758316"/>
                  </a:lnTo>
                  <a:lnTo>
                    <a:pt x="1563877" y="724280"/>
                  </a:lnTo>
                  <a:close/>
                </a:path>
                <a:path w="3037840" h="1550035">
                  <a:moveTo>
                    <a:pt x="1801749" y="603885"/>
                  </a:moveTo>
                  <a:lnTo>
                    <a:pt x="1665859" y="672718"/>
                  </a:lnTo>
                  <a:lnTo>
                    <a:pt x="1683003" y="706627"/>
                  </a:lnTo>
                  <a:lnTo>
                    <a:pt x="1819021" y="637793"/>
                  </a:lnTo>
                  <a:lnTo>
                    <a:pt x="1801749" y="603885"/>
                  </a:lnTo>
                  <a:close/>
                </a:path>
                <a:path w="3037840" h="1550035">
                  <a:moveTo>
                    <a:pt x="2039747" y="483488"/>
                  </a:moveTo>
                  <a:lnTo>
                    <a:pt x="1903729" y="552196"/>
                  </a:lnTo>
                  <a:lnTo>
                    <a:pt x="1921002" y="586232"/>
                  </a:lnTo>
                  <a:lnTo>
                    <a:pt x="2056892" y="517398"/>
                  </a:lnTo>
                  <a:lnTo>
                    <a:pt x="2039747" y="483488"/>
                  </a:lnTo>
                  <a:close/>
                </a:path>
                <a:path w="3037840" h="1550035">
                  <a:moveTo>
                    <a:pt x="2277745" y="362965"/>
                  </a:moveTo>
                  <a:lnTo>
                    <a:pt x="2141728" y="431800"/>
                  </a:lnTo>
                  <a:lnTo>
                    <a:pt x="2159000" y="465836"/>
                  </a:lnTo>
                  <a:lnTo>
                    <a:pt x="2294890" y="397001"/>
                  </a:lnTo>
                  <a:lnTo>
                    <a:pt x="2277745" y="362965"/>
                  </a:lnTo>
                  <a:close/>
                </a:path>
                <a:path w="3037840" h="1550035">
                  <a:moveTo>
                    <a:pt x="2515743" y="242570"/>
                  </a:moveTo>
                  <a:lnTo>
                    <a:pt x="2379726" y="311403"/>
                  </a:lnTo>
                  <a:lnTo>
                    <a:pt x="2396871" y="345439"/>
                  </a:lnTo>
                  <a:lnTo>
                    <a:pt x="2532888" y="276605"/>
                  </a:lnTo>
                  <a:lnTo>
                    <a:pt x="2515743" y="242570"/>
                  </a:lnTo>
                  <a:close/>
                </a:path>
                <a:path w="3037840" h="1550035">
                  <a:moveTo>
                    <a:pt x="2753614" y="122174"/>
                  </a:moveTo>
                  <a:lnTo>
                    <a:pt x="2617724" y="191008"/>
                  </a:lnTo>
                  <a:lnTo>
                    <a:pt x="2634869" y="225043"/>
                  </a:lnTo>
                  <a:lnTo>
                    <a:pt x="2770885" y="156210"/>
                  </a:lnTo>
                  <a:lnTo>
                    <a:pt x="2753614" y="122174"/>
                  </a:lnTo>
                  <a:close/>
                </a:path>
                <a:path w="3037840" h="1550035">
                  <a:moveTo>
                    <a:pt x="2992419" y="60451"/>
                  </a:moveTo>
                  <a:lnTo>
                    <a:pt x="2875660" y="60451"/>
                  </a:lnTo>
                  <a:lnTo>
                    <a:pt x="2892932" y="94361"/>
                  </a:lnTo>
                  <a:lnTo>
                    <a:pt x="2875937" y="102966"/>
                  </a:lnTo>
                  <a:lnTo>
                    <a:pt x="2910331" y="170941"/>
                  </a:lnTo>
                  <a:lnTo>
                    <a:pt x="2992419" y="60451"/>
                  </a:lnTo>
                  <a:close/>
                </a:path>
                <a:path w="3037840" h="1550035">
                  <a:moveTo>
                    <a:pt x="2858757" y="69010"/>
                  </a:moveTo>
                  <a:lnTo>
                    <a:pt x="2855595" y="70612"/>
                  </a:lnTo>
                  <a:lnTo>
                    <a:pt x="2872867" y="104521"/>
                  </a:lnTo>
                  <a:lnTo>
                    <a:pt x="2875937" y="102966"/>
                  </a:lnTo>
                  <a:lnTo>
                    <a:pt x="2858757" y="69010"/>
                  </a:lnTo>
                  <a:close/>
                </a:path>
                <a:path w="3037840" h="1550035">
                  <a:moveTo>
                    <a:pt x="2875660" y="60451"/>
                  </a:moveTo>
                  <a:lnTo>
                    <a:pt x="2858757" y="69010"/>
                  </a:lnTo>
                  <a:lnTo>
                    <a:pt x="2875937" y="102966"/>
                  </a:lnTo>
                  <a:lnTo>
                    <a:pt x="2892932" y="94361"/>
                  </a:lnTo>
                  <a:lnTo>
                    <a:pt x="2875660" y="60451"/>
                  </a:lnTo>
                  <a:close/>
                </a:path>
                <a:path w="3037840" h="1550035">
                  <a:moveTo>
                    <a:pt x="3037331" y="0"/>
                  </a:moveTo>
                  <a:lnTo>
                    <a:pt x="2824353" y="1015"/>
                  </a:lnTo>
                  <a:lnTo>
                    <a:pt x="2858757" y="69010"/>
                  </a:lnTo>
                  <a:lnTo>
                    <a:pt x="2875660" y="60451"/>
                  </a:lnTo>
                  <a:lnTo>
                    <a:pt x="2992419" y="60451"/>
                  </a:lnTo>
                  <a:lnTo>
                    <a:pt x="3037331" y="0"/>
                  </a:lnTo>
                  <a:close/>
                </a:path>
              </a:pathLst>
            </a:custGeom>
            <a:solidFill>
              <a:srgbClr val="EF56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67533" y="5749289"/>
              <a:ext cx="2286000" cy="238125"/>
            </a:xfrm>
            <a:custGeom>
              <a:avLst/>
              <a:gdLst/>
              <a:ahLst/>
              <a:cxnLst/>
              <a:rect l="l" t="t" r="r" b="b"/>
              <a:pathLst>
                <a:path w="2286000" h="238125">
                  <a:moveTo>
                    <a:pt x="0" y="8000"/>
                  </a:moveTo>
                  <a:lnTo>
                    <a:pt x="0" y="3556"/>
                  </a:lnTo>
                  <a:lnTo>
                    <a:pt x="3556" y="0"/>
                  </a:lnTo>
                  <a:lnTo>
                    <a:pt x="8001" y="0"/>
                  </a:lnTo>
                  <a:lnTo>
                    <a:pt x="2277999" y="0"/>
                  </a:lnTo>
                  <a:lnTo>
                    <a:pt x="2282444" y="0"/>
                  </a:lnTo>
                  <a:lnTo>
                    <a:pt x="2286000" y="3556"/>
                  </a:lnTo>
                  <a:lnTo>
                    <a:pt x="2286000" y="8000"/>
                  </a:lnTo>
                  <a:lnTo>
                    <a:pt x="2286000" y="229743"/>
                  </a:lnTo>
                  <a:lnTo>
                    <a:pt x="2286000" y="234187"/>
                  </a:lnTo>
                  <a:lnTo>
                    <a:pt x="2282444" y="237744"/>
                  </a:lnTo>
                  <a:lnTo>
                    <a:pt x="2277999" y="237744"/>
                  </a:lnTo>
                  <a:lnTo>
                    <a:pt x="8001" y="237744"/>
                  </a:lnTo>
                  <a:lnTo>
                    <a:pt x="3556" y="237744"/>
                  </a:lnTo>
                  <a:lnTo>
                    <a:pt x="0" y="234187"/>
                  </a:lnTo>
                  <a:lnTo>
                    <a:pt x="0" y="229743"/>
                  </a:lnTo>
                  <a:lnTo>
                    <a:pt x="0" y="8000"/>
                  </a:lnTo>
                  <a:close/>
                </a:path>
              </a:pathLst>
            </a:custGeom>
            <a:ln w="38100">
              <a:solidFill>
                <a:srgbClr val="EF563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2546" y="268350"/>
            <a:ext cx="4471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Visual</a:t>
            </a:r>
            <a:r>
              <a:rPr spc="-110" dirty="0"/>
              <a:t> </a:t>
            </a:r>
            <a:r>
              <a:rPr spc="45" dirty="0"/>
              <a:t>Cues</a:t>
            </a:r>
            <a:r>
              <a:rPr spc="-130" dirty="0"/>
              <a:t> </a:t>
            </a:r>
            <a:r>
              <a:rPr spc="90" dirty="0"/>
              <a:t>for</a:t>
            </a:r>
            <a:r>
              <a:rPr spc="-125" dirty="0"/>
              <a:t> </a:t>
            </a:r>
            <a:r>
              <a:rPr spc="25" dirty="0"/>
              <a:t>Fields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600" y="1272666"/>
            <a:ext cx="148761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provides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many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visual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cues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help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evaluate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type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displayed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rows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columns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shelves: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39405" y="4498962"/>
            <a:ext cx="3718560" cy="3923029"/>
            <a:chOff x="1239405" y="4498962"/>
            <a:chExt cx="3718560" cy="3923029"/>
          </a:xfrm>
        </p:grpSpPr>
        <p:sp>
          <p:nvSpPr>
            <p:cNvPr id="5" name="object 5"/>
            <p:cNvSpPr/>
            <p:nvPr/>
          </p:nvSpPr>
          <p:spPr>
            <a:xfrm>
              <a:off x="1239405" y="4498962"/>
              <a:ext cx="3718560" cy="669925"/>
            </a:xfrm>
            <a:custGeom>
              <a:avLst/>
              <a:gdLst/>
              <a:ahLst/>
              <a:cxnLst/>
              <a:rect l="l" t="t" r="r" b="b"/>
              <a:pathLst>
                <a:path w="3718560" h="669925">
                  <a:moveTo>
                    <a:pt x="3718560" y="0"/>
                  </a:moveTo>
                  <a:lnTo>
                    <a:pt x="0" y="0"/>
                  </a:lnTo>
                  <a:lnTo>
                    <a:pt x="0" y="669302"/>
                  </a:lnTo>
                  <a:lnTo>
                    <a:pt x="3718560" y="669302"/>
                  </a:lnTo>
                  <a:lnTo>
                    <a:pt x="371856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39405" y="5168239"/>
              <a:ext cx="3718560" cy="638175"/>
            </a:xfrm>
            <a:custGeom>
              <a:avLst/>
              <a:gdLst/>
              <a:ahLst/>
              <a:cxnLst/>
              <a:rect l="l" t="t" r="r" b="b"/>
              <a:pathLst>
                <a:path w="3718560" h="638175">
                  <a:moveTo>
                    <a:pt x="3718560" y="0"/>
                  </a:moveTo>
                  <a:lnTo>
                    <a:pt x="0" y="0"/>
                  </a:lnTo>
                  <a:lnTo>
                    <a:pt x="0" y="637946"/>
                  </a:lnTo>
                  <a:lnTo>
                    <a:pt x="3718560" y="637946"/>
                  </a:lnTo>
                  <a:lnTo>
                    <a:pt x="371856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9405" y="5806160"/>
              <a:ext cx="3718560" cy="638175"/>
            </a:xfrm>
            <a:custGeom>
              <a:avLst/>
              <a:gdLst/>
              <a:ahLst/>
              <a:cxnLst/>
              <a:rect l="l" t="t" r="r" b="b"/>
              <a:pathLst>
                <a:path w="3718560" h="638175">
                  <a:moveTo>
                    <a:pt x="3718560" y="0"/>
                  </a:moveTo>
                  <a:lnTo>
                    <a:pt x="0" y="0"/>
                  </a:lnTo>
                  <a:lnTo>
                    <a:pt x="0" y="637946"/>
                  </a:lnTo>
                  <a:lnTo>
                    <a:pt x="3718560" y="637946"/>
                  </a:lnTo>
                  <a:lnTo>
                    <a:pt x="371856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9405" y="6444208"/>
              <a:ext cx="3718560" cy="638175"/>
            </a:xfrm>
            <a:custGeom>
              <a:avLst/>
              <a:gdLst/>
              <a:ahLst/>
              <a:cxnLst/>
              <a:rect l="l" t="t" r="r" b="b"/>
              <a:pathLst>
                <a:path w="3718560" h="638175">
                  <a:moveTo>
                    <a:pt x="3718560" y="0"/>
                  </a:moveTo>
                  <a:lnTo>
                    <a:pt x="0" y="0"/>
                  </a:lnTo>
                  <a:lnTo>
                    <a:pt x="0" y="637946"/>
                  </a:lnTo>
                  <a:lnTo>
                    <a:pt x="3718560" y="637946"/>
                  </a:lnTo>
                  <a:lnTo>
                    <a:pt x="371856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9405" y="7082167"/>
              <a:ext cx="3718560" cy="617220"/>
            </a:xfrm>
            <a:custGeom>
              <a:avLst/>
              <a:gdLst/>
              <a:ahLst/>
              <a:cxnLst/>
              <a:rect l="l" t="t" r="r" b="b"/>
              <a:pathLst>
                <a:path w="3718560" h="617220">
                  <a:moveTo>
                    <a:pt x="3718560" y="0"/>
                  </a:moveTo>
                  <a:lnTo>
                    <a:pt x="0" y="0"/>
                  </a:lnTo>
                  <a:lnTo>
                    <a:pt x="0" y="616699"/>
                  </a:lnTo>
                  <a:lnTo>
                    <a:pt x="3718560" y="616699"/>
                  </a:lnTo>
                  <a:lnTo>
                    <a:pt x="371856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9405" y="7698816"/>
              <a:ext cx="3718560" cy="723265"/>
            </a:xfrm>
            <a:custGeom>
              <a:avLst/>
              <a:gdLst/>
              <a:ahLst/>
              <a:cxnLst/>
              <a:rect l="l" t="t" r="r" b="b"/>
              <a:pathLst>
                <a:path w="3718560" h="723265">
                  <a:moveTo>
                    <a:pt x="3718560" y="0"/>
                  </a:moveTo>
                  <a:lnTo>
                    <a:pt x="0" y="0"/>
                  </a:lnTo>
                  <a:lnTo>
                    <a:pt x="0" y="723023"/>
                  </a:lnTo>
                  <a:lnTo>
                    <a:pt x="3718560" y="723023"/>
                  </a:lnTo>
                  <a:lnTo>
                    <a:pt x="371856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7088" y="4718303"/>
              <a:ext cx="2367280" cy="379730"/>
            </a:xfrm>
            <a:custGeom>
              <a:avLst/>
              <a:gdLst/>
              <a:ahLst/>
              <a:cxnLst/>
              <a:rect l="l" t="t" r="r" b="b"/>
              <a:pathLst>
                <a:path w="2367279" h="379729">
                  <a:moveTo>
                    <a:pt x="2303526" y="0"/>
                  </a:moveTo>
                  <a:lnTo>
                    <a:pt x="63245" y="0"/>
                  </a:lnTo>
                  <a:lnTo>
                    <a:pt x="38629" y="4970"/>
                  </a:lnTo>
                  <a:lnTo>
                    <a:pt x="18526" y="18526"/>
                  </a:lnTo>
                  <a:lnTo>
                    <a:pt x="4970" y="38629"/>
                  </a:lnTo>
                  <a:lnTo>
                    <a:pt x="0" y="63246"/>
                  </a:lnTo>
                  <a:lnTo>
                    <a:pt x="0" y="316230"/>
                  </a:lnTo>
                  <a:lnTo>
                    <a:pt x="4970" y="340846"/>
                  </a:lnTo>
                  <a:lnTo>
                    <a:pt x="18526" y="360949"/>
                  </a:lnTo>
                  <a:lnTo>
                    <a:pt x="38629" y="374505"/>
                  </a:lnTo>
                  <a:lnTo>
                    <a:pt x="63245" y="379475"/>
                  </a:lnTo>
                  <a:lnTo>
                    <a:pt x="2303526" y="379475"/>
                  </a:lnTo>
                  <a:lnTo>
                    <a:pt x="2328142" y="374505"/>
                  </a:lnTo>
                  <a:lnTo>
                    <a:pt x="2348245" y="360949"/>
                  </a:lnTo>
                  <a:lnTo>
                    <a:pt x="2361801" y="340846"/>
                  </a:lnTo>
                  <a:lnTo>
                    <a:pt x="2366772" y="316230"/>
                  </a:lnTo>
                  <a:lnTo>
                    <a:pt x="2366772" y="63246"/>
                  </a:lnTo>
                  <a:lnTo>
                    <a:pt x="2361801" y="38629"/>
                  </a:lnTo>
                  <a:lnTo>
                    <a:pt x="2348245" y="18526"/>
                  </a:lnTo>
                  <a:lnTo>
                    <a:pt x="2328142" y="4970"/>
                  </a:lnTo>
                  <a:lnTo>
                    <a:pt x="230352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47088" y="4718303"/>
              <a:ext cx="2367280" cy="379730"/>
            </a:xfrm>
            <a:custGeom>
              <a:avLst/>
              <a:gdLst/>
              <a:ahLst/>
              <a:cxnLst/>
              <a:rect l="l" t="t" r="r" b="b"/>
              <a:pathLst>
                <a:path w="2367279" h="379729">
                  <a:moveTo>
                    <a:pt x="0" y="63246"/>
                  </a:moveTo>
                  <a:lnTo>
                    <a:pt x="4970" y="38629"/>
                  </a:lnTo>
                  <a:lnTo>
                    <a:pt x="18526" y="18526"/>
                  </a:lnTo>
                  <a:lnTo>
                    <a:pt x="38629" y="4970"/>
                  </a:lnTo>
                  <a:lnTo>
                    <a:pt x="63245" y="0"/>
                  </a:lnTo>
                  <a:lnTo>
                    <a:pt x="2303526" y="0"/>
                  </a:lnTo>
                  <a:lnTo>
                    <a:pt x="2328142" y="4970"/>
                  </a:lnTo>
                  <a:lnTo>
                    <a:pt x="2348245" y="18526"/>
                  </a:lnTo>
                  <a:lnTo>
                    <a:pt x="2361801" y="38629"/>
                  </a:lnTo>
                  <a:lnTo>
                    <a:pt x="2366772" y="63246"/>
                  </a:lnTo>
                  <a:lnTo>
                    <a:pt x="2366772" y="316230"/>
                  </a:lnTo>
                  <a:lnTo>
                    <a:pt x="2361801" y="340846"/>
                  </a:lnTo>
                  <a:lnTo>
                    <a:pt x="2348245" y="360949"/>
                  </a:lnTo>
                  <a:lnTo>
                    <a:pt x="2328142" y="374505"/>
                  </a:lnTo>
                  <a:lnTo>
                    <a:pt x="2303526" y="379475"/>
                  </a:lnTo>
                  <a:lnTo>
                    <a:pt x="63245" y="379475"/>
                  </a:lnTo>
                  <a:lnTo>
                    <a:pt x="38629" y="374505"/>
                  </a:lnTo>
                  <a:lnTo>
                    <a:pt x="18526" y="360949"/>
                  </a:lnTo>
                  <a:lnTo>
                    <a:pt x="4970" y="340846"/>
                  </a:lnTo>
                  <a:lnTo>
                    <a:pt x="0" y="316230"/>
                  </a:lnTo>
                  <a:lnTo>
                    <a:pt x="0" y="63246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7088" y="5346191"/>
              <a:ext cx="2371725" cy="379730"/>
            </a:xfrm>
            <a:custGeom>
              <a:avLst/>
              <a:gdLst/>
              <a:ahLst/>
              <a:cxnLst/>
              <a:rect l="l" t="t" r="r" b="b"/>
              <a:pathLst>
                <a:path w="2371725" h="379729">
                  <a:moveTo>
                    <a:pt x="2308098" y="0"/>
                  </a:moveTo>
                  <a:lnTo>
                    <a:pt x="63245" y="0"/>
                  </a:lnTo>
                  <a:lnTo>
                    <a:pt x="38629" y="4970"/>
                  </a:lnTo>
                  <a:lnTo>
                    <a:pt x="18526" y="18526"/>
                  </a:lnTo>
                  <a:lnTo>
                    <a:pt x="4970" y="38629"/>
                  </a:lnTo>
                  <a:lnTo>
                    <a:pt x="0" y="63246"/>
                  </a:lnTo>
                  <a:lnTo>
                    <a:pt x="0" y="316230"/>
                  </a:lnTo>
                  <a:lnTo>
                    <a:pt x="4970" y="340846"/>
                  </a:lnTo>
                  <a:lnTo>
                    <a:pt x="18526" y="360949"/>
                  </a:lnTo>
                  <a:lnTo>
                    <a:pt x="38629" y="374505"/>
                  </a:lnTo>
                  <a:lnTo>
                    <a:pt x="63245" y="379475"/>
                  </a:lnTo>
                  <a:lnTo>
                    <a:pt x="2308098" y="379475"/>
                  </a:lnTo>
                  <a:lnTo>
                    <a:pt x="2332714" y="374505"/>
                  </a:lnTo>
                  <a:lnTo>
                    <a:pt x="2352817" y="360949"/>
                  </a:lnTo>
                  <a:lnTo>
                    <a:pt x="2366373" y="340846"/>
                  </a:lnTo>
                  <a:lnTo>
                    <a:pt x="2371344" y="316230"/>
                  </a:lnTo>
                  <a:lnTo>
                    <a:pt x="2371344" y="63246"/>
                  </a:lnTo>
                  <a:lnTo>
                    <a:pt x="2366373" y="38629"/>
                  </a:lnTo>
                  <a:lnTo>
                    <a:pt x="2352817" y="18526"/>
                  </a:lnTo>
                  <a:lnTo>
                    <a:pt x="2332714" y="4970"/>
                  </a:lnTo>
                  <a:lnTo>
                    <a:pt x="2308098" y="0"/>
                  </a:lnTo>
                  <a:close/>
                </a:path>
              </a:pathLst>
            </a:custGeom>
            <a:solidFill>
              <a:srgbClr val="AB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47088" y="5346191"/>
              <a:ext cx="2371725" cy="379730"/>
            </a:xfrm>
            <a:custGeom>
              <a:avLst/>
              <a:gdLst/>
              <a:ahLst/>
              <a:cxnLst/>
              <a:rect l="l" t="t" r="r" b="b"/>
              <a:pathLst>
                <a:path w="2371725" h="379729">
                  <a:moveTo>
                    <a:pt x="0" y="63246"/>
                  </a:moveTo>
                  <a:lnTo>
                    <a:pt x="4970" y="38629"/>
                  </a:lnTo>
                  <a:lnTo>
                    <a:pt x="18526" y="18526"/>
                  </a:lnTo>
                  <a:lnTo>
                    <a:pt x="38629" y="4970"/>
                  </a:lnTo>
                  <a:lnTo>
                    <a:pt x="63245" y="0"/>
                  </a:lnTo>
                  <a:lnTo>
                    <a:pt x="2308098" y="0"/>
                  </a:lnTo>
                  <a:lnTo>
                    <a:pt x="2332714" y="4970"/>
                  </a:lnTo>
                  <a:lnTo>
                    <a:pt x="2352817" y="18526"/>
                  </a:lnTo>
                  <a:lnTo>
                    <a:pt x="2366373" y="38629"/>
                  </a:lnTo>
                  <a:lnTo>
                    <a:pt x="2371344" y="63246"/>
                  </a:lnTo>
                  <a:lnTo>
                    <a:pt x="2371344" y="316230"/>
                  </a:lnTo>
                  <a:lnTo>
                    <a:pt x="2366373" y="340846"/>
                  </a:lnTo>
                  <a:lnTo>
                    <a:pt x="2352817" y="360949"/>
                  </a:lnTo>
                  <a:lnTo>
                    <a:pt x="2332714" y="374505"/>
                  </a:lnTo>
                  <a:lnTo>
                    <a:pt x="2308098" y="379475"/>
                  </a:lnTo>
                  <a:lnTo>
                    <a:pt x="63245" y="379475"/>
                  </a:lnTo>
                  <a:lnTo>
                    <a:pt x="38629" y="374505"/>
                  </a:lnTo>
                  <a:lnTo>
                    <a:pt x="18526" y="360949"/>
                  </a:lnTo>
                  <a:lnTo>
                    <a:pt x="4970" y="340846"/>
                  </a:lnTo>
                  <a:lnTo>
                    <a:pt x="0" y="316230"/>
                  </a:lnTo>
                  <a:lnTo>
                    <a:pt x="0" y="63246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56232" y="5981699"/>
              <a:ext cx="2369820" cy="379730"/>
            </a:xfrm>
            <a:custGeom>
              <a:avLst/>
              <a:gdLst/>
              <a:ahLst/>
              <a:cxnLst/>
              <a:rect l="l" t="t" r="r" b="b"/>
              <a:pathLst>
                <a:path w="2369820" h="379729">
                  <a:moveTo>
                    <a:pt x="2306573" y="0"/>
                  </a:moveTo>
                  <a:lnTo>
                    <a:pt x="63245" y="0"/>
                  </a:lnTo>
                  <a:lnTo>
                    <a:pt x="38629" y="4970"/>
                  </a:lnTo>
                  <a:lnTo>
                    <a:pt x="18526" y="18526"/>
                  </a:lnTo>
                  <a:lnTo>
                    <a:pt x="4970" y="38629"/>
                  </a:lnTo>
                  <a:lnTo>
                    <a:pt x="0" y="63245"/>
                  </a:lnTo>
                  <a:lnTo>
                    <a:pt x="0" y="316230"/>
                  </a:lnTo>
                  <a:lnTo>
                    <a:pt x="4970" y="340846"/>
                  </a:lnTo>
                  <a:lnTo>
                    <a:pt x="18526" y="360949"/>
                  </a:lnTo>
                  <a:lnTo>
                    <a:pt x="38629" y="374505"/>
                  </a:lnTo>
                  <a:lnTo>
                    <a:pt x="63245" y="379475"/>
                  </a:lnTo>
                  <a:lnTo>
                    <a:pt x="2306573" y="379475"/>
                  </a:lnTo>
                  <a:lnTo>
                    <a:pt x="2331190" y="374505"/>
                  </a:lnTo>
                  <a:lnTo>
                    <a:pt x="2351293" y="360949"/>
                  </a:lnTo>
                  <a:lnTo>
                    <a:pt x="2364849" y="340846"/>
                  </a:lnTo>
                  <a:lnTo>
                    <a:pt x="2369820" y="316230"/>
                  </a:lnTo>
                  <a:lnTo>
                    <a:pt x="2369820" y="63245"/>
                  </a:lnTo>
                  <a:lnTo>
                    <a:pt x="2364849" y="38629"/>
                  </a:lnTo>
                  <a:lnTo>
                    <a:pt x="2351293" y="18526"/>
                  </a:lnTo>
                  <a:lnTo>
                    <a:pt x="2331190" y="4970"/>
                  </a:lnTo>
                  <a:lnTo>
                    <a:pt x="2306573" y="0"/>
                  </a:lnTo>
                  <a:close/>
                </a:path>
              </a:pathLst>
            </a:custGeom>
            <a:solidFill>
              <a:srgbClr val="9C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56232" y="5981699"/>
              <a:ext cx="2369820" cy="379730"/>
            </a:xfrm>
            <a:custGeom>
              <a:avLst/>
              <a:gdLst/>
              <a:ahLst/>
              <a:cxnLst/>
              <a:rect l="l" t="t" r="r" b="b"/>
              <a:pathLst>
                <a:path w="2369820" h="379729">
                  <a:moveTo>
                    <a:pt x="0" y="63245"/>
                  </a:moveTo>
                  <a:lnTo>
                    <a:pt x="4970" y="38629"/>
                  </a:lnTo>
                  <a:lnTo>
                    <a:pt x="18526" y="18526"/>
                  </a:lnTo>
                  <a:lnTo>
                    <a:pt x="38629" y="4970"/>
                  </a:lnTo>
                  <a:lnTo>
                    <a:pt x="63245" y="0"/>
                  </a:lnTo>
                  <a:lnTo>
                    <a:pt x="2306573" y="0"/>
                  </a:lnTo>
                  <a:lnTo>
                    <a:pt x="2331190" y="4970"/>
                  </a:lnTo>
                  <a:lnTo>
                    <a:pt x="2351293" y="18526"/>
                  </a:lnTo>
                  <a:lnTo>
                    <a:pt x="2364849" y="38629"/>
                  </a:lnTo>
                  <a:lnTo>
                    <a:pt x="2369820" y="63245"/>
                  </a:lnTo>
                  <a:lnTo>
                    <a:pt x="2369820" y="316230"/>
                  </a:lnTo>
                  <a:lnTo>
                    <a:pt x="2364849" y="340846"/>
                  </a:lnTo>
                  <a:lnTo>
                    <a:pt x="2351293" y="360949"/>
                  </a:lnTo>
                  <a:lnTo>
                    <a:pt x="2331190" y="374505"/>
                  </a:lnTo>
                  <a:lnTo>
                    <a:pt x="2306573" y="379475"/>
                  </a:lnTo>
                  <a:lnTo>
                    <a:pt x="63245" y="379475"/>
                  </a:lnTo>
                  <a:lnTo>
                    <a:pt x="38629" y="374505"/>
                  </a:lnTo>
                  <a:lnTo>
                    <a:pt x="18526" y="360949"/>
                  </a:lnTo>
                  <a:lnTo>
                    <a:pt x="4970" y="340846"/>
                  </a:lnTo>
                  <a:lnTo>
                    <a:pt x="0" y="316230"/>
                  </a:lnTo>
                  <a:lnTo>
                    <a:pt x="0" y="63245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7568" y="6620255"/>
              <a:ext cx="2371725" cy="379730"/>
            </a:xfrm>
            <a:custGeom>
              <a:avLst/>
              <a:gdLst/>
              <a:ahLst/>
              <a:cxnLst/>
              <a:rect l="l" t="t" r="r" b="b"/>
              <a:pathLst>
                <a:path w="2371725" h="379729">
                  <a:moveTo>
                    <a:pt x="2308097" y="0"/>
                  </a:moveTo>
                  <a:lnTo>
                    <a:pt x="63245" y="0"/>
                  </a:lnTo>
                  <a:lnTo>
                    <a:pt x="38629" y="4970"/>
                  </a:lnTo>
                  <a:lnTo>
                    <a:pt x="18526" y="18526"/>
                  </a:lnTo>
                  <a:lnTo>
                    <a:pt x="4970" y="38629"/>
                  </a:lnTo>
                  <a:lnTo>
                    <a:pt x="0" y="63246"/>
                  </a:lnTo>
                  <a:lnTo>
                    <a:pt x="0" y="316230"/>
                  </a:lnTo>
                  <a:lnTo>
                    <a:pt x="4970" y="340846"/>
                  </a:lnTo>
                  <a:lnTo>
                    <a:pt x="18526" y="360949"/>
                  </a:lnTo>
                  <a:lnTo>
                    <a:pt x="38629" y="374505"/>
                  </a:lnTo>
                  <a:lnTo>
                    <a:pt x="63245" y="379476"/>
                  </a:lnTo>
                  <a:lnTo>
                    <a:pt x="2308097" y="379476"/>
                  </a:lnTo>
                  <a:lnTo>
                    <a:pt x="2332714" y="374505"/>
                  </a:lnTo>
                  <a:lnTo>
                    <a:pt x="2352817" y="360949"/>
                  </a:lnTo>
                  <a:lnTo>
                    <a:pt x="2366373" y="340846"/>
                  </a:lnTo>
                  <a:lnTo>
                    <a:pt x="2371344" y="316230"/>
                  </a:lnTo>
                  <a:lnTo>
                    <a:pt x="2371344" y="63246"/>
                  </a:lnTo>
                  <a:lnTo>
                    <a:pt x="2366373" y="38629"/>
                  </a:lnTo>
                  <a:lnTo>
                    <a:pt x="2352817" y="18526"/>
                  </a:lnTo>
                  <a:lnTo>
                    <a:pt x="2332714" y="4970"/>
                  </a:lnTo>
                  <a:lnTo>
                    <a:pt x="2308097" y="0"/>
                  </a:lnTo>
                  <a:close/>
                </a:path>
              </a:pathLst>
            </a:custGeom>
            <a:solidFill>
              <a:srgbClr val="ABFF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77568" y="6620255"/>
              <a:ext cx="2371725" cy="379730"/>
            </a:xfrm>
            <a:custGeom>
              <a:avLst/>
              <a:gdLst/>
              <a:ahLst/>
              <a:cxnLst/>
              <a:rect l="l" t="t" r="r" b="b"/>
              <a:pathLst>
                <a:path w="2371725" h="379729">
                  <a:moveTo>
                    <a:pt x="0" y="63246"/>
                  </a:moveTo>
                  <a:lnTo>
                    <a:pt x="4970" y="38629"/>
                  </a:lnTo>
                  <a:lnTo>
                    <a:pt x="18526" y="18526"/>
                  </a:lnTo>
                  <a:lnTo>
                    <a:pt x="38629" y="4970"/>
                  </a:lnTo>
                  <a:lnTo>
                    <a:pt x="63245" y="0"/>
                  </a:lnTo>
                  <a:lnTo>
                    <a:pt x="2308097" y="0"/>
                  </a:lnTo>
                  <a:lnTo>
                    <a:pt x="2332714" y="4970"/>
                  </a:lnTo>
                  <a:lnTo>
                    <a:pt x="2352817" y="18526"/>
                  </a:lnTo>
                  <a:lnTo>
                    <a:pt x="2366373" y="38629"/>
                  </a:lnTo>
                  <a:lnTo>
                    <a:pt x="2371344" y="63246"/>
                  </a:lnTo>
                  <a:lnTo>
                    <a:pt x="2371344" y="316230"/>
                  </a:lnTo>
                  <a:lnTo>
                    <a:pt x="2366373" y="340846"/>
                  </a:lnTo>
                  <a:lnTo>
                    <a:pt x="2352817" y="360949"/>
                  </a:lnTo>
                  <a:lnTo>
                    <a:pt x="2332714" y="374505"/>
                  </a:lnTo>
                  <a:lnTo>
                    <a:pt x="2308097" y="379476"/>
                  </a:lnTo>
                  <a:lnTo>
                    <a:pt x="63245" y="379476"/>
                  </a:lnTo>
                  <a:lnTo>
                    <a:pt x="38629" y="374505"/>
                  </a:lnTo>
                  <a:lnTo>
                    <a:pt x="18526" y="360949"/>
                  </a:lnTo>
                  <a:lnTo>
                    <a:pt x="4970" y="340846"/>
                  </a:lnTo>
                  <a:lnTo>
                    <a:pt x="0" y="316230"/>
                  </a:lnTo>
                  <a:lnTo>
                    <a:pt x="0" y="63246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79092" y="7243571"/>
              <a:ext cx="2369820" cy="379730"/>
            </a:xfrm>
            <a:custGeom>
              <a:avLst/>
              <a:gdLst/>
              <a:ahLst/>
              <a:cxnLst/>
              <a:rect l="l" t="t" r="r" b="b"/>
              <a:pathLst>
                <a:path w="2369820" h="379729">
                  <a:moveTo>
                    <a:pt x="2306573" y="0"/>
                  </a:moveTo>
                  <a:lnTo>
                    <a:pt x="63245" y="0"/>
                  </a:lnTo>
                  <a:lnTo>
                    <a:pt x="38629" y="4970"/>
                  </a:lnTo>
                  <a:lnTo>
                    <a:pt x="18526" y="18526"/>
                  </a:lnTo>
                  <a:lnTo>
                    <a:pt x="4970" y="38629"/>
                  </a:lnTo>
                  <a:lnTo>
                    <a:pt x="0" y="63245"/>
                  </a:lnTo>
                  <a:lnTo>
                    <a:pt x="0" y="316229"/>
                  </a:lnTo>
                  <a:lnTo>
                    <a:pt x="4970" y="340846"/>
                  </a:lnTo>
                  <a:lnTo>
                    <a:pt x="18526" y="360949"/>
                  </a:lnTo>
                  <a:lnTo>
                    <a:pt x="38629" y="374505"/>
                  </a:lnTo>
                  <a:lnTo>
                    <a:pt x="63245" y="379475"/>
                  </a:lnTo>
                  <a:lnTo>
                    <a:pt x="2306573" y="379475"/>
                  </a:lnTo>
                  <a:lnTo>
                    <a:pt x="2331190" y="374505"/>
                  </a:lnTo>
                  <a:lnTo>
                    <a:pt x="2351293" y="360949"/>
                  </a:lnTo>
                  <a:lnTo>
                    <a:pt x="2364849" y="340846"/>
                  </a:lnTo>
                  <a:lnTo>
                    <a:pt x="2369820" y="316229"/>
                  </a:lnTo>
                  <a:lnTo>
                    <a:pt x="2369820" y="63245"/>
                  </a:lnTo>
                  <a:lnTo>
                    <a:pt x="2364849" y="38629"/>
                  </a:lnTo>
                  <a:lnTo>
                    <a:pt x="2351293" y="18526"/>
                  </a:lnTo>
                  <a:lnTo>
                    <a:pt x="2331190" y="4970"/>
                  </a:lnTo>
                  <a:lnTo>
                    <a:pt x="2306573" y="0"/>
                  </a:lnTo>
                  <a:close/>
                </a:path>
              </a:pathLst>
            </a:custGeom>
            <a:solidFill>
              <a:srgbClr val="9C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79092" y="7243571"/>
              <a:ext cx="2369820" cy="379730"/>
            </a:xfrm>
            <a:custGeom>
              <a:avLst/>
              <a:gdLst/>
              <a:ahLst/>
              <a:cxnLst/>
              <a:rect l="l" t="t" r="r" b="b"/>
              <a:pathLst>
                <a:path w="2369820" h="379729">
                  <a:moveTo>
                    <a:pt x="0" y="63245"/>
                  </a:moveTo>
                  <a:lnTo>
                    <a:pt x="4970" y="38629"/>
                  </a:lnTo>
                  <a:lnTo>
                    <a:pt x="18526" y="18526"/>
                  </a:lnTo>
                  <a:lnTo>
                    <a:pt x="38629" y="4970"/>
                  </a:lnTo>
                  <a:lnTo>
                    <a:pt x="63245" y="0"/>
                  </a:lnTo>
                  <a:lnTo>
                    <a:pt x="2306573" y="0"/>
                  </a:lnTo>
                  <a:lnTo>
                    <a:pt x="2331190" y="4970"/>
                  </a:lnTo>
                  <a:lnTo>
                    <a:pt x="2351293" y="18526"/>
                  </a:lnTo>
                  <a:lnTo>
                    <a:pt x="2364849" y="38629"/>
                  </a:lnTo>
                  <a:lnTo>
                    <a:pt x="2369820" y="63245"/>
                  </a:lnTo>
                  <a:lnTo>
                    <a:pt x="2369820" y="316229"/>
                  </a:lnTo>
                  <a:lnTo>
                    <a:pt x="2364849" y="340846"/>
                  </a:lnTo>
                  <a:lnTo>
                    <a:pt x="2351293" y="360949"/>
                  </a:lnTo>
                  <a:lnTo>
                    <a:pt x="2331190" y="374505"/>
                  </a:lnTo>
                  <a:lnTo>
                    <a:pt x="2306573" y="379475"/>
                  </a:lnTo>
                  <a:lnTo>
                    <a:pt x="63245" y="379475"/>
                  </a:lnTo>
                  <a:lnTo>
                    <a:pt x="38629" y="374505"/>
                  </a:lnTo>
                  <a:lnTo>
                    <a:pt x="18526" y="360949"/>
                  </a:lnTo>
                  <a:lnTo>
                    <a:pt x="4970" y="340846"/>
                  </a:lnTo>
                  <a:lnTo>
                    <a:pt x="0" y="316229"/>
                  </a:lnTo>
                  <a:lnTo>
                    <a:pt x="0" y="6324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98904" y="7879079"/>
              <a:ext cx="2371725" cy="379730"/>
            </a:xfrm>
            <a:custGeom>
              <a:avLst/>
              <a:gdLst/>
              <a:ahLst/>
              <a:cxnLst/>
              <a:rect l="l" t="t" r="r" b="b"/>
              <a:pathLst>
                <a:path w="2371725" h="379729">
                  <a:moveTo>
                    <a:pt x="2308097" y="0"/>
                  </a:moveTo>
                  <a:lnTo>
                    <a:pt x="63245" y="0"/>
                  </a:lnTo>
                  <a:lnTo>
                    <a:pt x="38629" y="4970"/>
                  </a:lnTo>
                  <a:lnTo>
                    <a:pt x="18526" y="18526"/>
                  </a:lnTo>
                  <a:lnTo>
                    <a:pt x="4970" y="38629"/>
                  </a:lnTo>
                  <a:lnTo>
                    <a:pt x="0" y="63246"/>
                  </a:lnTo>
                  <a:lnTo>
                    <a:pt x="0" y="316230"/>
                  </a:lnTo>
                  <a:lnTo>
                    <a:pt x="4970" y="340846"/>
                  </a:lnTo>
                  <a:lnTo>
                    <a:pt x="18526" y="360949"/>
                  </a:lnTo>
                  <a:lnTo>
                    <a:pt x="38629" y="374505"/>
                  </a:lnTo>
                  <a:lnTo>
                    <a:pt x="63245" y="379476"/>
                  </a:lnTo>
                  <a:lnTo>
                    <a:pt x="2308097" y="379476"/>
                  </a:lnTo>
                  <a:lnTo>
                    <a:pt x="2332714" y="374505"/>
                  </a:lnTo>
                  <a:lnTo>
                    <a:pt x="2352817" y="360949"/>
                  </a:lnTo>
                  <a:lnTo>
                    <a:pt x="2366373" y="340846"/>
                  </a:lnTo>
                  <a:lnTo>
                    <a:pt x="2371344" y="316230"/>
                  </a:lnTo>
                  <a:lnTo>
                    <a:pt x="2371344" y="63246"/>
                  </a:lnTo>
                  <a:lnTo>
                    <a:pt x="2366373" y="38629"/>
                  </a:lnTo>
                  <a:lnTo>
                    <a:pt x="2352817" y="18526"/>
                  </a:lnTo>
                  <a:lnTo>
                    <a:pt x="2332714" y="4970"/>
                  </a:lnTo>
                  <a:lnTo>
                    <a:pt x="2308097" y="0"/>
                  </a:lnTo>
                  <a:close/>
                </a:path>
              </a:pathLst>
            </a:custGeom>
            <a:solidFill>
              <a:srgbClr val="9C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98904" y="7879079"/>
              <a:ext cx="2371725" cy="379730"/>
            </a:xfrm>
            <a:custGeom>
              <a:avLst/>
              <a:gdLst/>
              <a:ahLst/>
              <a:cxnLst/>
              <a:rect l="l" t="t" r="r" b="b"/>
              <a:pathLst>
                <a:path w="2371725" h="379729">
                  <a:moveTo>
                    <a:pt x="0" y="63246"/>
                  </a:moveTo>
                  <a:lnTo>
                    <a:pt x="4970" y="38629"/>
                  </a:lnTo>
                  <a:lnTo>
                    <a:pt x="18526" y="18526"/>
                  </a:lnTo>
                  <a:lnTo>
                    <a:pt x="38629" y="4970"/>
                  </a:lnTo>
                  <a:lnTo>
                    <a:pt x="63245" y="0"/>
                  </a:lnTo>
                  <a:lnTo>
                    <a:pt x="2308097" y="0"/>
                  </a:lnTo>
                  <a:lnTo>
                    <a:pt x="2332714" y="4970"/>
                  </a:lnTo>
                  <a:lnTo>
                    <a:pt x="2352817" y="18526"/>
                  </a:lnTo>
                  <a:lnTo>
                    <a:pt x="2366373" y="38629"/>
                  </a:lnTo>
                  <a:lnTo>
                    <a:pt x="2371344" y="63246"/>
                  </a:lnTo>
                  <a:lnTo>
                    <a:pt x="2371344" y="316230"/>
                  </a:lnTo>
                  <a:lnTo>
                    <a:pt x="2366373" y="340846"/>
                  </a:lnTo>
                  <a:lnTo>
                    <a:pt x="2352817" y="360949"/>
                  </a:lnTo>
                  <a:lnTo>
                    <a:pt x="2332714" y="374505"/>
                  </a:lnTo>
                  <a:lnTo>
                    <a:pt x="2308097" y="379476"/>
                  </a:lnTo>
                  <a:lnTo>
                    <a:pt x="63245" y="379476"/>
                  </a:lnTo>
                  <a:lnTo>
                    <a:pt x="38629" y="374505"/>
                  </a:lnTo>
                  <a:lnTo>
                    <a:pt x="18526" y="360949"/>
                  </a:lnTo>
                  <a:lnTo>
                    <a:pt x="4970" y="340846"/>
                  </a:lnTo>
                  <a:lnTo>
                    <a:pt x="0" y="316230"/>
                  </a:lnTo>
                  <a:lnTo>
                    <a:pt x="0" y="63246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233055" y="1913382"/>
          <a:ext cx="13841095" cy="6498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41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2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Icon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2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30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9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85" dirty="0">
                          <a:latin typeface="Arial"/>
                          <a:cs typeface="Arial"/>
                        </a:rPr>
                        <a:t>multidimensional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0" dirty="0">
                          <a:latin typeface="Arial"/>
                          <a:cs typeface="Arial"/>
                        </a:rPr>
                        <a:t>hierarchy.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latin typeface="Arial"/>
                          <a:cs typeface="Arial"/>
                        </a:rPr>
                        <a:t>blended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5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95" dirty="0">
                          <a:latin typeface="Arial"/>
                          <a:cs typeface="Arial"/>
                        </a:rPr>
                        <a:t>another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35" dirty="0">
                          <a:latin typeface="Arial"/>
                          <a:cs typeface="Arial"/>
                        </a:rPr>
                        <a:t>source.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5" dirty="0">
                          <a:latin typeface="Arial"/>
                          <a:cs typeface="Arial"/>
                        </a:rPr>
                        <a:t>user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95" dirty="0">
                          <a:latin typeface="Arial"/>
                          <a:cs typeface="Arial"/>
                        </a:rPr>
                        <a:t>filter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200" spc="-2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45" dirty="0">
                          <a:latin typeface="Arial"/>
                          <a:cs typeface="Arial"/>
                        </a:rPr>
                        <a:t>used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9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0" dirty="0">
                          <a:latin typeface="Arial"/>
                          <a:cs typeface="Arial"/>
                        </a:rPr>
                        <a:t>publishing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3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9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5" dirty="0">
                          <a:latin typeface="Arial"/>
                          <a:cs typeface="Arial"/>
                        </a:rPr>
                        <a:t>web.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7175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Region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2200" spc="-8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35" dirty="0">
                          <a:latin typeface="Arial"/>
                          <a:cs typeface="Arial"/>
                        </a:rPr>
                        <a:t>gray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2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Filters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0" dirty="0">
                          <a:latin typeface="Arial"/>
                          <a:cs typeface="Arial"/>
                        </a:rPr>
                        <a:t>shelf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45" dirty="0">
                          <a:latin typeface="Arial"/>
                          <a:cs typeface="Arial"/>
                        </a:rPr>
                        <a:t>indicates</a:t>
                      </a:r>
                      <a:r>
                        <a:rPr sz="2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latin typeface="Arial"/>
                          <a:cs typeface="Arial"/>
                        </a:rPr>
                        <a:t>context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latin typeface="Arial"/>
                          <a:cs typeface="Arial"/>
                        </a:rPr>
                        <a:t>filter.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71755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1600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SUM</a:t>
                      </a:r>
                      <a:r>
                        <a:rPr sz="1200" spc="-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(Sales)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34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5" dirty="0">
                          <a:latin typeface="Arial"/>
                          <a:cs typeface="Arial"/>
                        </a:rPr>
                        <a:t>arrow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5" dirty="0">
                          <a:latin typeface="Arial"/>
                          <a:cs typeface="Arial"/>
                        </a:rPr>
                        <a:t>icon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45" dirty="0">
                          <a:latin typeface="Arial"/>
                          <a:cs typeface="Arial"/>
                        </a:rPr>
                        <a:t>indicates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5" dirty="0">
                          <a:latin typeface="Arial"/>
                          <a:cs typeface="Arial"/>
                        </a:rPr>
                        <a:t>forecast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60" dirty="0">
                          <a:latin typeface="Arial"/>
                          <a:cs typeface="Arial"/>
                        </a:rPr>
                        <a:t>being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0" dirty="0">
                          <a:latin typeface="Arial"/>
                          <a:cs typeface="Arial"/>
                        </a:rPr>
                        <a:t>displayed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3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60" dirty="0">
                          <a:latin typeface="Arial"/>
                          <a:cs typeface="Arial"/>
                        </a:rPr>
                        <a:t>field.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726440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1600" spc="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33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5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40" dirty="0">
                          <a:latin typeface="Arial"/>
                          <a:cs typeface="Arial"/>
                        </a:rPr>
                        <a:t>secondary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35" dirty="0">
                          <a:latin typeface="Arial"/>
                          <a:cs typeface="Arial"/>
                        </a:rPr>
                        <a:t>source.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77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4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Internet</a:t>
                      </a:r>
                      <a:r>
                        <a:rPr sz="1200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Sales </a:t>
                      </a:r>
                      <a:r>
                        <a:rPr sz="1200" spc="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Amount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latin typeface="Arial"/>
                          <a:cs typeface="Arial"/>
                        </a:rPr>
                        <a:t>incompatible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3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14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10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5" dirty="0">
                          <a:latin typeface="Arial"/>
                          <a:cs typeface="Arial"/>
                        </a:rPr>
                        <a:t>fields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9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9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30" dirty="0">
                          <a:latin typeface="Arial"/>
                          <a:cs typeface="Arial"/>
                        </a:rPr>
                        <a:t>view.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 marL="748665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6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MySet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20" dirty="0">
                          <a:latin typeface="Arial"/>
                          <a:cs typeface="Arial"/>
                        </a:rPr>
                        <a:t>Venn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latin typeface="Arial"/>
                          <a:cs typeface="Arial"/>
                        </a:rPr>
                        <a:t>diagram</a:t>
                      </a:r>
                      <a:r>
                        <a:rPr sz="2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5" dirty="0">
                          <a:latin typeface="Arial"/>
                          <a:cs typeface="Arial"/>
                        </a:rPr>
                        <a:t>icon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45" dirty="0">
                          <a:latin typeface="Arial"/>
                          <a:cs typeface="Arial"/>
                        </a:rPr>
                        <a:t>indicates</a:t>
                      </a:r>
                      <a:r>
                        <a:rPr sz="2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set.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2630">
                <a:tc>
                  <a:txBody>
                    <a:bodyPr/>
                    <a:lstStyle/>
                    <a:p>
                      <a:pPr marL="769620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1600" i="1" spc="-15" dirty="0">
                          <a:solidFill>
                            <a:srgbClr val="FF0000"/>
                          </a:solidFill>
                          <a:latin typeface="Myriad Pro SemiExt"/>
                          <a:cs typeface="Myriad Pro SemiExt"/>
                        </a:rPr>
                        <a:t>MySet</a:t>
                      </a:r>
                      <a:endParaRPr sz="1600">
                        <a:latin typeface="Myriad Pro SemiExt"/>
                        <a:cs typeface="Myriad Pro SemiExt"/>
                      </a:endParaRPr>
                    </a:p>
                  </a:txBody>
                  <a:tcPr marL="0" marR="0" marT="2374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2200" spc="-8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75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85" dirty="0">
                          <a:latin typeface="Arial"/>
                          <a:cs typeface="Arial"/>
                        </a:rPr>
                        <a:t>name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80" dirty="0">
                          <a:latin typeface="Arial"/>
                          <a:cs typeface="Arial"/>
                        </a:rPr>
                        <a:t>shown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9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35" dirty="0">
                          <a:latin typeface="Arial"/>
                          <a:cs typeface="Arial"/>
                        </a:rPr>
                        <a:t>italics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45" dirty="0">
                          <a:latin typeface="Arial"/>
                          <a:cs typeface="Arial"/>
                        </a:rPr>
                        <a:t>indicates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a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90" dirty="0">
                          <a:latin typeface="Arial"/>
                          <a:cs typeface="Arial"/>
                        </a:rPr>
                        <a:t>filtered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15" dirty="0">
                          <a:latin typeface="Arial"/>
                          <a:cs typeface="Arial"/>
                        </a:rPr>
                        <a:t>set.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3758184" y="4873752"/>
            <a:ext cx="325120" cy="111760"/>
          </a:xfrm>
          <a:custGeom>
            <a:avLst/>
            <a:gdLst/>
            <a:ahLst/>
            <a:cxnLst/>
            <a:rect l="l" t="t" r="r" b="b"/>
            <a:pathLst>
              <a:path w="325120" h="111760">
                <a:moveTo>
                  <a:pt x="324612" y="0"/>
                </a:moveTo>
                <a:lnTo>
                  <a:pt x="0" y="0"/>
                </a:lnTo>
                <a:lnTo>
                  <a:pt x="162305" y="111251"/>
                </a:lnTo>
                <a:lnTo>
                  <a:pt x="324612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3795" y="5433821"/>
            <a:ext cx="252094" cy="218439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3686555" y="6050279"/>
            <a:ext cx="353695" cy="304800"/>
            <a:chOff x="3686555" y="6050279"/>
            <a:chExt cx="353695" cy="304800"/>
          </a:xfrm>
        </p:grpSpPr>
        <p:sp>
          <p:nvSpPr>
            <p:cNvPr id="27" name="object 27"/>
            <p:cNvSpPr/>
            <p:nvPr/>
          </p:nvSpPr>
          <p:spPr>
            <a:xfrm>
              <a:off x="3686555" y="6050279"/>
              <a:ext cx="228600" cy="274320"/>
            </a:xfrm>
            <a:custGeom>
              <a:avLst/>
              <a:gdLst/>
              <a:ahLst/>
              <a:cxnLst/>
              <a:rect l="l" t="t" r="r" b="b"/>
              <a:pathLst>
                <a:path w="228600" h="274320">
                  <a:moveTo>
                    <a:pt x="228600" y="106934"/>
                  </a:moveTo>
                  <a:lnTo>
                    <a:pt x="0" y="106934"/>
                  </a:lnTo>
                  <a:lnTo>
                    <a:pt x="0" y="274320"/>
                  </a:lnTo>
                  <a:lnTo>
                    <a:pt x="228600" y="274320"/>
                  </a:lnTo>
                  <a:lnTo>
                    <a:pt x="228600" y="237109"/>
                  </a:lnTo>
                  <a:lnTo>
                    <a:pt x="93472" y="237109"/>
                  </a:lnTo>
                  <a:lnTo>
                    <a:pt x="103886" y="195326"/>
                  </a:lnTo>
                  <a:lnTo>
                    <a:pt x="93472" y="185928"/>
                  </a:lnTo>
                  <a:lnTo>
                    <a:pt x="93472" y="172085"/>
                  </a:lnTo>
                  <a:lnTo>
                    <a:pt x="103886" y="167386"/>
                  </a:lnTo>
                  <a:lnTo>
                    <a:pt x="228600" y="167386"/>
                  </a:lnTo>
                  <a:lnTo>
                    <a:pt x="228600" y="106934"/>
                  </a:lnTo>
                  <a:close/>
                </a:path>
                <a:path w="228600" h="274320">
                  <a:moveTo>
                    <a:pt x="228600" y="167386"/>
                  </a:moveTo>
                  <a:lnTo>
                    <a:pt x="119507" y="167386"/>
                  </a:lnTo>
                  <a:lnTo>
                    <a:pt x="129921" y="172085"/>
                  </a:lnTo>
                  <a:lnTo>
                    <a:pt x="129921" y="185928"/>
                  </a:lnTo>
                  <a:lnTo>
                    <a:pt x="119507" y="195326"/>
                  </a:lnTo>
                  <a:lnTo>
                    <a:pt x="129921" y="237109"/>
                  </a:lnTo>
                  <a:lnTo>
                    <a:pt x="228600" y="237109"/>
                  </a:lnTo>
                  <a:lnTo>
                    <a:pt x="228600" y="167386"/>
                  </a:lnTo>
                  <a:close/>
                </a:path>
                <a:path w="228600" h="274320">
                  <a:moveTo>
                    <a:pt x="114300" y="0"/>
                  </a:moveTo>
                  <a:lnTo>
                    <a:pt x="77781" y="6467"/>
                  </a:lnTo>
                  <a:lnTo>
                    <a:pt x="48085" y="23828"/>
                  </a:lnTo>
                  <a:lnTo>
                    <a:pt x="28128" y="49023"/>
                  </a:lnTo>
                  <a:lnTo>
                    <a:pt x="20828" y="78994"/>
                  </a:lnTo>
                  <a:lnTo>
                    <a:pt x="20828" y="106934"/>
                  </a:lnTo>
                  <a:lnTo>
                    <a:pt x="62357" y="106934"/>
                  </a:lnTo>
                  <a:lnTo>
                    <a:pt x="62357" y="78994"/>
                  </a:lnTo>
                  <a:lnTo>
                    <a:pt x="66811" y="62660"/>
                  </a:lnTo>
                  <a:lnTo>
                    <a:pt x="78565" y="49387"/>
                  </a:lnTo>
                  <a:lnTo>
                    <a:pt x="95200" y="40471"/>
                  </a:lnTo>
                  <a:lnTo>
                    <a:pt x="114300" y="37211"/>
                  </a:lnTo>
                  <a:lnTo>
                    <a:pt x="191114" y="37211"/>
                  </a:lnTo>
                  <a:lnTo>
                    <a:pt x="180514" y="23828"/>
                  </a:lnTo>
                  <a:lnTo>
                    <a:pt x="150818" y="6467"/>
                  </a:lnTo>
                  <a:lnTo>
                    <a:pt x="114300" y="0"/>
                  </a:lnTo>
                  <a:close/>
                </a:path>
                <a:path w="228600" h="274320">
                  <a:moveTo>
                    <a:pt x="191114" y="37211"/>
                  </a:moveTo>
                  <a:lnTo>
                    <a:pt x="114300" y="37211"/>
                  </a:lnTo>
                  <a:lnTo>
                    <a:pt x="133399" y="40471"/>
                  </a:lnTo>
                  <a:lnTo>
                    <a:pt x="150034" y="49387"/>
                  </a:lnTo>
                  <a:lnTo>
                    <a:pt x="161788" y="62660"/>
                  </a:lnTo>
                  <a:lnTo>
                    <a:pt x="166243" y="78994"/>
                  </a:lnTo>
                  <a:lnTo>
                    <a:pt x="166243" y="106934"/>
                  </a:lnTo>
                  <a:lnTo>
                    <a:pt x="207772" y="106934"/>
                  </a:lnTo>
                  <a:lnTo>
                    <a:pt x="207772" y="78994"/>
                  </a:lnTo>
                  <a:lnTo>
                    <a:pt x="200471" y="49023"/>
                  </a:lnTo>
                  <a:lnTo>
                    <a:pt x="191114" y="37211"/>
                  </a:lnTo>
                  <a:close/>
                </a:path>
              </a:pathLst>
            </a:custGeom>
            <a:solidFill>
              <a:srgbClr val="313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8955" y="6170675"/>
              <a:ext cx="201168" cy="184404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3803903" y="6673595"/>
            <a:ext cx="334010" cy="274320"/>
          </a:xfrm>
          <a:custGeom>
            <a:avLst/>
            <a:gdLst/>
            <a:ahLst/>
            <a:cxnLst/>
            <a:rect l="l" t="t" r="r" b="b"/>
            <a:pathLst>
              <a:path w="334010" h="274320">
                <a:moveTo>
                  <a:pt x="319278" y="270001"/>
                </a:moveTo>
                <a:lnTo>
                  <a:pt x="14478" y="270001"/>
                </a:lnTo>
                <a:lnTo>
                  <a:pt x="14478" y="274319"/>
                </a:lnTo>
                <a:lnTo>
                  <a:pt x="314451" y="274319"/>
                </a:lnTo>
                <a:lnTo>
                  <a:pt x="319278" y="270001"/>
                </a:lnTo>
                <a:close/>
              </a:path>
              <a:path w="334010" h="274320">
                <a:moveTo>
                  <a:pt x="174117" y="0"/>
                </a:moveTo>
                <a:lnTo>
                  <a:pt x="159638" y="0"/>
                </a:lnTo>
                <a:lnTo>
                  <a:pt x="154812" y="4317"/>
                </a:lnTo>
                <a:lnTo>
                  <a:pt x="149987" y="4317"/>
                </a:lnTo>
                <a:lnTo>
                  <a:pt x="145161" y="8762"/>
                </a:lnTo>
                <a:lnTo>
                  <a:pt x="4825" y="243839"/>
                </a:lnTo>
                <a:lnTo>
                  <a:pt x="0" y="252602"/>
                </a:lnTo>
                <a:lnTo>
                  <a:pt x="0" y="256920"/>
                </a:lnTo>
                <a:lnTo>
                  <a:pt x="4825" y="265556"/>
                </a:lnTo>
                <a:lnTo>
                  <a:pt x="9651" y="270001"/>
                </a:lnTo>
                <a:lnTo>
                  <a:pt x="324104" y="270001"/>
                </a:lnTo>
                <a:lnTo>
                  <a:pt x="324104" y="265556"/>
                </a:lnTo>
                <a:lnTo>
                  <a:pt x="328930" y="265556"/>
                </a:lnTo>
                <a:lnTo>
                  <a:pt x="333756" y="256920"/>
                </a:lnTo>
                <a:lnTo>
                  <a:pt x="333756" y="252602"/>
                </a:lnTo>
                <a:lnTo>
                  <a:pt x="328930" y="243839"/>
                </a:lnTo>
                <a:lnTo>
                  <a:pt x="321120" y="230758"/>
                </a:lnTo>
                <a:lnTo>
                  <a:pt x="145161" y="230758"/>
                </a:lnTo>
                <a:lnTo>
                  <a:pt x="140335" y="226440"/>
                </a:lnTo>
                <a:lnTo>
                  <a:pt x="140335" y="195960"/>
                </a:lnTo>
                <a:lnTo>
                  <a:pt x="145161" y="191642"/>
                </a:lnTo>
                <a:lnTo>
                  <a:pt x="297769" y="191642"/>
                </a:lnTo>
                <a:lnTo>
                  <a:pt x="284729" y="169798"/>
                </a:lnTo>
                <a:lnTo>
                  <a:pt x="145161" y="169798"/>
                </a:lnTo>
                <a:lnTo>
                  <a:pt x="145161" y="165480"/>
                </a:lnTo>
                <a:lnTo>
                  <a:pt x="140335" y="165480"/>
                </a:lnTo>
                <a:lnTo>
                  <a:pt x="140335" y="87121"/>
                </a:lnTo>
                <a:lnTo>
                  <a:pt x="145161" y="82676"/>
                </a:lnTo>
                <a:lnTo>
                  <a:pt x="232719" y="82676"/>
                </a:lnTo>
                <a:lnTo>
                  <a:pt x="188595" y="8762"/>
                </a:lnTo>
                <a:lnTo>
                  <a:pt x="183769" y="8762"/>
                </a:lnTo>
                <a:lnTo>
                  <a:pt x="178943" y="4317"/>
                </a:lnTo>
                <a:lnTo>
                  <a:pt x="174117" y="0"/>
                </a:lnTo>
                <a:close/>
              </a:path>
              <a:path w="334010" h="274320">
                <a:moveTo>
                  <a:pt x="297769" y="191642"/>
                </a:moveTo>
                <a:lnTo>
                  <a:pt x="188595" y="191642"/>
                </a:lnTo>
                <a:lnTo>
                  <a:pt x="188595" y="230758"/>
                </a:lnTo>
                <a:lnTo>
                  <a:pt x="321120" y="230758"/>
                </a:lnTo>
                <a:lnTo>
                  <a:pt x="297769" y="191642"/>
                </a:lnTo>
                <a:close/>
              </a:path>
              <a:path w="334010" h="274320">
                <a:moveTo>
                  <a:pt x="232719" y="82676"/>
                </a:moveTo>
                <a:lnTo>
                  <a:pt x="188595" y="82676"/>
                </a:lnTo>
                <a:lnTo>
                  <a:pt x="188595" y="87121"/>
                </a:lnTo>
                <a:lnTo>
                  <a:pt x="193421" y="87121"/>
                </a:lnTo>
                <a:lnTo>
                  <a:pt x="188595" y="165480"/>
                </a:lnTo>
                <a:lnTo>
                  <a:pt x="188595" y="169798"/>
                </a:lnTo>
                <a:lnTo>
                  <a:pt x="284729" y="169798"/>
                </a:lnTo>
                <a:lnTo>
                  <a:pt x="232719" y="82676"/>
                </a:lnTo>
                <a:close/>
              </a:path>
            </a:pathLst>
          </a:custGeom>
          <a:solidFill>
            <a:srgbClr val="EDA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79876" y="7303007"/>
            <a:ext cx="329184" cy="26974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01211" y="7938516"/>
            <a:ext cx="329184" cy="268224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2793492" y="2711195"/>
            <a:ext cx="539750" cy="475615"/>
          </a:xfrm>
          <a:custGeom>
            <a:avLst/>
            <a:gdLst/>
            <a:ahLst/>
            <a:cxnLst/>
            <a:rect l="l" t="t" r="r" b="b"/>
            <a:pathLst>
              <a:path w="539750" h="475614">
                <a:moveTo>
                  <a:pt x="142747" y="467232"/>
                </a:moveTo>
                <a:lnTo>
                  <a:pt x="7874" y="467232"/>
                </a:lnTo>
                <a:lnTo>
                  <a:pt x="15875" y="475488"/>
                </a:lnTo>
                <a:lnTo>
                  <a:pt x="134874" y="475488"/>
                </a:lnTo>
                <a:lnTo>
                  <a:pt x="142747" y="467232"/>
                </a:lnTo>
                <a:close/>
              </a:path>
              <a:path w="539750" h="475614">
                <a:moveTo>
                  <a:pt x="333247" y="467232"/>
                </a:moveTo>
                <a:lnTo>
                  <a:pt x="198374" y="467232"/>
                </a:lnTo>
                <a:lnTo>
                  <a:pt x="206247" y="475488"/>
                </a:lnTo>
                <a:lnTo>
                  <a:pt x="333247" y="475488"/>
                </a:lnTo>
                <a:lnTo>
                  <a:pt x="333247" y="467232"/>
                </a:lnTo>
                <a:close/>
              </a:path>
              <a:path w="539750" h="475614">
                <a:moveTo>
                  <a:pt x="523620" y="319658"/>
                </a:moveTo>
                <a:lnTo>
                  <a:pt x="396747" y="319658"/>
                </a:lnTo>
                <a:lnTo>
                  <a:pt x="388746" y="327913"/>
                </a:lnTo>
                <a:lnTo>
                  <a:pt x="387516" y="334085"/>
                </a:lnTo>
                <a:lnTo>
                  <a:pt x="382103" y="346380"/>
                </a:lnTo>
                <a:lnTo>
                  <a:pt x="380872" y="352551"/>
                </a:lnTo>
                <a:lnTo>
                  <a:pt x="380872" y="459104"/>
                </a:lnTo>
                <a:lnTo>
                  <a:pt x="396747" y="475488"/>
                </a:lnTo>
                <a:lnTo>
                  <a:pt x="523620" y="475488"/>
                </a:lnTo>
                <a:lnTo>
                  <a:pt x="531621" y="467232"/>
                </a:lnTo>
                <a:lnTo>
                  <a:pt x="539495" y="467232"/>
                </a:lnTo>
                <a:lnTo>
                  <a:pt x="539372" y="346380"/>
                </a:lnTo>
                <a:lnTo>
                  <a:pt x="538511" y="340232"/>
                </a:lnTo>
                <a:lnTo>
                  <a:pt x="536174" y="334085"/>
                </a:lnTo>
                <a:lnTo>
                  <a:pt x="531621" y="327913"/>
                </a:lnTo>
                <a:lnTo>
                  <a:pt x="523620" y="319658"/>
                </a:lnTo>
                <a:close/>
              </a:path>
              <a:path w="539750" h="475614">
                <a:moveTo>
                  <a:pt x="134874" y="319658"/>
                </a:moveTo>
                <a:lnTo>
                  <a:pt x="15875" y="319658"/>
                </a:lnTo>
                <a:lnTo>
                  <a:pt x="7874" y="327913"/>
                </a:lnTo>
                <a:lnTo>
                  <a:pt x="3321" y="334085"/>
                </a:lnTo>
                <a:lnTo>
                  <a:pt x="984" y="340232"/>
                </a:lnTo>
                <a:lnTo>
                  <a:pt x="123" y="346380"/>
                </a:lnTo>
                <a:lnTo>
                  <a:pt x="0" y="467232"/>
                </a:lnTo>
                <a:lnTo>
                  <a:pt x="150749" y="467232"/>
                </a:lnTo>
                <a:lnTo>
                  <a:pt x="150623" y="346380"/>
                </a:lnTo>
                <a:lnTo>
                  <a:pt x="134874" y="319658"/>
                </a:lnTo>
                <a:close/>
              </a:path>
              <a:path w="539750" h="475614">
                <a:moveTo>
                  <a:pt x="333247" y="319658"/>
                </a:moveTo>
                <a:lnTo>
                  <a:pt x="206247" y="319658"/>
                </a:lnTo>
                <a:lnTo>
                  <a:pt x="198374" y="327913"/>
                </a:lnTo>
                <a:lnTo>
                  <a:pt x="193748" y="334085"/>
                </a:lnTo>
                <a:lnTo>
                  <a:pt x="191373" y="340232"/>
                </a:lnTo>
                <a:lnTo>
                  <a:pt x="190498" y="346380"/>
                </a:lnTo>
                <a:lnTo>
                  <a:pt x="190372" y="467232"/>
                </a:lnTo>
                <a:lnTo>
                  <a:pt x="341121" y="467232"/>
                </a:lnTo>
                <a:lnTo>
                  <a:pt x="349122" y="459104"/>
                </a:lnTo>
                <a:lnTo>
                  <a:pt x="349122" y="352551"/>
                </a:lnTo>
                <a:lnTo>
                  <a:pt x="347749" y="346380"/>
                </a:lnTo>
                <a:lnTo>
                  <a:pt x="344138" y="340232"/>
                </a:lnTo>
                <a:lnTo>
                  <a:pt x="339050" y="334085"/>
                </a:lnTo>
                <a:lnTo>
                  <a:pt x="333247" y="327913"/>
                </a:lnTo>
                <a:lnTo>
                  <a:pt x="333247" y="319658"/>
                </a:lnTo>
                <a:close/>
              </a:path>
              <a:path w="539750" h="475614">
                <a:moveTo>
                  <a:pt x="460120" y="221361"/>
                </a:moveTo>
                <a:lnTo>
                  <a:pt x="95250" y="221361"/>
                </a:lnTo>
                <a:lnTo>
                  <a:pt x="88020" y="221487"/>
                </a:lnTo>
                <a:lnTo>
                  <a:pt x="79327" y="222376"/>
                </a:lnTo>
                <a:lnTo>
                  <a:pt x="70657" y="224789"/>
                </a:lnTo>
                <a:lnTo>
                  <a:pt x="63500" y="229488"/>
                </a:lnTo>
                <a:lnTo>
                  <a:pt x="62249" y="235807"/>
                </a:lnTo>
                <a:lnTo>
                  <a:pt x="59499" y="242887"/>
                </a:lnTo>
                <a:lnTo>
                  <a:pt x="56749" y="251491"/>
                </a:lnTo>
                <a:lnTo>
                  <a:pt x="55499" y="262381"/>
                </a:lnTo>
                <a:lnTo>
                  <a:pt x="55499" y="319658"/>
                </a:lnTo>
                <a:lnTo>
                  <a:pt x="95250" y="319658"/>
                </a:lnTo>
                <a:lnTo>
                  <a:pt x="95250" y="262381"/>
                </a:lnTo>
                <a:lnTo>
                  <a:pt x="483996" y="262381"/>
                </a:lnTo>
                <a:lnTo>
                  <a:pt x="482623" y="251491"/>
                </a:lnTo>
                <a:lnTo>
                  <a:pt x="479012" y="242887"/>
                </a:lnTo>
                <a:lnTo>
                  <a:pt x="473924" y="235807"/>
                </a:lnTo>
                <a:lnTo>
                  <a:pt x="468121" y="229488"/>
                </a:lnTo>
                <a:lnTo>
                  <a:pt x="460120" y="221361"/>
                </a:lnTo>
                <a:close/>
              </a:path>
              <a:path w="539750" h="475614">
                <a:moveTo>
                  <a:pt x="285622" y="262381"/>
                </a:moveTo>
                <a:lnTo>
                  <a:pt x="245999" y="262381"/>
                </a:lnTo>
                <a:lnTo>
                  <a:pt x="245999" y="319658"/>
                </a:lnTo>
                <a:lnTo>
                  <a:pt x="285622" y="319658"/>
                </a:lnTo>
                <a:lnTo>
                  <a:pt x="285622" y="262381"/>
                </a:lnTo>
                <a:close/>
              </a:path>
              <a:path w="539750" h="475614">
                <a:moveTo>
                  <a:pt x="483996" y="262381"/>
                </a:moveTo>
                <a:lnTo>
                  <a:pt x="444245" y="262381"/>
                </a:lnTo>
                <a:lnTo>
                  <a:pt x="444245" y="319658"/>
                </a:lnTo>
                <a:lnTo>
                  <a:pt x="483996" y="319658"/>
                </a:lnTo>
                <a:lnTo>
                  <a:pt x="483996" y="262381"/>
                </a:lnTo>
                <a:close/>
              </a:path>
              <a:path w="539750" h="475614">
                <a:moveTo>
                  <a:pt x="285622" y="155701"/>
                </a:moveTo>
                <a:lnTo>
                  <a:pt x="245999" y="155701"/>
                </a:lnTo>
                <a:lnTo>
                  <a:pt x="245999" y="221361"/>
                </a:lnTo>
                <a:lnTo>
                  <a:pt x="285622" y="221361"/>
                </a:lnTo>
                <a:lnTo>
                  <a:pt x="285622" y="155701"/>
                </a:lnTo>
                <a:close/>
              </a:path>
              <a:path w="539750" h="475614">
                <a:moveTo>
                  <a:pt x="333247" y="147574"/>
                </a:moveTo>
                <a:lnTo>
                  <a:pt x="198374" y="147574"/>
                </a:lnTo>
                <a:lnTo>
                  <a:pt x="206247" y="155701"/>
                </a:lnTo>
                <a:lnTo>
                  <a:pt x="333247" y="155701"/>
                </a:lnTo>
                <a:lnTo>
                  <a:pt x="333247" y="147574"/>
                </a:lnTo>
                <a:close/>
              </a:path>
              <a:path w="539750" h="475614">
                <a:moveTo>
                  <a:pt x="333247" y="0"/>
                </a:moveTo>
                <a:lnTo>
                  <a:pt x="206247" y="0"/>
                </a:lnTo>
                <a:lnTo>
                  <a:pt x="198374" y="8254"/>
                </a:lnTo>
                <a:lnTo>
                  <a:pt x="193748" y="14370"/>
                </a:lnTo>
                <a:lnTo>
                  <a:pt x="191373" y="20510"/>
                </a:lnTo>
                <a:lnTo>
                  <a:pt x="190498" y="26650"/>
                </a:lnTo>
                <a:lnTo>
                  <a:pt x="190372" y="147574"/>
                </a:lnTo>
                <a:lnTo>
                  <a:pt x="341121" y="147574"/>
                </a:lnTo>
                <a:lnTo>
                  <a:pt x="349122" y="139318"/>
                </a:lnTo>
                <a:lnTo>
                  <a:pt x="349122" y="32765"/>
                </a:lnTo>
                <a:lnTo>
                  <a:pt x="347749" y="26650"/>
                </a:lnTo>
                <a:lnTo>
                  <a:pt x="344138" y="20510"/>
                </a:lnTo>
                <a:lnTo>
                  <a:pt x="339050" y="14370"/>
                </a:lnTo>
                <a:lnTo>
                  <a:pt x="333247" y="8254"/>
                </a:lnTo>
                <a:lnTo>
                  <a:pt x="33324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77177" y="3496564"/>
            <a:ext cx="541655" cy="217170"/>
          </a:xfrm>
          <a:custGeom>
            <a:avLst/>
            <a:gdLst/>
            <a:ahLst/>
            <a:cxnLst/>
            <a:rect l="l" t="t" r="r" b="b"/>
            <a:pathLst>
              <a:path w="541654" h="217170">
                <a:moveTo>
                  <a:pt x="228658" y="83438"/>
                </a:moveTo>
                <a:lnTo>
                  <a:pt x="219051" y="84538"/>
                </a:lnTo>
                <a:lnTo>
                  <a:pt x="210290" y="88423"/>
                </a:lnTo>
                <a:lnTo>
                  <a:pt x="203315" y="95404"/>
                </a:lnTo>
                <a:lnTo>
                  <a:pt x="199067" y="105790"/>
                </a:lnTo>
                <a:lnTo>
                  <a:pt x="202242" y="109093"/>
                </a:lnTo>
                <a:lnTo>
                  <a:pt x="203736" y="128666"/>
                </a:lnTo>
                <a:lnTo>
                  <a:pt x="217833" y="168064"/>
                </a:lnTo>
                <a:lnTo>
                  <a:pt x="246569" y="197653"/>
                </a:lnTo>
                <a:lnTo>
                  <a:pt x="285121" y="212945"/>
                </a:lnTo>
                <a:lnTo>
                  <a:pt x="435541" y="217043"/>
                </a:lnTo>
                <a:lnTo>
                  <a:pt x="456918" y="216888"/>
                </a:lnTo>
                <a:lnTo>
                  <a:pt x="476832" y="211518"/>
                </a:lnTo>
                <a:lnTo>
                  <a:pt x="494959" y="201862"/>
                </a:lnTo>
                <a:lnTo>
                  <a:pt x="510979" y="188849"/>
                </a:lnTo>
                <a:lnTo>
                  <a:pt x="523993" y="172847"/>
                </a:lnTo>
                <a:lnTo>
                  <a:pt x="315526" y="172847"/>
                </a:lnTo>
                <a:lnTo>
                  <a:pt x="307904" y="171957"/>
                </a:lnTo>
                <a:lnTo>
                  <a:pt x="270060" y="152526"/>
                </a:lnTo>
                <a:lnTo>
                  <a:pt x="253183" y="118326"/>
                </a:lnTo>
                <a:lnTo>
                  <a:pt x="254439" y="109855"/>
                </a:lnTo>
                <a:lnTo>
                  <a:pt x="251264" y="106552"/>
                </a:lnTo>
                <a:lnTo>
                  <a:pt x="251391" y="93599"/>
                </a:lnTo>
                <a:lnTo>
                  <a:pt x="248216" y="90170"/>
                </a:lnTo>
                <a:lnTo>
                  <a:pt x="241739" y="83565"/>
                </a:lnTo>
                <a:lnTo>
                  <a:pt x="235262" y="83565"/>
                </a:lnTo>
                <a:lnTo>
                  <a:pt x="228658" y="83438"/>
                </a:lnTo>
                <a:close/>
              </a:path>
              <a:path w="541654" h="217170">
                <a:moveTo>
                  <a:pt x="109278" y="0"/>
                </a:moveTo>
                <a:lnTo>
                  <a:pt x="65082" y="8366"/>
                </a:lnTo>
                <a:lnTo>
                  <a:pt x="30411" y="31496"/>
                </a:lnTo>
                <a:lnTo>
                  <a:pt x="6693" y="65008"/>
                </a:lnTo>
                <a:lnTo>
                  <a:pt x="0" y="106934"/>
                </a:lnTo>
                <a:lnTo>
                  <a:pt x="1481" y="126085"/>
                </a:lnTo>
                <a:lnTo>
                  <a:pt x="15629" y="165070"/>
                </a:lnTo>
                <a:lnTo>
                  <a:pt x="44311" y="194677"/>
                </a:lnTo>
                <a:lnTo>
                  <a:pt x="82812" y="209952"/>
                </a:lnTo>
                <a:lnTo>
                  <a:pt x="187637" y="213360"/>
                </a:lnTo>
                <a:lnTo>
                  <a:pt x="193705" y="213659"/>
                </a:lnTo>
                <a:lnTo>
                  <a:pt x="197416" y="210232"/>
                </a:lnTo>
                <a:lnTo>
                  <a:pt x="198745" y="204305"/>
                </a:lnTo>
                <a:lnTo>
                  <a:pt x="197670" y="197103"/>
                </a:lnTo>
                <a:lnTo>
                  <a:pt x="194368" y="193801"/>
                </a:lnTo>
                <a:lnTo>
                  <a:pt x="191193" y="190500"/>
                </a:lnTo>
                <a:lnTo>
                  <a:pt x="183404" y="182705"/>
                </a:lnTo>
                <a:lnTo>
                  <a:pt x="174699" y="175196"/>
                </a:lnTo>
                <a:lnTo>
                  <a:pt x="165845" y="169799"/>
                </a:lnTo>
                <a:lnTo>
                  <a:pt x="113215" y="169799"/>
                </a:lnTo>
                <a:lnTo>
                  <a:pt x="99683" y="168392"/>
                </a:lnTo>
                <a:lnTo>
                  <a:pt x="59522" y="139545"/>
                </a:lnTo>
                <a:lnTo>
                  <a:pt x="51338" y="118582"/>
                </a:lnTo>
                <a:lnTo>
                  <a:pt x="52128" y="106934"/>
                </a:lnTo>
                <a:lnTo>
                  <a:pt x="52161" y="94773"/>
                </a:lnTo>
                <a:lnTo>
                  <a:pt x="79151" y="56294"/>
                </a:lnTo>
                <a:lnTo>
                  <a:pt x="115120" y="45847"/>
                </a:lnTo>
                <a:lnTo>
                  <a:pt x="319217" y="45847"/>
                </a:lnTo>
                <a:lnTo>
                  <a:pt x="310954" y="35687"/>
                </a:lnTo>
                <a:lnTo>
                  <a:pt x="295309" y="22121"/>
                </a:lnTo>
                <a:lnTo>
                  <a:pt x="277140" y="11557"/>
                </a:lnTo>
                <a:lnTo>
                  <a:pt x="256447" y="4611"/>
                </a:lnTo>
                <a:lnTo>
                  <a:pt x="233230" y="1905"/>
                </a:lnTo>
                <a:lnTo>
                  <a:pt x="109278" y="0"/>
                </a:lnTo>
                <a:close/>
              </a:path>
              <a:path w="541654" h="217170">
                <a:moveTo>
                  <a:pt x="429699" y="171323"/>
                </a:moveTo>
                <a:lnTo>
                  <a:pt x="315526" y="172847"/>
                </a:lnTo>
                <a:lnTo>
                  <a:pt x="523993" y="172847"/>
                </a:lnTo>
                <a:lnTo>
                  <a:pt x="524099" y="172716"/>
                </a:lnTo>
                <a:lnTo>
                  <a:pt x="524405" y="172112"/>
                </a:lnTo>
                <a:lnTo>
                  <a:pt x="441367" y="172112"/>
                </a:lnTo>
                <a:lnTo>
                  <a:pt x="429699" y="171323"/>
                </a:lnTo>
                <a:close/>
              </a:path>
              <a:path w="541654" h="217170">
                <a:moveTo>
                  <a:pt x="344101" y="3556"/>
                </a:moveTo>
                <a:lnTo>
                  <a:pt x="340672" y="13335"/>
                </a:lnTo>
                <a:lnTo>
                  <a:pt x="347149" y="19938"/>
                </a:lnTo>
                <a:lnTo>
                  <a:pt x="350324" y="23240"/>
                </a:lnTo>
                <a:lnTo>
                  <a:pt x="389059" y="49911"/>
                </a:lnTo>
                <a:lnTo>
                  <a:pt x="428302" y="50546"/>
                </a:lnTo>
                <a:lnTo>
                  <a:pt x="441833" y="51950"/>
                </a:lnTo>
                <a:lnTo>
                  <a:pt x="480654" y="79299"/>
                </a:lnTo>
                <a:lnTo>
                  <a:pt x="489678" y="101278"/>
                </a:lnTo>
                <a:lnTo>
                  <a:pt x="489410" y="109093"/>
                </a:lnTo>
                <a:lnTo>
                  <a:pt x="489295" y="114173"/>
                </a:lnTo>
                <a:lnTo>
                  <a:pt x="472371" y="155575"/>
                </a:lnTo>
                <a:lnTo>
                  <a:pt x="441367" y="172112"/>
                </a:lnTo>
                <a:lnTo>
                  <a:pt x="524405" y="172112"/>
                </a:lnTo>
                <a:lnTo>
                  <a:pt x="533553" y="154082"/>
                </a:lnTo>
                <a:lnTo>
                  <a:pt x="539339" y="134163"/>
                </a:lnTo>
                <a:lnTo>
                  <a:pt x="541432" y="114426"/>
                </a:lnTo>
                <a:lnTo>
                  <a:pt x="541322" y="92795"/>
                </a:lnTo>
                <a:lnTo>
                  <a:pt x="526332" y="54754"/>
                </a:lnTo>
                <a:lnTo>
                  <a:pt x="497598" y="25221"/>
                </a:lnTo>
                <a:lnTo>
                  <a:pt x="460026" y="9052"/>
                </a:lnTo>
                <a:lnTo>
                  <a:pt x="438716" y="8255"/>
                </a:lnTo>
                <a:lnTo>
                  <a:pt x="350578" y="3683"/>
                </a:lnTo>
                <a:lnTo>
                  <a:pt x="344101" y="3556"/>
                </a:lnTo>
                <a:close/>
              </a:path>
              <a:path w="541654" h="217170">
                <a:moveTo>
                  <a:pt x="155633" y="167132"/>
                </a:moveTo>
                <a:lnTo>
                  <a:pt x="113215" y="169799"/>
                </a:lnTo>
                <a:lnTo>
                  <a:pt x="165845" y="169799"/>
                </a:lnTo>
                <a:lnTo>
                  <a:pt x="165350" y="169497"/>
                </a:lnTo>
                <a:lnTo>
                  <a:pt x="155633" y="167132"/>
                </a:lnTo>
                <a:close/>
              </a:path>
              <a:path w="541654" h="217170">
                <a:moveTo>
                  <a:pt x="319217" y="45847"/>
                </a:moveTo>
                <a:lnTo>
                  <a:pt x="115120" y="45847"/>
                </a:lnTo>
                <a:lnTo>
                  <a:pt x="225991" y="47498"/>
                </a:lnTo>
                <a:lnTo>
                  <a:pt x="239522" y="48902"/>
                </a:lnTo>
                <a:lnTo>
                  <a:pt x="281059" y="80930"/>
                </a:lnTo>
                <a:lnTo>
                  <a:pt x="288278" y="104695"/>
                </a:lnTo>
                <a:lnTo>
                  <a:pt x="287078" y="110362"/>
                </a:lnTo>
                <a:lnTo>
                  <a:pt x="286951" y="116966"/>
                </a:lnTo>
                <a:lnTo>
                  <a:pt x="293428" y="123571"/>
                </a:lnTo>
                <a:lnTo>
                  <a:pt x="302953" y="133476"/>
                </a:lnTo>
                <a:lnTo>
                  <a:pt x="306255" y="136778"/>
                </a:lnTo>
                <a:lnTo>
                  <a:pt x="342450" y="114426"/>
                </a:lnTo>
                <a:lnTo>
                  <a:pt x="339275" y="111125"/>
                </a:lnTo>
                <a:lnTo>
                  <a:pt x="339149" y="94075"/>
                </a:lnTo>
                <a:lnTo>
                  <a:pt x="339084" y="89693"/>
                </a:lnTo>
                <a:lnTo>
                  <a:pt x="333734" y="69929"/>
                </a:lnTo>
                <a:lnTo>
                  <a:pt x="324041" y="51778"/>
                </a:lnTo>
                <a:lnTo>
                  <a:pt x="319217" y="45847"/>
                </a:lnTo>
                <a:close/>
              </a:path>
            </a:pathLst>
          </a:custGeom>
          <a:solidFill>
            <a:srgbClr val="EDA41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2654807" y="4014215"/>
            <a:ext cx="669290" cy="429895"/>
            <a:chOff x="2654807" y="4014215"/>
            <a:chExt cx="669290" cy="429895"/>
          </a:xfrm>
        </p:grpSpPr>
        <p:sp>
          <p:nvSpPr>
            <p:cNvPr id="35" name="object 35"/>
            <p:cNvSpPr/>
            <p:nvPr/>
          </p:nvSpPr>
          <p:spPr>
            <a:xfrm>
              <a:off x="2945891" y="4014215"/>
              <a:ext cx="378460" cy="424180"/>
            </a:xfrm>
            <a:custGeom>
              <a:avLst/>
              <a:gdLst/>
              <a:ahLst/>
              <a:cxnLst/>
              <a:rect l="l" t="t" r="r" b="b"/>
              <a:pathLst>
                <a:path w="378460" h="424179">
                  <a:moveTo>
                    <a:pt x="112013" y="201041"/>
                  </a:moveTo>
                  <a:lnTo>
                    <a:pt x="56006" y="201041"/>
                  </a:lnTo>
                  <a:lnTo>
                    <a:pt x="49021" y="208280"/>
                  </a:lnTo>
                  <a:lnTo>
                    <a:pt x="42037" y="215392"/>
                  </a:lnTo>
                  <a:lnTo>
                    <a:pt x="36887" y="220801"/>
                  </a:lnTo>
                  <a:lnTo>
                    <a:pt x="32369" y="226187"/>
                  </a:lnTo>
                  <a:lnTo>
                    <a:pt x="29160" y="231572"/>
                  </a:lnTo>
                  <a:lnTo>
                    <a:pt x="27939" y="236982"/>
                  </a:lnTo>
                  <a:lnTo>
                    <a:pt x="22810" y="242448"/>
                  </a:lnTo>
                  <a:lnTo>
                    <a:pt x="18335" y="248618"/>
                  </a:lnTo>
                  <a:lnTo>
                    <a:pt x="15170" y="256145"/>
                  </a:lnTo>
                  <a:lnTo>
                    <a:pt x="13969" y="265684"/>
                  </a:lnTo>
                  <a:lnTo>
                    <a:pt x="12878" y="271204"/>
                  </a:lnTo>
                  <a:lnTo>
                    <a:pt x="10477" y="277368"/>
                  </a:lnTo>
                  <a:lnTo>
                    <a:pt x="8076" y="284864"/>
                  </a:lnTo>
                  <a:lnTo>
                    <a:pt x="6984" y="294386"/>
                  </a:lnTo>
                  <a:lnTo>
                    <a:pt x="6984" y="323088"/>
                  </a:lnTo>
                  <a:lnTo>
                    <a:pt x="2946" y="328610"/>
                  </a:lnTo>
                  <a:lnTo>
                    <a:pt x="873" y="334787"/>
                  </a:lnTo>
                  <a:lnTo>
                    <a:pt x="109" y="342322"/>
                  </a:lnTo>
                  <a:lnTo>
                    <a:pt x="0" y="351917"/>
                  </a:lnTo>
                  <a:lnTo>
                    <a:pt x="1309" y="366791"/>
                  </a:lnTo>
                  <a:lnTo>
                    <a:pt x="20955" y="402082"/>
                  </a:lnTo>
                  <a:lnTo>
                    <a:pt x="58406" y="422316"/>
                  </a:lnTo>
                  <a:lnTo>
                    <a:pt x="76962" y="423672"/>
                  </a:lnTo>
                  <a:lnTo>
                    <a:pt x="307974" y="423672"/>
                  </a:lnTo>
                  <a:lnTo>
                    <a:pt x="346336" y="411509"/>
                  </a:lnTo>
                  <a:lnTo>
                    <a:pt x="372713" y="379666"/>
                  </a:lnTo>
                  <a:lnTo>
                    <a:pt x="377952" y="351917"/>
                  </a:lnTo>
                  <a:lnTo>
                    <a:pt x="377952" y="323088"/>
                  </a:lnTo>
                  <a:lnTo>
                    <a:pt x="376860" y="316620"/>
                  </a:lnTo>
                  <a:lnTo>
                    <a:pt x="372058" y="300924"/>
                  </a:lnTo>
                  <a:lnTo>
                    <a:pt x="370967" y="294386"/>
                  </a:lnTo>
                  <a:lnTo>
                    <a:pt x="370857" y="284864"/>
                  </a:lnTo>
                  <a:lnTo>
                    <a:pt x="370093" y="277368"/>
                  </a:lnTo>
                  <a:lnTo>
                    <a:pt x="368020" y="271204"/>
                  </a:lnTo>
                  <a:lnTo>
                    <a:pt x="363981" y="265684"/>
                  </a:lnTo>
                  <a:lnTo>
                    <a:pt x="362890" y="256145"/>
                  </a:lnTo>
                  <a:lnTo>
                    <a:pt x="360489" y="248618"/>
                  </a:lnTo>
                  <a:lnTo>
                    <a:pt x="358088" y="242448"/>
                  </a:lnTo>
                  <a:lnTo>
                    <a:pt x="356996" y="236982"/>
                  </a:lnTo>
                  <a:lnTo>
                    <a:pt x="349943" y="229743"/>
                  </a:lnTo>
                  <a:lnTo>
                    <a:pt x="153924" y="229743"/>
                  </a:lnTo>
                  <a:lnTo>
                    <a:pt x="144647" y="224500"/>
                  </a:lnTo>
                  <a:lnTo>
                    <a:pt x="137334" y="219900"/>
                  </a:lnTo>
                  <a:lnTo>
                    <a:pt x="131331" y="216634"/>
                  </a:lnTo>
                  <a:lnTo>
                    <a:pt x="125983" y="215392"/>
                  </a:lnTo>
                  <a:lnTo>
                    <a:pt x="118999" y="208280"/>
                  </a:lnTo>
                  <a:lnTo>
                    <a:pt x="112013" y="201041"/>
                  </a:lnTo>
                  <a:close/>
                </a:path>
                <a:path w="378460" h="424179">
                  <a:moveTo>
                    <a:pt x="321944" y="201041"/>
                  </a:moveTo>
                  <a:lnTo>
                    <a:pt x="265938" y="201041"/>
                  </a:lnTo>
                  <a:lnTo>
                    <a:pt x="258952" y="208280"/>
                  </a:lnTo>
                  <a:lnTo>
                    <a:pt x="251968" y="215392"/>
                  </a:lnTo>
                  <a:lnTo>
                    <a:pt x="246620" y="216634"/>
                  </a:lnTo>
                  <a:lnTo>
                    <a:pt x="240617" y="219900"/>
                  </a:lnTo>
                  <a:lnTo>
                    <a:pt x="233304" y="224500"/>
                  </a:lnTo>
                  <a:lnTo>
                    <a:pt x="224027" y="229743"/>
                  </a:lnTo>
                  <a:lnTo>
                    <a:pt x="349943" y="229743"/>
                  </a:lnTo>
                  <a:lnTo>
                    <a:pt x="328930" y="208280"/>
                  </a:lnTo>
                  <a:lnTo>
                    <a:pt x="321944" y="201041"/>
                  </a:lnTo>
                  <a:close/>
                </a:path>
                <a:path w="378460" h="424179">
                  <a:moveTo>
                    <a:pt x="188975" y="0"/>
                  </a:moveTo>
                  <a:lnTo>
                    <a:pt x="151368" y="9874"/>
                  </a:lnTo>
                  <a:lnTo>
                    <a:pt x="118999" y="35941"/>
                  </a:lnTo>
                  <a:lnTo>
                    <a:pt x="92370" y="86393"/>
                  </a:lnTo>
                  <a:lnTo>
                    <a:pt x="90931" y="107696"/>
                  </a:lnTo>
                  <a:lnTo>
                    <a:pt x="92370" y="128000"/>
                  </a:lnTo>
                  <a:lnTo>
                    <a:pt x="118999" y="179578"/>
                  </a:lnTo>
                  <a:lnTo>
                    <a:pt x="151368" y="201977"/>
                  </a:lnTo>
                  <a:lnTo>
                    <a:pt x="188975" y="208280"/>
                  </a:lnTo>
                  <a:lnTo>
                    <a:pt x="209732" y="206813"/>
                  </a:lnTo>
                  <a:lnTo>
                    <a:pt x="246054" y="193117"/>
                  </a:lnTo>
                  <a:lnTo>
                    <a:pt x="273270" y="163274"/>
                  </a:lnTo>
                  <a:lnTo>
                    <a:pt x="291474" y="128000"/>
                  </a:lnTo>
                  <a:lnTo>
                    <a:pt x="294005" y="107696"/>
                  </a:lnTo>
                  <a:lnTo>
                    <a:pt x="291474" y="86393"/>
                  </a:lnTo>
                  <a:lnTo>
                    <a:pt x="284337" y="66436"/>
                  </a:lnTo>
                  <a:lnTo>
                    <a:pt x="273270" y="49170"/>
                  </a:lnTo>
                  <a:lnTo>
                    <a:pt x="258952" y="35941"/>
                  </a:lnTo>
                  <a:lnTo>
                    <a:pt x="246054" y="21216"/>
                  </a:lnTo>
                  <a:lnTo>
                    <a:pt x="229203" y="9874"/>
                  </a:lnTo>
                  <a:lnTo>
                    <a:pt x="209732" y="2579"/>
                  </a:lnTo>
                  <a:lnTo>
                    <a:pt x="188975" y="0"/>
                  </a:lnTo>
                  <a:close/>
                </a:path>
                <a:path w="378460" h="424179">
                  <a:moveTo>
                    <a:pt x="98043" y="193929"/>
                  </a:moveTo>
                  <a:lnTo>
                    <a:pt x="88584" y="194040"/>
                  </a:lnTo>
                  <a:lnTo>
                    <a:pt x="80470" y="194818"/>
                  </a:lnTo>
                  <a:lnTo>
                    <a:pt x="72380" y="196929"/>
                  </a:lnTo>
                  <a:lnTo>
                    <a:pt x="62991" y="201041"/>
                  </a:lnTo>
                  <a:lnTo>
                    <a:pt x="105028" y="201041"/>
                  </a:lnTo>
                  <a:lnTo>
                    <a:pt x="98043" y="193929"/>
                  </a:lnTo>
                  <a:close/>
                </a:path>
                <a:path w="378460" h="424179">
                  <a:moveTo>
                    <a:pt x="287019" y="193929"/>
                  </a:moveTo>
                  <a:lnTo>
                    <a:pt x="279907" y="193929"/>
                  </a:lnTo>
                  <a:lnTo>
                    <a:pt x="272922" y="201041"/>
                  </a:lnTo>
                  <a:lnTo>
                    <a:pt x="314959" y="201041"/>
                  </a:lnTo>
                  <a:lnTo>
                    <a:pt x="308629" y="196929"/>
                  </a:lnTo>
                  <a:lnTo>
                    <a:pt x="300989" y="194818"/>
                  </a:lnTo>
                  <a:lnTo>
                    <a:pt x="293350" y="194040"/>
                  </a:lnTo>
                  <a:lnTo>
                    <a:pt x="287019" y="193929"/>
                  </a:lnTo>
                  <a:close/>
                </a:path>
              </a:pathLst>
            </a:custGeom>
            <a:solidFill>
              <a:srgbClr val="2D7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4807" y="4113275"/>
              <a:ext cx="289559" cy="3307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9638" y="268350"/>
            <a:ext cx="2239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Use</a:t>
            </a:r>
            <a:r>
              <a:rPr spc="-145" dirty="0"/>
              <a:t> </a:t>
            </a:r>
            <a:r>
              <a:rPr spc="40" dirty="0"/>
              <a:t>Case</a:t>
            </a:r>
            <a:r>
              <a:rPr spc="-145" dirty="0"/>
              <a:t> </a:t>
            </a:r>
            <a:r>
              <a:rPr spc="-16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472" y="3087623"/>
            <a:ext cx="7702550" cy="2463165"/>
          </a:xfrm>
          <a:prstGeom prst="rect">
            <a:avLst/>
          </a:prstGeom>
          <a:solidFill>
            <a:srgbClr val="F1F1F1"/>
          </a:solidFill>
          <a:ln w="9144">
            <a:solidFill>
              <a:srgbClr val="D7D7D7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 marR="110489">
              <a:lnSpc>
                <a:spcPct val="100000"/>
              </a:lnSpc>
              <a:spcBef>
                <a:spcPts val="245"/>
              </a:spcBef>
            </a:pP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Genelia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wants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design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discount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strategy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increase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sales.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this,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she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needs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analyze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quantity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sold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as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dimension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compare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it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30" dirty="0">
                <a:solidFill>
                  <a:srgbClr val="3E3E3E"/>
                </a:solidFill>
                <a:latin typeface="Arial"/>
                <a:cs typeface="Arial"/>
              </a:rPr>
              <a:t>against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sales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trend.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200" spc="-20" dirty="0">
                <a:solidFill>
                  <a:srgbClr val="2D75B5"/>
                </a:solidFill>
                <a:latin typeface="Arial"/>
                <a:cs typeface="Arial"/>
              </a:rPr>
              <a:t>Let’s</a:t>
            </a:r>
            <a:r>
              <a:rPr sz="2200" spc="-45" dirty="0">
                <a:solidFill>
                  <a:srgbClr val="2D75B5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2D75B5"/>
                </a:solidFill>
                <a:latin typeface="Arial"/>
                <a:cs typeface="Arial"/>
              </a:rPr>
              <a:t>understand</a:t>
            </a:r>
            <a:r>
              <a:rPr sz="2200" spc="-10" dirty="0">
                <a:solidFill>
                  <a:srgbClr val="2D75B5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2D75B5"/>
                </a:solidFill>
                <a:latin typeface="Arial"/>
                <a:cs typeface="Arial"/>
              </a:rPr>
              <a:t>this</a:t>
            </a:r>
            <a:r>
              <a:rPr sz="2200" spc="-35" dirty="0">
                <a:solidFill>
                  <a:srgbClr val="2D75B5"/>
                </a:solidFill>
                <a:latin typeface="Arial"/>
                <a:cs typeface="Arial"/>
              </a:rPr>
              <a:t> </a:t>
            </a:r>
            <a:r>
              <a:rPr sz="2200" spc="105" dirty="0">
                <a:solidFill>
                  <a:srgbClr val="2D75B5"/>
                </a:solidFill>
                <a:latin typeface="Arial"/>
                <a:cs typeface="Arial"/>
              </a:rPr>
              <a:t>through</a:t>
            </a:r>
            <a:r>
              <a:rPr sz="2200" spc="-35" dirty="0">
                <a:solidFill>
                  <a:srgbClr val="2D75B5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D75B5"/>
                </a:solidFill>
                <a:latin typeface="Arial"/>
                <a:cs typeface="Arial"/>
              </a:rPr>
              <a:t>a</a:t>
            </a:r>
            <a:r>
              <a:rPr sz="2200" spc="-35" dirty="0">
                <a:solidFill>
                  <a:srgbClr val="2D75B5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2D75B5"/>
                </a:solidFill>
                <a:latin typeface="Arial"/>
                <a:cs typeface="Arial"/>
              </a:rPr>
              <a:t>demonstration.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3644" y="3200753"/>
            <a:ext cx="1292899" cy="463267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100816" y="1598675"/>
            <a:ext cx="3408045" cy="2910840"/>
            <a:chOff x="11100816" y="1598675"/>
            <a:chExt cx="3408045" cy="29108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02540" y="4294631"/>
              <a:ext cx="213359" cy="2148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809982" y="4117847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h="217170">
                  <a:moveTo>
                    <a:pt x="0" y="0"/>
                  </a:moveTo>
                  <a:lnTo>
                    <a:pt x="0" y="216915"/>
                  </a:lnTo>
                </a:path>
              </a:pathLst>
            </a:custGeom>
            <a:ln w="38100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07496" y="1671827"/>
              <a:ext cx="3187065" cy="2446020"/>
            </a:xfrm>
            <a:custGeom>
              <a:avLst/>
              <a:gdLst/>
              <a:ahLst/>
              <a:cxnLst/>
              <a:rect l="l" t="t" r="r" b="b"/>
              <a:pathLst>
                <a:path w="3187065" h="2446020">
                  <a:moveTo>
                    <a:pt x="0" y="2446020"/>
                  </a:moveTo>
                  <a:lnTo>
                    <a:pt x="3186684" y="2446020"/>
                  </a:lnTo>
                  <a:lnTo>
                    <a:pt x="3186684" y="0"/>
                  </a:lnTo>
                  <a:lnTo>
                    <a:pt x="0" y="0"/>
                  </a:lnTo>
                  <a:lnTo>
                    <a:pt x="0" y="244602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07496" y="1604771"/>
              <a:ext cx="3187065" cy="2513330"/>
            </a:xfrm>
            <a:custGeom>
              <a:avLst/>
              <a:gdLst/>
              <a:ahLst/>
              <a:cxnLst/>
              <a:rect l="l" t="t" r="r" b="b"/>
              <a:pathLst>
                <a:path w="3187065" h="2513329">
                  <a:moveTo>
                    <a:pt x="0" y="2513076"/>
                  </a:moveTo>
                  <a:lnTo>
                    <a:pt x="3186684" y="2513076"/>
                  </a:lnTo>
                  <a:lnTo>
                    <a:pt x="3186684" y="0"/>
                  </a:lnTo>
                  <a:lnTo>
                    <a:pt x="0" y="0"/>
                  </a:lnTo>
                  <a:lnTo>
                    <a:pt x="0" y="2513076"/>
                  </a:lnTo>
                  <a:close/>
                </a:path>
              </a:pathLst>
            </a:custGeom>
            <a:ln w="1219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06912" y="1604771"/>
              <a:ext cx="3395979" cy="67310"/>
            </a:xfrm>
            <a:custGeom>
              <a:avLst/>
              <a:gdLst/>
              <a:ahLst/>
              <a:cxnLst/>
              <a:rect l="l" t="t" r="r" b="b"/>
              <a:pathLst>
                <a:path w="3395980" h="67310">
                  <a:moveTo>
                    <a:pt x="3390519" y="0"/>
                  </a:moveTo>
                  <a:lnTo>
                    <a:pt x="4953" y="0"/>
                  </a:lnTo>
                  <a:lnTo>
                    <a:pt x="0" y="4952"/>
                  </a:lnTo>
                  <a:lnTo>
                    <a:pt x="0" y="11175"/>
                  </a:lnTo>
                  <a:lnTo>
                    <a:pt x="0" y="62102"/>
                  </a:lnTo>
                  <a:lnTo>
                    <a:pt x="4953" y="67055"/>
                  </a:lnTo>
                  <a:lnTo>
                    <a:pt x="3390519" y="67055"/>
                  </a:lnTo>
                  <a:lnTo>
                    <a:pt x="3395472" y="62102"/>
                  </a:lnTo>
                  <a:lnTo>
                    <a:pt x="3395472" y="4952"/>
                  </a:lnTo>
                  <a:lnTo>
                    <a:pt x="3390519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06912" y="1604771"/>
              <a:ext cx="3395979" cy="67310"/>
            </a:xfrm>
            <a:custGeom>
              <a:avLst/>
              <a:gdLst/>
              <a:ahLst/>
              <a:cxnLst/>
              <a:rect l="l" t="t" r="r" b="b"/>
              <a:pathLst>
                <a:path w="3395980" h="67310">
                  <a:moveTo>
                    <a:pt x="0" y="11175"/>
                  </a:moveTo>
                  <a:lnTo>
                    <a:pt x="0" y="4952"/>
                  </a:lnTo>
                  <a:lnTo>
                    <a:pt x="4953" y="0"/>
                  </a:lnTo>
                  <a:lnTo>
                    <a:pt x="11176" y="0"/>
                  </a:lnTo>
                  <a:lnTo>
                    <a:pt x="3384296" y="0"/>
                  </a:lnTo>
                  <a:lnTo>
                    <a:pt x="3390519" y="0"/>
                  </a:lnTo>
                  <a:lnTo>
                    <a:pt x="3395472" y="4952"/>
                  </a:lnTo>
                  <a:lnTo>
                    <a:pt x="3395472" y="11175"/>
                  </a:lnTo>
                  <a:lnTo>
                    <a:pt x="3395472" y="55879"/>
                  </a:lnTo>
                  <a:lnTo>
                    <a:pt x="3395472" y="62102"/>
                  </a:lnTo>
                  <a:lnTo>
                    <a:pt x="3390519" y="67055"/>
                  </a:lnTo>
                  <a:lnTo>
                    <a:pt x="3384296" y="67055"/>
                  </a:lnTo>
                  <a:lnTo>
                    <a:pt x="11176" y="67055"/>
                  </a:lnTo>
                  <a:lnTo>
                    <a:pt x="4953" y="67055"/>
                  </a:lnTo>
                  <a:lnTo>
                    <a:pt x="0" y="62102"/>
                  </a:lnTo>
                  <a:lnTo>
                    <a:pt x="0" y="55879"/>
                  </a:lnTo>
                  <a:lnTo>
                    <a:pt x="0" y="11175"/>
                  </a:lnTo>
                  <a:close/>
                </a:path>
              </a:pathLst>
            </a:custGeom>
            <a:ln w="1219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87428" y="2031491"/>
              <a:ext cx="1158240" cy="1289050"/>
            </a:xfrm>
            <a:custGeom>
              <a:avLst/>
              <a:gdLst/>
              <a:ahLst/>
              <a:cxnLst/>
              <a:rect l="l" t="t" r="r" b="b"/>
              <a:pathLst>
                <a:path w="1158240" h="1289050">
                  <a:moveTo>
                    <a:pt x="395859" y="981710"/>
                  </a:moveTo>
                  <a:lnTo>
                    <a:pt x="391502" y="963079"/>
                  </a:lnTo>
                  <a:lnTo>
                    <a:pt x="380047" y="946848"/>
                  </a:lnTo>
                  <a:lnTo>
                    <a:pt x="363816" y="935393"/>
                  </a:lnTo>
                  <a:lnTo>
                    <a:pt x="345186" y="931037"/>
                  </a:lnTo>
                  <a:lnTo>
                    <a:pt x="242189" y="931037"/>
                  </a:lnTo>
                  <a:lnTo>
                    <a:pt x="218262" y="935393"/>
                  </a:lnTo>
                  <a:lnTo>
                    <a:pt x="202666" y="946848"/>
                  </a:lnTo>
                  <a:lnTo>
                    <a:pt x="194195" y="963079"/>
                  </a:lnTo>
                  <a:lnTo>
                    <a:pt x="191643" y="981710"/>
                  </a:lnTo>
                  <a:lnTo>
                    <a:pt x="191643" y="1084707"/>
                  </a:lnTo>
                  <a:lnTo>
                    <a:pt x="194195" y="1108646"/>
                  </a:lnTo>
                  <a:lnTo>
                    <a:pt x="202666" y="1124292"/>
                  </a:lnTo>
                  <a:lnTo>
                    <a:pt x="218262" y="1132814"/>
                  </a:lnTo>
                  <a:lnTo>
                    <a:pt x="242189" y="1135380"/>
                  </a:lnTo>
                  <a:lnTo>
                    <a:pt x="345186" y="1135380"/>
                  </a:lnTo>
                  <a:lnTo>
                    <a:pt x="363816" y="1132814"/>
                  </a:lnTo>
                  <a:lnTo>
                    <a:pt x="380034" y="1124292"/>
                  </a:lnTo>
                  <a:lnTo>
                    <a:pt x="391502" y="1108646"/>
                  </a:lnTo>
                  <a:lnTo>
                    <a:pt x="395859" y="1084707"/>
                  </a:lnTo>
                  <a:lnTo>
                    <a:pt x="395859" y="981710"/>
                  </a:lnTo>
                  <a:close/>
                </a:path>
                <a:path w="1158240" h="1289050">
                  <a:moveTo>
                    <a:pt x="676021" y="522478"/>
                  </a:moveTo>
                  <a:lnTo>
                    <a:pt x="673442" y="503910"/>
                  </a:lnTo>
                  <a:lnTo>
                    <a:pt x="664921" y="487667"/>
                  </a:lnTo>
                  <a:lnTo>
                    <a:pt x="649274" y="476173"/>
                  </a:lnTo>
                  <a:lnTo>
                    <a:pt x="625348" y="471805"/>
                  </a:lnTo>
                  <a:lnTo>
                    <a:pt x="524129" y="471805"/>
                  </a:lnTo>
                  <a:lnTo>
                    <a:pt x="505282" y="476173"/>
                  </a:lnTo>
                  <a:lnTo>
                    <a:pt x="488480" y="487667"/>
                  </a:lnTo>
                  <a:lnTo>
                    <a:pt x="476415" y="503910"/>
                  </a:lnTo>
                  <a:lnTo>
                    <a:pt x="471805" y="522478"/>
                  </a:lnTo>
                  <a:lnTo>
                    <a:pt x="471805" y="1084707"/>
                  </a:lnTo>
                  <a:lnTo>
                    <a:pt x="476415" y="1108646"/>
                  </a:lnTo>
                  <a:lnTo>
                    <a:pt x="488480" y="1124292"/>
                  </a:lnTo>
                  <a:lnTo>
                    <a:pt x="505282" y="1132814"/>
                  </a:lnTo>
                  <a:lnTo>
                    <a:pt x="524129" y="1135380"/>
                  </a:lnTo>
                  <a:lnTo>
                    <a:pt x="625348" y="1135380"/>
                  </a:lnTo>
                  <a:lnTo>
                    <a:pt x="649274" y="1132814"/>
                  </a:lnTo>
                  <a:lnTo>
                    <a:pt x="664921" y="1124292"/>
                  </a:lnTo>
                  <a:lnTo>
                    <a:pt x="673442" y="1108646"/>
                  </a:lnTo>
                  <a:lnTo>
                    <a:pt x="676021" y="1084707"/>
                  </a:lnTo>
                  <a:lnTo>
                    <a:pt x="676021" y="522478"/>
                  </a:lnTo>
                  <a:close/>
                </a:path>
                <a:path w="1158240" h="1289050">
                  <a:moveTo>
                    <a:pt x="970648" y="726821"/>
                  </a:moveTo>
                  <a:lnTo>
                    <a:pt x="966304" y="708190"/>
                  </a:lnTo>
                  <a:lnTo>
                    <a:pt x="954836" y="691959"/>
                  </a:lnTo>
                  <a:lnTo>
                    <a:pt x="938618" y="680504"/>
                  </a:lnTo>
                  <a:lnTo>
                    <a:pt x="919975" y="676148"/>
                  </a:lnTo>
                  <a:lnTo>
                    <a:pt x="816991" y="676148"/>
                  </a:lnTo>
                  <a:lnTo>
                    <a:pt x="798423" y="680504"/>
                  </a:lnTo>
                  <a:lnTo>
                    <a:pt x="782231" y="691959"/>
                  </a:lnTo>
                  <a:lnTo>
                    <a:pt x="770788" y="708190"/>
                  </a:lnTo>
                  <a:lnTo>
                    <a:pt x="766445" y="726821"/>
                  </a:lnTo>
                  <a:lnTo>
                    <a:pt x="766445" y="1084707"/>
                  </a:lnTo>
                  <a:lnTo>
                    <a:pt x="770788" y="1108646"/>
                  </a:lnTo>
                  <a:lnTo>
                    <a:pt x="782231" y="1124292"/>
                  </a:lnTo>
                  <a:lnTo>
                    <a:pt x="798423" y="1132814"/>
                  </a:lnTo>
                  <a:lnTo>
                    <a:pt x="816991" y="1135380"/>
                  </a:lnTo>
                  <a:lnTo>
                    <a:pt x="919975" y="1135380"/>
                  </a:lnTo>
                  <a:lnTo>
                    <a:pt x="938618" y="1132814"/>
                  </a:lnTo>
                  <a:lnTo>
                    <a:pt x="954849" y="1124292"/>
                  </a:lnTo>
                  <a:lnTo>
                    <a:pt x="966304" y="1108646"/>
                  </a:lnTo>
                  <a:lnTo>
                    <a:pt x="970648" y="1084707"/>
                  </a:lnTo>
                  <a:lnTo>
                    <a:pt x="970648" y="726821"/>
                  </a:lnTo>
                  <a:close/>
                </a:path>
                <a:path w="1158240" h="1289050">
                  <a:moveTo>
                    <a:pt x="1086358" y="1238377"/>
                  </a:moveTo>
                  <a:lnTo>
                    <a:pt x="1083741" y="1219530"/>
                  </a:lnTo>
                  <a:lnTo>
                    <a:pt x="1075029" y="1202677"/>
                  </a:lnTo>
                  <a:lnTo>
                    <a:pt x="1058862" y="1190574"/>
                  </a:lnTo>
                  <a:lnTo>
                    <a:pt x="1033907" y="1185926"/>
                  </a:lnTo>
                  <a:lnTo>
                    <a:pt x="101219" y="1185926"/>
                  </a:lnTo>
                  <a:lnTo>
                    <a:pt x="101219" y="419481"/>
                  </a:lnTo>
                  <a:lnTo>
                    <a:pt x="96862" y="400850"/>
                  </a:lnTo>
                  <a:lnTo>
                    <a:pt x="85407" y="384619"/>
                  </a:lnTo>
                  <a:lnTo>
                    <a:pt x="69176" y="373164"/>
                  </a:lnTo>
                  <a:lnTo>
                    <a:pt x="50546" y="368808"/>
                  </a:lnTo>
                  <a:lnTo>
                    <a:pt x="31978" y="373164"/>
                  </a:lnTo>
                  <a:lnTo>
                    <a:pt x="15786" y="384619"/>
                  </a:lnTo>
                  <a:lnTo>
                    <a:pt x="4343" y="400850"/>
                  </a:lnTo>
                  <a:lnTo>
                    <a:pt x="0" y="419481"/>
                  </a:lnTo>
                  <a:lnTo>
                    <a:pt x="0" y="1238377"/>
                  </a:lnTo>
                  <a:lnTo>
                    <a:pt x="4343" y="1262316"/>
                  </a:lnTo>
                  <a:lnTo>
                    <a:pt x="15786" y="1277962"/>
                  </a:lnTo>
                  <a:lnTo>
                    <a:pt x="31978" y="1286484"/>
                  </a:lnTo>
                  <a:lnTo>
                    <a:pt x="50546" y="1289050"/>
                  </a:lnTo>
                  <a:lnTo>
                    <a:pt x="1033907" y="1289050"/>
                  </a:lnTo>
                  <a:lnTo>
                    <a:pt x="1058862" y="1286484"/>
                  </a:lnTo>
                  <a:lnTo>
                    <a:pt x="1075029" y="1277962"/>
                  </a:lnTo>
                  <a:lnTo>
                    <a:pt x="1083741" y="1262316"/>
                  </a:lnTo>
                  <a:lnTo>
                    <a:pt x="1086358" y="1238377"/>
                  </a:lnTo>
                  <a:close/>
                </a:path>
                <a:path w="1158240" h="1289050">
                  <a:moveTo>
                    <a:pt x="1158240" y="356997"/>
                  </a:moveTo>
                  <a:lnTo>
                    <a:pt x="1147356" y="311658"/>
                  </a:lnTo>
                  <a:lnTo>
                    <a:pt x="1119225" y="279692"/>
                  </a:lnTo>
                  <a:lnTo>
                    <a:pt x="1080604" y="256628"/>
                  </a:lnTo>
                  <a:lnTo>
                    <a:pt x="1038225" y="237998"/>
                  </a:lnTo>
                  <a:lnTo>
                    <a:pt x="1008837" y="226974"/>
                  </a:lnTo>
                  <a:lnTo>
                    <a:pt x="983208" y="215214"/>
                  </a:lnTo>
                  <a:lnTo>
                    <a:pt x="965085" y="198958"/>
                  </a:lnTo>
                  <a:lnTo>
                    <a:pt x="958202" y="174498"/>
                  </a:lnTo>
                  <a:lnTo>
                    <a:pt x="962583" y="158292"/>
                  </a:lnTo>
                  <a:lnTo>
                    <a:pt x="975207" y="145783"/>
                  </a:lnTo>
                  <a:lnTo>
                    <a:pt x="995337" y="137731"/>
                  </a:lnTo>
                  <a:lnTo>
                    <a:pt x="1022223" y="134874"/>
                  </a:lnTo>
                  <a:lnTo>
                    <a:pt x="1054976" y="139839"/>
                  </a:lnTo>
                  <a:lnTo>
                    <a:pt x="1080223" y="150749"/>
                  </a:lnTo>
                  <a:lnTo>
                    <a:pt x="1096479" y="161671"/>
                  </a:lnTo>
                  <a:lnTo>
                    <a:pt x="1102233" y="166624"/>
                  </a:lnTo>
                  <a:lnTo>
                    <a:pt x="1118235" y="166624"/>
                  </a:lnTo>
                  <a:lnTo>
                    <a:pt x="1118235" y="158623"/>
                  </a:lnTo>
                  <a:lnTo>
                    <a:pt x="1132611" y="134874"/>
                  </a:lnTo>
                  <a:lnTo>
                    <a:pt x="1142238" y="118999"/>
                  </a:lnTo>
                  <a:lnTo>
                    <a:pt x="1150239" y="111125"/>
                  </a:lnTo>
                  <a:lnTo>
                    <a:pt x="1142238" y="103124"/>
                  </a:lnTo>
                  <a:lnTo>
                    <a:pt x="1136230" y="98044"/>
                  </a:lnTo>
                  <a:lnTo>
                    <a:pt x="1118222" y="86271"/>
                  </a:lnTo>
                  <a:lnTo>
                    <a:pt x="1088224" y="73025"/>
                  </a:lnTo>
                  <a:lnTo>
                    <a:pt x="1046226" y="63500"/>
                  </a:lnTo>
                  <a:lnTo>
                    <a:pt x="1046226" y="0"/>
                  </a:lnTo>
                  <a:lnTo>
                    <a:pt x="990206" y="0"/>
                  </a:lnTo>
                  <a:lnTo>
                    <a:pt x="990206" y="63500"/>
                  </a:lnTo>
                  <a:lnTo>
                    <a:pt x="945705" y="80987"/>
                  </a:lnTo>
                  <a:lnTo>
                    <a:pt x="910209" y="108140"/>
                  </a:lnTo>
                  <a:lnTo>
                    <a:pt x="886701" y="142735"/>
                  </a:lnTo>
                  <a:lnTo>
                    <a:pt x="878205" y="182499"/>
                  </a:lnTo>
                  <a:lnTo>
                    <a:pt x="890320" y="228981"/>
                  </a:lnTo>
                  <a:lnTo>
                    <a:pt x="921207" y="262813"/>
                  </a:lnTo>
                  <a:lnTo>
                    <a:pt x="962583" y="286245"/>
                  </a:lnTo>
                  <a:lnTo>
                    <a:pt x="1006208" y="301498"/>
                  </a:lnTo>
                  <a:lnTo>
                    <a:pt x="1034338" y="313664"/>
                  </a:lnTo>
                  <a:lnTo>
                    <a:pt x="1057224" y="327304"/>
                  </a:lnTo>
                  <a:lnTo>
                    <a:pt x="1072603" y="343916"/>
                  </a:lnTo>
                  <a:lnTo>
                    <a:pt x="1078230" y="364998"/>
                  </a:lnTo>
                  <a:lnTo>
                    <a:pt x="1072718" y="385826"/>
                  </a:lnTo>
                  <a:lnTo>
                    <a:pt x="1058214" y="400659"/>
                  </a:lnTo>
                  <a:lnTo>
                    <a:pt x="1037717" y="409549"/>
                  </a:lnTo>
                  <a:lnTo>
                    <a:pt x="1014222" y="412496"/>
                  </a:lnTo>
                  <a:lnTo>
                    <a:pt x="978966" y="406311"/>
                  </a:lnTo>
                  <a:lnTo>
                    <a:pt x="948207" y="392684"/>
                  </a:lnTo>
                  <a:lnTo>
                    <a:pt x="926452" y="379069"/>
                  </a:lnTo>
                  <a:lnTo>
                    <a:pt x="918210" y="372872"/>
                  </a:lnTo>
                  <a:lnTo>
                    <a:pt x="910209" y="372872"/>
                  </a:lnTo>
                  <a:lnTo>
                    <a:pt x="878205" y="412496"/>
                  </a:lnTo>
                  <a:lnTo>
                    <a:pt x="870204" y="420497"/>
                  </a:lnTo>
                  <a:lnTo>
                    <a:pt x="878205" y="428371"/>
                  </a:lnTo>
                  <a:lnTo>
                    <a:pt x="885571" y="434708"/>
                  </a:lnTo>
                  <a:lnTo>
                    <a:pt x="907199" y="449237"/>
                  </a:lnTo>
                  <a:lnTo>
                    <a:pt x="942327" y="465239"/>
                  </a:lnTo>
                  <a:lnTo>
                    <a:pt x="990206" y="476008"/>
                  </a:lnTo>
                  <a:lnTo>
                    <a:pt x="990206" y="539508"/>
                  </a:lnTo>
                  <a:lnTo>
                    <a:pt x="1046226" y="539508"/>
                  </a:lnTo>
                  <a:lnTo>
                    <a:pt x="1046226" y="476008"/>
                  </a:lnTo>
                  <a:lnTo>
                    <a:pt x="1090726" y="463016"/>
                  </a:lnTo>
                  <a:lnTo>
                    <a:pt x="1126223" y="437362"/>
                  </a:lnTo>
                  <a:lnTo>
                    <a:pt x="1142428" y="412496"/>
                  </a:lnTo>
                  <a:lnTo>
                    <a:pt x="1149731" y="401281"/>
                  </a:lnTo>
                  <a:lnTo>
                    <a:pt x="1158240" y="35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46446" y="3868318"/>
            <a:ext cx="10274300" cy="188658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b="1" spc="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Demo—Changing</a:t>
            </a:r>
            <a:r>
              <a:rPr sz="2800" b="1" spc="-1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14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sz="2800" b="1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Roles</a:t>
            </a:r>
            <a:endParaRPr sz="2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10"/>
              </a:spcBef>
            </a:pPr>
            <a:r>
              <a:rPr sz="2800" spc="10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Demonstrate </a:t>
            </a:r>
            <a:r>
              <a:rPr sz="2800" spc="1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how </a:t>
            </a:r>
            <a:r>
              <a:rPr sz="2800" spc="1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 </a:t>
            </a:r>
            <a:r>
              <a:rPr sz="2800" spc="9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convert </a:t>
            </a:r>
            <a:r>
              <a:rPr sz="2800" spc="1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the quantity </a:t>
            </a:r>
            <a:r>
              <a:rPr sz="2800" spc="8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measure </a:t>
            </a:r>
            <a:r>
              <a:rPr sz="2800" spc="1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dimension</a:t>
            </a:r>
            <a:r>
              <a:rPr sz="28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and</a:t>
            </a:r>
            <a:r>
              <a:rPr sz="28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convert</a:t>
            </a:r>
            <a:r>
              <a:rPr sz="28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the</a:t>
            </a:r>
            <a:r>
              <a:rPr sz="28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quality</a:t>
            </a:r>
            <a:r>
              <a:rPr sz="2800" spc="-4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dimension</a:t>
            </a:r>
            <a:r>
              <a:rPr sz="2800" spc="-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9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from</a:t>
            </a:r>
            <a:r>
              <a:rPr sz="28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discrete</a:t>
            </a:r>
            <a:r>
              <a:rPr sz="2800" spc="-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 </a:t>
            </a:r>
            <a:r>
              <a:rPr sz="2800" spc="-7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continuous</a:t>
            </a:r>
            <a:r>
              <a:rPr sz="28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and</a:t>
            </a:r>
            <a:r>
              <a:rPr sz="28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create</a:t>
            </a:r>
            <a:r>
              <a:rPr sz="2800" spc="-3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sz="28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bar</a:t>
            </a:r>
            <a:r>
              <a:rPr sz="28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chart</a:t>
            </a:r>
            <a:r>
              <a:rPr sz="2800" spc="-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displaying</a:t>
            </a:r>
            <a:r>
              <a:rPr sz="2800" spc="-2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sales</a:t>
            </a:r>
            <a:r>
              <a:rPr sz="2800" spc="-3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by</a:t>
            </a:r>
            <a:r>
              <a:rPr sz="28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quantity</a:t>
            </a:r>
            <a:endParaRPr sz="2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1317" y="268350"/>
            <a:ext cx="5833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Closing</a:t>
            </a:r>
            <a:r>
              <a:rPr spc="-125" dirty="0"/>
              <a:t> </a:t>
            </a:r>
            <a:r>
              <a:rPr spc="50" dirty="0"/>
              <a:t>Tableau</a:t>
            </a:r>
            <a:r>
              <a:rPr spc="-125" dirty="0"/>
              <a:t> </a:t>
            </a:r>
            <a:r>
              <a:rPr spc="75" dirty="0"/>
              <a:t>Application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45279" y="2773679"/>
            <a:ext cx="3720465" cy="3720465"/>
            <a:chOff x="4145279" y="2773679"/>
            <a:chExt cx="3720465" cy="3720465"/>
          </a:xfrm>
        </p:grpSpPr>
        <p:sp>
          <p:nvSpPr>
            <p:cNvPr id="4" name="object 4"/>
            <p:cNvSpPr/>
            <p:nvPr/>
          </p:nvSpPr>
          <p:spPr>
            <a:xfrm>
              <a:off x="4145279" y="2773679"/>
              <a:ext cx="3720465" cy="3720465"/>
            </a:xfrm>
            <a:custGeom>
              <a:avLst/>
              <a:gdLst/>
              <a:ahLst/>
              <a:cxnLst/>
              <a:rect l="l" t="t" r="r" b="b"/>
              <a:pathLst>
                <a:path w="3720465" h="3720465">
                  <a:moveTo>
                    <a:pt x="1860042" y="0"/>
                  </a:moveTo>
                  <a:lnTo>
                    <a:pt x="1812032" y="607"/>
                  </a:lnTo>
                  <a:lnTo>
                    <a:pt x="1764321" y="2420"/>
                  </a:lnTo>
                  <a:lnTo>
                    <a:pt x="1716925" y="5423"/>
                  </a:lnTo>
                  <a:lnTo>
                    <a:pt x="1669858" y="9602"/>
                  </a:lnTo>
                  <a:lnTo>
                    <a:pt x="1623134" y="14943"/>
                  </a:lnTo>
                  <a:lnTo>
                    <a:pt x="1576768" y="21431"/>
                  </a:lnTo>
                  <a:lnTo>
                    <a:pt x="1530775" y="29050"/>
                  </a:lnTo>
                  <a:lnTo>
                    <a:pt x="1485169" y="37788"/>
                  </a:lnTo>
                  <a:lnTo>
                    <a:pt x="1439965" y="47628"/>
                  </a:lnTo>
                  <a:lnTo>
                    <a:pt x="1395178" y="58557"/>
                  </a:lnTo>
                  <a:lnTo>
                    <a:pt x="1350821" y="70559"/>
                  </a:lnTo>
                  <a:lnTo>
                    <a:pt x="1306911" y="83621"/>
                  </a:lnTo>
                  <a:lnTo>
                    <a:pt x="1263460" y="97727"/>
                  </a:lnTo>
                  <a:lnTo>
                    <a:pt x="1220485" y="112863"/>
                  </a:lnTo>
                  <a:lnTo>
                    <a:pt x="1177998" y="129014"/>
                  </a:lnTo>
                  <a:lnTo>
                    <a:pt x="1136016" y="146167"/>
                  </a:lnTo>
                  <a:lnTo>
                    <a:pt x="1094553" y="164305"/>
                  </a:lnTo>
                  <a:lnTo>
                    <a:pt x="1053623" y="183415"/>
                  </a:lnTo>
                  <a:lnTo>
                    <a:pt x="1013241" y="203481"/>
                  </a:lnTo>
                  <a:lnTo>
                    <a:pt x="973422" y="224490"/>
                  </a:lnTo>
                  <a:lnTo>
                    <a:pt x="934179" y="246427"/>
                  </a:lnTo>
                  <a:lnTo>
                    <a:pt x="895529" y="269277"/>
                  </a:lnTo>
                  <a:lnTo>
                    <a:pt x="857484" y="293025"/>
                  </a:lnTo>
                  <a:lnTo>
                    <a:pt x="820061" y="317658"/>
                  </a:lnTo>
                  <a:lnTo>
                    <a:pt x="783273" y="343159"/>
                  </a:lnTo>
                  <a:lnTo>
                    <a:pt x="747136" y="369515"/>
                  </a:lnTo>
                  <a:lnTo>
                    <a:pt x="711663" y="396711"/>
                  </a:lnTo>
                  <a:lnTo>
                    <a:pt x="676870" y="424733"/>
                  </a:lnTo>
                  <a:lnTo>
                    <a:pt x="642770" y="453565"/>
                  </a:lnTo>
                  <a:lnTo>
                    <a:pt x="609379" y="483194"/>
                  </a:lnTo>
                  <a:lnTo>
                    <a:pt x="576712" y="513604"/>
                  </a:lnTo>
                  <a:lnTo>
                    <a:pt x="544782" y="544782"/>
                  </a:lnTo>
                  <a:lnTo>
                    <a:pt x="513604" y="576712"/>
                  </a:lnTo>
                  <a:lnTo>
                    <a:pt x="483194" y="609379"/>
                  </a:lnTo>
                  <a:lnTo>
                    <a:pt x="453565" y="642770"/>
                  </a:lnTo>
                  <a:lnTo>
                    <a:pt x="424733" y="676870"/>
                  </a:lnTo>
                  <a:lnTo>
                    <a:pt x="396711" y="711663"/>
                  </a:lnTo>
                  <a:lnTo>
                    <a:pt x="369515" y="747136"/>
                  </a:lnTo>
                  <a:lnTo>
                    <a:pt x="343159" y="783273"/>
                  </a:lnTo>
                  <a:lnTo>
                    <a:pt x="317658" y="820061"/>
                  </a:lnTo>
                  <a:lnTo>
                    <a:pt x="293025" y="857484"/>
                  </a:lnTo>
                  <a:lnTo>
                    <a:pt x="269277" y="895529"/>
                  </a:lnTo>
                  <a:lnTo>
                    <a:pt x="246427" y="934179"/>
                  </a:lnTo>
                  <a:lnTo>
                    <a:pt x="224490" y="973422"/>
                  </a:lnTo>
                  <a:lnTo>
                    <a:pt x="203481" y="1013241"/>
                  </a:lnTo>
                  <a:lnTo>
                    <a:pt x="183415" y="1053623"/>
                  </a:lnTo>
                  <a:lnTo>
                    <a:pt x="164305" y="1094553"/>
                  </a:lnTo>
                  <a:lnTo>
                    <a:pt x="146167" y="1136016"/>
                  </a:lnTo>
                  <a:lnTo>
                    <a:pt x="129014" y="1177998"/>
                  </a:lnTo>
                  <a:lnTo>
                    <a:pt x="112863" y="1220485"/>
                  </a:lnTo>
                  <a:lnTo>
                    <a:pt x="97727" y="1263460"/>
                  </a:lnTo>
                  <a:lnTo>
                    <a:pt x="83621" y="1306911"/>
                  </a:lnTo>
                  <a:lnTo>
                    <a:pt x="70559" y="1350821"/>
                  </a:lnTo>
                  <a:lnTo>
                    <a:pt x="58557" y="1395178"/>
                  </a:lnTo>
                  <a:lnTo>
                    <a:pt x="47628" y="1439965"/>
                  </a:lnTo>
                  <a:lnTo>
                    <a:pt x="37788" y="1485169"/>
                  </a:lnTo>
                  <a:lnTo>
                    <a:pt x="29050" y="1530775"/>
                  </a:lnTo>
                  <a:lnTo>
                    <a:pt x="21431" y="1576768"/>
                  </a:lnTo>
                  <a:lnTo>
                    <a:pt x="14943" y="1623134"/>
                  </a:lnTo>
                  <a:lnTo>
                    <a:pt x="9602" y="1669858"/>
                  </a:lnTo>
                  <a:lnTo>
                    <a:pt x="5423" y="1716925"/>
                  </a:lnTo>
                  <a:lnTo>
                    <a:pt x="2420" y="1764321"/>
                  </a:lnTo>
                  <a:lnTo>
                    <a:pt x="607" y="1812032"/>
                  </a:lnTo>
                  <a:lnTo>
                    <a:pt x="0" y="1860042"/>
                  </a:lnTo>
                  <a:lnTo>
                    <a:pt x="607" y="1908051"/>
                  </a:lnTo>
                  <a:lnTo>
                    <a:pt x="2420" y="1955762"/>
                  </a:lnTo>
                  <a:lnTo>
                    <a:pt x="5423" y="2003158"/>
                  </a:lnTo>
                  <a:lnTo>
                    <a:pt x="9602" y="2050225"/>
                  </a:lnTo>
                  <a:lnTo>
                    <a:pt x="14943" y="2096949"/>
                  </a:lnTo>
                  <a:lnTo>
                    <a:pt x="21431" y="2143315"/>
                  </a:lnTo>
                  <a:lnTo>
                    <a:pt x="29050" y="2189308"/>
                  </a:lnTo>
                  <a:lnTo>
                    <a:pt x="37788" y="2234914"/>
                  </a:lnTo>
                  <a:lnTo>
                    <a:pt x="47628" y="2280118"/>
                  </a:lnTo>
                  <a:lnTo>
                    <a:pt x="58557" y="2324905"/>
                  </a:lnTo>
                  <a:lnTo>
                    <a:pt x="70559" y="2369262"/>
                  </a:lnTo>
                  <a:lnTo>
                    <a:pt x="83621" y="2413172"/>
                  </a:lnTo>
                  <a:lnTo>
                    <a:pt x="97727" y="2456623"/>
                  </a:lnTo>
                  <a:lnTo>
                    <a:pt x="112863" y="2499598"/>
                  </a:lnTo>
                  <a:lnTo>
                    <a:pt x="129014" y="2542085"/>
                  </a:lnTo>
                  <a:lnTo>
                    <a:pt x="146167" y="2584067"/>
                  </a:lnTo>
                  <a:lnTo>
                    <a:pt x="164305" y="2625530"/>
                  </a:lnTo>
                  <a:lnTo>
                    <a:pt x="183415" y="2666460"/>
                  </a:lnTo>
                  <a:lnTo>
                    <a:pt x="203481" y="2706842"/>
                  </a:lnTo>
                  <a:lnTo>
                    <a:pt x="224490" y="2746661"/>
                  </a:lnTo>
                  <a:lnTo>
                    <a:pt x="246427" y="2785904"/>
                  </a:lnTo>
                  <a:lnTo>
                    <a:pt x="269277" y="2824554"/>
                  </a:lnTo>
                  <a:lnTo>
                    <a:pt x="293025" y="2862599"/>
                  </a:lnTo>
                  <a:lnTo>
                    <a:pt x="317658" y="2900022"/>
                  </a:lnTo>
                  <a:lnTo>
                    <a:pt x="343159" y="2936810"/>
                  </a:lnTo>
                  <a:lnTo>
                    <a:pt x="369515" y="2972947"/>
                  </a:lnTo>
                  <a:lnTo>
                    <a:pt x="396711" y="3008420"/>
                  </a:lnTo>
                  <a:lnTo>
                    <a:pt x="424733" y="3043213"/>
                  </a:lnTo>
                  <a:lnTo>
                    <a:pt x="453565" y="3077313"/>
                  </a:lnTo>
                  <a:lnTo>
                    <a:pt x="483194" y="3110704"/>
                  </a:lnTo>
                  <a:lnTo>
                    <a:pt x="513604" y="3143371"/>
                  </a:lnTo>
                  <a:lnTo>
                    <a:pt x="544782" y="3175301"/>
                  </a:lnTo>
                  <a:lnTo>
                    <a:pt x="576712" y="3206479"/>
                  </a:lnTo>
                  <a:lnTo>
                    <a:pt x="609379" y="3236889"/>
                  </a:lnTo>
                  <a:lnTo>
                    <a:pt x="642770" y="3266518"/>
                  </a:lnTo>
                  <a:lnTo>
                    <a:pt x="676870" y="3295350"/>
                  </a:lnTo>
                  <a:lnTo>
                    <a:pt x="711663" y="3323372"/>
                  </a:lnTo>
                  <a:lnTo>
                    <a:pt x="747136" y="3350568"/>
                  </a:lnTo>
                  <a:lnTo>
                    <a:pt x="783273" y="3376924"/>
                  </a:lnTo>
                  <a:lnTo>
                    <a:pt x="820061" y="3402425"/>
                  </a:lnTo>
                  <a:lnTo>
                    <a:pt x="857484" y="3427058"/>
                  </a:lnTo>
                  <a:lnTo>
                    <a:pt x="895529" y="3450806"/>
                  </a:lnTo>
                  <a:lnTo>
                    <a:pt x="934179" y="3473656"/>
                  </a:lnTo>
                  <a:lnTo>
                    <a:pt x="973422" y="3495593"/>
                  </a:lnTo>
                  <a:lnTo>
                    <a:pt x="1013241" y="3516602"/>
                  </a:lnTo>
                  <a:lnTo>
                    <a:pt x="1053623" y="3536668"/>
                  </a:lnTo>
                  <a:lnTo>
                    <a:pt x="1094553" y="3555778"/>
                  </a:lnTo>
                  <a:lnTo>
                    <a:pt x="1136016" y="3573916"/>
                  </a:lnTo>
                  <a:lnTo>
                    <a:pt x="1177998" y="3591069"/>
                  </a:lnTo>
                  <a:lnTo>
                    <a:pt x="1220485" y="3607220"/>
                  </a:lnTo>
                  <a:lnTo>
                    <a:pt x="1263460" y="3622356"/>
                  </a:lnTo>
                  <a:lnTo>
                    <a:pt x="1306911" y="3636462"/>
                  </a:lnTo>
                  <a:lnTo>
                    <a:pt x="1350821" y="3649524"/>
                  </a:lnTo>
                  <a:lnTo>
                    <a:pt x="1395178" y="3661526"/>
                  </a:lnTo>
                  <a:lnTo>
                    <a:pt x="1439965" y="3672455"/>
                  </a:lnTo>
                  <a:lnTo>
                    <a:pt x="1485169" y="3682295"/>
                  </a:lnTo>
                  <a:lnTo>
                    <a:pt x="1530775" y="3691033"/>
                  </a:lnTo>
                  <a:lnTo>
                    <a:pt x="1576768" y="3698652"/>
                  </a:lnTo>
                  <a:lnTo>
                    <a:pt x="1623134" y="3705140"/>
                  </a:lnTo>
                  <a:lnTo>
                    <a:pt x="1669858" y="3710481"/>
                  </a:lnTo>
                  <a:lnTo>
                    <a:pt x="1716925" y="3714660"/>
                  </a:lnTo>
                  <a:lnTo>
                    <a:pt x="1764321" y="3717663"/>
                  </a:lnTo>
                  <a:lnTo>
                    <a:pt x="1812032" y="3719476"/>
                  </a:lnTo>
                  <a:lnTo>
                    <a:pt x="1860042" y="3720084"/>
                  </a:lnTo>
                  <a:lnTo>
                    <a:pt x="1908051" y="3719476"/>
                  </a:lnTo>
                  <a:lnTo>
                    <a:pt x="1955762" y="3717663"/>
                  </a:lnTo>
                  <a:lnTo>
                    <a:pt x="2003158" y="3714660"/>
                  </a:lnTo>
                  <a:lnTo>
                    <a:pt x="2050225" y="3710481"/>
                  </a:lnTo>
                  <a:lnTo>
                    <a:pt x="2096949" y="3705140"/>
                  </a:lnTo>
                  <a:lnTo>
                    <a:pt x="2143315" y="3698652"/>
                  </a:lnTo>
                  <a:lnTo>
                    <a:pt x="2189308" y="3691033"/>
                  </a:lnTo>
                  <a:lnTo>
                    <a:pt x="2234914" y="3682295"/>
                  </a:lnTo>
                  <a:lnTo>
                    <a:pt x="2280118" y="3672455"/>
                  </a:lnTo>
                  <a:lnTo>
                    <a:pt x="2324905" y="3661526"/>
                  </a:lnTo>
                  <a:lnTo>
                    <a:pt x="2369262" y="3649524"/>
                  </a:lnTo>
                  <a:lnTo>
                    <a:pt x="2413172" y="3636462"/>
                  </a:lnTo>
                  <a:lnTo>
                    <a:pt x="2456623" y="3622356"/>
                  </a:lnTo>
                  <a:lnTo>
                    <a:pt x="2499598" y="3607220"/>
                  </a:lnTo>
                  <a:lnTo>
                    <a:pt x="2542085" y="3591069"/>
                  </a:lnTo>
                  <a:lnTo>
                    <a:pt x="2584067" y="3573916"/>
                  </a:lnTo>
                  <a:lnTo>
                    <a:pt x="2625530" y="3555778"/>
                  </a:lnTo>
                  <a:lnTo>
                    <a:pt x="2666460" y="3536668"/>
                  </a:lnTo>
                  <a:lnTo>
                    <a:pt x="2706842" y="3516602"/>
                  </a:lnTo>
                  <a:lnTo>
                    <a:pt x="2746661" y="3495593"/>
                  </a:lnTo>
                  <a:lnTo>
                    <a:pt x="2785904" y="3473656"/>
                  </a:lnTo>
                  <a:lnTo>
                    <a:pt x="2824554" y="3450806"/>
                  </a:lnTo>
                  <a:lnTo>
                    <a:pt x="2862599" y="3427058"/>
                  </a:lnTo>
                  <a:lnTo>
                    <a:pt x="2900022" y="3402425"/>
                  </a:lnTo>
                  <a:lnTo>
                    <a:pt x="2936810" y="3376924"/>
                  </a:lnTo>
                  <a:lnTo>
                    <a:pt x="2972947" y="3350568"/>
                  </a:lnTo>
                  <a:lnTo>
                    <a:pt x="3008420" y="3323372"/>
                  </a:lnTo>
                  <a:lnTo>
                    <a:pt x="3043213" y="3295350"/>
                  </a:lnTo>
                  <a:lnTo>
                    <a:pt x="3077313" y="3266518"/>
                  </a:lnTo>
                  <a:lnTo>
                    <a:pt x="3110704" y="3236889"/>
                  </a:lnTo>
                  <a:lnTo>
                    <a:pt x="3143371" y="3206479"/>
                  </a:lnTo>
                  <a:lnTo>
                    <a:pt x="3175301" y="3175301"/>
                  </a:lnTo>
                  <a:lnTo>
                    <a:pt x="3206479" y="3143371"/>
                  </a:lnTo>
                  <a:lnTo>
                    <a:pt x="3236889" y="3110704"/>
                  </a:lnTo>
                  <a:lnTo>
                    <a:pt x="3266518" y="3077313"/>
                  </a:lnTo>
                  <a:lnTo>
                    <a:pt x="3295350" y="3043213"/>
                  </a:lnTo>
                  <a:lnTo>
                    <a:pt x="3323372" y="3008420"/>
                  </a:lnTo>
                  <a:lnTo>
                    <a:pt x="3350568" y="2972947"/>
                  </a:lnTo>
                  <a:lnTo>
                    <a:pt x="3376924" y="2936810"/>
                  </a:lnTo>
                  <a:lnTo>
                    <a:pt x="3402425" y="2900022"/>
                  </a:lnTo>
                  <a:lnTo>
                    <a:pt x="3427058" y="2862599"/>
                  </a:lnTo>
                  <a:lnTo>
                    <a:pt x="3450806" y="2824554"/>
                  </a:lnTo>
                  <a:lnTo>
                    <a:pt x="3473656" y="2785904"/>
                  </a:lnTo>
                  <a:lnTo>
                    <a:pt x="3495593" y="2746661"/>
                  </a:lnTo>
                  <a:lnTo>
                    <a:pt x="3516602" y="2706842"/>
                  </a:lnTo>
                  <a:lnTo>
                    <a:pt x="3536668" y="2666460"/>
                  </a:lnTo>
                  <a:lnTo>
                    <a:pt x="3555778" y="2625530"/>
                  </a:lnTo>
                  <a:lnTo>
                    <a:pt x="3573916" y="2584067"/>
                  </a:lnTo>
                  <a:lnTo>
                    <a:pt x="3591069" y="2542085"/>
                  </a:lnTo>
                  <a:lnTo>
                    <a:pt x="3607220" y="2499598"/>
                  </a:lnTo>
                  <a:lnTo>
                    <a:pt x="3622356" y="2456623"/>
                  </a:lnTo>
                  <a:lnTo>
                    <a:pt x="3636462" y="2413172"/>
                  </a:lnTo>
                  <a:lnTo>
                    <a:pt x="3649524" y="2369262"/>
                  </a:lnTo>
                  <a:lnTo>
                    <a:pt x="3661526" y="2324905"/>
                  </a:lnTo>
                  <a:lnTo>
                    <a:pt x="3672455" y="2280118"/>
                  </a:lnTo>
                  <a:lnTo>
                    <a:pt x="3682295" y="2234914"/>
                  </a:lnTo>
                  <a:lnTo>
                    <a:pt x="3691033" y="2189308"/>
                  </a:lnTo>
                  <a:lnTo>
                    <a:pt x="3698652" y="2143315"/>
                  </a:lnTo>
                  <a:lnTo>
                    <a:pt x="3705140" y="2096949"/>
                  </a:lnTo>
                  <a:lnTo>
                    <a:pt x="3710481" y="2050225"/>
                  </a:lnTo>
                  <a:lnTo>
                    <a:pt x="3714660" y="2003158"/>
                  </a:lnTo>
                  <a:lnTo>
                    <a:pt x="3717663" y="1955762"/>
                  </a:lnTo>
                  <a:lnTo>
                    <a:pt x="3719476" y="1908051"/>
                  </a:lnTo>
                  <a:lnTo>
                    <a:pt x="3720084" y="1860042"/>
                  </a:lnTo>
                  <a:lnTo>
                    <a:pt x="3719476" y="1812032"/>
                  </a:lnTo>
                  <a:lnTo>
                    <a:pt x="3717663" y="1764321"/>
                  </a:lnTo>
                  <a:lnTo>
                    <a:pt x="3714660" y="1716925"/>
                  </a:lnTo>
                  <a:lnTo>
                    <a:pt x="3710481" y="1669858"/>
                  </a:lnTo>
                  <a:lnTo>
                    <a:pt x="3705140" y="1623134"/>
                  </a:lnTo>
                  <a:lnTo>
                    <a:pt x="3698652" y="1576768"/>
                  </a:lnTo>
                  <a:lnTo>
                    <a:pt x="3691033" y="1530775"/>
                  </a:lnTo>
                  <a:lnTo>
                    <a:pt x="3682295" y="1485169"/>
                  </a:lnTo>
                  <a:lnTo>
                    <a:pt x="3672455" y="1439965"/>
                  </a:lnTo>
                  <a:lnTo>
                    <a:pt x="3661526" y="1395178"/>
                  </a:lnTo>
                  <a:lnTo>
                    <a:pt x="3649524" y="1350821"/>
                  </a:lnTo>
                  <a:lnTo>
                    <a:pt x="3636462" y="1306911"/>
                  </a:lnTo>
                  <a:lnTo>
                    <a:pt x="3622356" y="1263460"/>
                  </a:lnTo>
                  <a:lnTo>
                    <a:pt x="3607220" y="1220485"/>
                  </a:lnTo>
                  <a:lnTo>
                    <a:pt x="3591069" y="1177998"/>
                  </a:lnTo>
                  <a:lnTo>
                    <a:pt x="3573916" y="1136016"/>
                  </a:lnTo>
                  <a:lnTo>
                    <a:pt x="3555778" y="1094553"/>
                  </a:lnTo>
                  <a:lnTo>
                    <a:pt x="3536668" y="1053623"/>
                  </a:lnTo>
                  <a:lnTo>
                    <a:pt x="3516602" y="1013241"/>
                  </a:lnTo>
                  <a:lnTo>
                    <a:pt x="3495593" y="973422"/>
                  </a:lnTo>
                  <a:lnTo>
                    <a:pt x="3473656" y="934179"/>
                  </a:lnTo>
                  <a:lnTo>
                    <a:pt x="3450806" y="895529"/>
                  </a:lnTo>
                  <a:lnTo>
                    <a:pt x="3427058" y="857484"/>
                  </a:lnTo>
                  <a:lnTo>
                    <a:pt x="3402425" y="820061"/>
                  </a:lnTo>
                  <a:lnTo>
                    <a:pt x="3376924" y="783273"/>
                  </a:lnTo>
                  <a:lnTo>
                    <a:pt x="3350568" y="747136"/>
                  </a:lnTo>
                  <a:lnTo>
                    <a:pt x="3323372" y="711663"/>
                  </a:lnTo>
                  <a:lnTo>
                    <a:pt x="3295350" y="676870"/>
                  </a:lnTo>
                  <a:lnTo>
                    <a:pt x="3266518" y="642770"/>
                  </a:lnTo>
                  <a:lnTo>
                    <a:pt x="3236889" y="609379"/>
                  </a:lnTo>
                  <a:lnTo>
                    <a:pt x="3206479" y="576712"/>
                  </a:lnTo>
                  <a:lnTo>
                    <a:pt x="3175301" y="544782"/>
                  </a:lnTo>
                  <a:lnTo>
                    <a:pt x="3143371" y="513604"/>
                  </a:lnTo>
                  <a:lnTo>
                    <a:pt x="3110704" y="483194"/>
                  </a:lnTo>
                  <a:lnTo>
                    <a:pt x="3077313" y="453565"/>
                  </a:lnTo>
                  <a:lnTo>
                    <a:pt x="3043213" y="424733"/>
                  </a:lnTo>
                  <a:lnTo>
                    <a:pt x="3008420" y="396711"/>
                  </a:lnTo>
                  <a:lnTo>
                    <a:pt x="2972947" y="369515"/>
                  </a:lnTo>
                  <a:lnTo>
                    <a:pt x="2936810" y="343159"/>
                  </a:lnTo>
                  <a:lnTo>
                    <a:pt x="2900022" y="317658"/>
                  </a:lnTo>
                  <a:lnTo>
                    <a:pt x="2862599" y="293025"/>
                  </a:lnTo>
                  <a:lnTo>
                    <a:pt x="2824554" y="269277"/>
                  </a:lnTo>
                  <a:lnTo>
                    <a:pt x="2785904" y="246427"/>
                  </a:lnTo>
                  <a:lnTo>
                    <a:pt x="2746661" y="224490"/>
                  </a:lnTo>
                  <a:lnTo>
                    <a:pt x="2706842" y="203481"/>
                  </a:lnTo>
                  <a:lnTo>
                    <a:pt x="2666460" y="183415"/>
                  </a:lnTo>
                  <a:lnTo>
                    <a:pt x="2625530" y="164305"/>
                  </a:lnTo>
                  <a:lnTo>
                    <a:pt x="2584067" y="146167"/>
                  </a:lnTo>
                  <a:lnTo>
                    <a:pt x="2542085" y="129014"/>
                  </a:lnTo>
                  <a:lnTo>
                    <a:pt x="2499598" y="112863"/>
                  </a:lnTo>
                  <a:lnTo>
                    <a:pt x="2456623" y="97727"/>
                  </a:lnTo>
                  <a:lnTo>
                    <a:pt x="2413172" y="83621"/>
                  </a:lnTo>
                  <a:lnTo>
                    <a:pt x="2369262" y="70559"/>
                  </a:lnTo>
                  <a:lnTo>
                    <a:pt x="2324905" y="58557"/>
                  </a:lnTo>
                  <a:lnTo>
                    <a:pt x="2280118" y="47628"/>
                  </a:lnTo>
                  <a:lnTo>
                    <a:pt x="2234914" y="37788"/>
                  </a:lnTo>
                  <a:lnTo>
                    <a:pt x="2189308" y="29050"/>
                  </a:lnTo>
                  <a:lnTo>
                    <a:pt x="2143315" y="21431"/>
                  </a:lnTo>
                  <a:lnTo>
                    <a:pt x="2096949" y="14943"/>
                  </a:lnTo>
                  <a:lnTo>
                    <a:pt x="2050225" y="9602"/>
                  </a:lnTo>
                  <a:lnTo>
                    <a:pt x="2003158" y="5423"/>
                  </a:lnTo>
                  <a:lnTo>
                    <a:pt x="1955762" y="2420"/>
                  </a:lnTo>
                  <a:lnTo>
                    <a:pt x="1908051" y="607"/>
                  </a:lnTo>
                  <a:lnTo>
                    <a:pt x="186004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5043" y="3479291"/>
              <a:ext cx="1331976" cy="9692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5295" y="3412235"/>
              <a:ext cx="1872996" cy="130454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9454895" y="3348228"/>
            <a:ext cx="2656840" cy="2656840"/>
          </a:xfrm>
          <a:custGeom>
            <a:avLst/>
            <a:gdLst/>
            <a:ahLst/>
            <a:cxnLst/>
            <a:rect l="l" t="t" r="r" b="b"/>
            <a:pathLst>
              <a:path w="2656840" h="2656840">
                <a:moveTo>
                  <a:pt x="1328165" y="0"/>
                </a:moveTo>
                <a:lnTo>
                  <a:pt x="1279473" y="875"/>
                </a:lnTo>
                <a:lnTo>
                  <a:pt x="1231222" y="3483"/>
                </a:lnTo>
                <a:lnTo>
                  <a:pt x="1183443" y="7793"/>
                </a:lnTo>
                <a:lnTo>
                  <a:pt x="1136165" y="13774"/>
                </a:lnTo>
                <a:lnTo>
                  <a:pt x="1089419" y="21397"/>
                </a:lnTo>
                <a:lnTo>
                  <a:pt x="1043235" y="30632"/>
                </a:lnTo>
                <a:lnTo>
                  <a:pt x="997642" y="41449"/>
                </a:lnTo>
                <a:lnTo>
                  <a:pt x="952671" y="53817"/>
                </a:lnTo>
                <a:lnTo>
                  <a:pt x="908352" y="67708"/>
                </a:lnTo>
                <a:lnTo>
                  <a:pt x="864715" y="83090"/>
                </a:lnTo>
                <a:lnTo>
                  <a:pt x="821789" y="99934"/>
                </a:lnTo>
                <a:lnTo>
                  <a:pt x="779605" y="118210"/>
                </a:lnTo>
                <a:lnTo>
                  <a:pt x="738193" y="137887"/>
                </a:lnTo>
                <a:lnTo>
                  <a:pt x="697582" y="158936"/>
                </a:lnTo>
                <a:lnTo>
                  <a:pt x="657803" y="181327"/>
                </a:lnTo>
                <a:lnTo>
                  <a:pt x="618886" y="205030"/>
                </a:lnTo>
                <a:lnTo>
                  <a:pt x="580860" y="230015"/>
                </a:lnTo>
                <a:lnTo>
                  <a:pt x="543757" y="256251"/>
                </a:lnTo>
                <a:lnTo>
                  <a:pt x="507605" y="283709"/>
                </a:lnTo>
                <a:lnTo>
                  <a:pt x="472434" y="312359"/>
                </a:lnTo>
                <a:lnTo>
                  <a:pt x="438276" y="342170"/>
                </a:lnTo>
                <a:lnTo>
                  <a:pt x="405159" y="373114"/>
                </a:lnTo>
                <a:lnTo>
                  <a:pt x="373114" y="405159"/>
                </a:lnTo>
                <a:lnTo>
                  <a:pt x="342170" y="438276"/>
                </a:lnTo>
                <a:lnTo>
                  <a:pt x="312359" y="472434"/>
                </a:lnTo>
                <a:lnTo>
                  <a:pt x="283709" y="507605"/>
                </a:lnTo>
                <a:lnTo>
                  <a:pt x="256251" y="543757"/>
                </a:lnTo>
                <a:lnTo>
                  <a:pt x="230015" y="580860"/>
                </a:lnTo>
                <a:lnTo>
                  <a:pt x="205030" y="618886"/>
                </a:lnTo>
                <a:lnTo>
                  <a:pt x="181327" y="657803"/>
                </a:lnTo>
                <a:lnTo>
                  <a:pt x="158936" y="697582"/>
                </a:lnTo>
                <a:lnTo>
                  <a:pt x="137887" y="738193"/>
                </a:lnTo>
                <a:lnTo>
                  <a:pt x="118210" y="779605"/>
                </a:lnTo>
                <a:lnTo>
                  <a:pt x="99934" y="821789"/>
                </a:lnTo>
                <a:lnTo>
                  <a:pt x="83090" y="864715"/>
                </a:lnTo>
                <a:lnTo>
                  <a:pt x="67708" y="908352"/>
                </a:lnTo>
                <a:lnTo>
                  <a:pt x="53817" y="952671"/>
                </a:lnTo>
                <a:lnTo>
                  <a:pt x="41449" y="997642"/>
                </a:lnTo>
                <a:lnTo>
                  <a:pt x="30632" y="1043235"/>
                </a:lnTo>
                <a:lnTo>
                  <a:pt x="21397" y="1089419"/>
                </a:lnTo>
                <a:lnTo>
                  <a:pt x="13774" y="1136165"/>
                </a:lnTo>
                <a:lnTo>
                  <a:pt x="7793" y="1183443"/>
                </a:lnTo>
                <a:lnTo>
                  <a:pt x="3483" y="1231222"/>
                </a:lnTo>
                <a:lnTo>
                  <a:pt x="875" y="1279473"/>
                </a:lnTo>
                <a:lnTo>
                  <a:pt x="0" y="1328166"/>
                </a:lnTo>
                <a:lnTo>
                  <a:pt x="875" y="1376858"/>
                </a:lnTo>
                <a:lnTo>
                  <a:pt x="3483" y="1425109"/>
                </a:lnTo>
                <a:lnTo>
                  <a:pt x="7793" y="1472888"/>
                </a:lnTo>
                <a:lnTo>
                  <a:pt x="13774" y="1520166"/>
                </a:lnTo>
                <a:lnTo>
                  <a:pt x="21397" y="1566912"/>
                </a:lnTo>
                <a:lnTo>
                  <a:pt x="30632" y="1613096"/>
                </a:lnTo>
                <a:lnTo>
                  <a:pt x="41449" y="1658689"/>
                </a:lnTo>
                <a:lnTo>
                  <a:pt x="53817" y="1703660"/>
                </a:lnTo>
                <a:lnTo>
                  <a:pt x="67708" y="1747979"/>
                </a:lnTo>
                <a:lnTo>
                  <a:pt x="83090" y="1791616"/>
                </a:lnTo>
                <a:lnTo>
                  <a:pt x="99934" y="1834542"/>
                </a:lnTo>
                <a:lnTo>
                  <a:pt x="118210" y="1876726"/>
                </a:lnTo>
                <a:lnTo>
                  <a:pt x="137887" y="1918138"/>
                </a:lnTo>
                <a:lnTo>
                  <a:pt x="158936" y="1958749"/>
                </a:lnTo>
                <a:lnTo>
                  <a:pt x="181327" y="1998528"/>
                </a:lnTo>
                <a:lnTo>
                  <a:pt x="205030" y="2037445"/>
                </a:lnTo>
                <a:lnTo>
                  <a:pt x="230015" y="2075471"/>
                </a:lnTo>
                <a:lnTo>
                  <a:pt x="256251" y="2112574"/>
                </a:lnTo>
                <a:lnTo>
                  <a:pt x="283709" y="2148726"/>
                </a:lnTo>
                <a:lnTo>
                  <a:pt x="312359" y="2183897"/>
                </a:lnTo>
                <a:lnTo>
                  <a:pt x="342170" y="2218055"/>
                </a:lnTo>
                <a:lnTo>
                  <a:pt x="373114" y="2251172"/>
                </a:lnTo>
                <a:lnTo>
                  <a:pt x="405159" y="2283217"/>
                </a:lnTo>
                <a:lnTo>
                  <a:pt x="438276" y="2314161"/>
                </a:lnTo>
                <a:lnTo>
                  <a:pt x="472434" y="2343972"/>
                </a:lnTo>
                <a:lnTo>
                  <a:pt x="507605" y="2372622"/>
                </a:lnTo>
                <a:lnTo>
                  <a:pt x="543757" y="2400080"/>
                </a:lnTo>
                <a:lnTo>
                  <a:pt x="580860" y="2426316"/>
                </a:lnTo>
                <a:lnTo>
                  <a:pt x="618886" y="2451301"/>
                </a:lnTo>
                <a:lnTo>
                  <a:pt x="657803" y="2475004"/>
                </a:lnTo>
                <a:lnTo>
                  <a:pt x="697582" y="2497395"/>
                </a:lnTo>
                <a:lnTo>
                  <a:pt x="738193" y="2518444"/>
                </a:lnTo>
                <a:lnTo>
                  <a:pt x="779605" y="2538121"/>
                </a:lnTo>
                <a:lnTo>
                  <a:pt x="821789" y="2556397"/>
                </a:lnTo>
                <a:lnTo>
                  <a:pt x="864715" y="2573241"/>
                </a:lnTo>
                <a:lnTo>
                  <a:pt x="908352" y="2588623"/>
                </a:lnTo>
                <a:lnTo>
                  <a:pt x="952671" y="2602514"/>
                </a:lnTo>
                <a:lnTo>
                  <a:pt x="997642" y="2614882"/>
                </a:lnTo>
                <a:lnTo>
                  <a:pt x="1043235" y="2625699"/>
                </a:lnTo>
                <a:lnTo>
                  <a:pt x="1089419" y="2634934"/>
                </a:lnTo>
                <a:lnTo>
                  <a:pt x="1136165" y="2642557"/>
                </a:lnTo>
                <a:lnTo>
                  <a:pt x="1183443" y="2648538"/>
                </a:lnTo>
                <a:lnTo>
                  <a:pt x="1231222" y="2652848"/>
                </a:lnTo>
                <a:lnTo>
                  <a:pt x="1279473" y="2655456"/>
                </a:lnTo>
                <a:lnTo>
                  <a:pt x="1328165" y="2656332"/>
                </a:lnTo>
                <a:lnTo>
                  <a:pt x="1376858" y="2655456"/>
                </a:lnTo>
                <a:lnTo>
                  <a:pt x="1425109" y="2652848"/>
                </a:lnTo>
                <a:lnTo>
                  <a:pt x="1472888" y="2648538"/>
                </a:lnTo>
                <a:lnTo>
                  <a:pt x="1520166" y="2642557"/>
                </a:lnTo>
                <a:lnTo>
                  <a:pt x="1566912" y="2634934"/>
                </a:lnTo>
                <a:lnTo>
                  <a:pt x="1613096" y="2625699"/>
                </a:lnTo>
                <a:lnTo>
                  <a:pt x="1658689" y="2614882"/>
                </a:lnTo>
                <a:lnTo>
                  <a:pt x="1703660" y="2602514"/>
                </a:lnTo>
                <a:lnTo>
                  <a:pt x="1747979" y="2588623"/>
                </a:lnTo>
                <a:lnTo>
                  <a:pt x="1791616" y="2573241"/>
                </a:lnTo>
                <a:lnTo>
                  <a:pt x="1834542" y="2556397"/>
                </a:lnTo>
                <a:lnTo>
                  <a:pt x="1876726" y="2538121"/>
                </a:lnTo>
                <a:lnTo>
                  <a:pt x="1918138" y="2518444"/>
                </a:lnTo>
                <a:lnTo>
                  <a:pt x="1958749" y="2497395"/>
                </a:lnTo>
                <a:lnTo>
                  <a:pt x="1998528" y="2475004"/>
                </a:lnTo>
                <a:lnTo>
                  <a:pt x="2037445" y="2451301"/>
                </a:lnTo>
                <a:lnTo>
                  <a:pt x="2075471" y="2426316"/>
                </a:lnTo>
                <a:lnTo>
                  <a:pt x="2112574" y="2400080"/>
                </a:lnTo>
                <a:lnTo>
                  <a:pt x="2148726" y="2372622"/>
                </a:lnTo>
                <a:lnTo>
                  <a:pt x="2183897" y="2343972"/>
                </a:lnTo>
                <a:lnTo>
                  <a:pt x="2218055" y="2314161"/>
                </a:lnTo>
                <a:lnTo>
                  <a:pt x="2251172" y="2283217"/>
                </a:lnTo>
                <a:lnTo>
                  <a:pt x="2283217" y="2251172"/>
                </a:lnTo>
                <a:lnTo>
                  <a:pt x="2314161" y="2218055"/>
                </a:lnTo>
                <a:lnTo>
                  <a:pt x="2343972" y="2183897"/>
                </a:lnTo>
                <a:lnTo>
                  <a:pt x="2372622" y="2148726"/>
                </a:lnTo>
                <a:lnTo>
                  <a:pt x="2400080" y="2112574"/>
                </a:lnTo>
                <a:lnTo>
                  <a:pt x="2426316" y="2075471"/>
                </a:lnTo>
                <a:lnTo>
                  <a:pt x="2451301" y="2037445"/>
                </a:lnTo>
                <a:lnTo>
                  <a:pt x="2475004" y="1998528"/>
                </a:lnTo>
                <a:lnTo>
                  <a:pt x="2497395" y="1958749"/>
                </a:lnTo>
                <a:lnTo>
                  <a:pt x="2518444" y="1918138"/>
                </a:lnTo>
                <a:lnTo>
                  <a:pt x="2538121" y="1876726"/>
                </a:lnTo>
                <a:lnTo>
                  <a:pt x="2556397" y="1834542"/>
                </a:lnTo>
                <a:lnTo>
                  <a:pt x="2573241" y="1791616"/>
                </a:lnTo>
                <a:lnTo>
                  <a:pt x="2588623" y="1747979"/>
                </a:lnTo>
                <a:lnTo>
                  <a:pt x="2602514" y="1703660"/>
                </a:lnTo>
                <a:lnTo>
                  <a:pt x="2614882" y="1658689"/>
                </a:lnTo>
                <a:lnTo>
                  <a:pt x="2625699" y="1613096"/>
                </a:lnTo>
                <a:lnTo>
                  <a:pt x="2634934" y="1566912"/>
                </a:lnTo>
                <a:lnTo>
                  <a:pt x="2642557" y="1520166"/>
                </a:lnTo>
                <a:lnTo>
                  <a:pt x="2648538" y="1472888"/>
                </a:lnTo>
                <a:lnTo>
                  <a:pt x="2652848" y="1425109"/>
                </a:lnTo>
                <a:lnTo>
                  <a:pt x="2655456" y="1376858"/>
                </a:lnTo>
                <a:lnTo>
                  <a:pt x="2656331" y="1328166"/>
                </a:lnTo>
                <a:lnTo>
                  <a:pt x="2655456" y="1279473"/>
                </a:lnTo>
                <a:lnTo>
                  <a:pt x="2652848" y="1231222"/>
                </a:lnTo>
                <a:lnTo>
                  <a:pt x="2648538" y="1183443"/>
                </a:lnTo>
                <a:lnTo>
                  <a:pt x="2642557" y="1136165"/>
                </a:lnTo>
                <a:lnTo>
                  <a:pt x="2634934" y="1089419"/>
                </a:lnTo>
                <a:lnTo>
                  <a:pt x="2625699" y="1043235"/>
                </a:lnTo>
                <a:lnTo>
                  <a:pt x="2614882" y="997642"/>
                </a:lnTo>
                <a:lnTo>
                  <a:pt x="2602514" y="952671"/>
                </a:lnTo>
                <a:lnTo>
                  <a:pt x="2588623" y="908352"/>
                </a:lnTo>
                <a:lnTo>
                  <a:pt x="2573241" y="864715"/>
                </a:lnTo>
                <a:lnTo>
                  <a:pt x="2556397" y="821789"/>
                </a:lnTo>
                <a:lnTo>
                  <a:pt x="2538121" y="779605"/>
                </a:lnTo>
                <a:lnTo>
                  <a:pt x="2518444" y="738193"/>
                </a:lnTo>
                <a:lnTo>
                  <a:pt x="2497395" y="697582"/>
                </a:lnTo>
                <a:lnTo>
                  <a:pt x="2475004" y="657803"/>
                </a:lnTo>
                <a:lnTo>
                  <a:pt x="2451301" y="618886"/>
                </a:lnTo>
                <a:lnTo>
                  <a:pt x="2426316" y="580860"/>
                </a:lnTo>
                <a:lnTo>
                  <a:pt x="2400080" y="543757"/>
                </a:lnTo>
                <a:lnTo>
                  <a:pt x="2372622" y="507605"/>
                </a:lnTo>
                <a:lnTo>
                  <a:pt x="2343972" y="472434"/>
                </a:lnTo>
                <a:lnTo>
                  <a:pt x="2314161" y="438276"/>
                </a:lnTo>
                <a:lnTo>
                  <a:pt x="2283217" y="405159"/>
                </a:lnTo>
                <a:lnTo>
                  <a:pt x="2251172" y="373114"/>
                </a:lnTo>
                <a:lnTo>
                  <a:pt x="2218055" y="342170"/>
                </a:lnTo>
                <a:lnTo>
                  <a:pt x="2183897" y="312359"/>
                </a:lnTo>
                <a:lnTo>
                  <a:pt x="2148726" y="283709"/>
                </a:lnTo>
                <a:lnTo>
                  <a:pt x="2112574" y="256251"/>
                </a:lnTo>
                <a:lnTo>
                  <a:pt x="2075471" y="230015"/>
                </a:lnTo>
                <a:lnTo>
                  <a:pt x="2037445" y="205030"/>
                </a:lnTo>
                <a:lnTo>
                  <a:pt x="1998528" y="181327"/>
                </a:lnTo>
                <a:lnTo>
                  <a:pt x="1958749" y="158936"/>
                </a:lnTo>
                <a:lnTo>
                  <a:pt x="1918138" y="137887"/>
                </a:lnTo>
                <a:lnTo>
                  <a:pt x="1876726" y="118210"/>
                </a:lnTo>
                <a:lnTo>
                  <a:pt x="1834542" y="99934"/>
                </a:lnTo>
                <a:lnTo>
                  <a:pt x="1791616" y="83090"/>
                </a:lnTo>
                <a:lnTo>
                  <a:pt x="1747979" y="67708"/>
                </a:lnTo>
                <a:lnTo>
                  <a:pt x="1703660" y="53817"/>
                </a:lnTo>
                <a:lnTo>
                  <a:pt x="1658689" y="41449"/>
                </a:lnTo>
                <a:lnTo>
                  <a:pt x="1613096" y="30632"/>
                </a:lnTo>
                <a:lnTo>
                  <a:pt x="1566912" y="21397"/>
                </a:lnTo>
                <a:lnTo>
                  <a:pt x="1520166" y="13774"/>
                </a:lnTo>
                <a:lnTo>
                  <a:pt x="1472888" y="7793"/>
                </a:lnTo>
                <a:lnTo>
                  <a:pt x="1425109" y="3483"/>
                </a:lnTo>
                <a:lnTo>
                  <a:pt x="1376858" y="875"/>
                </a:lnTo>
                <a:lnTo>
                  <a:pt x="132816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86796" y="4051172"/>
            <a:ext cx="1191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8925" y="4996433"/>
            <a:ext cx="667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596371" y="4518659"/>
            <a:ext cx="373380" cy="373380"/>
            <a:chOff x="10596371" y="4518659"/>
            <a:chExt cx="373380" cy="373380"/>
          </a:xfrm>
        </p:grpSpPr>
        <p:sp>
          <p:nvSpPr>
            <p:cNvPr id="11" name="object 11"/>
            <p:cNvSpPr/>
            <p:nvPr/>
          </p:nvSpPr>
          <p:spPr>
            <a:xfrm>
              <a:off x="10602467" y="4524755"/>
              <a:ext cx="361315" cy="361315"/>
            </a:xfrm>
            <a:custGeom>
              <a:avLst/>
              <a:gdLst/>
              <a:ahLst/>
              <a:cxnLst/>
              <a:rect l="l" t="t" r="r" b="b"/>
              <a:pathLst>
                <a:path w="361315" h="361314">
                  <a:moveTo>
                    <a:pt x="361187" y="0"/>
                  </a:moveTo>
                  <a:lnTo>
                    <a:pt x="180593" y="180594"/>
                  </a:lnTo>
                  <a:lnTo>
                    <a:pt x="0" y="0"/>
                  </a:lnTo>
                  <a:lnTo>
                    <a:pt x="0" y="180594"/>
                  </a:lnTo>
                  <a:lnTo>
                    <a:pt x="180593" y="361188"/>
                  </a:lnTo>
                  <a:lnTo>
                    <a:pt x="361187" y="180594"/>
                  </a:lnTo>
                  <a:lnTo>
                    <a:pt x="361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02467" y="4524755"/>
              <a:ext cx="361315" cy="361315"/>
            </a:xfrm>
            <a:custGeom>
              <a:avLst/>
              <a:gdLst/>
              <a:ahLst/>
              <a:cxnLst/>
              <a:rect l="l" t="t" r="r" b="b"/>
              <a:pathLst>
                <a:path w="361315" h="361314">
                  <a:moveTo>
                    <a:pt x="361187" y="0"/>
                  </a:moveTo>
                  <a:lnTo>
                    <a:pt x="361187" y="180594"/>
                  </a:lnTo>
                  <a:lnTo>
                    <a:pt x="180593" y="361188"/>
                  </a:lnTo>
                  <a:lnTo>
                    <a:pt x="0" y="180594"/>
                  </a:lnTo>
                  <a:lnTo>
                    <a:pt x="0" y="0"/>
                  </a:lnTo>
                  <a:lnTo>
                    <a:pt x="180593" y="180594"/>
                  </a:lnTo>
                  <a:lnTo>
                    <a:pt x="361187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51426" y="4833873"/>
            <a:ext cx="293941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Click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Close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in the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right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"/>
                <a:cs typeface="Arial"/>
              </a:rPr>
              <a:t>corner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2000" spc="-5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"/>
                <a:cs typeface="Arial"/>
              </a:rPr>
              <a:t>bar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205089" y="4614671"/>
            <a:ext cx="1122045" cy="873760"/>
            <a:chOff x="8205089" y="4614671"/>
            <a:chExt cx="1122045" cy="873760"/>
          </a:xfrm>
        </p:grpSpPr>
        <p:sp>
          <p:nvSpPr>
            <p:cNvPr id="15" name="object 15"/>
            <p:cNvSpPr/>
            <p:nvPr/>
          </p:nvSpPr>
          <p:spPr>
            <a:xfrm>
              <a:off x="8224139" y="4926321"/>
              <a:ext cx="1083945" cy="542925"/>
            </a:xfrm>
            <a:custGeom>
              <a:avLst/>
              <a:gdLst/>
              <a:ahLst/>
              <a:cxnLst/>
              <a:rect l="l" t="t" r="r" b="b"/>
              <a:pathLst>
                <a:path w="1083945" h="542925">
                  <a:moveTo>
                    <a:pt x="0" y="503309"/>
                  </a:moveTo>
                  <a:lnTo>
                    <a:pt x="5378" y="456766"/>
                  </a:lnTo>
                  <a:lnTo>
                    <a:pt x="14541" y="411604"/>
                  </a:lnTo>
                  <a:lnTo>
                    <a:pt x="27313" y="367974"/>
                  </a:lnTo>
                  <a:lnTo>
                    <a:pt x="43519" y="326028"/>
                  </a:lnTo>
                  <a:lnTo>
                    <a:pt x="62987" y="285915"/>
                  </a:lnTo>
                  <a:lnTo>
                    <a:pt x="85542" y="247788"/>
                  </a:lnTo>
                  <a:lnTo>
                    <a:pt x="111009" y="211796"/>
                  </a:lnTo>
                  <a:lnTo>
                    <a:pt x="139215" y="178091"/>
                  </a:lnTo>
                  <a:lnTo>
                    <a:pt x="169985" y="146824"/>
                  </a:lnTo>
                  <a:lnTo>
                    <a:pt x="203145" y="118145"/>
                  </a:lnTo>
                  <a:lnTo>
                    <a:pt x="238520" y="92205"/>
                  </a:lnTo>
                  <a:lnTo>
                    <a:pt x="275937" y="69156"/>
                  </a:lnTo>
                  <a:lnTo>
                    <a:pt x="315222" y="49147"/>
                  </a:lnTo>
                  <a:lnTo>
                    <a:pt x="356200" y="32330"/>
                  </a:lnTo>
                  <a:lnTo>
                    <a:pt x="398696" y="18856"/>
                  </a:lnTo>
                  <a:lnTo>
                    <a:pt x="442538" y="8876"/>
                  </a:lnTo>
                  <a:lnTo>
                    <a:pt x="487550" y="2540"/>
                  </a:lnTo>
                  <a:lnTo>
                    <a:pt x="533559" y="0"/>
                  </a:lnTo>
                  <a:lnTo>
                    <a:pt x="580389" y="1405"/>
                  </a:lnTo>
                  <a:lnTo>
                    <a:pt x="627055" y="6802"/>
                  </a:lnTo>
                  <a:lnTo>
                    <a:pt x="672374" y="16020"/>
                  </a:lnTo>
                  <a:lnTo>
                    <a:pt x="716184" y="28887"/>
                  </a:lnTo>
                  <a:lnTo>
                    <a:pt x="758327" y="45230"/>
                  </a:lnTo>
                  <a:lnTo>
                    <a:pt x="798643" y="64878"/>
                  </a:lnTo>
                  <a:lnTo>
                    <a:pt x="836972" y="87657"/>
                  </a:lnTo>
                  <a:lnTo>
                    <a:pt x="873153" y="113395"/>
                  </a:lnTo>
                  <a:lnTo>
                    <a:pt x="907027" y="141921"/>
                  </a:lnTo>
                  <a:lnTo>
                    <a:pt x="938434" y="173061"/>
                  </a:lnTo>
                  <a:lnTo>
                    <a:pt x="967214" y="206644"/>
                  </a:lnTo>
                  <a:lnTo>
                    <a:pt x="993207" y="242497"/>
                  </a:lnTo>
                  <a:lnTo>
                    <a:pt x="1016253" y="280448"/>
                  </a:lnTo>
                  <a:lnTo>
                    <a:pt x="1036193" y="320324"/>
                  </a:lnTo>
                  <a:lnTo>
                    <a:pt x="1052866" y="361953"/>
                  </a:lnTo>
                  <a:lnTo>
                    <a:pt x="1066112" y="405162"/>
                  </a:lnTo>
                  <a:lnTo>
                    <a:pt x="1075771" y="449780"/>
                  </a:lnTo>
                  <a:lnTo>
                    <a:pt x="1081684" y="495634"/>
                  </a:lnTo>
                  <a:lnTo>
                    <a:pt x="1083690" y="542552"/>
                  </a:lnTo>
                </a:path>
              </a:pathLst>
            </a:custGeom>
            <a:ln w="38100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21980" y="4920995"/>
              <a:ext cx="942975" cy="0"/>
            </a:xfrm>
            <a:custGeom>
              <a:avLst/>
              <a:gdLst/>
              <a:ahLst/>
              <a:cxnLst/>
              <a:rect l="l" t="t" r="r" b="b"/>
              <a:pathLst>
                <a:path w="942975">
                  <a:moveTo>
                    <a:pt x="0" y="0"/>
                  </a:moveTo>
                  <a:lnTo>
                    <a:pt x="942594" y="0"/>
                  </a:lnTo>
                </a:path>
              </a:pathLst>
            </a:custGeom>
            <a:ln w="9144">
              <a:solidFill>
                <a:srgbClr val="666D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72094" y="4633721"/>
              <a:ext cx="645160" cy="646430"/>
            </a:xfrm>
            <a:custGeom>
              <a:avLst/>
              <a:gdLst/>
              <a:ahLst/>
              <a:cxnLst/>
              <a:rect l="l" t="t" r="r" b="b"/>
              <a:pathLst>
                <a:path w="645159" h="646429">
                  <a:moveTo>
                    <a:pt x="322325" y="0"/>
                  </a:moveTo>
                  <a:lnTo>
                    <a:pt x="274686" y="3503"/>
                  </a:lnTo>
                  <a:lnTo>
                    <a:pt x="229220" y="13679"/>
                  </a:lnTo>
                  <a:lnTo>
                    <a:pt x="186424" y="30028"/>
                  </a:lnTo>
                  <a:lnTo>
                    <a:pt x="146799" y="52051"/>
                  </a:lnTo>
                  <a:lnTo>
                    <a:pt x="110840" y="79248"/>
                  </a:lnTo>
                  <a:lnTo>
                    <a:pt x="79048" y="111119"/>
                  </a:lnTo>
                  <a:lnTo>
                    <a:pt x="51919" y="147163"/>
                  </a:lnTo>
                  <a:lnTo>
                    <a:pt x="29951" y="186882"/>
                  </a:lnTo>
                  <a:lnTo>
                    <a:pt x="13643" y="229776"/>
                  </a:lnTo>
                  <a:lnTo>
                    <a:pt x="3493" y="275344"/>
                  </a:lnTo>
                  <a:lnTo>
                    <a:pt x="0" y="323088"/>
                  </a:lnTo>
                  <a:lnTo>
                    <a:pt x="3493" y="370831"/>
                  </a:lnTo>
                  <a:lnTo>
                    <a:pt x="13643" y="416399"/>
                  </a:lnTo>
                  <a:lnTo>
                    <a:pt x="29951" y="459293"/>
                  </a:lnTo>
                  <a:lnTo>
                    <a:pt x="51919" y="499012"/>
                  </a:lnTo>
                  <a:lnTo>
                    <a:pt x="79048" y="535056"/>
                  </a:lnTo>
                  <a:lnTo>
                    <a:pt x="110840" y="566927"/>
                  </a:lnTo>
                  <a:lnTo>
                    <a:pt x="146799" y="594124"/>
                  </a:lnTo>
                  <a:lnTo>
                    <a:pt x="186424" y="616147"/>
                  </a:lnTo>
                  <a:lnTo>
                    <a:pt x="229220" y="632496"/>
                  </a:lnTo>
                  <a:lnTo>
                    <a:pt x="274686" y="642672"/>
                  </a:lnTo>
                  <a:lnTo>
                    <a:pt x="322325" y="646176"/>
                  </a:lnTo>
                  <a:lnTo>
                    <a:pt x="369965" y="642672"/>
                  </a:lnTo>
                  <a:lnTo>
                    <a:pt x="415431" y="632496"/>
                  </a:lnTo>
                  <a:lnTo>
                    <a:pt x="458227" y="616147"/>
                  </a:lnTo>
                  <a:lnTo>
                    <a:pt x="497852" y="594124"/>
                  </a:lnTo>
                  <a:lnTo>
                    <a:pt x="533811" y="566927"/>
                  </a:lnTo>
                  <a:lnTo>
                    <a:pt x="565603" y="535056"/>
                  </a:lnTo>
                  <a:lnTo>
                    <a:pt x="592732" y="499012"/>
                  </a:lnTo>
                  <a:lnTo>
                    <a:pt x="614700" y="459293"/>
                  </a:lnTo>
                  <a:lnTo>
                    <a:pt x="631008" y="416399"/>
                  </a:lnTo>
                  <a:lnTo>
                    <a:pt x="641158" y="370831"/>
                  </a:lnTo>
                  <a:lnTo>
                    <a:pt x="644651" y="323088"/>
                  </a:lnTo>
                  <a:lnTo>
                    <a:pt x="641158" y="275344"/>
                  </a:lnTo>
                  <a:lnTo>
                    <a:pt x="631008" y="229776"/>
                  </a:lnTo>
                  <a:lnTo>
                    <a:pt x="614700" y="186882"/>
                  </a:lnTo>
                  <a:lnTo>
                    <a:pt x="592732" y="147163"/>
                  </a:lnTo>
                  <a:lnTo>
                    <a:pt x="565603" y="111119"/>
                  </a:lnTo>
                  <a:lnTo>
                    <a:pt x="533811" y="79248"/>
                  </a:lnTo>
                  <a:lnTo>
                    <a:pt x="497852" y="52051"/>
                  </a:lnTo>
                  <a:lnTo>
                    <a:pt x="458227" y="30028"/>
                  </a:lnTo>
                  <a:lnTo>
                    <a:pt x="415431" y="13679"/>
                  </a:lnTo>
                  <a:lnTo>
                    <a:pt x="369965" y="3503"/>
                  </a:lnTo>
                  <a:lnTo>
                    <a:pt x="322325" y="0"/>
                  </a:lnTo>
                  <a:close/>
                </a:path>
              </a:pathLst>
            </a:custGeom>
            <a:solidFill>
              <a:srgbClr val="666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72094" y="4633721"/>
              <a:ext cx="645160" cy="646430"/>
            </a:xfrm>
            <a:custGeom>
              <a:avLst/>
              <a:gdLst/>
              <a:ahLst/>
              <a:cxnLst/>
              <a:rect l="l" t="t" r="r" b="b"/>
              <a:pathLst>
                <a:path w="645159" h="646429">
                  <a:moveTo>
                    <a:pt x="0" y="323088"/>
                  </a:moveTo>
                  <a:lnTo>
                    <a:pt x="3493" y="275344"/>
                  </a:lnTo>
                  <a:lnTo>
                    <a:pt x="13643" y="229776"/>
                  </a:lnTo>
                  <a:lnTo>
                    <a:pt x="29951" y="186882"/>
                  </a:lnTo>
                  <a:lnTo>
                    <a:pt x="51919" y="147163"/>
                  </a:lnTo>
                  <a:lnTo>
                    <a:pt x="79048" y="111119"/>
                  </a:lnTo>
                  <a:lnTo>
                    <a:pt x="110840" y="79248"/>
                  </a:lnTo>
                  <a:lnTo>
                    <a:pt x="146799" y="52051"/>
                  </a:lnTo>
                  <a:lnTo>
                    <a:pt x="186424" y="30028"/>
                  </a:lnTo>
                  <a:lnTo>
                    <a:pt x="229220" y="13679"/>
                  </a:lnTo>
                  <a:lnTo>
                    <a:pt x="274686" y="3503"/>
                  </a:lnTo>
                  <a:lnTo>
                    <a:pt x="322325" y="0"/>
                  </a:lnTo>
                  <a:lnTo>
                    <a:pt x="369965" y="3503"/>
                  </a:lnTo>
                  <a:lnTo>
                    <a:pt x="415431" y="13679"/>
                  </a:lnTo>
                  <a:lnTo>
                    <a:pt x="458227" y="30028"/>
                  </a:lnTo>
                  <a:lnTo>
                    <a:pt x="497852" y="52051"/>
                  </a:lnTo>
                  <a:lnTo>
                    <a:pt x="533811" y="79248"/>
                  </a:lnTo>
                  <a:lnTo>
                    <a:pt x="565603" y="111119"/>
                  </a:lnTo>
                  <a:lnTo>
                    <a:pt x="592732" y="147163"/>
                  </a:lnTo>
                  <a:lnTo>
                    <a:pt x="614700" y="186882"/>
                  </a:lnTo>
                  <a:lnTo>
                    <a:pt x="631008" y="229776"/>
                  </a:lnTo>
                  <a:lnTo>
                    <a:pt x="641158" y="275344"/>
                  </a:lnTo>
                  <a:lnTo>
                    <a:pt x="644651" y="323088"/>
                  </a:lnTo>
                  <a:lnTo>
                    <a:pt x="641158" y="370831"/>
                  </a:lnTo>
                  <a:lnTo>
                    <a:pt x="631008" y="416399"/>
                  </a:lnTo>
                  <a:lnTo>
                    <a:pt x="614700" y="459293"/>
                  </a:lnTo>
                  <a:lnTo>
                    <a:pt x="592732" y="499012"/>
                  </a:lnTo>
                  <a:lnTo>
                    <a:pt x="565603" y="535056"/>
                  </a:lnTo>
                  <a:lnTo>
                    <a:pt x="533811" y="566927"/>
                  </a:lnTo>
                  <a:lnTo>
                    <a:pt x="497852" y="594124"/>
                  </a:lnTo>
                  <a:lnTo>
                    <a:pt x="458227" y="616147"/>
                  </a:lnTo>
                  <a:lnTo>
                    <a:pt x="415431" y="632496"/>
                  </a:lnTo>
                  <a:lnTo>
                    <a:pt x="369965" y="642672"/>
                  </a:lnTo>
                  <a:lnTo>
                    <a:pt x="322325" y="646176"/>
                  </a:lnTo>
                  <a:lnTo>
                    <a:pt x="274686" y="642672"/>
                  </a:lnTo>
                  <a:lnTo>
                    <a:pt x="229220" y="632496"/>
                  </a:lnTo>
                  <a:lnTo>
                    <a:pt x="186424" y="616147"/>
                  </a:lnTo>
                  <a:lnTo>
                    <a:pt x="146799" y="594124"/>
                  </a:lnTo>
                  <a:lnTo>
                    <a:pt x="110840" y="566927"/>
                  </a:lnTo>
                  <a:lnTo>
                    <a:pt x="79048" y="535056"/>
                  </a:lnTo>
                  <a:lnTo>
                    <a:pt x="51919" y="499012"/>
                  </a:lnTo>
                  <a:lnTo>
                    <a:pt x="29951" y="459293"/>
                  </a:lnTo>
                  <a:lnTo>
                    <a:pt x="13643" y="416399"/>
                  </a:lnTo>
                  <a:lnTo>
                    <a:pt x="3493" y="370831"/>
                  </a:lnTo>
                  <a:lnTo>
                    <a:pt x="0" y="32308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46972" y="4769561"/>
            <a:ext cx="3333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26480" y="3486327"/>
            <a:ext cx="1010919" cy="962660"/>
            <a:chOff x="5626480" y="3486327"/>
            <a:chExt cx="1010919" cy="96266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4579" y="3494532"/>
              <a:ext cx="472440" cy="4693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6480" y="3486327"/>
              <a:ext cx="962393" cy="96239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584575" y="2059304"/>
            <a:ext cx="93071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One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following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methods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5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used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3E3E3E"/>
                </a:solidFill>
                <a:latin typeface="Arial"/>
                <a:cs typeface="Arial"/>
              </a:rPr>
              <a:t>close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application: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C54D1DE-D1A2-D102-69D2-770B3A7A661A}"/>
              </a:ext>
            </a:extLst>
          </p:cNvPr>
          <p:cNvSpPr txBox="1"/>
          <p:nvPr/>
        </p:nvSpPr>
        <p:spPr>
          <a:xfrm flipH="1">
            <a:off x="6375400" y="4526281"/>
            <a:ext cx="281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chemeClr val="tx2">
                    <a:lumMod val="75000"/>
                  </a:schemeClr>
                </a:solidFill>
              </a:rPr>
              <a:t>QUIZ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83108" y="675131"/>
            <a:ext cx="15389860" cy="1737360"/>
            <a:chOff x="483108" y="675131"/>
            <a:chExt cx="15389860" cy="1737360"/>
          </a:xfrm>
        </p:grpSpPr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681227"/>
              <a:ext cx="1694688" cy="17312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b.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d.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6881" y="3840479"/>
            <a:ext cx="1722323" cy="167944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01823" y="1335989"/>
            <a:ext cx="795718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Which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following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NOT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part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page?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56767" y="1345183"/>
            <a:ext cx="77787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865"/>
              </a:lnSpc>
              <a:spcBef>
                <a:spcPts val="100"/>
              </a:spcBef>
            </a:pPr>
            <a:r>
              <a:rPr sz="2400" spc="55" dirty="0">
                <a:solidFill>
                  <a:srgbClr val="FFFFFF"/>
                </a:solidFill>
              </a:rPr>
              <a:t>Q</a:t>
            </a:r>
            <a:r>
              <a:rPr sz="2400" spc="40" dirty="0">
                <a:solidFill>
                  <a:srgbClr val="FFFFFF"/>
                </a:solidFill>
              </a:rPr>
              <a:t>U</a:t>
            </a:r>
            <a:r>
              <a:rPr sz="2400" spc="-185" dirty="0">
                <a:solidFill>
                  <a:srgbClr val="FFFFFF"/>
                </a:solidFill>
              </a:rPr>
              <a:t>IZ</a:t>
            </a:r>
            <a:endParaRPr sz="2400"/>
          </a:p>
          <a:p>
            <a:pPr marR="3175" algn="ctr">
              <a:lnSpc>
                <a:spcPts val="2865"/>
              </a:lnSpc>
            </a:pPr>
            <a:r>
              <a:rPr sz="2400" b="0" spc="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2881375"/>
            <a:ext cx="1778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latin typeface="Arial"/>
                <a:cs typeface="Arial"/>
              </a:rPr>
              <a:t>Preview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pane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3707129"/>
            <a:ext cx="1165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0" dirty="0">
                <a:latin typeface="Arial"/>
                <a:cs typeface="Arial"/>
              </a:rPr>
              <a:t>J</a:t>
            </a:r>
            <a:r>
              <a:rPr sz="2200" spc="-220" dirty="0">
                <a:latin typeface="Arial"/>
                <a:cs typeface="Arial"/>
              </a:rPr>
              <a:t>o</a:t>
            </a:r>
            <a:r>
              <a:rPr sz="2200" spc="95" dirty="0">
                <a:latin typeface="Arial"/>
                <a:cs typeface="Arial"/>
              </a:rPr>
              <a:t>in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a</a:t>
            </a:r>
            <a:r>
              <a:rPr sz="2200" spc="6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ea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682" y="4514215"/>
            <a:ext cx="10280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20" dirty="0">
                <a:latin typeface="Arial"/>
                <a:cs typeface="Arial"/>
              </a:rPr>
              <a:t>To</a:t>
            </a:r>
            <a:r>
              <a:rPr sz="2200" spc="25" dirty="0">
                <a:latin typeface="Arial"/>
                <a:cs typeface="Arial"/>
              </a:rPr>
              <a:t>o</a:t>
            </a:r>
            <a:r>
              <a:rPr sz="2200" spc="85" dirty="0">
                <a:latin typeface="Arial"/>
                <a:cs typeface="Arial"/>
              </a:rPr>
              <a:t>lbar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08682" y="5339334"/>
            <a:ext cx="19246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latin typeface="Arial"/>
                <a:cs typeface="Arial"/>
              </a:rPr>
              <a:t>Metadata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area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5" y="8794747"/>
            <a:ext cx="15801410" cy="26458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3108" y="675131"/>
            <a:ext cx="15389860" cy="1737360"/>
            <a:chOff x="483108" y="675131"/>
            <a:chExt cx="15389860" cy="1737360"/>
          </a:xfrm>
        </p:grpSpPr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8" y="681227"/>
              <a:ext cx="1694688" cy="17312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b.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d.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6881" y="3840479"/>
            <a:ext cx="1722323" cy="167944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0" y="6789419"/>
            <a:ext cx="16256635" cy="2354580"/>
            <a:chOff x="0" y="6789419"/>
            <a:chExt cx="16256635" cy="235458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789419"/>
              <a:ext cx="16256508" cy="235457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6789419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8"/>
                  </a:lnTo>
                </a:path>
              </a:pathLst>
            </a:custGeom>
            <a:ln w="1219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" y="7371587"/>
              <a:ext cx="14514194" cy="0"/>
            </a:xfrm>
            <a:custGeom>
              <a:avLst/>
              <a:gdLst/>
              <a:ahLst/>
              <a:cxnLst/>
              <a:rect l="l" t="t" r="r" b="b"/>
              <a:pathLst>
                <a:path w="14514194">
                  <a:moveTo>
                    <a:pt x="0" y="0"/>
                  </a:moveTo>
                  <a:lnTo>
                    <a:pt x="14514194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7001" y="7372349"/>
              <a:ext cx="15462250" cy="0"/>
            </a:xfrm>
            <a:custGeom>
              <a:avLst/>
              <a:gdLst/>
              <a:ahLst/>
              <a:cxnLst/>
              <a:rect l="l" t="t" r="r" b="b"/>
              <a:pathLst>
                <a:path w="15462250">
                  <a:moveTo>
                    <a:pt x="0" y="0"/>
                  </a:moveTo>
                  <a:lnTo>
                    <a:pt x="15462250" y="0"/>
                  </a:lnTo>
                </a:path>
              </a:pathLst>
            </a:custGeom>
            <a:ln w="28956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8248" y="6862698"/>
            <a:ext cx="6148705" cy="944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85795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correct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answer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	</a:t>
            </a:r>
            <a:r>
              <a:rPr sz="2200" b="1" spc="-45" dirty="0">
                <a:solidFill>
                  <a:srgbClr val="3B9F37"/>
                </a:solidFill>
                <a:latin typeface="Arial"/>
                <a:cs typeface="Arial"/>
              </a:rPr>
              <a:t>c.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Toolbar</a:t>
            </a:r>
            <a:r>
              <a:rPr sz="2400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404040"/>
                </a:solidFill>
                <a:latin typeface="Arial"/>
                <a:cs typeface="Arial"/>
              </a:rPr>
              <a:t>part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Arial"/>
                <a:cs typeface="Arial"/>
              </a:rPr>
              <a:t>Tableau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workspace.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1823" y="1335989"/>
            <a:ext cx="795718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35" dirty="0">
                <a:solidFill>
                  <a:srgbClr val="3E3E3E"/>
                </a:solidFill>
                <a:latin typeface="Arial"/>
                <a:cs typeface="Arial"/>
              </a:rPr>
              <a:t>Which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Arial"/>
                <a:cs typeface="Arial"/>
              </a:rPr>
              <a:t>following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NOT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0" dirty="0">
                <a:solidFill>
                  <a:srgbClr val="3E3E3E"/>
                </a:solidFill>
                <a:latin typeface="Arial"/>
                <a:cs typeface="Arial"/>
              </a:rPr>
              <a:t>part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114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page?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6767" y="1345183"/>
            <a:ext cx="77787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865"/>
              </a:lnSpc>
              <a:spcBef>
                <a:spcPts val="100"/>
              </a:spcBef>
            </a:pPr>
            <a:r>
              <a:rPr sz="2400" spc="55" dirty="0">
                <a:solidFill>
                  <a:srgbClr val="FFFFFF"/>
                </a:solidFill>
              </a:rPr>
              <a:t>Q</a:t>
            </a:r>
            <a:r>
              <a:rPr sz="2400" spc="40" dirty="0">
                <a:solidFill>
                  <a:srgbClr val="FFFFFF"/>
                </a:solidFill>
              </a:rPr>
              <a:t>U</a:t>
            </a:r>
            <a:r>
              <a:rPr sz="2400" spc="-185" dirty="0">
                <a:solidFill>
                  <a:srgbClr val="FFFFFF"/>
                </a:solidFill>
              </a:rPr>
              <a:t>IZ</a:t>
            </a:r>
            <a:endParaRPr sz="2400"/>
          </a:p>
          <a:p>
            <a:pPr marR="3175" algn="ctr">
              <a:lnSpc>
                <a:spcPts val="2865"/>
              </a:lnSpc>
            </a:pPr>
            <a:r>
              <a:rPr sz="2400" b="0" spc="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4514215"/>
            <a:ext cx="10280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20" dirty="0">
                <a:latin typeface="Arial"/>
                <a:cs typeface="Arial"/>
              </a:rPr>
              <a:t>To</a:t>
            </a:r>
            <a:r>
              <a:rPr sz="2200" spc="25" dirty="0">
                <a:latin typeface="Arial"/>
                <a:cs typeface="Arial"/>
              </a:rPr>
              <a:t>o</a:t>
            </a:r>
            <a:r>
              <a:rPr sz="2200" spc="85" dirty="0">
                <a:latin typeface="Arial"/>
                <a:cs typeface="Arial"/>
              </a:rPr>
              <a:t>lbar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8682" y="3707129"/>
            <a:ext cx="1165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0" dirty="0">
                <a:latin typeface="Arial"/>
                <a:cs typeface="Arial"/>
              </a:rPr>
              <a:t>J</a:t>
            </a:r>
            <a:r>
              <a:rPr sz="2200" spc="-220" dirty="0">
                <a:latin typeface="Arial"/>
                <a:cs typeface="Arial"/>
              </a:rPr>
              <a:t>o</a:t>
            </a:r>
            <a:r>
              <a:rPr sz="2200" spc="95" dirty="0">
                <a:latin typeface="Arial"/>
                <a:cs typeface="Arial"/>
              </a:rPr>
              <a:t>in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a</a:t>
            </a:r>
            <a:r>
              <a:rPr sz="2200" spc="6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ea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08682" y="2881375"/>
            <a:ext cx="1778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latin typeface="Arial"/>
                <a:cs typeface="Arial"/>
              </a:rPr>
              <a:t>Preview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pane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8682" y="5339334"/>
            <a:ext cx="19246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75" dirty="0">
                <a:latin typeface="Arial"/>
                <a:cs typeface="Arial"/>
              </a:rPr>
              <a:t>Metadata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area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2276" y="4645914"/>
            <a:ext cx="8065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Topic</a:t>
            </a:r>
            <a:r>
              <a:rPr sz="28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1:</a:t>
            </a:r>
            <a:r>
              <a:rPr sz="28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Getting</a:t>
            </a:r>
            <a:r>
              <a:rPr sz="28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Started</a:t>
            </a:r>
            <a:r>
              <a:rPr sz="28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with</a:t>
            </a:r>
            <a:r>
              <a:rPr sz="28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Tableau</a:t>
            </a:r>
            <a:r>
              <a:rPr sz="2800" spc="-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Application</a:t>
            </a:r>
            <a:endParaRPr sz="280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9708" y="4120134"/>
            <a:ext cx="5951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Introduction</a:t>
            </a:r>
            <a:r>
              <a:rPr sz="28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to</a:t>
            </a:r>
            <a:r>
              <a:rPr sz="2800" spc="-6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Tableau</a:t>
            </a:r>
            <a:r>
              <a:rPr sz="2800" spc="-8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800" spc="114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Interface</a:t>
            </a:r>
            <a:endParaRPr sz="2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2276" y="6508445"/>
            <a:ext cx="540575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7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Opening</a:t>
            </a:r>
            <a:r>
              <a:rPr sz="2400" spc="-4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Tableau</a:t>
            </a:r>
            <a:r>
              <a:rPr sz="2400" spc="-4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Public</a:t>
            </a:r>
            <a:r>
              <a:rPr sz="24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Application</a:t>
            </a:r>
            <a:endParaRPr sz="2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Exploring</a:t>
            </a:r>
            <a:r>
              <a:rPr sz="24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start</a:t>
            </a:r>
            <a:r>
              <a:rPr sz="2400" spc="-4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page</a:t>
            </a:r>
            <a:endParaRPr sz="2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Exploring</a:t>
            </a:r>
            <a:r>
              <a:rPr sz="24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data</a:t>
            </a:r>
            <a:r>
              <a:rPr sz="2400" spc="-3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source</a:t>
            </a:r>
            <a:r>
              <a:rPr sz="24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page</a:t>
            </a:r>
            <a:endParaRPr sz="2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Exploring</a:t>
            </a:r>
            <a:r>
              <a:rPr sz="2400" spc="-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Tableau</a:t>
            </a:r>
            <a:r>
              <a:rPr sz="2400" spc="-3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workspace</a:t>
            </a:r>
            <a:endParaRPr sz="2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3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Tableau</a:t>
            </a:r>
            <a:r>
              <a:rPr sz="24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files</a:t>
            </a:r>
            <a:r>
              <a:rPr sz="2400" spc="-5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and</a:t>
            </a:r>
            <a:r>
              <a:rPr sz="2400" spc="-60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folders</a:t>
            </a:r>
            <a:endParaRPr sz="24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83108" y="675131"/>
            <a:ext cx="15389860" cy="1737360"/>
            <a:chOff x="483108" y="675131"/>
            <a:chExt cx="15389860" cy="1737360"/>
          </a:xfrm>
        </p:grpSpPr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681227"/>
              <a:ext cx="1694688" cy="17312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b.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d.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6881" y="3840479"/>
            <a:ext cx="1722323" cy="167944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01823" y="1335989"/>
            <a:ext cx="87680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675370" algn="l"/>
              </a:tabLst>
            </a:pPr>
            <a:r>
              <a:rPr sz="2200" spc="60" dirty="0">
                <a:latin typeface="Arial"/>
                <a:cs typeface="Arial"/>
              </a:rPr>
              <a:t>In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100" dirty="0">
                <a:latin typeface="Arial"/>
                <a:cs typeface="Arial"/>
              </a:rPr>
              <a:t>the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Tableau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workspace,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sheet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55" dirty="0">
                <a:latin typeface="Arial"/>
                <a:cs typeface="Arial"/>
              </a:rPr>
              <a:t>tabs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are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arranged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at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the</a:t>
            </a:r>
            <a:r>
              <a:rPr sz="2200" u="heavy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200" spc="-3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56767" y="1345183"/>
            <a:ext cx="77787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865"/>
              </a:lnSpc>
              <a:spcBef>
                <a:spcPts val="100"/>
              </a:spcBef>
            </a:pPr>
            <a:r>
              <a:rPr sz="2400" spc="55" dirty="0">
                <a:solidFill>
                  <a:srgbClr val="FFFFFF"/>
                </a:solidFill>
              </a:rPr>
              <a:t>Q</a:t>
            </a:r>
            <a:r>
              <a:rPr sz="2400" spc="40" dirty="0">
                <a:solidFill>
                  <a:srgbClr val="FFFFFF"/>
                </a:solidFill>
              </a:rPr>
              <a:t>U</a:t>
            </a:r>
            <a:r>
              <a:rPr sz="2400" spc="-185" dirty="0">
                <a:solidFill>
                  <a:srgbClr val="FFFFFF"/>
                </a:solidFill>
              </a:rPr>
              <a:t>IZ</a:t>
            </a:r>
            <a:endParaRPr sz="2400"/>
          </a:p>
          <a:p>
            <a:pPr marR="3175" algn="ctr">
              <a:lnSpc>
                <a:spcPts val="2865"/>
              </a:lnSpc>
            </a:pPr>
            <a:r>
              <a:rPr sz="2400" b="0" spc="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2881375"/>
            <a:ext cx="465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25" dirty="0">
                <a:latin typeface="Arial"/>
                <a:cs typeface="Arial"/>
              </a:rPr>
              <a:t>top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3707129"/>
            <a:ext cx="9918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5" dirty="0">
                <a:latin typeface="Arial"/>
                <a:cs typeface="Arial"/>
              </a:rPr>
              <a:t>bo</a:t>
            </a:r>
            <a:r>
              <a:rPr sz="2200" spc="80" dirty="0">
                <a:latin typeface="Arial"/>
                <a:cs typeface="Arial"/>
              </a:rPr>
              <a:t>tt</a:t>
            </a:r>
            <a:r>
              <a:rPr sz="2200" spc="180" dirty="0">
                <a:latin typeface="Arial"/>
                <a:cs typeface="Arial"/>
              </a:rPr>
              <a:t>o</a:t>
            </a:r>
            <a:r>
              <a:rPr sz="2200" spc="21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682" y="4514215"/>
            <a:ext cx="445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90" dirty="0">
                <a:latin typeface="Arial"/>
                <a:cs typeface="Arial"/>
              </a:rPr>
              <a:t>left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08682" y="5339334"/>
            <a:ext cx="631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90" dirty="0">
                <a:latin typeface="Arial"/>
                <a:cs typeface="Arial"/>
              </a:rPr>
              <a:t>right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5" y="8794747"/>
            <a:ext cx="15801410" cy="26458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3108" y="675131"/>
            <a:ext cx="15389860" cy="1737360"/>
            <a:chOff x="483108" y="675131"/>
            <a:chExt cx="15389860" cy="1737360"/>
          </a:xfrm>
        </p:grpSpPr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8" y="681227"/>
              <a:ext cx="1694688" cy="17312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948" y="2881376"/>
            <a:ext cx="27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b.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d.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6881" y="3840479"/>
            <a:ext cx="1722323" cy="167944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0" y="6903719"/>
            <a:ext cx="16256635" cy="2354580"/>
            <a:chOff x="0" y="6789419"/>
            <a:chExt cx="16256635" cy="235458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789419"/>
              <a:ext cx="16256508" cy="235457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6789419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8"/>
                  </a:lnTo>
                </a:path>
              </a:pathLst>
            </a:custGeom>
            <a:ln w="1219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" y="7371587"/>
              <a:ext cx="14514194" cy="0"/>
            </a:xfrm>
            <a:custGeom>
              <a:avLst/>
              <a:gdLst/>
              <a:ahLst/>
              <a:cxnLst/>
              <a:rect l="l" t="t" r="r" b="b"/>
              <a:pathLst>
                <a:path w="14514194">
                  <a:moveTo>
                    <a:pt x="0" y="0"/>
                  </a:moveTo>
                  <a:lnTo>
                    <a:pt x="14514194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7001" y="7372349"/>
              <a:ext cx="15462250" cy="0"/>
            </a:xfrm>
            <a:custGeom>
              <a:avLst/>
              <a:gdLst/>
              <a:ahLst/>
              <a:cxnLst/>
              <a:rect l="l" t="t" r="r" b="b"/>
              <a:pathLst>
                <a:path w="15462250">
                  <a:moveTo>
                    <a:pt x="0" y="0"/>
                  </a:moveTo>
                  <a:lnTo>
                    <a:pt x="15462250" y="0"/>
                  </a:lnTo>
                </a:path>
              </a:pathLst>
            </a:custGeom>
            <a:ln w="28956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8248" y="6862698"/>
            <a:ext cx="9894570" cy="944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85795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correct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answer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	</a:t>
            </a:r>
            <a:r>
              <a:rPr sz="2200" b="1" spc="30" dirty="0">
                <a:solidFill>
                  <a:srgbClr val="3B9F37"/>
                </a:solidFill>
                <a:latin typeface="Arial"/>
                <a:cs typeface="Arial"/>
              </a:rPr>
              <a:t>b.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Arial"/>
                <a:cs typeface="Arial"/>
              </a:rPr>
              <a:t>Tableau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Arial"/>
                <a:cs typeface="Arial"/>
              </a:rPr>
              <a:t>workspace,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Arial"/>
                <a:cs typeface="Arial"/>
              </a:rPr>
              <a:t>Sheet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"/>
                <a:cs typeface="Arial"/>
              </a:rPr>
              <a:t>tabs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"/>
                <a:cs typeface="Arial"/>
              </a:rPr>
              <a:t>are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arranged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Arial"/>
                <a:cs typeface="Arial"/>
              </a:rPr>
              <a:t>at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Arial"/>
                <a:cs typeface="Arial"/>
              </a:rPr>
              <a:t>bottom.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1823" y="1335989"/>
            <a:ext cx="87680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675370" algn="l"/>
              </a:tabLst>
            </a:pPr>
            <a:r>
              <a:rPr sz="2200" spc="60" dirty="0">
                <a:latin typeface="Arial"/>
                <a:cs typeface="Arial"/>
              </a:rPr>
              <a:t>In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100" dirty="0">
                <a:latin typeface="Arial"/>
                <a:cs typeface="Arial"/>
              </a:rPr>
              <a:t>the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Tableau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workspace,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sheet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55" dirty="0">
                <a:latin typeface="Arial"/>
                <a:cs typeface="Arial"/>
              </a:rPr>
              <a:t>tabs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are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arranged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at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the</a:t>
            </a:r>
            <a:r>
              <a:rPr sz="2200" u="heavy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200" spc="-3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6767" y="1345183"/>
            <a:ext cx="77787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865"/>
              </a:lnSpc>
              <a:spcBef>
                <a:spcPts val="100"/>
              </a:spcBef>
            </a:pPr>
            <a:r>
              <a:rPr sz="2400" spc="55" dirty="0">
                <a:solidFill>
                  <a:srgbClr val="FFFFFF"/>
                </a:solidFill>
              </a:rPr>
              <a:t>Q</a:t>
            </a:r>
            <a:r>
              <a:rPr sz="2400" spc="40" dirty="0">
                <a:solidFill>
                  <a:srgbClr val="FFFFFF"/>
                </a:solidFill>
              </a:rPr>
              <a:t>U</a:t>
            </a:r>
            <a:r>
              <a:rPr sz="2400" spc="-185" dirty="0">
                <a:solidFill>
                  <a:srgbClr val="FFFFFF"/>
                </a:solidFill>
              </a:rPr>
              <a:t>IZ</a:t>
            </a:r>
            <a:endParaRPr sz="2400"/>
          </a:p>
          <a:p>
            <a:pPr marR="3175" algn="ctr">
              <a:lnSpc>
                <a:spcPts val="2865"/>
              </a:lnSpc>
            </a:pPr>
            <a:r>
              <a:rPr sz="2400" b="0" spc="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4514215"/>
            <a:ext cx="445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90" dirty="0">
                <a:latin typeface="Arial"/>
                <a:cs typeface="Arial"/>
              </a:rPr>
              <a:t>left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8682" y="3707129"/>
            <a:ext cx="9918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55" dirty="0">
                <a:latin typeface="Arial"/>
                <a:cs typeface="Arial"/>
              </a:rPr>
              <a:t>bo</a:t>
            </a:r>
            <a:r>
              <a:rPr sz="2200" spc="80" dirty="0">
                <a:latin typeface="Arial"/>
                <a:cs typeface="Arial"/>
              </a:rPr>
              <a:t>tt</a:t>
            </a:r>
            <a:r>
              <a:rPr sz="2200" spc="180" dirty="0">
                <a:latin typeface="Arial"/>
                <a:cs typeface="Arial"/>
              </a:rPr>
              <a:t>o</a:t>
            </a:r>
            <a:r>
              <a:rPr sz="2200" spc="210" dirty="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08682" y="2881375"/>
            <a:ext cx="4654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25" dirty="0">
                <a:latin typeface="Arial"/>
                <a:cs typeface="Arial"/>
              </a:rPr>
              <a:t>top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8682" y="5339334"/>
            <a:ext cx="631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90" dirty="0">
                <a:latin typeface="Arial"/>
                <a:cs typeface="Arial"/>
              </a:rPr>
              <a:t>right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83108" y="675131"/>
            <a:ext cx="15389860" cy="1737360"/>
            <a:chOff x="483108" y="675131"/>
            <a:chExt cx="15389860" cy="1737360"/>
          </a:xfrm>
        </p:grpSpPr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681227"/>
              <a:ext cx="1694688" cy="17312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948" y="2907283"/>
            <a:ext cx="823214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2400" spc="-20" dirty="0">
                <a:latin typeface="Arial"/>
                <a:cs typeface="Arial"/>
              </a:rPr>
              <a:t>a.	</a:t>
            </a:r>
            <a:r>
              <a:rPr sz="3300" spc="-7" baseline="1262" dirty="0">
                <a:latin typeface="Arial"/>
                <a:cs typeface="Arial"/>
              </a:rPr>
              <a:t>The</a:t>
            </a:r>
            <a:r>
              <a:rPr sz="3300" spc="-37" baseline="1262" dirty="0">
                <a:latin typeface="Arial"/>
                <a:cs typeface="Arial"/>
              </a:rPr>
              <a:t> </a:t>
            </a:r>
            <a:r>
              <a:rPr sz="3300" spc="112" baseline="1262" dirty="0">
                <a:latin typeface="Arial"/>
                <a:cs typeface="Arial"/>
              </a:rPr>
              <a:t>field</a:t>
            </a:r>
            <a:r>
              <a:rPr sz="3300" spc="-22" baseline="1262" dirty="0">
                <a:latin typeface="Arial"/>
                <a:cs typeface="Arial"/>
              </a:rPr>
              <a:t> </a:t>
            </a:r>
            <a:r>
              <a:rPr sz="3300" spc="7" baseline="1262" dirty="0">
                <a:latin typeface="Arial"/>
                <a:cs typeface="Arial"/>
              </a:rPr>
              <a:t>is</a:t>
            </a:r>
            <a:r>
              <a:rPr sz="3300" spc="-30" baseline="1262" dirty="0">
                <a:latin typeface="Arial"/>
                <a:cs typeface="Arial"/>
              </a:rPr>
              <a:t> </a:t>
            </a:r>
            <a:r>
              <a:rPr sz="3300" spc="112" baseline="1262" dirty="0">
                <a:latin typeface="Arial"/>
                <a:cs typeface="Arial"/>
              </a:rPr>
              <a:t>blended</a:t>
            </a:r>
            <a:r>
              <a:rPr sz="3300" spc="15" baseline="1262" dirty="0">
                <a:latin typeface="Arial"/>
                <a:cs typeface="Arial"/>
              </a:rPr>
              <a:t> </a:t>
            </a:r>
            <a:r>
              <a:rPr sz="3300" spc="165" baseline="1262" dirty="0">
                <a:latin typeface="Arial"/>
                <a:cs typeface="Arial"/>
              </a:rPr>
              <a:t>with</a:t>
            </a:r>
            <a:r>
              <a:rPr sz="3300" spc="-30" baseline="1262" dirty="0">
                <a:latin typeface="Arial"/>
                <a:cs typeface="Arial"/>
              </a:rPr>
              <a:t> </a:t>
            </a:r>
            <a:r>
              <a:rPr sz="3300" spc="-7" baseline="1262" dirty="0">
                <a:latin typeface="Arial"/>
                <a:cs typeface="Arial"/>
              </a:rPr>
              <a:t>a</a:t>
            </a:r>
            <a:r>
              <a:rPr sz="3300" spc="-52" baseline="1262" dirty="0">
                <a:latin typeface="Arial"/>
                <a:cs typeface="Arial"/>
              </a:rPr>
              <a:t> </a:t>
            </a:r>
            <a:r>
              <a:rPr sz="3300" spc="112" baseline="1262" dirty="0">
                <a:latin typeface="Arial"/>
                <a:cs typeface="Arial"/>
              </a:rPr>
              <a:t>field</a:t>
            </a:r>
            <a:r>
              <a:rPr sz="3300" spc="-7" baseline="1262" dirty="0">
                <a:latin typeface="Arial"/>
                <a:cs typeface="Arial"/>
              </a:rPr>
              <a:t> </a:t>
            </a:r>
            <a:r>
              <a:rPr sz="3300" spc="225" baseline="1262" dirty="0">
                <a:latin typeface="Arial"/>
                <a:cs typeface="Arial"/>
              </a:rPr>
              <a:t>from</a:t>
            </a:r>
            <a:r>
              <a:rPr sz="3300" spc="-37" baseline="1262" dirty="0">
                <a:latin typeface="Arial"/>
                <a:cs typeface="Arial"/>
              </a:rPr>
              <a:t> </a:t>
            </a:r>
            <a:r>
              <a:rPr sz="3300" spc="142" baseline="1262" dirty="0">
                <a:latin typeface="Arial"/>
                <a:cs typeface="Arial"/>
              </a:rPr>
              <a:t>another</a:t>
            </a:r>
            <a:r>
              <a:rPr sz="3300" spc="-44" baseline="1262" dirty="0">
                <a:latin typeface="Arial"/>
                <a:cs typeface="Arial"/>
              </a:rPr>
              <a:t> </a:t>
            </a:r>
            <a:r>
              <a:rPr sz="3300" spc="104" baseline="1262" dirty="0">
                <a:latin typeface="Arial"/>
                <a:cs typeface="Arial"/>
              </a:rPr>
              <a:t>data</a:t>
            </a:r>
            <a:r>
              <a:rPr sz="3300" spc="-44" baseline="1262" dirty="0">
                <a:latin typeface="Arial"/>
                <a:cs typeface="Arial"/>
              </a:rPr>
              <a:t> </a:t>
            </a:r>
            <a:r>
              <a:rPr sz="3300" spc="52" baseline="1262" dirty="0">
                <a:latin typeface="Arial"/>
                <a:cs typeface="Arial"/>
              </a:rPr>
              <a:t>source.</a:t>
            </a:r>
            <a:endParaRPr sz="3300" baseline="126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b.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d.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6881" y="3840479"/>
            <a:ext cx="1722323" cy="167944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01823" y="1335989"/>
            <a:ext cx="62680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latin typeface="Arial"/>
                <a:cs typeface="Arial"/>
              </a:rPr>
              <a:t>What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does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red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chain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link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visual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cue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represent?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56767" y="1345183"/>
            <a:ext cx="77787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865"/>
              </a:lnSpc>
              <a:spcBef>
                <a:spcPts val="100"/>
              </a:spcBef>
            </a:pPr>
            <a:r>
              <a:rPr sz="2400" spc="55" dirty="0">
                <a:solidFill>
                  <a:srgbClr val="FFFFFF"/>
                </a:solidFill>
              </a:rPr>
              <a:t>Q</a:t>
            </a:r>
            <a:r>
              <a:rPr sz="2400" spc="40" dirty="0">
                <a:solidFill>
                  <a:srgbClr val="FFFFFF"/>
                </a:solidFill>
              </a:rPr>
              <a:t>U</a:t>
            </a:r>
            <a:r>
              <a:rPr sz="2400" spc="-185" dirty="0">
                <a:solidFill>
                  <a:srgbClr val="FFFFFF"/>
                </a:solidFill>
              </a:rPr>
              <a:t>IZ</a:t>
            </a:r>
            <a:endParaRPr sz="2400"/>
          </a:p>
          <a:p>
            <a:pPr marR="3175" algn="ctr">
              <a:lnSpc>
                <a:spcPts val="2865"/>
              </a:lnSpc>
            </a:pPr>
            <a:r>
              <a:rPr sz="2400" b="0" spc="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682" y="3707129"/>
            <a:ext cx="40055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field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linked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130" dirty="0">
                <a:latin typeface="Arial"/>
                <a:cs typeface="Arial"/>
              </a:rPr>
              <a:t>to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website.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8682" y="4514215"/>
            <a:ext cx="81578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dimension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linked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130" dirty="0">
                <a:latin typeface="Arial"/>
                <a:cs typeface="Arial"/>
              </a:rPr>
              <a:t>to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measure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in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the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same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data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source.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8682" y="5339334"/>
            <a:ext cx="9267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dimension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linked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130" dirty="0">
                <a:latin typeface="Arial"/>
                <a:cs typeface="Arial"/>
              </a:rPr>
              <a:t>to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another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dimension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in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the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same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data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source.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5" y="8794747"/>
            <a:ext cx="15801410" cy="26458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3108" y="675131"/>
            <a:ext cx="15389860" cy="1737360"/>
            <a:chOff x="483108" y="675131"/>
            <a:chExt cx="15389860" cy="1737360"/>
          </a:xfrm>
        </p:grpSpPr>
        <p:sp>
          <p:nvSpPr>
            <p:cNvPr id="4" name="object 4"/>
            <p:cNvSpPr/>
            <p:nvPr/>
          </p:nvSpPr>
          <p:spPr>
            <a:xfrm>
              <a:off x="489204" y="681227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348" y="681227"/>
              <a:ext cx="1694688" cy="17312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742948" y="2907283"/>
            <a:ext cx="823214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2400" spc="-20" dirty="0">
                <a:latin typeface="Arial"/>
                <a:cs typeface="Arial"/>
              </a:rPr>
              <a:t>a.	</a:t>
            </a:r>
            <a:r>
              <a:rPr sz="3300" spc="-7" baseline="1262" dirty="0">
                <a:latin typeface="Arial"/>
                <a:cs typeface="Arial"/>
              </a:rPr>
              <a:t>The</a:t>
            </a:r>
            <a:r>
              <a:rPr sz="3300" spc="-37" baseline="1262" dirty="0">
                <a:latin typeface="Arial"/>
                <a:cs typeface="Arial"/>
              </a:rPr>
              <a:t> </a:t>
            </a:r>
            <a:r>
              <a:rPr sz="3300" spc="112" baseline="1262" dirty="0">
                <a:latin typeface="Arial"/>
                <a:cs typeface="Arial"/>
              </a:rPr>
              <a:t>field</a:t>
            </a:r>
            <a:r>
              <a:rPr sz="3300" spc="-22" baseline="1262" dirty="0">
                <a:latin typeface="Arial"/>
                <a:cs typeface="Arial"/>
              </a:rPr>
              <a:t> </a:t>
            </a:r>
            <a:r>
              <a:rPr sz="3300" spc="7" baseline="1262" dirty="0">
                <a:latin typeface="Arial"/>
                <a:cs typeface="Arial"/>
              </a:rPr>
              <a:t>is</a:t>
            </a:r>
            <a:r>
              <a:rPr sz="3300" spc="-30" baseline="1262" dirty="0">
                <a:latin typeface="Arial"/>
                <a:cs typeface="Arial"/>
              </a:rPr>
              <a:t> </a:t>
            </a:r>
            <a:r>
              <a:rPr sz="3300" spc="112" baseline="1262" dirty="0">
                <a:latin typeface="Arial"/>
                <a:cs typeface="Arial"/>
              </a:rPr>
              <a:t>blended</a:t>
            </a:r>
            <a:r>
              <a:rPr sz="3300" spc="15" baseline="1262" dirty="0">
                <a:latin typeface="Arial"/>
                <a:cs typeface="Arial"/>
              </a:rPr>
              <a:t> </a:t>
            </a:r>
            <a:r>
              <a:rPr sz="3300" spc="165" baseline="1262" dirty="0">
                <a:latin typeface="Arial"/>
                <a:cs typeface="Arial"/>
              </a:rPr>
              <a:t>with</a:t>
            </a:r>
            <a:r>
              <a:rPr sz="3300" spc="-30" baseline="1262" dirty="0">
                <a:latin typeface="Arial"/>
                <a:cs typeface="Arial"/>
              </a:rPr>
              <a:t> </a:t>
            </a:r>
            <a:r>
              <a:rPr sz="3300" spc="-7" baseline="1262" dirty="0">
                <a:latin typeface="Arial"/>
                <a:cs typeface="Arial"/>
              </a:rPr>
              <a:t>a</a:t>
            </a:r>
            <a:r>
              <a:rPr sz="3300" spc="-52" baseline="1262" dirty="0">
                <a:latin typeface="Arial"/>
                <a:cs typeface="Arial"/>
              </a:rPr>
              <a:t> </a:t>
            </a:r>
            <a:r>
              <a:rPr sz="3300" spc="112" baseline="1262" dirty="0">
                <a:latin typeface="Arial"/>
                <a:cs typeface="Arial"/>
              </a:rPr>
              <a:t>field</a:t>
            </a:r>
            <a:r>
              <a:rPr sz="3300" spc="-7" baseline="1262" dirty="0">
                <a:latin typeface="Arial"/>
                <a:cs typeface="Arial"/>
              </a:rPr>
              <a:t> </a:t>
            </a:r>
            <a:r>
              <a:rPr sz="3300" spc="225" baseline="1262" dirty="0">
                <a:latin typeface="Arial"/>
                <a:cs typeface="Arial"/>
              </a:rPr>
              <a:t>from</a:t>
            </a:r>
            <a:r>
              <a:rPr sz="3300" spc="-37" baseline="1262" dirty="0">
                <a:latin typeface="Arial"/>
                <a:cs typeface="Arial"/>
              </a:rPr>
              <a:t> </a:t>
            </a:r>
            <a:r>
              <a:rPr sz="3300" spc="142" baseline="1262" dirty="0">
                <a:latin typeface="Arial"/>
                <a:cs typeface="Arial"/>
              </a:rPr>
              <a:t>another</a:t>
            </a:r>
            <a:r>
              <a:rPr sz="3300" spc="-44" baseline="1262" dirty="0">
                <a:latin typeface="Arial"/>
                <a:cs typeface="Arial"/>
              </a:rPr>
              <a:t> </a:t>
            </a:r>
            <a:r>
              <a:rPr sz="3300" spc="104" baseline="1262" dirty="0">
                <a:latin typeface="Arial"/>
                <a:cs typeface="Arial"/>
              </a:rPr>
              <a:t>data</a:t>
            </a:r>
            <a:r>
              <a:rPr sz="3300" spc="-44" baseline="1262" dirty="0">
                <a:latin typeface="Arial"/>
                <a:cs typeface="Arial"/>
              </a:rPr>
              <a:t> </a:t>
            </a:r>
            <a:r>
              <a:rPr sz="3300" spc="52" baseline="1262" dirty="0">
                <a:latin typeface="Arial"/>
                <a:cs typeface="Arial"/>
              </a:rPr>
              <a:t>source.</a:t>
            </a:r>
            <a:endParaRPr sz="3300" baseline="126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948" y="370255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b.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948" y="4523308"/>
            <a:ext cx="251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948" y="5345048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Arial"/>
                <a:cs typeface="Arial"/>
              </a:rPr>
              <a:t>d.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6881" y="3840479"/>
            <a:ext cx="1722323" cy="167944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0" y="6789419"/>
            <a:ext cx="16256635" cy="2354580"/>
            <a:chOff x="0" y="6789419"/>
            <a:chExt cx="16256635" cy="235458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789419"/>
              <a:ext cx="16256508" cy="235457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6789419"/>
              <a:ext cx="16256635" cy="2354580"/>
            </a:xfrm>
            <a:custGeom>
              <a:avLst/>
              <a:gdLst/>
              <a:ahLst/>
              <a:cxnLst/>
              <a:rect l="l" t="t" r="r" b="b"/>
              <a:pathLst>
                <a:path w="16256635" h="2354579">
                  <a:moveTo>
                    <a:pt x="16256508" y="0"/>
                  </a:moveTo>
                  <a:lnTo>
                    <a:pt x="0" y="0"/>
                  </a:lnTo>
                  <a:lnTo>
                    <a:pt x="0" y="2354578"/>
                  </a:lnTo>
                </a:path>
              </a:pathLst>
            </a:custGeom>
            <a:ln w="12192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240" y="7371587"/>
              <a:ext cx="14514194" cy="0"/>
            </a:xfrm>
            <a:custGeom>
              <a:avLst/>
              <a:gdLst/>
              <a:ahLst/>
              <a:cxnLst/>
              <a:rect l="l" t="t" r="r" b="b"/>
              <a:pathLst>
                <a:path w="14514194">
                  <a:moveTo>
                    <a:pt x="0" y="0"/>
                  </a:moveTo>
                  <a:lnTo>
                    <a:pt x="14514194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7001" y="7372349"/>
              <a:ext cx="15462250" cy="0"/>
            </a:xfrm>
            <a:custGeom>
              <a:avLst/>
              <a:gdLst/>
              <a:ahLst/>
              <a:cxnLst/>
              <a:rect l="l" t="t" r="r" b="b"/>
              <a:pathLst>
                <a:path w="15462250">
                  <a:moveTo>
                    <a:pt x="0" y="0"/>
                  </a:moveTo>
                  <a:lnTo>
                    <a:pt x="15462250" y="0"/>
                  </a:lnTo>
                </a:path>
              </a:pathLst>
            </a:custGeom>
            <a:ln w="28956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8248" y="6862698"/>
            <a:ext cx="14735175" cy="944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85795" algn="l"/>
              </a:tabLst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65" dirty="0">
                <a:latin typeface="Arial"/>
                <a:cs typeface="Arial"/>
              </a:rPr>
              <a:t>correct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answer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	</a:t>
            </a:r>
            <a:r>
              <a:rPr sz="2200" b="1" spc="55" dirty="0">
                <a:solidFill>
                  <a:srgbClr val="3B9F37"/>
                </a:solidFill>
                <a:latin typeface="Arial"/>
                <a:cs typeface="Arial"/>
              </a:rPr>
              <a:t>a.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Arial"/>
                <a:cs typeface="Arial"/>
              </a:rPr>
              <a:t>red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Arial"/>
                <a:cs typeface="Arial"/>
              </a:rPr>
              <a:t>chain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icon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"/>
                <a:cs typeface="Arial"/>
              </a:rPr>
              <a:t>means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404040"/>
                </a:solidFill>
                <a:latin typeface="Arial"/>
                <a:cs typeface="Arial"/>
              </a:rPr>
              <a:t>that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Arial"/>
                <a:cs typeface="Arial"/>
              </a:rPr>
              <a:t>field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Arial"/>
                <a:cs typeface="Arial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(or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Arial"/>
                <a:cs typeface="Arial"/>
              </a:rPr>
              <a:t>can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Arial"/>
                <a:cs typeface="Arial"/>
              </a:rPr>
              <a:t>be)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Arial"/>
                <a:cs typeface="Arial"/>
              </a:rPr>
              <a:t>blended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Arial"/>
                <a:cs typeface="Arial"/>
              </a:rPr>
              <a:t>field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400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Arial"/>
                <a:cs typeface="Arial"/>
              </a:rPr>
              <a:t>another</a:t>
            </a:r>
            <a:r>
              <a:rPr sz="2400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400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Arial"/>
                <a:cs typeface="Arial"/>
              </a:rPr>
              <a:t>source.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1823" y="1335989"/>
            <a:ext cx="62680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latin typeface="Arial"/>
                <a:cs typeface="Arial"/>
              </a:rPr>
              <a:t>What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does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red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45" dirty="0">
                <a:latin typeface="Arial"/>
                <a:cs typeface="Arial"/>
              </a:rPr>
              <a:t>chain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link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visual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cue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represent?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56767" y="1345183"/>
            <a:ext cx="777875" cy="75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ts val="2865"/>
              </a:lnSpc>
              <a:spcBef>
                <a:spcPts val="100"/>
              </a:spcBef>
            </a:pPr>
            <a:r>
              <a:rPr sz="2400" spc="55" dirty="0">
                <a:solidFill>
                  <a:srgbClr val="FFFFFF"/>
                </a:solidFill>
              </a:rPr>
              <a:t>Q</a:t>
            </a:r>
            <a:r>
              <a:rPr sz="2400" spc="40" dirty="0">
                <a:solidFill>
                  <a:srgbClr val="FFFFFF"/>
                </a:solidFill>
              </a:rPr>
              <a:t>U</a:t>
            </a:r>
            <a:r>
              <a:rPr sz="2400" spc="-185" dirty="0">
                <a:solidFill>
                  <a:srgbClr val="FFFFFF"/>
                </a:solidFill>
              </a:rPr>
              <a:t>IZ</a:t>
            </a:r>
            <a:endParaRPr sz="2400"/>
          </a:p>
          <a:p>
            <a:pPr marR="3175" algn="ctr">
              <a:lnSpc>
                <a:spcPts val="2865"/>
              </a:lnSpc>
            </a:pPr>
            <a:r>
              <a:rPr sz="2400" b="0" spc="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08682" y="4514215"/>
            <a:ext cx="81578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dimension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linked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130" dirty="0">
                <a:latin typeface="Arial"/>
                <a:cs typeface="Arial"/>
              </a:rPr>
              <a:t>to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60" dirty="0">
                <a:latin typeface="Arial"/>
                <a:cs typeface="Arial"/>
              </a:rPr>
              <a:t>measure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in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the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same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data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30" dirty="0">
                <a:latin typeface="Arial"/>
                <a:cs typeface="Arial"/>
              </a:rPr>
              <a:t>source.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08682" y="3707129"/>
            <a:ext cx="40055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75" dirty="0">
                <a:latin typeface="Arial"/>
                <a:cs typeface="Arial"/>
              </a:rPr>
              <a:t>field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linked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130" dirty="0">
                <a:latin typeface="Arial"/>
                <a:cs typeface="Arial"/>
              </a:rPr>
              <a:t>to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50" dirty="0">
                <a:latin typeface="Arial"/>
                <a:cs typeface="Arial"/>
              </a:rPr>
              <a:t>website.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08682" y="5339334"/>
            <a:ext cx="9267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dimension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linked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130" dirty="0">
                <a:latin typeface="Arial"/>
                <a:cs typeface="Arial"/>
              </a:rPr>
              <a:t>to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another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80" dirty="0">
                <a:latin typeface="Arial"/>
                <a:cs typeface="Arial"/>
              </a:rPr>
              <a:t>dimension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in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95" dirty="0">
                <a:latin typeface="Arial"/>
                <a:cs typeface="Arial"/>
              </a:rPr>
              <a:t>the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same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70" dirty="0">
                <a:latin typeface="Arial"/>
                <a:cs typeface="Arial"/>
              </a:rPr>
              <a:t>data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source.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66188"/>
            <a:ext cx="16256508" cy="45186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58341" y="3772280"/>
            <a:ext cx="3766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FFFFFF"/>
                </a:solidFill>
              </a:rPr>
              <a:t>Guided</a:t>
            </a:r>
            <a:r>
              <a:rPr sz="3600" spc="-185" dirty="0">
                <a:solidFill>
                  <a:srgbClr val="FFFFFF"/>
                </a:solidFill>
              </a:rPr>
              <a:t> </a:t>
            </a:r>
            <a:r>
              <a:rPr sz="3600" spc="40" dirty="0">
                <a:solidFill>
                  <a:srgbClr val="FFFFFF"/>
                </a:solidFill>
              </a:rPr>
              <a:t>Exercise</a:t>
            </a:r>
            <a:endParaRPr sz="36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313" y="268350"/>
            <a:ext cx="8202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Guided</a:t>
            </a:r>
            <a:r>
              <a:rPr spc="-110" dirty="0"/>
              <a:t> </a:t>
            </a:r>
            <a:r>
              <a:rPr spc="35" dirty="0"/>
              <a:t>Exercise</a:t>
            </a:r>
            <a:r>
              <a:rPr spc="-125" dirty="0"/>
              <a:t> </a:t>
            </a:r>
            <a:r>
              <a:rPr spc="60" dirty="0"/>
              <a:t>1—Problem</a:t>
            </a:r>
            <a:r>
              <a:rPr spc="-110" dirty="0"/>
              <a:t> </a:t>
            </a:r>
            <a:r>
              <a:rPr spc="75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1088136" y="1463039"/>
            <a:ext cx="14079219" cy="4401820"/>
          </a:xfrm>
          <a:custGeom>
            <a:avLst/>
            <a:gdLst/>
            <a:ahLst/>
            <a:cxnLst/>
            <a:rect l="l" t="t" r="r" b="b"/>
            <a:pathLst>
              <a:path w="14079219" h="4401820">
                <a:moveTo>
                  <a:pt x="14078712" y="0"/>
                </a:moveTo>
                <a:lnTo>
                  <a:pt x="0" y="0"/>
                </a:lnTo>
                <a:lnTo>
                  <a:pt x="0" y="4401311"/>
                </a:lnTo>
                <a:lnTo>
                  <a:pt x="14078712" y="4401311"/>
                </a:lnTo>
                <a:lnTo>
                  <a:pt x="14078712" y="0"/>
                </a:lnTo>
                <a:close/>
              </a:path>
            </a:pathLst>
          </a:custGeom>
          <a:solidFill>
            <a:srgbClr val="DDEA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7485" y="1476883"/>
            <a:ext cx="1387475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solidFill>
                  <a:srgbClr val="3E3E3E"/>
                </a:solidFill>
                <a:latin typeface="Arial"/>
                <a:cs typeface="Arial"/>
              </a:rPr>
              <a:t>Genelia</a:t>
            </a:r>
            <a:r>
              <a:rPr sz="28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Arial"/>
                <a:cs typeface="Arial"/>
              </a:rPr>
              <a:t>has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6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8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3E3E3E"/>
                </a:solidFill>
                <a:latin typeface="Arial"/>
                <a:cs typeface="Arial"/>
              </a:rPr>
              <a:t>design</a:t>
            </a:r>
            <a:r>
              <a:rPr sz="28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Arial"/>
                <a:cs typeface="Arial"/>
              </a:rPr>
              <a:t>an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Arial"/>
                <a:cs typeface="Arial"/>
              </a:rPr>
              <a:t>advertising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Arial"/>
                <a:cs typeface="Arial"/>
              </a:rPr>
              <a:t>campaign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7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3E3E3E"/>
                </a:solidFill>
                <a:latin typeface="Arial"/>
                <a:cs typeface="Arial"/>
              </a:rPr>
              <a:t>certain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3E3E3E"/>
                </a:solidFill>
                <a:latin typeface="Arial"/>
                <a:cs typeface="Arial"/>
              </a:rPr>
              <a:t>product</a:t>
            </a:r>
            <a:r>
              <a:rPr sz="28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Arial"/>
                <a:cs typeface="Arial"/>
              </a:rPr>
              <a:t>categories</a:t>
            </a:r>
            <a:r>
              <a:rPr sz="28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Arial"/>
                <a:cs typeface="Arial"/>
              </a:rPr>
              <a:t>across </a:t>
            </a:r>
            <a:r>
              <a:rPr sz="2800" spc="-7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Arial"/>
                <a:cs typeface="Arial"/>
              </a:rPr>
              <a:t>various </a:t>
            </a:r>
            <a:r>
              <a:rPr sz="2800" spc="55" dirty="0">
                <a:solidFill>
                  <a:srgbClr val="3E3E3E"/>
                </a:solidFill>
                <a:latin typeface="Arial"/>
                <a:cs typeface="Arial"/>
              </a:rPr>
              <a:t>regions. </a:t>
            </a:r>
            <a:r>
              <a:rPr sz="2800" spc="5" dirty="0">
                <a:solidFill>
                  <a:srgbClr val="3E3E3E"/>
                </a:solidFill>
                <a:latin typeface="Arial"/>
                <a:cs typeface="Arial"/>
              </a:rPr>
              <a:t>First, </a:t>
            </a:r>
            <a:r>
              <a:rPr sz="2800" spc="30" dirty="0">
                <a:solidFill>
                  <a:srgbClr val="3E3E3E"/>
                </a:solidFill>
                <a:latin typeface="Arial"/>
                <a:cs typeface="Arial"/>
              </a:rPr>
              <a:t>she has </a:t>
            </a:r>
            <a:r>
              <a:rPr sz="2800" spc="165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800" spc="20" dirty="0">
                <a:solidFill>
                  <a:srgbClr val="3E3E3E"/>
                </a:solidFill>
                <a:latin typeface="Arial"/>
                <a:cs typeface="Arial"/>
              </a:rPr>
              <a:t>analyze </a:t>
            </a:r>
            <a:r>
              <a:rPr sz="2800" spc="145" dirty="0">
                <a:solidFill>
                  <a:srgbClr val="3E3E3E"/>
                </a:solidFill>
                <a:latin typeface="Arial"/>
                <a:cs typeface="Arial"/>
              </a:rPr>
              <a:t>how </a:t>
            </a:r>
            <a:r>
              <a:rPr sz="2800" spc="20" dirty="0">
                <a:solidFill>
                  <a:srgbClr val="3E3E3E"/>
                </a:solidFill>
                <a:latin typeface="Arial"/>
                <a:cs typeface="Arial"/>
              </a:rPr>
              <a:t>each </a:t>
            </a:r>
            <a:r>
              <a:rPr sz="2800" spc="150" dirty="0">
                <a:solidFill>
                  <a:srgbClr val="3E3E3E"/>
                </a:solidFill>
                <a:latin typeface="Arial"/>
                <a:cs typeface="Arial"/>
              </a:rPr>
              <a:t>of </a:t>
            </a:r>
            <a:r>
              <a:rPr sz="2800" spc="12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800" spc="135" dirty="0">
                <a:solidFill>
                  <a:srgbClr val="3E3E3E"/>
                </a:solidFill>
                <a:latin typeface="Arial"/>
                <a:cs typeface="Arial"/>
              </a:rPr>
              <a:t>product </a:t>
            </a:r>
            <a:r>
              <a:rPr sz="2800" spc="45" dirty="0">
                <a:solidFill>
                  <a:srgbClr val="3E3E3E"/>
                </a:solidFill>
                <a:latin typeface="Arial"/>
                <a:cs typeface="Arial"/>
              </a:rPr>
              <a:t>categories </a:t>
            </a:r>
            <a:r>
              <a:rPr sz="2800" spc="10" dirty="0">
                <a:solidFill>
                  <a:srgbClr val="3E3E3E"/>
                </a:solidFill>
                <a:latin typeface="Arial"/>
                <a:cs typeface="Arial"/>
              </a:rPr>
              <a:t>is </a:t>
            </a:r>
            <a:r>
              <a:rPr sz="2800" spc="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3E3E3E"/>
                </a:solidFill>
                <a:latin typeface="Arial"/>
                <a:cs typeface="Arial"/>
              </a:rPr>
              <a:t>performing </a:t>
            </a:r>
            <a:r>
              <a:rPr sz="2800" spc="120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800" spc="130" dirty="0">
                <a:solidFill>
                  <a:srgbClr val="3E3E3E"/>
                </a:solidFill>
                <a:latin typeface="Arial"/>
                <a:cs typeface="Arial"/>
              </a:rPr>
              <a:t>different </a:t>
            </a:r>
            <a:r>
              <a:rPr sz="2800" spc="55" dirty="0">
                <a:solidFill>
                  <a:srgbClr val="3E3E3E"/>
                </a:solidFill>
                <a:latin typeface="Arial"/>
                <a:cs typeface="Arial"/>
              </a:rPr>
              <a:t>regions. </a:t>
            </a:r>
            <a:r>
              <a:rPr sz="2800" spc="20" dirty="0">
                <a:solidFill>
                  <a:srgbClr val="3E3E3E"/>
                </a:solidFill>
                <a:latin typeface="Arial"/>
                <a:cs typeface="Arial"/>
              </a:rPr>
              <a:t>For </a:t>
            </a:r>
            <a:r>
              <a:rPr sz="2800" spc="55" dirty="0">
                <a:solidFill>
                  <a:srgbClr val="3E3E3E"/>
                </a:solidFill>
                <a:latin typeface="Arial"/>
                <a:cs typeface="Arial"/>
              </a:rPr>
              <a:t>this, </a:t>
            </a:r>
            <a:r>
              <a:rPr sz="2800" spc="30" dirty="0">
                <a:solidFill>
                  <a:srgbClr val="3E3E3E"/>
                </a:solidFill>
                <a:latin typeface="Arial"/>
                <a:cs typeface="Arial"/>
              </a:rPr>
              <a:t>she </a:t>
            </a:r>
            <a:r>
              <a:rPr sz="2800" spc="50" dirty="0">
                <a:solidFill>
                  <a:srgbClr val="3E3E3E"/>
                </a:solidFill>
                <a:latin typeface="Arial"/>
                <a:cs typeface="Arial"/>
              </a:rPr>
              <a:t>needs </a:t>
            </a:r>
            <a:r>
              <a:rPr sz="2800" spc="165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2800" spc="55" dirty="0">
                <a:solidFill>
                  <a:srgbClr val="3E3E3E"/>
                </a:solidFill>
                <a:latin typeface="Arial"/>
                <a:cs typeface="Arial"/>
              </a:rPr>
              <a:t>create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800" spc="120" dirty="0">
                <a:solidFill>
                  <a:srgbClr val="3E3E3E"/>
                </a:solidFill>
                <a:latin typeface="Arial"/>
                <a:cs typeface="Arial"/>
              </a:rPr>
              <a:t>bar in the bar </a:t>
            </a:r>
            <a:r>
              <a:rPr sz="2800" spc="95" dirty="0">
                <a:solidFill>
                  <a:srgbClr val="3E3E3E"/>
                </a:solidFill>
                <a:latin typeface="Arial"/>
                <a:cs typeface="Arial"/>
              </a:rPr>
              <a:t>chart </a:t>
            </a:r>
            <a:r>
              <a:rPr sz="2800" spc="-7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3E3E3E"/>
                </a:solidFill>
                <a:latin typeface="Arial"/>
                <a:cs typeface="Arial"/>
              </a:rPr>
              <a:t>that</a:t>
            </a:r>
            <a:r>
              <a:rPr sz="28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3E3E3E"/>
                </a:solidFill>
                <a:latin typeface="Arial"/>
                <a:cs typeface="Arial"/>
              </a:rPr>
              <a:t>shows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sales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Arial"/>
                <a:cs typeface="Arial"/>
              </a:rPr>
              <a:t>values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7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Arial"/>
                <a:cs typeface="Arial"/>
              </a:rPr>
              <a:t>each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30" dirty="0">
                <a:solidFill>
                  <a:srgbClr val="3E3E3E"/>
                </a:solidFill>
                <a:latin typeface="Arial"/>
                <a:cs typeface="Arial"/>
              </a:rPr>
              <a:t>product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55" dirty="0">
                <a:solidFill>
                  <a:srgbClr val="3E3E3E"/>
                </a:solidFill>
                <a:latin typeface="Arial"/>
                <a:cs typeface="Arial"/>
              </a:rPr>
              <a:t>category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Arial"/>
                <a:cs typeface="Arial"/>
              </a:rPr>
              <a:t>across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3E3E3E"/>
                </a:solidFill>
                <a:latin typeface="Arial"/>
                <a:cs typeface="Arial"/>
              </a:rPr>
              <a:t>various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3E3E3E"/>
                </a:solidFill>
                <a:latin typeface="Arial"/>
                <a:cs typeface="Arial"/>
              </a:rPr>
              <a:t>regions.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Arial"/>
                <a:cs typeface="Arial"/>
              </a:rPr>
              <a:t>Using </a:t>
            </a:r>
            <a:r>
              <a:rPr sz="2800" spc="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800" spc="50" dirty="0">
                <a:solidFill>
                  <a:srgbClr val="3E3E3E"/>
                </a:solidFill>
                <a:latin typeface="Arial"/>
                <a:cs typeface="Arial"/>
              </a:rPr>
              <a:t>Sample-Superstore </a:t>
            </a:r>
            <a:r>
              <a:rPr sz="2800" spc="15" dirty="0">
                <a:solidFill>
                  <a:srgbClr val="3E3E3E"/>
                </a:solidFill>
                <a:latin typeface="Arial"/>
                <a:cs typeface="Arial"/>
              </a:rPr>
              <a:t>saved </a:t>
            </a:r>
            <a:r>
              <a:rPr sz="2800" spc="8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800" spc="35" dirty="0">
                <a:solidFill>
                  <a:srgbClr val="3E3E3E"/>
                </a:solidFill>
                <a:latin typeface="Arial"/>
                <a:cs typeface="Arial"/>
              </a:rPr>
              <a:t>source, </a:t>
            </a:r>
            <a:r>
              <a:rPr sz="2800" spc="55" dirty="0">
                <a:solidFill>
                  <a:srgbClr val="3E3E3E"/>
                </a:solidFill>
                <a:latin typeface="Arial"/>
                <a:cs typeface="Arial"/>
              </a:rPr>
              <a:t>create </a:t>
            </a:r>
            <a:r>
              <a:rPr sz="2800" spc="-5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800" spc="95" dirty="0">
                <a:solidFill>
                  <a:srgbClr val="3E3E3E"/>
                </a:solidFill>
                <a:latin typeface="Arial"/>
                <a:cs typeface="Arial"/>
              </a:rPr>
              <a:t>worksheet </a:t>
            </a:r>
            <a:r>
              <a:rPr sz="2800" spc="100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800" spc="70" dirty="0">
                <a:solidFill>
                  <a:srgbClr val="3E3E3E"/>
                </a:solidFill>
                <a:latin typeface="Arial"/>
                <a:cs typeface="Arial"/>
              </a:rPr>
              <a:t>answer </a:t>
            </a:r>
            <a:r>
              <a:rPr sz="2800" spc="12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800" spc="1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3E3E3E"/>
                </a:solidFill>
                <a:latin typeface="Arial"/>
                <a:cs typeface="Arial"/>
              </a:rPr>
              <a:t>following</a:t>
            </a:r>
            <a:r>
              <a:rPr sz="28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Arial"/>
                <a:cs typeface="Arial"/>
              </a:rPr>
              <a:t>questions: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365"/>
              </a:spcBef>
              <a:buChar char="•"/>
              <a:tabLst>
                <a:tab pos="469265" algn="l"/>
                <a:tab pos="470534" algn="l"/>
              </a:tabLst>
            </a:pPr>
            <a:r>
              <a:rPr sz="2800" spc="55" dirty="0">
                <a:solidFill>
                  <a:srgbClr val="3E3E3E"/>
                </a:solidFill>
                <a:latin typeface="Arial"/>
                <a:cs typeface="Arial"/>
              </a:rPr>
              <a:t>Which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35" dirty="0">
                <a:solidFill>
                  <a:srgbClr val="3E3E3E"/>
                </a:solidFill>
                <a:latin typeface="Arial"/>
                <a:cs typeface="Arial"/>
              </a:rPr>
              <a:t>product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3E3E3E"/>
                </a:solidFill>
                <a:latin typeface="Arial"/>
                <a:cs typeface="Arial"/>
              </a:rPr>
              <a:t>category</a:t>
            </a:r>
            <a:r>
              <a:rPr sz="28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Arial"/>
                <a:cs typeface="Arial"/>
              </a:rPr>
              <a:t>has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Arial"/>
                <a:cs typeface="Arial"/>
              </a:rPr>
              <a:t>highest</a:t>
            </a:r>
            <a:r>
              <a:rPr sz="28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sales</a:t>
            </a:r>
            <a:r>
              <a:rPr sz="28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East</a:t>
            </a:r>
            <a:r>
              <a:rPr sz="28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3E3E3E"/>
                </a:solidFill>
                <a:latin typeface="Arial"/>
                <a:cs typeface="Arial"/>
              </a:rPr>
              <a:t>region?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360"/>
              </a:spcBef>
              <a:buChar char="•"/>
              <a:tabLst>
                <a:tab pos="469265" algn="l"/>
                <a:tab pos="470534" algn="l"/>
              </a:tabLst>
            </a:pPr>
            <a:r>
              <a:rPr sz="2800" spc="55" dirty="0">
                <a:solidFill>
                  <a:srgbClr val="3E3E3E"/>
                </a:solidFill>
                <a:latin typeface="Arial"/>
                <a:cs typeface="Arial"/>
              </a:rPr>
              <a:t>Which</a:t>
            </a:r>
            <a:r>
              <a:rPr sz="28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90" dirty="0">
                <a:solidFill>
                  <a:srgbClr val="3E3E3E"/>
                </a:solidFill>
                <a:latin typeface="Arial"/>
                <a:cs typeface="Arial"/>
              </a:rPr>
              <a:t>region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00" dirty="0">
                <a:solidFill>
                  <a:srgbClr val="3E3E3E"/>
                </a:solidFill>
                <a:latin typeface="Arial"/>
                <a:cs typeface="Arial"/>
              </a:rPr>
              <a:t>recorded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8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3E3E3E"/>
                </a:solidFill>
                <a:latin typeface="Arial"/>
                <a:cs typeface="Arial"/>
              </a:rPr>
              <a:t>lowest</a:t>
            </a:r>
            <a:r>
              <a:rPr sz="28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Arial"/>
                <a:cs typeface="Arial"/>
              </a:rPr>
              <a:t>sales</a:t>
            </a:r>
            <a:r>
              <a:rPr sz="28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5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8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3E3E3E"/>
                </a:solidFill>
                <a:latin typeface="Arial"/>
                <a:cs typeface="Arial"/>
              </a:rPr>
              <a:t>office</a:t>
            </a:r>
            <a:r>
              <a:rPr sz="28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3E3E3E"/>
                </a:solidFill>
                <a:latin typeface="Arial"/>
                <a:cs typeface="Arial"/>
              </a:rPr>
              <a:t>supplies?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173" y="268350"/>
            <a:ext cx="5853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Guided</a:t>
            </a:r>
            <a:r>
              <a:rPr spc="-135" dirty="0"/>
              <a:t> </a:t>
            </a:r>
            <a:r>
              <a:rPr spc="40" dirty="0"/>
              <a:t>Exercise</a:t>
            </a:r>
            <a:r>
              <a:rPr spc="-145" dirty="0"/>
              <a:t> </a:t>
            </a:r>
            <a:r>
              <a:rPr spc="50" dirty="0"/>
              <a:t>1—Solution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5900" y="725360"/>
            <a:ext cx="5710428" cy="32340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06908" y="1124711"/>
            <a:ext cx="15403194" cy="1821180"/>
            <a:chOff x="406908" y="1124711"/>
            <a:chExt cx="15403194" cy="1821180"/>
          </a:xfrm>
        </p:grpSpPr>
        <p:sp>
          <p:nvSpPr>
            <p:cNvPr id="5" name="object 5"/>
            <p:cNvSpPr/>
            <p:nvPr/>
          </p:nvSpPr>
          <p:spPr>
            <a:xfrm>
              <a:off x="921258" y="1620773"/>
              <a:ext cx="14879319" cy="1315720"/>
            </a:xfrm>
            <a:custGeom>
              <a:avLst/>
              <a:gdLst/>
              <a:ahLst/>
              <a:cxnLst/>
              <a:rect l="l" t="t" r="r" b="b"/>
              <a:pathLst>
                <a:path w="14879319" h="1315720">
                  <a:moveTo>
                    <a:pt x="0" y="68452"/>
                  </a:moveTo>
                  <a:lnTo>
                    <a:pt x="5383" y="41790"/>
                  </a:lnTo>
                  <a:lnTo>
                    <a:pt x="20064" y="20034"/>
                  </a:lnTo>
                  <a:lnTo>
                    <a:pt x="41839" y="5373"/>
                  </a:lnTo>
                  <a:lnTo>
                    <a:pt x="68503" y="0"/>
                  </a:lnTo>
                  <a:lnTo>
                    <a:pt x="14810359" y="0"/>
                  </a:lnTo>
                  <a:lnTo>
                    <a:pt x="14837021" y="5373"/>
                  </a:lnTo>
                  <a:lnTo>
                    <a:pt x="14858777" y="20034"/>
                  </a:lnTo>
                  <a:lnTo>
                    <a:pt x="14873438" y="41790"/>
                  </a:lnTo>
                  <a:lnTo>
                    <a:pt x="14878812" y="68452"/>
                  </a:lnTo>
                  <a:lnTo>
                    <a:pt x="14878812" y="1246759"/>
                  </a:lnTo>
                  <a:lnTo>
                    <a:pt x="14873438" y="1273421"/>
                  </a:lnTo>
                  <a:lnTo>
                    <a:pt x="14858777" y="1295177"/>
                  </a:lnTo>
                  <a:lnTo>
                    <a:pt x="14837021" y="1309838"/>
                  </a:lnTo>
                  <a:lnTo>
                    <a:pt x="14810359" y="1315212"/>
                  </a:lnTo>
                  <a:lnTo>
                    <a:pt x="68503" y="1315212"/>
                  </a:lnTo>
                  <a:lnTo>
                    <a:pt x="41839" y="1309838"/>
                  </a:lnTo>
                  <a:lnTo>
                    <a:pt x="20064" y="1295177"/>
                  </a:lnTo>
                  <a:lnTo>
                    <a:pt x="5383" y="1273421"/>
                  </a:lnTo>
                  <a:lnTo>
                    <a:pt x="0" y="1246759"/>
                  </a:lnTo>
                  <a:lnTo>
                    <a:pt x="0" y="68452"/>
                  </a:lnTo>
                  <a:close/>
                </a:path>
              </a:pathLst>
            </a:custGeom>
            <a:ln w="19812">
              <a:solidFill>
                <a:srgbClr val="9CD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6908" y="1124711"/>
              <a:ext cx="1087120" cy="975360"/>
            </a:xfrm>
            <a:custGeom>
              <a:avLst/>
              <a:gdLst/>
              <a:ahLst/>
              <a:cxnLst/>
              <a:rect l="l" t="t" r="r" b="b"/>
              <a:pathLst>
                <a:path w="1087120" h="975360">
                  <a:moveTo>
                    <a:pt x="543305" y="0"/>
                  </a:moveTo>
                  <a:lnTo>
                    <a:pt x="493853" y="1992"/>
                  </a:lnTo>
                  <a:lnTo>
                    <a:pt x="445645" y="7856"/>
                  </a:lnTo>
                  <a:lnTo>
                    <a:pt x="398872" y="17418"/>
                  </a:lnTo>
                  <a:lnTo>
                    <a:pt x="353727" y="30507"/>
                  </a:lnTo>
                  <a:lnTo>
                    <a:pt x="310402" y="46950"/>
                  </a:lnTo>
                  <a:lnTo>
                    <a:pt x="269087" y="66576"/>
                  </a:lnTo>
                  <a:lnTo>
                    <a:pt x="229976" y="89212"/>
                  </a:lnTo>
                  <a:lnTo>
                    <a:pt x="193259" y="114686"/>
                  </a:lnTo>
                  <a:lnTo>
                    <a:pt x="159129" y="142827"/>
                  </a:lnTo>
                  <a:lnTo>
                    <a:pt x="127777" y="173462"/>
                  </a:lnTo>
                  <a:lnTo>
                    <a:pt x="99396" y="206418"/>
                  </a:lnTo>
                  <a:lnTo>
                    <a:pt x="74176" y="241525"/>
                  </a:lnTo>
                  <a:lnTo>
                    <a:pt x="52310" y="278610"/>
                  </a:lnTo>
                  <a:lnTo>
                    <a:pt x="33990" y="317501"/>
                  </a:lnTo>
                  <a:lnTo>
                    <a:pt x="19407" y="358025"/>
                  </a:lnTo>
                  <a:lnTo>
                    <a:pt x="8753" y="400011"/>
                  </a:lnTo>
                  <a:lnTo>
                    <a:pt x="2220" y="443286"/>
                  </a:lnTo>
                  <a:lnTo>
                    <a:pt x="0" y="487680"/>
                  </a:lnTo>
                  <a:lnTo>
                    <a:pt x="2220" y="532073"/>
                  </a:lnTo>
                  <a:lnTo>
                    <a:pt x="8753" y="575348"/>
                  </a:lnTo>
                  <a:lnTo>
                    <a:pt x="19407" y="617334"/>
                  </a:lnTo>
                  <a:lnTo>
                    <a:pt x="33990" y="657858"/>
                  </a:lnTo>
                  <a:lnTo>
                    <a:pt x="52310" y="696749"/>
                  </a:lnTo>
                  <a:lnTo>
                    <a:pt x="74176" y="733834"/>
                  </a:lnTo>
                  <a:lnTo>
                    <a:pt x="99396" y="768941"/>
                  </a:lnTo>
                  <a:lnTo>
                    <a:pt x="127777" y="801897"/>
                  </a:lnTo>
                  <a:lnTo>
                    <a:pt x="159129" y="832532"/>
                  </a:lnTo>
                  <a:lnTo>
                    <a:pt x="193259" y="860673"/>
                  </a:lnTo>
                  <a:lnTo>
                    <a:pt x="229976" y="886147"/>
                  </a:lnTo>
                  <a:lnTo>
                    <a:pt x="269087" y="908783"/>
                  </a:lnTo>
                  <a:lnTo>
                    <a:pt x="310402" y="928409"/>
                  </a:lnTo>
                  <a:lnTo>
                    <a:pt x="353727" y="944852"/>
                  </a:lnTo>
                  <a:lnTo>
                    <a:pt x="398872" y="957941"/>
                  </a:lnTo>
                  <a:lnTo>
                    <a:pt x="445645" y="967503"/>
                  </a:lnTo>
                  <a:lnTo>
                    <a:pt x="493853" y="973367"/>
                  </a:lnTo>
                  <a:lnTo>
                    <a:pt x="543305" y="975360"/>
                  </a:lnTo>
                  <a:lnTo>
                    <a:pt x="592758" y="973367"/>
                  </a:lnTo>
                  <a:lnTo>
                    <a:pt x="640966" y="967503"/>
                  </a:lnTo>
                  <a:lnTo>
                    <a:pt x="687739" y="957941"/>
                  </a:lnTo>
                  <a:lnTo>
                    <a:pt x="732884" y="944852"/>
                  </a:lnTo>
                  <a:lnTo>
                    <a:pt x="776209" y="928409"/>
                  </a:lnTo>
                  <a:lnTo>
                    <a:pt x="817524" y="908783"/>
                  </a:lnTo>
                  <a:lnTo>
                    <a:pt x="856635" y="886147"/>
                  </a:lnTo>
                  <a:lnTo>
                    <a:pt x="893352" y="860673"/>
                  </a:lnTo>
                  <a:lnTo>
                    <a:pt x="927482" y="832532"/>
                  </a:lnTo>
                  <a:lnTo>
                    <a:pt x="958834" y="801897"/>
                  </a:lnTo>
                  <a:lnTo>
                    <a:pt x="987215" y="768941"/>
                  </a:lnTo>
                  <a:lnTo>
                    <a:pt x="1012435" y="733834"/>
                  </a:lnTo>
                  <a:lnTo>
                    <a:pt x="1034301" y="696749"/>
                  </a:lnTo>
                  <a:lnTo>
                    <a:pt x="1052621" y="657858"/>
                  </a:lnTo>
                  <a:lnTo>
                    <a:pt x="1067204" y="617334"/>
                  </a:lnTo>
                  <a:lnTo>
                    <a:pt x="1077858" y="575348"/>
                  </a:lnTo>
                  <a:lnTo>
                    <a:pt x="1084391" y="532073"/>
                  </a:lnTo>
                  <a:lnTo>
                    <a:pt x="1086612" y="487680"/>
                  </a:lnTo>
                  <a:lnTo>
                    <a:pt x="1084391" y="443286"/>
                  </a:lnTo>
                  <a:lnTo>
                    <a:pt x="1077858" y="400011"/>
                  </a:lnTo>
                  <a:lnTo>
                    <a:pt x="1067204" y="358025"/>
                  </a:lnTo>
                  <a:lnTo>
                    <a:pt x="1052621" y="317501"/>
                  </a:lnTo>
                  <a:lnTo>
                    <a:pt x="1034301" y="278610"/>
                  </a:lnTo>
                  <a:lnTo>
                    <a:pt x="1012435" y="241525"/>
                  </a:lnTo>
                  <a:lnTo>
                    <a:pt x="987215" y="206418"/>
                  </a:lnTo>
                  <a:lnTo>
                    <a:pt x="958834" y="173462"/>
                  </a:lnTo>
                  <a:lnTo>
                    <a:pt x="927482" y="142827"/>
                  </a:lnTo>
                  <a:lnTo>
                    <a:pt x="893352" y="114686"/>
                  </a:lnTo>
                  <a:lnTo>
                    <a:pt x="856635" y="89212"/>
                  </a:lnTo>
                  <a:lnTo>
                    <a:pt x="817524" y="66576"/>
                  </a:lnTo>
                  <a:lnTo>
                    <a:pt x="776209" y="46950"/>
                  </a:lnTo>
                  <a:lnTo>
                    <a:pt x="732884" y="30507"/>
                  </a:lnTo>
                  <a:lnTo>
                    <a:pt x="687739" y="17418"/>
                  </a:lnTo>
                  <a:lnTo>
                    <a:pt x="640966" y="7856"/>
                  </a:lnTo>
                  <a:lnTo>
                    <a:pt x="592758" y="1992"/>
                  </a:lnTo>
                  <a:lnTo>
                    <a:pt x="543305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4974" y="1136650"/>
            <a:ext cx="4298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0989" y="1991105"/>
            <a:ext cx="9856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Arial"/>
                <a:cs typeface="Arial"/>
              </a:rPr>
              <a:t>First,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Genelia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creates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120" dirty="0">
                <a:latin typeface="Arial"/>
                <a:cs typeface="Arial"/>
              </a:rPr>
              <a:t>bar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95" dirty="0">
                <a:latin typeface="Arial"/>
                <a:cs typeface="Arial"/>
              </a:rPr>
              <a:t>chart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80" dirty="0">
                <a:latin typeface="Arial"/>
                <a:cs typeface="Arial"/>
              </a:rPr>
              <a:t>showing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sales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80" dirty="0">
                <a:latin typeface="Arial"/>
                <a:cs typeface="Arial"/>
              </a:rPr>
              <a:t>by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45" dirty="0">
                <a:latin typeface="Arial"/>
                <a:cs typeface="Arial"/>
              </a:rPr>
              <a:t>category: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6152" y="3308603"/>
            <a:ext cx="12513564" cy="4482084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2173" y="268350"/>
            <a:ext cx="5853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Guided</a:t>
            </a:r>
            <a:r>
              <a:rPr spc="-135" dirty="0"/>
              <a:t> </a:t>
            </a:r>
            <a:r>
              <a:rPr spc="40" dirty="0"/>
              <a:t>Exercise</a:t>
            </a:r>
            <a:r>
              <a:rPr spc="-145" dirty="0"/>
              <a:t> </a:t>
            </a:r>
            <a:r>
              <a:rPr spc="50" dirty="0"/>
              <a:t>1—Solution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6908" y="1143000"/>
            <a:ext cx="15403194" cy="1941830"/>
            <a:chOff x="406908" y="1143000"/>
            <a:chExt cx="15403194" cy="1941830"/>
          </a:xfrm>
        </p:grpSpPr>
        <p:sp>
          <p:nvSpPr>
            <p:cNvPr id="5" name="object 5"/>
            <p:cNvSpPr/>
            <p:nvPr/>
          </p:nvSpPr>
          <p:spPr>
            <a:xfrm>
              <a:off x="921258" y="1628394"/>
              <a:ext cx="14879319" cy="1446530"/>
            </a:xfrm>
            <a:custGeom>
              <a:avLst/>
              <a:gdLst/>
              <a:ahLst/>
              <a:cxnLst/>
              <a:rect l="l" t="t" r="r" b="b"/>
              <a:pathLst>
                <a:path w="14879319" h="1446530">
                  <a:moveTo>
                    <a:pt x="0" y="75310"/>
                  </a:moveTo>
                  <a:lnTo>
                    <a:pt x="5918" y="46023"/>
                  </a:lnTo>
                  <a:lnTo>
                    <a:pt x="22059" y="22082"/>
                  </a:lnTo>
                  <a:lnTo>
                    <a:pt x="46002" y="5927"/>
                  </a:lnTo>
                  <a:lnTo>
                    <a:pt x="75323" y="0"/>
                  </a:lnTo>
                  <a:lnTo>
                    <a:pt x="14803501" y="0"/>
                  </a:lnTo>
                  <a:lnTo>
                    <a:pt x="14832788" y="5927"/>
                  </a:lnTo>
                  <a:lnTo>
                    <a:pt x="14856729" y="22082"/>
                  </a:lnTo>
                  <a:lnTo>
                    <a:pt x="14872884" y="46023"/>
                  </a:lnTo>
                  <a:lnTo>
                    <a:pt x="14878812" y="75310"/>
                  </a:lnTo>
                  <a:lnTo>
                    <a:pt x="14878812" y="1370964"/>
                  </a:lnTo>
                  <a:lnTo>
                    <a:pt x="14872884" y="1400252"/>
                  </a:lnTo>
                  <a:lnTo>
                    <a:pt x="14856729" y="1424193"/>
                  </a:lnTo>
                  <a:lnTo>
                    <a:pt x="14832788" y="1440348"/>
                  </a:lnTo>
                  <a:lnTo>
                    <a:pt x="14803501" y="1446276"/>
                  </a:lnTo>
                  <a:lnTo>
                    <a:pt x="75323" y="1446276"/>
                  </a:lnTo>
                  <a:lnTo>
                    <a:pt x="46002" y="1440348"/>
                  </a:lnTo>
                  <a:lnTo>
                    <a:pt x="22059" y="1424193"/>
                  </a:lnTo>
                  <a:lnTo>
                    <a:pt x="5918" y="1400252"/>
                  </a:lnTo>
                  <a:lnTo>
                    <a:pt x="0" y="1370964"/>
                  </a:lnTo>
                  <a:lnTo>
                    <a:pt x="0" y="75310"/>
                  </a:lnTo>
                  <a:close/>
                </a:path>
              </a:pathLst>
            </a:custGeom>
            <a:ln w="19811">
              <a:solidFill>
                <a:srgbClr val="9CD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6908" y="1143000"/>
              <a:ext cx="1087120" cy="975360"/>
            </a:xfrm>
            <a:custGeom>
              <a:avLst/>
              <a:gdLst/>
              <a:ahLst/>
              <a:cxnLst/>
              <a:rect l="l" t="t" r="r" b="b"/>
              <a:pathLst>
                <a:path w="1087120" h="975360">
                  <a:moveTo>
                    <a:pt x="543305" y="0"/>
                  </a:moveTo>
                  <a:lnTo>
                    <a:pt x="493853" y="1992"/>
                  </a:lnTo>
                  <a:lnTo>
                    <a:pt x="445645" y="7856"/>
                  </a:lnTo>
                  <a:lnTo>
                    <a:pt x="398872" y="17418"/>
                  </a:lnTo>
                  <a:lnTo>
                    <a:pt x="353727" y="30507"/>
                  </a:lnTo>
                  <a:lnTo>
                    <a:pt x="310402" y="46950"/>
                  </a:lnTo>
                  <a:lnTo>
                    <a:pt x="269087" y="66576"/>
                  </a:lnTo>
                  <a:lnTo>
                    <a:pt x="229976" y="89212"/>
                  </a:lnTo>
                  <a:lnTo>
                    <a:pt x="193259" y="114686"/>
                  </a:lnTo>
                  <a:lnTo>
                    <a:pt x="159129" y="142827"/>
                  </a:lnTo>
                  <a:lnTo>
                    <a:pt x="127777" y="173462"/>
                  </a:lnTo>
                  <a:lnTo>
                    <a:pt x="99396" y="206418"/>
                  </a:lnTo>
                  <a:lnTo>
                    <a:pt x="74176" y="241525"/>
                  </a:lnTo>
                  <a:lnTo>
                    <a:pt x="52310" y="278610"/>
                  </a:lnTo>
                  <a:lnTo>
                    <a:pt x="33990" y="317501"/>
                  </a:lnTo>
                  <a:lnTo>
                    <a:pt x="19407" y="358025"/>
                  </a:lnTo>
                  <a:lnTo>
                    <a:pt x="8753" y="400011"/>
                  </a:lnTo>
                  <a:lnTo>
                    <a:pt x="2220" y="443286"/>
                  </a:lnTo>
                  <a:lnTo>
                    <a:pt x="0" y="487679"/>
                  </a:lnTo>
                  <a:lnTo>
                    <a:pt x="2220" y="532073"/>
                  </a:lnTo>
                  <a:lnTo>
                    <a:pt x="8753" y="575348"/>
                  </a:lnTo>
                  <a:lnTo>
                    <a:pt x="19407" y="617334"/>
                  </a:lnTo>
                  <a:lnTo>
                    <a:pt x="33990" y="657858"/>
                  </a:lnTo>
                  <a:lnTo>
                    <a:pt x="52310" y="696749"/>
                  </a:lnTo>
                  <a:lnTo>
                    <a:pt x="74176" y="733834"/>
                  </a:lnTo>
                  <a:lnTo>
                    <a:pt x="99396" y="768941"/>
                  </a:lnTo>
                  <a:lnTo>
                    <a:pt x="127777" y="801897"/>
                  </a:lnTo>
                  <a:lnTo>
                    <a:pt x="159129" y="832532"/>
                  </a:lnTo>
                  <a:lnTo>
                    <a:pt x="193259" y="860673"/>
                  </a:lnTo>
                  <a:lnTo>
                    <a:pt x="229976" y="886147"/>
                  </a:lnTo>
                  <a:lnTo>
                    <a:pt x="269087" y="908783"/>
                  </a:lnTo>
                  <a:lnTo>
                    <a:pt x="310402" y="928409"/>
                  </a:lnTo>
                  <a:lnTo>
                    <a:pt x="353727" y="944852"/>
                  </a:lnTo>
                  <a:lnTo>
                    <a:pt x="398872" y="957941"/>
                  </a:lnTo>
                  <a:lnTo>
                    <a:pt x="445645" y="967503"/>
                  </a:lnTo>
                  <a:lnTo>
                    <a:pt x="493853" y="973367"/>
                  </a:lnTo>
                  <a:lnTo>
                    <a:pt x="543305" y="975359"/>
                  </a:lnTo>
                  <a:lnTo>
                    <a:pt x="592758" y="973367"/>
                  </a:lnTo>
                  <a:lnTo>
                    <a:pt x="640966" y="967503"/>
                  </a:lnTo>
                  <a:lnTo>
                    <a:pt x="687739" y="957941"/>
                  </a:lnTo>
                  <a:lnTo>
                    <a:pt x="732884" y="944852"/>
                  </a:lnTo>
                  <a:lnTo>
                    <a:pt x="776209" y="928409"/>
                  </a:lnTo>
                  <a:lnTo>
                    <a:pt x="817524" y="908783"/>
                  </a:lnTo>
                  <a:lnTo>
                    <a:pt x="856635" y="886147"/>
                  </a:lnTo>
                  <a:lnTo>
                    <a:pt x="893352" y="860673"/>
                  </a:lnTo>
                  <a:lnTo>
                    <a:pt x="927482" y="832532"/>
                  </a:lnTo>
                  <a:lnTo>
                    <a:pt x="958834" y="801897"/>
                  </a:lnTo>
                  <a:lnTo>
                    <a:pt x="987215" y="768941"/>
                  </a:lnTo>
                  <a:lnTo>
                    <a:pt x="1012435" y="733834"/>
                  </a:lnTo>
                  <a:lnTo>
                    <a:pt x="1034301" y="696749"/>
                  </a:lnTo>
                  <a:lnTo>
                    <a:pt x="1052621" y="657858"/>
                  </a:lnTo>
                  <a:lnTo>
                    <a:pt x="1067204" y="617334"/>
                  </a:lnTo>
                  <a:lnTo>
                    <a:pt x="1077858" y="575348"/>
                  </a:lnTo>
                  <a:lnTo>
                    <a:pt x="1084391" y="532073"/>
                  </a:lnTo>
                  <a:lnTo>
                    <a:pt x="1086612" y="487679"/>
                  </a:lnTo>
                  <a:lnTo>
                    <a:pt x="1084391" y="443286"/>
                  </a:lnTo>
                  <a:lnTo>
                    <a:pt x="1077858" y="400011"/>
                  </a:lnTo>
                  <a:lnTo>
                    <a:pt x="1067204" y="358025"/>
                  </a:lnTo>
                  <a:lnTo>
                    <a:pt x="1052621" y="317501"/>
                  </a:lnTo>
                  <a:lnTo>
                    <a:pt x="1034301" y="278610"/>
                  </a:lnTo>
                  <a:lnTo>
                    <a:pt x="1012435" y="241525"/>
                  </a:lnTo>
                  <a:lnTo>
                    <a:pt x="987215" y="206418"/>
                  </a:lnTo>
                  <a:lnTo>
                    <a:pt x="958834" y="173462"/>
                  </a:lnTo>
                  <a:lnTo>
                    <a:pt x="927482" y="142827"/>
                  </a:lnTo>
                  <a:lnTo>
                    <a:pt x="893352" y="114686"/>
                  </a:lnTo>
                  <a:lnTo>
                    <a:pt x="856635" y="89212"/>
                  </a:lnTo>
                  <a:lnTo>
                    <a:pt x="817524" y="66576"/>
                  </a:lnTo>
                  <a:lnTo>
                    <a:pt x="776209" y="46950"/>
                  </a:lnTo>
                  <a:lnTo>
                    <a:pt x="732884" y="30507"/>
                  </a:lnTo>
                  <a:lnTo>
                    <a:pt x="687739" y="17418"/>
                  </a:lnTo>
                  <a:lnTo>
                    <a:pt x="640966" y="7856"/>
                  </a:lnTo>
                  <a:lnTo>
                    <a:pt x="592758" y="1992"/>
                  </a:lnTo>
                  <a:lnTo>
                    <a:pt x="543305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4974" y="1154938"/>
            <a:ext cx="42989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4172" y="2063318"/>
            <a:ext cx="13494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Then,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Genelia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Region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dimension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colors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create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chart: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3407" y="3401567"/>
            <a:ext cx="10952988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40611" y="1660652"/>
            <a:ext cx="9647555" cy="451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42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Arial"/>
                <a:cs typeface="Arial"/>
              </a:rPr>
              <a:t>start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Arial"/>
                <a:cs typeface="Arial"/>
              </a:rPr>
              <a:t>page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Arial"/>
                <a:cs typeface="Arial"/>
              </a:rPr>
              <a:t>Public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Arial"/>
                <a:cs typeface="Arial"/>
              </a:rPr>
              <a:t>central</a:t>
            </a:r>
            <a:r>
              <a:rPr sz="2400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Arial"/>
                <a:cs typeface="Arial"/>
              </a:rPr>
              <a:t>location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7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4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Arial"/>
                <a:cs typeface="Arial"/>
              </a:rPr>
              <a:t>which </a:t>
            </a:r>
            <a:r>
              <a:rPr sz="2400" spc="-6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4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Arial"/>
                <a:cs typeface="Arial"/>
              </a:rPr>
              <a:t>connect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Arial"/>
                <a:cs typeface="Arial"/>
              </a:rPr>
              <a:t>your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116839">
              <a:lnSpc>
                <a:spcPct val="100000"/>
              </a:lnSpc>
              <a:spcBef>
                <a:spcPts val="1310"/>
              </a:spcBef>
            </a:pP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4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Arial"/>
                <a:cs typeface="Arial"/>
              </a:rPr>
              <a:t>Source</a:t>
            </a:r>
            <a:r>
              <a:rPr sz="24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Arial"/>
                <a:cs typeface="Arial"/>
              </a:rPr>
              <a:t>page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Arial"/>
                <a:cs typeface="Arial"/>
              </a:rPr>
              <a:t>used</a:t>
            </a:r>
            <a:r>
              <a:rPr sz="24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Arial"/>
                <a:cs typeface="Arial"/>
              </a:rPr>
              <a:t>make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Arial"/>
                <a:cs typeface="Arial"/>
              </a:rPr>
              <a:t>changes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400" spc="-6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Arial"/>
                <a:cs typeface="Arial"/>
              </a:rPr>
              <a:t>sources.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95"/>
              </a:spcBef>
            </a:pP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Arial"/>
                <a:cs typeface="Arial"/>
              </a:rPr>
              <a:t>workspace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Arial"/>
                <a:cs typeface="Arial"/>
              </a:rPr>
              <a:t>consists</a:t>
            </a:r>
            <a:r>
              <a:rPr sz="24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Arial"/>
                <a:cs typeface="Arial"/>
              </a:rPr>
              <a:t>menus,</a:t>
            </a:r>
            <a:r>
              <a:rPr sz="24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Arial"/>
                <a:cs typeface="Arial"/>
              </a:rPr>
              <a:t>toolbar,</a:t>
            </a:r>
            <a:r>
              <a:rPr sz="24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4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Arial"/>
                <a:cs typeface="Arial"/>
              </a:rPr>
              <a:t>pane, </a:t>
            </a:r>
            <a:r>
              <a:rPr sz="2400" spc="-6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Arial"/>
                <a:cs typeface="Arial"/>
              </a:rPr>
              <a:t>cards,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shelves,</a:t>
            </a:r>
            <a:r>
              <a:rPr sz="24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Arial"/>
                <a:cs typeface="Arial"/>
              </a:rPr>
              <a:t>one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4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3E3E3E"/>
                </a:solidFill>
                <a:latin typeface="Arial"/>
                <a:cs typeface="Arial"/>
              </a:rPr>
              <a:t>more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Arial"/>
                <a:cs typeface="Arial"/>
              </a:rPr>
              <a:t>sheets.</a:t>
            </a:r>
            <a:endParaRPr sz="2400">
              <a:latin typeface="Arial"/>
              <a:cs typeface="Arial"/>
            </a:endParaRPr>
          </a:p>
          <a:p>
            <a:pPr marL="12700" marR="690880">
              <a:lnSpc>
                <a:spcPct val="100000"/>
              </a:lnSpc>
              <a:spcBef>
                <a:spcPts val="1300"/>
              </a:spcBef>
            </a:pP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Text,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Arial"/>
                <a:cs typeface="Arial"/>
              </a:rPr>
              <a:t>Date,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3E3E3E"/>
                </a:solidFill>
                <a:latin typeface="Arial"/>
                <a:cs typeface="Arial"/>
              </a:rPr>
              <a:t>Date-Time,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4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3E3E3E"/>
                </a:solidFill>
                <a:latin typeface="Arial"/>
                <a:cs typeface="Arial"/>
              </a:rPr>
              <a:t>Numeric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Arial"/>
                <a:cs typeface="Arial"/>
              </a:rPr>
              <a:t>some</a:t>
            </a:r>
            <a:r>
              <a:rPr sz="24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Arial"/>
                <a:cs typeface="Arial"/>
              </a:rPr>
              <a:t>types </a:t>
            </a:r>
            <a:r>
              <a:rPr sz="2400" spc="-6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Arial"/>
                <a:cs typeface="Arial"/>
              </a:rPr>
              <a:t>supported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Arial"/>
                <a:cs typeface="Arial"/>
              </a:rPr>
              <a:t>Tableau.</a:t>
            </a:r>
            <a:endParaRPr sz="2400">
              <a:latin typeface="Arial"/>
              <a:cs typeface="Arial"/>
            </a:endParaRPr>
          </a:p>
          <a:p>
            <a:pPr marL="12700" marR="1816100">
              <a:lnSpc>
                <a:spcPct val="145100"/>
              </a:lnSpc>
              <a:spcBef>
                <a:spcPts val="10"/>
              </a:spcBef>
            </a:pPr>
            <a:r>
              <a:rPr sz="2400" spc="4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Arial"/>
                <a:cs typeface="Arial"/>
              </a:rPr>
              <a:t>roles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Arial"/>
                <a:cs typeface="Arial"/>
              </a:rPr>
              <a:t>depict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Arial"/>
                <a:cs typeface="Arial"/>
              </a:rPr>
              <a:t>behavior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Arial"/>
                <a:cs typeface="Arial"/>
              </a:rPr>
              <a:t>fields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Arial"/>
                <a:cs typeface="Arial"/>
              </a:rPr>
              <a:t>in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Arial"/>
                <a:cs typeface="Arial"/>
              </a:rPr>
              <a:t>view. </a:t>
            </a:r>
            <a:r>
              <a:rPr sz="2400" spc="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Arial"/>
                <a:cs typeface="Arial"/>
              </a:rPr>
              <a:t>Visual</a:t>
            </a:r>
            <a:r>
              <a:rPr sz="24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Arial"/>
                <a:cs typeface="Arial"/>
              </a:rPr>
              <a:t>cues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Arial"/>
                <a:cs typeface="Arial"/>
              </a:rPr>
              <a:t>help</a:t>
            </a:r>
            <a:r>
              <a:rPr sz="24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Arial"/>
                <a:cs typeface="Arial"/>
              </a:rPr>
              <a:t>us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Arial"/>
                <a:cs typeface="Arial"/>
              </a:rPr>
              <a:t>evaluate</a:t>
            </a:r>
            <a:r>
              <a:rPr sz="24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3E3E3E"/>
                </a:solidFill>
                <a:latin typeface="Arial"/>
                <a:cs typeface="Arial"/>
              </a:rPr>
              <a:t>type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Arial"/>
                <a:cs typeface="Arial"/>
              </a:rPr>
              <a:t>displayed.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96050" y="268350"/>
            <a:ext cx="32651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Key</a:t>
            </a:r>
            <a:r>
              <a:rPr spc="-180" dirty="0"/>
              <a:t> </a:t>
            </a:r>
            <a:r>
              <a:rPr spc="70" dirty="0"/>
              <a:t>Takeaways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975360" y="725360"/>
            <a:ext cx="8723630" cy="5489575"/>
            <a:chOff x="975360" y="725360"/>
            <a:chExt cx="8723630" cy="5489575"/>
          </a:xfrm>
        </p:grpSpPr>
        <p:sp>
          <p:nvSpPr>
            <p:cNvPr id="6" name="object 6"/>
            <p:cNvSpPr/>
            <p:nvPr/>
          </p:nvSpPr>
          <p:spPr>
            <a:xfrm>
              <a:off x="1069848" y="1569720"/>
              <a:ext cx="71755" cy="4645660"/>
            </a:xfrm>
            <a:custGeom>
              <a:avLst/>
              <a:gdLst/>
              <a:ahLst/>
              <a:cxnLst/>
              <a:rect l="l" t="t" r="r" b="b"/>
              <a:pathLst>
                <a:path w="71755" h="4645660">
                  <a:moveTo>
                    <a:pt x="71628" y="0"/>
                  </a:moveTo>
                  <a:lnTo>
                    <a:pt x="0" y="0"/>
                  </a:lnTo>
                  <a:lnTo>
                    <a:pt x="0" y="4645152"/>
                  </a:lnTo>
                  <a:lnTo>
                    <a:pt x="71628" y="464515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9BD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980" y="1755648"/>
              <a:ext cx="230123" cy="2301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9932" y="2607564"/>
              <a:ext cx="230124" cy="2301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3560064"/>
              <a:ext cx="230124" cy="2301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5843015"/>
              <a:ext cx="230124" cy="2301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076" y="5358383"/>
              <a:ext cx="230124" cy="2301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" y="4485132"/>
              <a:ext cx="230124" cy="2301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03492" y="725360"/>
              <a:ext cx="3095244" cy="32340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857F07A-4CDB-42B5-A3B5-842FAF79FA6E}"/>
              </a:ext>
            </a:extLst>
          </p:cNvPr>
          <p:cNvSpPr/>
          <p:nvPr/>
        </p:nvSpPr>
        <p:spPr>
          <a:xfrm>
            <a:off x="198755" y="8672957"/>
            <a:ext cx="308765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0251" y="1198245"/>
            <a:ext cx="1165098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algn="ctr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7E7E7E"/>
                </a:solidFill>
                <a:latin typeface="Tahoma"/>
                <a:cs typeface="Tahoma"/>
              </a:rPr>
              <a:t>OPENING</a:t>
            </a:r>
            <a:r>
              <a:rPr sz="2000" b="1" spc="-10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7E7E7E"/>
                </a:solidFill>
                <a:latin typeface="Tahoma"/>
                <a:cs typeface="Tahoma"/>
              </a:rPr>
              <a:t>TABLEAU</a:t>
            </a:r>
            <a:r>
              <a:rPr sz="2000" b="1" spc="-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APPLICATION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50" dirty="0">
                <a:solidFill>
                  <a:srgbClr val="3E3E3E"/>
                </a:solidFill>
                <a:latin typeface="Arial"/>
                <a:cs typeface="Arial"/>
              </a:rPr>
              <a:t>One</a:t>
            </a:r>
            <a:r>
              <a:rPr sz="24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Arial"/>
                <a:cs typeface="Arial"/>
              </a:rPr>
              <a:t>following</a:t>
            </a:r>
            <a:r>
              <a:rPr sz="24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Arial"/>
                <a:cs typeface="Arial"/>
              </a:rPr>
              <a:t>methods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Arial"/>
                <a:cs typeface="Arial"/>
              </a:rPr>
              <a:t>used</a:t>
            </a:r>
            <a:r>
              <a:rPr sz="24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45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3E3E3E"/>
                </a:solidFill>
                <a:latin typeface="Arial"/>
                <a:cs typeface="Arial"/>
              </a:rPr>
              <a:t>open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4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3E3E3E"/>
                </a:solidFill>
                <a:latin typeface="Arial"/>
                <a:cs typeface="Arial"/>
              </a:rPr>
              <a:t>Public</a:t>
            </a:r>
            <a:r>
              <a:rPr sz="24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3E3E3E"/>
                </a:solidFill>
                <a:latin typeface="Arial"/>
                <a:cs typeface="Arial"/>
              </a:rPr>
              <a:t>application: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5696" y="6899147"/>
            <a:ext cx="5832475" cy="607060"/>
          </a:xfrm>
          <a:prstGeom prst="rect">
            <a:avLst/>
          </a:prstGeom>
          <a:solidFill>
            <a:srgbClr val="C9E7F6"/>
          </a:solidFill>
        </p:spPr>
        <p:txBody>
          <a:bodyPr vert="horz" wrap="square" lIns="0" tIns="12192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This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Arial"/>
                <a:cs typeface="Arial"/>
              </a:rPr>
              <a:t>will</a:t>
            </a:r>
            <a:r>
              <a:rPr sz="2000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take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0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0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Arial"/>
                <a:cs typeface="Arial"/>
              </a:rPr>
              <a:t>start</a:t>
            </a:r>
            <a:r>
              <a:rPr sz="20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Arial"/>
                <a:cs typeface="Arial"/>
              </a:rPr>
              <a:t>page.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58043" y="6903719"/>
            <a:ext cx="742315" cy="596265"/>
          </a:xfrm>
          <a:custGeom>
            <a:avLst/>
            <a:gdLst/>
            <a:ahLst/>
            <a:cxnLst/>
            <a:rect l="l" t="t" r="r" b="b"/>
            <a:pathLst>
              <a:path w="742315" h="596265">
                <a:moveTo>
                  <a:pt x="444246" y="0"/>
                </a:moveTo>
                <a:lnTo>
                  <a:pt x="0" y="0"/>
                </a:lnTo>
                <a:lnTo>
                  <a:pt x="0" y="595883"/>
                </a:lnTo>
                <a:lnTo>
                  <a:pt x="444246" y="595883"/>
                </a:lnTo>
                <a:lnTo>
                  <a:pt x="742187" y="297941"/>
                </a:lnTo>
                <a:lnTo>
                  <a:pt x="444246" y="0"/>
                </a:lnTo>
                <a:close/>
              </a:path>
            </a:pathLst>
          </a:custGeom>
          <a:solidFill>
            <a:srgbClr val="43AA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17045" y="3038601"/>
            <a:ext cx="3857625" cy="3237865"/>
            <a:chOff x="2417045" y="3038601"/>
            <a:chExt cx="3857625" cy="32378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7045" y="3469811"/>
              <a:ext cx="1535476" cy="110647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951" y="3587495"/>
              <a:ext cx="411480" cy="4282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1731" y="3519919"/>
              <a:ext cx="801395" cy="8068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71443" y="3044951"/>
              <a:ext cx="3096895" cy="3225165"/>
            </a:xfrm>
            <a:custGeom>
              <a:avLst/>
              <a:gdLst/>
              <a:ahLst/>
              <a:cxnLst/>
              <a:rect l="l" t="t" r="r" b="b"/>
              <a:pathLst>
                <a:path w="3096895" h="3225165">
                  <a:moveTo>
                    <a:pt x="1548383" y="0"/>
                  </a:moveTo>
                  <a:lnTo>
                    <a:pt x="1501048" y="739"/>
                  </a:lnTo>
                  <a:lnTo>
                    <a:pt x="1454066" y="2942"/>
                  </a:lnTo>
                  <a:lnTo>
                    <a:pt x="1407458" y="6589"/>
                  </a:lnTo>
                  <a:lnTo>
                    <a:pt x="1361243" y="11657"/>
                  </a:lnTo>
                  <a:lnTo>
                    <a:pt x="1315442" y="18127"/>
                  </a:lnTo>
                  <a:lnTo>
                    <a:pt x="1270075" y="25976"/>
                  </a:lnTo>
                  <a:lnTo>
                    <a:pt x="1225162" y="35185"/>
                  </a:lnTo>
                  <a:lnTo>
                    <a:pt x="1180725" y="45731"/>
                  </a:lnTo>
                  <a:lnTo>
                    <a:pt x="1136782" y="57594"/>
                  </a:lnTo>
                  <a:lnTo>
                    <a:pt x="1093354" y="70752"/>
                  </a:lnTo>
                  <a:lnTo>
                    <a:pt x="1050462" y="85186"/>
                  </a:lnTo>
                  <a:lnTo>
                    <a:pt x="1008126" y="100872"/>
                  </a:lnTo>
                  <a:lnTo>
                    <a:pt x="966365" y="117791"/>
                  </a:lnTo>
                  <a:lnTo>
                    <a:pt x="925201" y="135921"/>
                  </a:lnTo>
                  <a:lnTo>
                    <a:pt x="884653" y="155241"/>
                  </a:lnTo>
                  <a:lnTo>
                    <a:pt x="844741" y="175731"/>
                  </a:lnTo>
                  <a:lnTo>
                    <a:pt x="805487" y="197368"/>
                  </a:lnTo>
                  <a:lnTo>
                    <a:pt x="766910" y="220133"/>
                  </a:lnTo>
                  <a:lnTo>
                    <a:pt x="729031" y="244003"/>
                  </a:lnTo>
                  <a:lnTo>
                    <a:pt x="691869" y="268958"/>
                  </a:lnTo>
                  <a:lnTo>
                    <a:pt x="655445" y="294977"/>
                  </a:lnTo>
                  <a:lnTo>
                    <a:pt x="619779" y="322039"/>
                  </a:lnTo>
                  <a:lnTo>
                    <a:pt x="584892" y="350122"/>
                  </a:lnTo>
                  <a:lnTo>
                    <a:pt x="550803" y="379206"/>
                  </a:lnTo>
                  <a:lnTo>
                    <a:pt x="517534" y="409269"/>
                  </a:lnTo>
                  <a:lnTo>
                    <a:pt x="485103" y="440290"/>
                  </a:lnTo>
                  <a:lnTo>
                    <a:pt x="453532" y="472249"/>
                  </a:lnTo>
                  <a:lnTo>
                    <a:pt x="422841" y="505124"/>
                  </a:lnTo>
                  <a:lnTo>
                    <a:pt x="393050" y="538894"/>
                  </a:lnTo>
                  <a:lnTo>
                    <a:pt x="364179" y="573538"/>
                  </a:lnTo>
                  <a:lnTo>
                    <a:pt x="336249" y="609035"/>
                  </a:lnTo>
                  <a:lnTo>
                    <a:pt x="309279" y="645363"/>
                  </a:lnTo>
                  <a:lnTo>
                    <a:pt x="283290" y="682503"/>
                  </a:lnTo>
                  <a:lnTo>
                    <a:pt x="258303" y="720432"/>
                  </a:lnTo>
                  <a:lnTo>
                    <a:pt x="234336" y="759130"/>
                  </a:lnTo>
                  <a:lnTo>
                    <a:pt x="211412" y="798575"/>
                  </a:lnTo>
                  <a:lnTo>
                    <a:pt x="189550" y="838747"/>
                  </a:lnTo>
                  <a:lnTo>
                    <a:pt x="168770" y="879625"/>
                  </a:lnTo>
                  <a:lnTo>
                    <a:pt x="149092" y="921186"/>
                  </a:lnTo>
                  <a:lnTo>
                    <a:pt x="130537" y="963411"/>
                  </a:lnTo>
                  <a:lnTo>
                    <a:pt x="113126" y="1006278"/>
                  </a:lnTo>
                  <a:lnTo>
                    <a:pt x="96877" y="1049766"/>
                  </a:lnTo>
                  <a:lnTo>
                    <a:pt x="81812" y="1093854"/>
                  </a:lnTo>
                  <a:lnTo>
                    <a:pt x="67951" y="1138521"/>
                  </a:lnTo>
                  <a:lnTo>
                    <a:pt x="55313" y="1183745"/>
                  </a:lnTo>
                  <a:lnTo>
                    <a:pt x="43920" y="1229507"/>
                  </a:lnTo>
                  <a:lnTo>
                    <a:pt x="33792" y="1275784"/>
                  </a:lnTo>
                  <a:lnTo>
                    <a:pt x="24948" y="1322556"/>
                  </a:lnTo>
                  <a:lnTo>
                    <a:pt x="17409" y="1369801"/>
                  </a:lnTo>
                  <a:lnTo>
                    <a:pt x="11196" y="1417498"/>
                  </a:lnTo>
                  <a:lnTo>
                    <a:pt x="6328" y="1465627"/>
                  </a:lnTo>
                  <a:lnTo>
                    <a:pt x="2826" y="1514167"/>
                  </a:lnTo>
                  <a:lnTo>
                    <a:pt x="709" y="1563095"/>
                  </a:lnTo>
                  <a:lnTo>
                    <a:pt x="0" y="1612392"/>
                  </a:lnTo>
                  <a:lnTo>
                    <a:pt x="709" y="1661688"/>
                  </a:lnTo>
                  <a:lnTo>
                    <a:pt x="2826" y="1710616"/>
                  </a:lnTo>
                  <a:lnTo>
                    <a:pt x="6328" y="1759156"/>
                  </a:lnTo>
                  <a:lnTo>
                    <a:pt x="11196" y="1807285"/>
                  </a:lnTo>
                  <a:lnTo>
                    <a:pt x="17409" y="1854982"/>
                  </a:lnTo>
                  <a:lnTo>
                    <a:pt x="24948" y="1902227"/>
                  </a:lnTo>
                  <a:lnTo>
                    <a:pt x="33792" y="1948999"/>
                  </a:lnTo>
                  <a:lnTo>
                    <a:pt x="43920" y="1995276"/>
                  </a:lnTo>
                  <a:lnTo>
                    <a:pt x="55313" y="2041038"/>
                  </a:lnTo>
                  <a:lnTo>
                    <a:pt x="67951" y="2086262"/>
                  </a:lnTo>
                  <a:lnTo>
                    <a:pt x="81812" y="2130929"/>
                  </a:lnTo>
                  <a:lnTo>
                    <a:pt x="96877" y="2175017"/>
                  </a:lnTo>
                  <a:lnTo>
                    <a:pt x="113126" y="2218505"/>
                  </a:lnTo>
                  <a:lnTo>
                    <a:pt x="130537" y="2261372"/>
                  </a:lnTo>
                  <a:lnTo>
                    <a:pt x="149092" y="2303597"/>
                  </a:lnTo>
                  <a:lnTo>
                    <a:pt x="168770" y="2345158"/>
                  </a:lnTo>
                  <a:lnTo>
                    <a:pt x="189550" y="2386036"/>
                  </a:lnTo>
                  <a:lnTo>
                    <a:pt x="211412" y="2426208"/>
                  </a:lnTo>
                  <a:lnTo>
                    <a:pt x="234336" y="2465653"/>
                  </a:lnTo>
                  <a:lnTo>
                    <a:pt x="258303" y="2504351"/>
                  </a:lnTo>
                  <a:lnTo>
                    <a:pt x="283290" y="2542280"/>
                  </a:lnTo>
                  <a:lnTo>
                    <a:pt x="309279" y="2579420"/>
                  </a:lnTo>
                  <a:lnTo>
                    <a:pt x="336249" y="2615748"/>
                  </a:lnTo>
                  <a:lnTo>
                    <a:pt x="364179" y="2651245"/>
                  </a:lnTo>
                  <a:lnTo>
                    <a:pt x="393050" y="2685889"/>
                  </a:lnTo>
                  <a:lnTo>
                    <a:pt x="422841" y="2719659"/>
                  </a:lnTo>
                  <a:lnTo>
                    <a:pt x="453532" y="2752534"/>
                  </a:lnTo>
                  <a:lnTo>
                    <a:pt x="485103" y="2784493"/>
                  </a:lnTo>
                  <a:lnTo>
                    <a:pt x="517534" y="2815514"/>
                  </a:lnTo>
                  <a:lnTo>
                    <a:pt x="550803" y="2845577"/>
                  </a:lnTo>
                  <a:lnTo>
                    <a:pt x="584892" y="2874661"/>
                  </a:lnTo>
                  <a:lnTo>
                    <a:pt x="619779" y="2902744"/>
                  </a:lnTo>
                  <a:lnTo>
                    <a:pt x="655445" y="2929806"/>
                  </a:lnTo>
                  <a:lnTo>
                    <a:pt x="691869" y="2955825"/>
                  </a:lnTo>
                  <a:lnTo>
                    <a:pt x="729031" y="2980780"/>
                  </a:lnTo>
                  <a:lnTo>
                    <a:pt x="766910" y="3004650"/>
                  </a:lnTo>
                  <a:lnTo>
                    <a:pt x="805487" y="3027415"/>
                  </a:lnTo>
                  <a:lnTo>
                    <a:pt x="844741" y="3049052"/>
                  </a:lnTo>
                  <a:lnTo>
                    <a:pt x="884653" y="3069542"/>
                  </a:lnTo>
                  <a:lnTo>
                    <a:pt x="925201" y="3088862"/>
                  </a:lnTo>
                  <a:lnTo>
                    <a:pt x="966365" y="3106992"/>
                  </a:lnTo>
                  <a:lnTo>
                    <a:pt x="1008126" y="3123911"/>
                  </a:lnTo>
                  <a:lnTo>
                    <a:pt x="1050462" y="3139597"/>
                  </a:lnTo>
                  <a:lnTo>
                    <a:pt x="1093354" y="3154031"/>
                  </a:lnTo>
                  <a:lnTo>
                    <a:pt x="1136782" y="3167189"/>
                  </a:lnTo>
                  <a:lnTo>
                    <a:pt x="1180725" y="3179052"/>
                  </a:lnTo>
                  <a:lnTo>
                    <a:pt x="1225162" y="3189598"/>
                  </a:lnTo>
                  <a:lnTo>
                    <a:pt x="1270075" y="3198807"/>
                  </a:lnTo>
                  <a:lnTo>
                    <a:pt x="1315442" y="3206656"/>
                  </a:lnTo>
                  <a:lnTo>
                    <a:pt x="1361243" y="3213126"/>
                  </a:lnTo>
                  <a:lnTo>
                    <a:pt x="1407458" y="3218194"/>
                  </a:lnTo>
                  <a:lnTo>
                    <a:pt x="1454066" y="3221841"/>
                  </a:lnTo>
                  <a:lnTo>
                    <a:pt x="1501048" y="3224044"/>
                  </a:lnTo>
                  <a:lnTo>
                    <a:pt x="1548383" y="3224784"/>
                  </a:lnTo>
                  <a:lnTo>
                    <a:pt x="1595719" y="3224044"/>
                  </a:lnTo>
                  <a:lnTo>
                    <a:pt x="1642701" y="3221841"/>
                  </a:lnTo>
                  <a:lnTo>
                    <a:pt x="1689309" y="3218194"/>
                  </a:lnTo>
                  <a:lnTo>
                    <a:pt x="1735524" y="3213126"/>
                  </a:lnTo>
                  <a:lnTo>
                    <a:pt x="1781325" y="3206656"/>
                  </a:lnTo>
                  <a:lnTo>
                    <a:pt x="1826692" y="3198807"/>
                  </a:lnTo>
                  <a:lnTo>
                    <a:pt x="1871605" y="3189598"/>
                  </a:lnTo>
                  <a:lnTo>
                    <a:pt x="1916042" y="3179052"/>
                  </a:lnTo>
                  <a:lnTo>
                    <a:pt x="1959985" y="3167189"/>
                  </a:lnTo>
                  <a:lnTo>
                    <a:pt x="2003413" y="3154031"/>
                  </a:lnTo>
                  <a:lnTo>
                    <a:pt x="2046305" y="3139597"/>
                  </a:lnTo>
                  <a:lnTo>
                    <a:pt x="2088642" y="3123911"/>
                  </a:lnTo>
                  <a:lnTo>
                    <a:pt x="2130402" y="3106992"/>
                  </a:lnTo>
                  <a:lnTo>
                    <a:pt x="2171566" y="3088862"/>
                  </a:lnTo>
                  <a:lnTo>
                    <a:pt x="2212114" y="3069542"/>
                  </a:lnTo>
                  <a:lnTo>
                    <a:pt x="2252026" y="3049052"/>
                  </a:lnTo>
                  <a:lnTo>
                    <a:pt x="2291280" y="3027415"/>
                  </a:lnTo>
                  <a:lnTo>
                    <a:pt x="2329857" y="3004650"/>
                  </a:lnTo>
                  <a:lnTo>
                    <a:pt x="2367736" y="2980780"/>
                  </a:lnTo>
                  <a:lnTo>
                    <a:pt x="2404898" y="2955825"/>
                  </a:lnTo>
                  <a:lnTo>
                    <a:pt x="2441322" y="2929806"/>
                  </a:lnTo>
                  <a:lnTo>
                    <a:pt x="2476988" y="2902744"/>
                  </a:lnTo>
                  <a:lnTo>
                    <a:pt x="2511875" y="2874661"/>
                  </a:lnTo>
                  <a:lnTo>
                    <a:pt x="2545964" y="2845577"/>
                  </a:lnTo>
                  <a:lnTo>
                    <a:pt x="2579233" y="2815514"/>
                  </a:lnTo>
                  <a:lnTo>
                    <a:pt x="2611664" y="2784493"/>
                  </a:lnTo>
                  <a:lnTo>
                    <a:pt x="2643235" y="2752534"/>
                  </a:lnTo>
                  <a:lnTo>
                    <a:pt x="2673926" y="2719659"/>
                  </a:lnTo>
                  <a:lnTo>
                    <a:pt x="2703717" y="2685889"/>
                  </a:lnTo>
                  <a:lnTo>
                    <a:pt x="2732588" y="2651245"/>
                  </a:lnTo>
                  <a:lnTo>
                    <a:pt x="2760518" y="2615748"/>
                  </a:lnTo>
                  <a:lnTo>
                    <a:pt x="2787488" y="2579420"/>
                  </a:lnTo>
                  <a:lnTo>
                    <a:pt x="2813477" y="2542280"/>
                  </a:lnTo>
                  <a:lnTo>
                    <a:pt x="2838464" y="2504351"/>
                  </a:lnTo>
                  <a:lnTo>
                    <a:pt x="2862431" y="2465653"/>
                  </a:lnTo>
                  <a:lnTo>
                    <a:pt x="2885355" y="2426208"/>
                  </a:lnTo>
                  <a:lnTo>
                    <a:pt x="2907217" y="2386036"/>
                  </a:lnTo>
                  <a:lnTo>
                    <a:pt x="2927997" y="2345158"/>
                  </a:lnTo>
                  <a:lnTo>
                    <a:pt x="2947675" y="2303597"/>
                  </a:lnTo>
                  <a:lnTo>
                    <a:pt x="2966230" y="2261372"/>
                  </a:lnTo>
                  <a:lnTo>
                    <a:pt x="2983641" y="2218505"/>
                  </a:lnTo>
                  <a:lnTo>
                    <a:pt x="2999890" y="2175017"/>
                  </a:lnTo>
                  <a:lnTo>
                    <a:pt x="3014955" y="2130929"/>
                  </a:lnTo>
                  <a:lnTo>
                    <a:pt x="3028816" y="2086262"/>
                  </a:lnTo>
                  <a:lnTo>
                    <a:pt x="3041454" y="2041038"/>
                  </a:lnTo>
                  <a:lnTo>
                    <a:pt x="3052847" y="1995276"/>
                  </a:lnTo>
                  <a:lnTo>
                    <a:pt x="3062975" y="1948999"/>
                  </a:lnTo>
                  <a:lnTo>
                    <a:pt x="3071819" y="1902227"/>
                  </a:lnTo>
                  <a:lnTo>
                    <a:pt x="3079358" y="1854982"/>
                  </a:lnTo>
                  <a:lnTo>
                    <a:pt x="3085571" y="1807285"/>
                  </a:lnTo>
                  <a:lnTo>
                    <a:pt x="3090439" y="1759156"/>
                  </a:lnTo>
                  <a:lnTo>
                    <a:pt x="3093941" y="1710616"/>
                  </a:lnTo>
                  <a:lnTo>
                    <a:pt x="3096058" y="1661688"/>
                  </a:lnTo>
                  <a:lnTo>
                    <a:pt x="3096768" y="1612392"/>
                  </a:lnTo>
                  <a:lnTo>
                    <a:pt x="3096058" y="1563095"/>
                  </a:lnTo>
                  <a:lnTo>
                    <a:pt x="3093941" y="1514167"/>
                  </a:lnTo>
                  <a:lnTo>
                    <a:pt x="3090439" y="1465627"/>
                  </a:lnTo>
                  <a:lnTo>
                    <a:pt x="3085571" y="1417498"/>
                  </a:lnTo>
                  <a:lnTo>
                    <a:pt x="3079358" y="1369801"/>
                  </a:lnTo>
                  <a:lnTo>
                    <a:pt x="3071819" y="1322556"/>
                  </a:lnTo>
                  <a:lnTo>
                    <a:pt x="3062975" y="1275784"/>
                  </a:lnTo>
                  <a:lnTo>
                    <a:pt x="3052847" y="1229507"/>
                  </a:lnTo>
                  <a:lnTo>
                    <a:pt x="3041454" y="1183745"/>
                  </a:lnTo>
                  <a:lnTo>
                    <a:pt x="3028816" y="1138521"/>
                  </a:lnTo>
                  <a:lnTo>
                    <a:pt x="3014955" y="1093854"/>
                  </a:lnTo>
                  <a:lnTo>
                    <a:pt x="2999890" y="1049766"/>
                  </a:lnTo>
                  <a:lnTo>
                    <a:pt x="2983641" y="1006278"/>
                  </a:lnTo>
                  <a:lnTo>
                    <a:pt x="2966230" y="963411"/>
                  </a:lnTo>
                  <a:lnTo>
                    <a:pt x="2947675" y="921186"/>
                  </a:lnTo>
                  <a:lnTo>
                    <a:pt x="2927997" y="879625"/>
                  </a:lnTo>
                  <a:lnTo>
                    <a:pt x="2907217" y="838747"/>
                  </a:lnTo>
                  <a:lnTo>
                    <a:pt x="2885355" y="798576"/>
                  </a:lnTo>
                  <a:lnTo>
                    <a:pt x="2862431" y="759130"/>
                  </a:lnTo>
                  <a:lnTo>
                    <a:pt x="2838464" y="720432"/>
                  </a:lnTo>
                  <a:lnTo>
                    <a:pt x="2813477" y="682503"/>
                  </a:lnTo>
                  <a:lnTo>
                    <a:pt x="2787488" y="645363"/>
                  </a:lnTo>
                  <a:lnTo>
                    <a:pt x="2760518" y="609035"/>
                  </a:lnTo>
                  <a:lnTo>
                    <a:pt x="2732588" y="573538"/>
                  </a:lnTo>
                  <a:lnTo>
                    <a:pt x="2703717" y="538894"/>
                  </a:lnTo>
                  <a:lnTo>
                    <a:pt x="2673926" y="505124"/>
                  </a:lnTo>
                  <a:lnTo>
                    <a:pt x="2643235" y="472249"/>
                  </a:lnTo>
                  <a:lnTo>
                    <a:pt x="2611664" y="440290"/>
                  </a:lnTo>
                  <a:lnTo>
                    <a:pt x="2579233" y="409269"/>
                  </a:lnTo>
                  <a:lnTo>
                    <a:pt x="2545964" y="379206"/>
                  </a:lnTo>
                  <a:lnTo>
                    <a:pt x="2511875" y="350122"/>
                  </a:lnTo>
                  <a:lnTo>
                    <a:pt x="2476988" y="322039"/>
                  </a:lnTo>
                  <a:lnTo>
                    <a:pt x="2441322" y="294977"/>
                  </a:lnTo>
                  <a:lnTo>
                    <a:pt x="2404898" y="268958"/>
                  </a:lnTo>
                  <a:lnTo>
                    <a:pt x="2367736" y="244003"/>
                  </a:lnTo>
                  <a:lnTo>
                    <a:pt x="2329857" y="220133"/>
                  </a:lnTo>
                  <a:lnTo>
                    <a:pt x="2291280" y="197368"/>
                  </a:lnTo>
                  <a:lnTo>
                    <a:pt x="2252026" y="175731"/>
                  </a:lnTo>
                  <a:lnTo>
                    <a:pt x="2212114" y="155241"/>
                  </a:lnTo>
                  <a:lnTo>
                    <a:pt x="2171566" y="135921"/>
                  </a:lnTo>
                  <a:lnTo>
                    <a:pt x="2130402" y="117791"/>
                  </a:lnTo>
                  <a:lnTo>
                    <a:pt x="2088642" y="100872"/>
                  </a:lnTo>
                  <a:lnTo>
                    <a:pt x="2046305" y="85186"/>
                  </a:lnTo>
                  <a:lnTo>
                    <a:pt x="2003413" y="70752"/>
                  </a:lnTo>
                  <a:lnTo>
                    <a:pt x="1959985" y="57594"/>
                  </a:lnTo>
                  <a:lnTo>
                    <a:pt x="1916042" y="45731"/>
                  </a:lnTo>
                  <a:lnTo>
                    <a:pt x="1871605" y="35185"/>
                  </a:lnTo>
                  <a:lnTo>
                    <a:pt x="1826692" y="25976"/>
                  </a:lnTo>
                  <a:lnTo>
                    <a:pt x="1781325" y="18127"/>
                  </a:lnTo>
                  <a:lnTo>
                    <a:pt x="1735524" y="11657"/>
                  </a:lnTo>
                  <a:lnTo>
                    <a:pt x="1689309" y="6589"/>
                  </a:lnTo>
                  <a:lnTo>
                    <a:pt x="1642701" y="2942"/>
                  </a:lnTo>
                  <a:lnTo>
                    <a:pt x="1595719" y="739"/>
                  </a:lnTo>
                  <a:lnTo>
                    <a:pt x="1548383" y="0"/>
                  </a:lnTo>
                  <a:close/>
                </a:path>
              </a:pathLst>
            </a:custGeom>
            <a:solidFill>
              <a:srgbClr val="829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71443" y="3044951"/>
              <a:ext cx="3096895" cy="3225165"/>
            </a:xfrm>
            <a:custGeom>
              <a:avLst/>
              <a:gdLst/>
              <a:ahLst/>
              <a:cxnLst/>
              <a:rect l="l" t="t" r="r" b="b"/>
              <a:pathLst>
                <a:path w="3096895" h="3225165">
                  <a:moveTo>
                    <a:pt x="0" y="1612392"/>
                  </a:moveTo>
                  <a:lnTo>
                    <a:pt x="709" y="1563095"/>
                  </a:lnTo>
                  <a:lnTo>
                    <a:pt x="2826" y="1514167"/>
                  </a:lnTo>
                  <a:lnTo>
                    <a:pt x="6328" y="1465627"/>
                  </a:lnTo>
                  <a:lnTo>
                    <a:pt x="11196" y="1417498"/>
                  </a:lnTo>
                  <a:lnTo>
                    <a:pt x="17409" y="1369801"/>
                  </a:lnTo>
                  <a:lnTo>
                    <a:pt x="24948" y="1322556"/>
                  </a:lnTo>
                  <a:lnTo>
                    <a:pt x="33792" y="1275784"/>
                  </a:lnTo>
                  <a:lnTo>
                    <a:pt x="43920" y="1229507"/>
                  </a:lnTo>
                  <a:lnTo>
                    <a:pt x="55313" y="1183745"/>
                  </a:lnTo>
                  <a:lnTo>
                    <a:pt x="67951" y="1138521"/>
                  </a:lnTo>
                  <a:lnTo>
                    <a:pt x="81812" y="1093854"/>
                  </a:lnTo>
                  <a:lnTo>
                    <a:pt x="96877" y="1049766"/>
                  </a:lnTo>
                  <a:lnTo>
                    <a:pt x="113126" y="1006278"/>
                  </a:lnTo>
                  <a:lnTo>
                    <a:pt x="130537" y="963411"/>
                  </a:lnTo>
                  <a:lnTo>
                    <a:pt x="149092" y="921186"/>
                  </a:lnTo>
                  <a:lnTo>
                    <a:pt x="168770" y="879625"/>
                  </a:lnTo>
                  <a:lnTo>
                    <a:pt x="189550" y="838747"/>
                  </a:lnTo>
                  <a:lnTo>
                    <a:pt x="211412" y="798575"/>
                  </a:lnTo>
                  <a:lnTo>
                    <a:pt x="234336" y="759130"/>
                  </a:lnTo>
                  <a:lnTo>
                    <a:pt x="258303" y="720432"/>
                  </a:lnTo>
                  <a:lnTo>
                    <a:pt x="283290" y="682503"/>
                  </a:lnTo>
                  <a:lnTo>
                    <a:pt x="309279" y="645363"/>
                  </a:lnTo>
                  <a:lnTo>
                    <a:pt x="336249" y="609035"/>
                  </a:lnTo>
                  <a:lnTo>
                    <a:pt x="364179" y="573538"/>
                  </a:lnTo>
                  <a:lnTo>
                    <a:pt x="393050" y="538894"/>
                  </a:lnTo>
                  <a:lnTo>
                    <a:pt x="422841" y="505124"/>
                  </a:lnTo>
                  <a:lnTo>
                    <a:pt x="453532" y="472249"/>
                  </a:lnTo>
                  <a:lnTo>
                    <a:pt x="485103" y="440290"/>
                  </a:lnTo>
                  <a:lnTo>
                    <a:pt x="517534" y="409269"/>
                  </a:lnTo>
                  <a:lnTo>
                    <a:pt x="550803" y="379206"/>
                  </a:lnTo>
                  <a:lnTo>
                    <a:pt x="584892" y="350122"/>
                  </a:lnTo>
                  <a:lnTo>
                    <a:pt x="619779" y="322039"/>
                  </a:lnTo>
                  <a:lnTo>
                    <a:pt x="655445" y="294977"/>
                  </a:lnTo>
                  <a:lnTo>
                    <a:pt x="691869" y="268958"/>
                  </a:lnTo>
                  <a:lnTo>
                    <a:pt x="729031" y="244003"/>
                  </a:lnTo>
                  <a:lnTo>
                    <a:pt x="766910" y="220133"/>
                  </a:lnTo>
                  <a:lnTo>
                    <a:pt x="805487" y="197368"/>
                  </a:lnTo>
                  <a:lnTo>
                    <a:pt x="844741" y="175731"/>
                  </a:lnTo>
                  <a:lnTo>
                    <a:pt x="884653" y="155241"/>
                  </a:lnTo>
                  <a:lnTo>
                    <a:pt x="925201" y="135921"/>
                  </a:lnTo>
                  <a:lnTo>
                    <a:pt x="966365" y="117791"/>
                  </a:lnTo>
                  <a:lnTo>
                    <a:pt x="1008126" y="100872"/>
                  </a:lnTo>
                  <a:lnTo>
                    <a:pt x="1050462" y="85186"/>
                  </a:lnTo>
                  <a:lnTo>
                    <a:pt x="1093354" y="70752"/>
                  </a:lnTo>
                  <a:lnTo>
                    <a:pt x="1136782" y="57594"/>
                  </a:lnTo>
                  <a:lnTo>
                    <a:pt x="1180725" y="45731"/>
                  </a:lnTo>
                  <a:lnTo>
                    <a:pt x="1225162" y="35185"/>
                  </a:lnTo>
                  <a:lnTo>
                    <a:pt x="1270075" y="25976"/>
                  </a:lnTo>
                  <a:lnTo>
                    <a:pt x="1315442" y="18127"/>
                  </a:lnTo>
                  <a:lnTo>
                    <a:pt x="1361243" y="11657"/>
                  </a:lnTo>
                  <a:lnTo>
                    <a:pt x="1407458" y="6589"/>
                  </a:lnTo>
                  <a:lnTo>
                    <a:pt x="1454066" y="2942"/>
                  </a:lnTo>
                  <a:lnTo>
                    <a:pt x="1501048" y="739"/>
                  </a:lnTo>
                  <a:lnTo>
                    <a:pt x="1548383" y="0"/>
                  </a:lnTo>
                  <a:lnTo>
                    <a:pt x="1595719" y="739"/>
                  </a:lnTo>
                  <a:lnTo>
                    <a:pt x="1642701" y="2942"/>
                  </a:lnTo>
                  <a:lnTo>
                    <a:pt x="1689309" y="6589"/>
                  </a:lnTo>
                  <a:lnTo>
                    <a:pt x="1735524" y="11657"/>
                  </a:lnTo>
                  <a:lnTo>
                    <a:pt x="1781325" y="18127"/>
                  </a:lnTo>
                  <a:lnTo>
                    <a:pt x="1826692" y="25976"/>
                  </a:lnTo>
                  <a:lnTo>
                    <a:pt x="1871605" y="35185"/>
                  </a:lnTo>
                  <a:lnTo>
                    <a:pt x="1916042" y="45731"/>
                  </a:lnTo>
                  <a:lnTo>
                    <a:pt x="1959985" y="57594"/>
                  </a:lnTo>
                  <a:lnTo>
                    <a:pt x="2003413" y="70752"/>
                  </a:lnTo>
                  <a:lnTo>
                    <a:pt x="2046305" y="85186"/>
                  </a:lnTo>
                  <a:lnTo>
                    <a:pt x="2088642" y="100872"/>
                  </a:lnTo>
                  <a:lnTo>
                    <a:pt x="2130402" y="117791"/>
                  </a:lnTo>
                  <a:lnTo>
                    <a:pt x="2171566" y="135921"/>
                  </a:lnTo>
                  <a:lnTo>
                    <a:pt x="2212114" y="155241"/>
                  </a:lnTo>
                  <a:lnTo>
                    <a:pt x="2252026" y="175731"/>
                  </a:lnTo>
                  <a:lnTo>
                    <a:pt x="2291280" y="197368"/>
                  </a:lnTo>
                  <a:lnTo>
                    <a:pt x="2329857" y="220133"/>
                  </a:lnTo>
                  <a:lnTo>
                    <a:pt x="2367736" y="244003"/>
                  </a:lnTo>
                  <a:lnTo>
                    <a:pt x="2404898" y="268958"/>
                  </a:lnTo>
                  <a:lnTo>
                    <a:pt x="2441322" y="294977"/>
                  </a:lnTo>
                  <a:lnTo>
                    <a:pt x="2476988" y="322039"/>
                  </a:lnTo>
                  <a:lnTo>
                    <a:pt x="2511875" y="350122"/>
                  </a:lnTo>
                  <a:lnTo>
                    <a:pt x="2545964" y="379206"/>
                  </a:lnTo>
                  <a:lnTo>
                    <a:pt x="2579233" y="409269"/>
                  </a:lnTo>
                  <a:lnTo>
                    <a:pt x="2611664" y="440290"/>
                  </a:lnTo>
                  <a:lnTo>
                    <a:pt x="2643235" y="472249"/>
                  </a:lnTo>
                  <a:lnTo>
                    <a:pt x="2673926" y="505124"/>
                  </a:lnTo>
                  <a:lnTo>
                    <a:pt x="2703717" y="538894"/>
                  </a:lnTo>
                  <a:lnTo>
                    <a:pt x="2732588" y="573538"/>
                  </a:lnTo>
                  <a:lnTo>
                    <a:pt x="2760518" y="609035"/>
                  </a:lnTo>
                  <a:lnTo>
                    <a:pt x="2787488" y="645363"/>
                  </a:lnTo>
                  <a:lnTo>
                    <a:pt x="2813477" y="682503"/>
                  </a:lnTo>
                  <a:lnTo>
                    <a:pt x="2838464" y="720432"/>
                  </a:lnTo>
                  <a:lnTo>
                    <a:pt x="2862431" y="759130"/>
                  </a:lnTo>
                  <a:lnTo>
                    <a:pt x="2885355" y="798576"/>
                  </a:lnTo>
                  <a:lnTo>
                    <a:pt x="2907217" y="838747"/>
                  </a:lnTo>
                  <a:lnTo>
                    <a:pt x="2927997" y="879625"/>
                  </a:lnTo>
                  <a:lnTo>
                    <a:pt x="2947675" y="921186"/>
                  </a:lnTo>
                  <a:lnTo>
                    <a:pt x="2966230" y="963411"/>
                  </a:lnTo>
                  <a:lnTo>
                    <a:pt x="2983641" y="1006278"/>
                  </a:lnTo>
                  <a:lnTo>
                    <a:pt x="2999890" y="1049766"/>
                  </a:lnTo>
                  <a:lnTo>
                    <a:pt x="3014955" y="1093854"/>
                  </a:lnTo>
                  <a:lnTo>
                    <a:pt x="3028816" y="1138521"/>
                  </a:lnTo>
                  <a:lnTo>
                    <a:pt x="3041454" y="1183745"/>
                  </a:lnTo>
                  <a:lnTo>
                    <a:pt x="3052847" y="1229507"/>
                  </a:lnTo>
                  <a:lnTo>
                    <a:pt x="3062975" y="1275784"/>
                  </a:lnTo>
                  <a:lnTo>
                    <a:pt x="3071819" y="1322556"/>
                  </a:lnTo>
                  <a:lnTo>
                    <a:pt x="3079358" y="1369801"/>
                  </a:lnTo>
                  <a:lnTo>
                    <a:pt x="3085571" y="1417498"/>
                  </a:lnTo>
                  <a:lnTo>
                    <a:pt x="3090439" y="1465627"/>
                  </a:lnTo>
                  <a:lnTo>
                    <a:pt x="3093941" y="1514167"/>
                  </a:lnTo>
                  <a:lnTo>
                    <a:pt x="3096058" y="1563095"/>
                  </a:lnTo>
                  <a:lnTo>
                    <a:pt x="3096768" y="1612392"/>
                  </a:lnTo>
                  <a:lnTo>
                    <a:pt x="3096058" y="1661688"/>
                  </a:lnTo>
                  <a:lnTo>
                    <a:pt x="3093941" y="1710616"/>
                  </a:lnTo>
                  <a:lnTo>
                    <a:pt x="3090439" y="1759156"/>
                  </a:lnTo>
                  <a:lnTo>
                    <a:pt x="3085571" y="1807285"/>
                  </a:lnTo>
                  <a:lnTo>
                    <a:pt x="3079358" y="1854982"/>
                  </a:lnTo>
                  <a:lnTo>
                    <a:pt x="3071819" y="1902227"/>
                  </a:lnTo>
                  <a:lnTo>
                    <a:pt x="3062975" y="1948999"/>
                  </a:lnTo>
                  <a:lnTo>
                    <a:pt x="3052847" y="1995276"/>
                  </a:lnTo>
                  <a:lnTo>
                    <a:pt x="3041454" y="2041038"/>
                  </a:lnTo>
                  <a:lnTo>
                    <a:pt x="3028816" y="2086262"/>
                  </a:lnTo>
                  <a:lnTo>
                    <a:pt x="3014955" y="2130929"/>
                  </a:lnTo>
                  <a:lnTo>
                    <a:pt x="2999890" y="2175017"/>
                  </a:lnTo>
                  <a:lnTo>
                    <a:pt x="2983641" y="2218505"/>
                  </a:lnTo>
                  <a:lnTo>
                    <a:pt x="2966230" y="2261372"/>
                  </a:lnTo>
                  <a:lnTo>
                    <a:pt x="2947675" y="2303597"/>
                  </a:lnTo>
                  <a:lnTo>
                    <a:pt x="2927997" y="2345158"/>
                  </a:lnTo>
                  <a:lnTo>
                    <a:pt x="2907217" y="2386036"/>
                  </a:lnTo>
                  <a:lnTo>
                    <a:pt x="2885355" y="2426208"/>
                  </a:lnTo>
                  <a:lnTo>
                    <a:pt x="2862431" y="2465653"/>
                  </a:lnTo>
                  <a:lnTo>
                    <a:pt x="2838464" y="2504351"/>
                  </a:lnTo>
                  <a:lnTo>
                    <a:pt x="2813477" y="2542280"/>
                  </a:lnTo>
                  <a:lnTo>
                    <a:pt x="2787488" y="2579420"/>
                  </a:lnTo>
                  <a:lnTo>
                    <a:pt x="2760518" y="2615748"/>
                  </a:lnTo>
                  <a:lnTo>
                    <a:pt x="2732588" y="2651245"/>
                  </a:lnTo>
                  <a:lnTo>
                    <a:pt x="2703717" y="2685889"/>
                  </a:lnTo>
                  <a:lnTo>
                    <a:pt x="2673926" y="2719659"/>
                  </a:lnTo>
                  <a:lnTo>
                    <a:pt x="2643235" y="2752534"/>
                  </a:lnTo>
                  <a:lnTo>
                    <a:pt x="2611664" y="2784493"/>
                  </a:lnTo>
                  <a:lnTo>
                    <a:pt x="2579233" y="2815514"/>
                  </a:lnTo>
                  <a:lnTo>
                    <a:pt x="2545964" y="2845577"/>
                  </a:lnTo>
                  <a:lnTo>
                    <a:pt x="2511875" y="2874661"/>
                  </a:lnTo>
                  <a:lnTo>
                    <a:pt x="2476988" y="2902744"/>
                  </a:lnTo>
                  <a:lnTo>
                    <a:pt x="2441322" y="2929806"/>
                  </a:lnTo>
                  <a:lnTo>
                    <a:pt x="2404898" y="2955825"/>
                  </a:lnTo>
                  <a:lnTo>
                    <a:pt x="2367736" y="2980780"/>
                  </a:lnTo>
                  <a:lnTo>
                    <a:pt x="2329857" y="3004650"/>
                  </a:lnTo>
                  <a:lnTo>
                    <a:pt x="2291280" y="3027415"/>
                  </a:lnTo>
                  <a:lnTo>
                    <a:pt x="2252026" y="3049052"/>
                  </a:lnTo>
                  <a:lnTo>
                    <a:pt x="2212114" y="3069542"/>
                  </a:lnTo>
                  <a:lnTo>
                    <a:pt x="2171566" y="3088862"/>
                  </a:lnTo>
                  <a:lnTo>
                    <a:pt x="2130402" y="3106992"/>
                  </a:lnTo>
                  <a:lnTo>
                    <a:pt x="2088642" y="3123911"/>
                  </a:lnTo>
                  <a:lnTo>
                    <a:pt x="2046305" y="3139597"/>
                  </a:lnTo>
                  <a:lnTo>
                    <a:pt x="2003413" y="3154031"/>
                  </a:lnTo>
                  <a:lnTo>
                    <a:pt x="1959985" y="3167189"/>
                  </a:lnTo>
                  <a:lnTo>
                    <a:pt x="1916042" y="3179052"/>
                  </a:lnTo>
                  <a:lnTo>
                    <a:pt x="1871605" y="3189598"/>
                  </a:lnTo>
                  <a:lnTo>
                    <a:pt x="1826692" y="3198807"/>
                  </a:lnTo>
                  <a:lnTo>
                    <a:pt x="1781325" y="3206656"/>
                  </a:lnTo>
                  <a:lnTo>
                    <a:pt x="1735524" y="3213126"/>
                  </a:lnTo>
                  <a:lnTo>
                    <a:pt x="1689309" y="3218194"/>
                  </a:lnTo>
                  <a:lnTo>
                    <a:pt x="1642701" y="3221841"/>
                  </a:lnTo>
                  <a:lnTo>
                    <a:pt x="1595719" y="3224044"/>
                  </a:lnTo>
                  <a:lnTo>
                    <a:pt x="1548383" y="3224784"/>
                  </a:lnTo>
                  <a:lnTo>
                    <a:pt x="1501048" y="3224044"/>
                  </a:lnTo>
                  <a:lnTo>
                    <a:pt x="1454066" y="3221841"/>
                  </a:lnTo>
                  <a:lnTo>
                    <a:pt x="1407458" y="3218194"/>
                  </a:lnTo>
                  <a:lnTo>
                    <a:pt x="1361243" y="3213126"/>
                  </a:lnTo>
                  <a:lnTo>
                    <a:pt x="1315442" y="3206656"/>
                  </a:lnTo>
                  <a:lnTo>
                    <a:pt x="1270075" y="3198807"/>
                  </a:lnTo>
                  <a:lnTo>
                    <a:pt x="1225162" y="3189598"/>
                  </a:lnTo>
                  <a:lnTo>
                    <a:pt x="1180725" y="3179052"/>
                  </a:lnTo>
                  <a:lnTo>
                    <a:pt x="1136782" y="3167189"/>
                  </a:lnTo>
                  <a:lnTo>
                    <a:pt x="1093354" y="3154031"/>
                  </a:lnTo>
                  <a:lnTo>
                    <a:pt x="1050462" y="3139597"/>
                  </a:lnTo>
                  <a:lnTo>
                    <a:pt x="1008126" y="3123911"/>
                  </a:lnTo>
                  <a:lnTo>
                    <a:pt x="966365" y="3106992"/>
                  </a:lnTo>
                  <a:lnTo>
                    <a:pt x="925201" y="3088862"/>
                  </a:lnTo>
                  <a:lnTo>
                    <a:pt x="884653" y="3069542"/>
                  </a:lnTo>
                  <a:lnTo>
                    <a:pt x="844741" y="3049052"/>
                  </a:lnTo>
                  <a:lnTo>
                    <a:pt x="805487" y="3027415"/>
                  </a:lnTo>
                  <a:lnTo>
                    <a:pt x="766910" y="3004650"/>
                  </a:lnTo>
                  <a:lnTo>
                    <a:pt x="729031" y="2980780"/>
                  </a:lnTo>
                  <a:lnTo>
                    <a:pt x="691869" y="2955825"/>
                  </a:lnTo>
                  <a:lnTo>
                    <a:pt x="655445" y="2929806"/>
                  </a:lnTo>
                  <a:lnTo>
                    <a:pt x="619779" y="2902744"/>
                  </a:lnTo>
                  <a:lnTo>
                    <a:pt x="584892" y="2874661"/>
                  </a:lnTo>
                  <a:lnTo>
                    <a:pt x="550803" y="2845577"/>
                  </a:lnTo>
                  <a:lnTo>
                    <a:pt x="517534" y="2815514"/>
                  </a:lnTo>
                  <a:lnTo>
                    <a:pt x="485103" y="2784493"/>
                  </a:lnTo>
                  <a:lnTo>
                    <a:pt x="453532" y="2752534"/>
                  </a:lnTo>
                  <a:lnTo>
                    <a:pt x="422841" y="2719659"/>
                  </a:lnTo>
                  <a:lnTo>
                    <a:pt x="393050" y="2685889"/>
                  </a:lnTo>
                  <a:lnTo>
                    <a:pt x="364179" y="2651245"/>
                  </a:lnTo>
                  <a:lnTo>
                    <a:pt x="336249" y="2615748"/>
                  </a:lnTo>
                  <a:lnTo>
                    <a:pt x="309279" y="2579420"/>
                  </a:lnTo>
                  <a:lnTo>
                    <a:pt x="283290" y="2542280"/>
                  </a:lnTo>
                  <a:lnTo>
                    <a:pt x="258303" y="2504351"/>
                  </a:lnTo>
                  <a:lnTo>
                    <a:pt x="234336" y="2465653"/>
                  </a:lnTo>
                  <a:lnTo>
                    <a:pt x="211412" y="2426208"/>
                  </a:lnTo>
                  <a:lnTo>
                    <a:pt x="189550" y="2386036"/>
                  </a:lnTo>
                  <a:lnTo>
                    <a:pt x="168770" y="2345158"/>
                  </a:lnTo>
                  <a:lnTo>
                    <a:pt x="149092" y="2303597"/>
                  </a:lnTo>
                  <a:lnTo>
                    <a:pt x="130537" y="2261372"/>
                  </a:lnTo>
                  <a:lnTo>
                    <a:pt x="113126" y="2218505"/>
                  </a:lnTo>
                  <a:lnTo>
                    <a:pt x="96877" y="2175017"/>
                  </a:lnTo>
                  <a:lnTo>
                    <a:pt x="81812" y="2130929"/>
                  </a:lnTo>
                  <a:lnTo>
                    <a:pt x="67951" y="2086262"/>
                  </a:lnTo>
                  <a:lnTo>
                    <a:pt x="55313" y="2041038"/>
                  </a:lnTo>
                  <a:lnTo>
                    <a:pt x="43920" y="1995276"/>
                  </a:lnTo>
                  <a:lnTo>
                    <a:pt x="33792" y="1948999"/>
                  </a:lnTo>
                  <a:lnTo>
                    <a:pt x="24948" y="1902227"/>
                  </a:lnTo>
                  <a:lnTo>
                    <a:pt x="17409" y="1854982"/>
                  </a:lnTo>
                  <a:lnTo>
                    <a:pt x="11196" y="1807285"/>
                  </a:lnTo>
                  <a:lnTo>
                    <a:pt x="6328" y="1759156"/>
                  </a:lnTo>
                  <a:lnTo>
                    <a:pt x="2826" y="1710616"/>
                  </a:lnTo>
                  <a:lnTo>
                    <a:pt x="709" y="1661688"/>
                  </a:lnTo>
                  <a:lnTo>
                    <a:pt x="0" y="1612392"/>
                  </a:lnTo>
                  <a:close/>
                </a:path>
              </a:pathLst>
            </a:custGeom>
            <a:ln w="12192">
              <a:solidFill>
                <a:srgbClr val="8295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2587" y="3837431"/>
              <a:ext cx="1554480" cy="1127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7763" y="4000499"/>
              <a:ext cx="493775" cy="513588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170036" y="3111880"/>
            <a:ext cx="3126105" cy="3274060"/>
            <a:chOff x="8170036" y="3111880"/>
            <a:chExt cx="3126105" cy="3274060"/>
          </a:xfrm>
        </p:grpSpPr>
        <p:sp>
          <p:nvSpPr>
            <p:cNvPr id="15" name="object 15"/>
            <p:cNvSpPr/>
            <p:nvPr/>
          </p:nvSpPr>
          <p:spPr>
            <a:xfrm>
              <a:off x="8184641" y="3126485"/>
              <a:ext cx="3096895" cy="3244850"/>
            </a:xfrm>
            <a:custGeom>
              <a:avLst/>
              <a:gdLst/>
              <a:ahLst/>
              <a:cxnLst/>
              <a:rect l="l" t="t" r="r" b="b"/>
              <a:pathLst>
                <a:path w="3096895" h="3244850">
                  <a:moveTo>
                    <a:pt x="1548383" y="0"/>
                  </a:moveTo>
                  <a:lnTo>
                    <a:pt x="1501048" y="743"/>
                  </a:lnTo>
                  <a:lnTo>
                    <a:pt x="1454066" y="2960"/>
                  </a:lnTo>
                  <a:lnTo>
                    <a:pt x="1407458" y="6629"/>
                  </a:lnTo>
                  <a:lnTo>
                    <a:pt x="1361243" y="11729"/>
                  </a:lnTo>
                  <a:lnTo>
                    <a:pt x="1315442" y="18239"/>
                  </a:lnTo>
                  <a:lnTo>
                    <a:pt x="1270075" y="26136"/>
                  </a:lnTo>
                  <a:lnTo>
                    <a:pt x="1225162" y="35402"/>
                  </a:lnTo>
                  <a:lnTo>
                    <a:pt x="1180725" y="46013"/>
                  </a:lnTo>
                  <a:lnTo>
                    <a:pt x="1136782" y="57949"/>
                  </a:lnTo>
                  <a:lnTo>
                    <a:pt x="1093354" y="71188"/>
                  </a:lnTo>
                  <a:lnTo>
                    <a:pt x="1050462" y="85710"/>
                  </a:lnTo>
                  <a:lnTo>
                    <a:pt x="1008126" y="101493"/>
                  </a:lnTo>
                  <a:lnTo>
                    <a:pt x="966365" y="118516"/>
                  </a:lnTo>
                  <a:lnTo>
                    <a:pt x="925201" y="136758"/>
                  </a:lnTo>
                  <a:lnTo>
                    <a:pt x="884653" y="156197"/>
                  </a:lnTo>
                  <a:lnTo>
                    <a:pt x="844741" y="176812"/>
                  </a:lnTo>
                  <a:lnTo>
                    <a:pt x="805487" y="198583"/>
                  </a:lnTo>
                  <a:lnTo>
                    <a:pt x="766910" y="221487"/>
                  </a:lnTo>
                  <a:lnTo>
                    <a:pt x="729031" y="245505"/>
                  </a:lnTo>
                  <a:lnTo>
                    <a:pt x="691869" y="270613"/>
                  </a:lnTo>
                  <a:lnTo>
                    <a:pt x="655445" y="296792"/>
                  </a:lnTo>
                  <a:lnTo>
                    <a:pt x="619779" y="324020"/>
                  </a:lnTo>
                  <a:lnTo>
                    <a:pt x="584892" y="352276"/>
                  </a:lnTo>
                  <a:lnTo>
                    <a:pt x="550803" y="381539"/>
                  </a:lnTo>
                  <a:lnTo>
                    <a:pt x="517534" y="411787"/>
                  </a:lnTo>
                  <a:lnTo>
                    <a:pt x="485103" y="442999"/>
                  </a:lnTo>
                  <a:lnTo>
                    <a:pt x="453532" y="475154"/>
                  </a:lnTo>
                  <a:lnTo>
                    <a:pt x="422841" y="508231"/>
                  </a:lnTo>
                  <a:lnTo>
                    <a:pt x="393050" y="542209"/>
                  </a:lnTo>
                  <a:lnTo>
                    <a:pt x="364179" y="577066"/>
                  </a:lnTo>
                  <a:lnTo>
                    <a:pt x="336249" y="612781"/>
                  </a:lnTo>
                  <a:lnTo>
                    <a:pt x="309279" y="649333"/>
                  </a:lnTo>
                  <a:lnTo>
                    <a:pt x="283290" y="686700"/>
                  </a:lnTo>
                  <a:lnTo>
                    <a:pt x="258303" y="724863"/>
                  </a:lnTo>
                  <a:lnTo>
                    <a:pt x="234336" y="763798"/>
                  </a:lnTo>
                  <a:lnTo>
                    <a:pt x="211412" y="803486"/>
                  </a:lnTo>
                  <a:lnTo>
                    <a:pt x="189550" y="843905"/>
                  </a:lnTo>
                  <a:lnTo>
                    <a:pt x="168770" y="885033"/>
                  </a:lnTo>
                  <a:lnTo>
                    <a:pt x="149092" y="926850"/>
                  </a:lnTo>
                  <a:lnTo>
                    <a:pt x="130537" y="969334"/>
                  </a:lnTo>
                  <a:lnTo>
                    <a:pt x="113126" y="1012464"/>
                  </a:lnTo>
                  <a:lnTo>
                    <a:pt x="96877" y="1056219"/>
                  </a:lnTo>
                  <a:lnTo>
                    <a:pt x="81812" y="1100578"/>
                  </a:lnTo>
                  <a:lnTo>
                    <a:pt x="67951" y="1145519"/>
                  </a:lnTo>
                  <a:lnTo>
                    <a:pt x="55313" y="1191021"/>
                  </a:lnTo>
                  <a:lnTo>
                    <a:pt x="43920" y="1237064"/>
                  </a:lnTo>
                  <a:lnTo>
                    <a:pt x="33792" y="1283625"/>
                  </a:lnTo>
                  <a:lnTo>
                    <a:pt x="24948" y="1330684"/>
                  </a:lnTo>
                  <a:lnTo>
                    <a:pt x="17409" y="1378219"/>
                  </a:lnTo>
                  <a:lnTo>
                    <a:pt x="11196" y="1426209"/>
                  </a:lnTo>
                  <a:lnTo>
                    <a:pt x="6328" y="1474633"/>
                  </a:lnTo>
                  <a:lnTo>
                    <a:pt x="2826" y="1523470"/>
                  </a:lnTo>
                  <a:lnTo>
                    <a:pt x="709" y="1572699"/>
                  </a:lnTo>
                  <a:lnTo>
                    <a:pt x="0" y="1622298"/>
                  </a:lnTo>
                  <a:lnTo>
                    <a:pt x="709" y="1671896"/>
                  </a:lnTo>
                  <a:lnTo>
                    <a:pt x="2826" y="1721125"/>
                  </a:lnTo>
                  <a:lnTo>
                    <a:pt x="6328" y="1769962"/>
                  </a:lnTo>
                  <a:lnTo>
                    <a:pt x="11196" y="1818386"/>
                  </a:lnTo>
                  <a:lnTo>
                    <a:pt x="17409" y="1866376"/>
                  </a:lnTo>
                  <a:lnTo>
                    <a:pt x="24948" y="1913911"/>
                  </a:lnTo>
                  <a:lnTo>
                    <a:pt x="33792" y="1960970"/>
                  </a:lnTo>
                  <a:lnTo>
                    <a:pt x="43920" y="2007531"/>
                  </a:lnTo>
                  <a:lnTo>
                    <a:pt x="55313" y="2053574"/>
                  </a:lnTo>
                  <a:lnTo>
                    <a:pt x="67951" y="2099076"/>
                  </a:lnTo>
                  <a:lnTo>
                    <a:pt x="81812" y="2144017"/>
                  </a:lnTo>
                  <a:lnTo>
                    <a:pt x="96877" y="2188376"/>
                  </a:lnTo>
                  <a:lnTo>
                    <a:pt x="113126" y="2232131"/>
                  </a:lnTo>
                  <a:lnTo>
                    <a:pt x="130537" y="2275261"/>
                  </a:lnTo>
                  <a:lnTo>
                    <a:pt x="149092" y="2317745"/>
                  </a:lnTo>
                  <a:lnTo>
                    <a:pt x="168770" y="2359562"/>
                  </a:lnTo>
                  <a:lnTo>
                    <a:pt x="189550" y="2400690"/>
                  </a:lnTo>
                  <a:lnTo>
                    <a:pt x="211412" y="2441109"/>
                  </a:lnTo>
                  <a:lnTo>
                    <a:pt x="234336" y="2480797"/>
                  </a:lnTo>
                  <a:lnTo>
                    <a:pt x="258303" y="2519732"/>
                  </a:lnTo>
                  <a:lnTo>
                    <a:pt x="283290" y="2557895"/>
                  </a:lnTo>
                  <a:lnTo>
                    <a:pt x="309279" y="2595262"/>
                  </a:lnTo>
                  <a:lnTo>
                    <a:pt x="336249" y="2631814"/>
                  </a:lnTo>
                  <a:lnTo>
                    <a:pt x="364179" y="2667529"/>
                  </a:lnTo>
                  <a:lnTo>
                    <a:pt x="393050" y="2702386"/>
                  </a:lnTo>
                  <a:lnTo>
                    <a:pt x="422841" y="2736364"/>
                  </a:lnTo>
                  <a:lnTo>
                    <a:pt x="453532" y="2769441"/>
                  </a:lnTo>
                  <a:lnTo>
                    <a:pt x="485103" y="2801596"/>
                  </a:lnTo>
                  <a:lnTo>
                    <a:pt x="517534" y="2832808"/>
                  </a:lnTo>
                  <a:lnTo>
                    <a:pt x="550803" y="2863056"/>
                  </a:lnTo>
                  <a:lnTo>
                    <a:pt x="584892" y="2892319"/>
                  </a:lnTo>
                  <a:lnTo>
                    <a:pt x="619779" y="2920575"/>
                  </a:lnTo>
                  <a:lnTo>
                    <a:pt x="655445" y="2947803"/>
                  </a:lnTo>
                  <a:lnTo>
                    <a:pt x="691869" y="2973982"/>
                  </a:lnTo>
                  <a:lnTo>
                    <a:pt x="729031" y="2999090"/>
                  </a:lnTo>
                  <a:lnTo>
                    <a:pt x="766910" y="3023107"/>
                  </a:lnTo>
                  <a:lnTo>
                    <a:pt x="805487" y="3046012"/>
                  </a:lnTo>
                  <a:lnTo>
                    <a:pt x="844741" y="3067783"/>
                  </a:lnTo>
                  <a:lnTo>
                    <a:pt x="884653" y="3088398"/>
                  </a:lnTo>
                  <a:lnTo>
                    <a:pt x="925201" y="3107837"/>
                  </a:lnTo>
                  <a:lnTo>
                    <a:pt x="966365" y="3126079"/>
                  </a:lnTo>
                  <a:lnTo>
                    <a:pt x="1008125" y="3143102"/>
                  </a:lnTo>
                  <a:lnTo>
                    <a:pt x="1050462" y="3158885"/>
                  </a:lnTo>
                  <a:lnTo>
                    <a:pt x="1093354" y="3173407"/>
                  </a:lnTo>
                  <a:lnTo>
                    <a:pt x="1136782" y="3186646"/>
                  </a:lnTo>
                  <a:lnTo>
                    <a:pt x="1180725" y="3198582"/>
                  </a:lnTo>
                  <a:lnTo>
                    <a:pt x="1225162" y="3209193"/>
                  </a:lnTo>
                  <a:lnTo>
                    <a:pt x="1270075" y="3218459"/>
                  </a:lnTo>
                  <a:lnTo>
                    <a:pt x="1315442" y="3226356"/>
                  </a:lnTo>
                  <a:lnTo>
                    <a:pt x="1361243" y="3232866"/>
                  </a:lnTo>
                  <a:lnTo>
                    <a:pt x="1407458" y="3237966"/>
                  </a:lnTo>
                  <a:lnTo>
                    <a:pt x="1454066" y="3241635"/>
                  </a:lnTo>
                  <a:lnTo>
                    <a:pt x="1501048" y="3243852"/>
                  </a:lnTo>
                  <a:lnTo>
                    <a:pt x="1548383" y="3244596"/>
                  </a:lnTo>
                  <a:lnTo>
                    <a:pt x="1595719" y="3243852"/>
                  </a:lnTo>
                  <a:lnTo>
                    <a:pt x="1642701" y="3241635"/>
                  </a:lnTo>
                  <a:lnTo>
                    <a:pt x="1689309" y="3237966"/>
                  </a:lnTo>
                  <a:lnTo>
                    <a:pt x="1735524" y="3232866"/>
                  </a:lnTo>
                  <a:lnTo>
                    <a:pt x="1781325" y="3226356"/>
                  </a:lnTo>
                  <a:lnTo>
                    <a:pt x="1826692" y="3218459"/>
                  </a:lnTo>
                  <a:lnTo>
                    <a:pt x="1871605" y="3209193"/>
                  </a:lnTo>
                  <a:lnTo>
                    <a:pt x="1916042" y="3198582"/>
                  </a:lnTo>
                  <a:lnTo>
                    <a:pt x="1959985" y="3186646"/>
                  </a:lnTo>
                  <a:lnTo>
                    <a:pt x="2003413" y="3173407"/>
                  </a:lnTo>
                  <a:lnTo>
                    <a:pt x="2046305" y="3158885"/>
                  </a:lnTo>
                  <a:lnTo>
                    <a:pt x="2088641" y="3143102"/>
                  </a:lnTo>
                  <a:lnTo>
                    <a:pt x="2130402" y="3126079"/>
                  </a:lnTo>
                  <a:lnTo>
                    <a:pt x="2171566" y="3107837"/>
                  </a:lnTo>
                  <a:lnTo>
                    <a:pt x="2212114" y="3088398"/>
                  </a:lnTo>
                  <a:lnTo>
                    <a:pt x="2252026" y="3067783"/>
                  </a:lnTo>
                  <a:lnTo>
                    <a:pt x="2291280" y="3046012"/>
                  </a:lnTo>
                  <a:lnTo>
                    <a:pt x="2329857" y="3023108"/>
                  </a:lnTo>
                  <a:lnTo>
                    <a:pt x="2367736" y="2999090"/>
                  </a:lnTo>
                  <a:lnTo>
                    <a:pt x="2404898" y="2973982"/>
                  </a:lnTo>
                  <a:lnTo>
                    <a:pt x="2441322" y="2947803"/>
                  </a:lnTo>
                  <a:lnTo>
                    <a:pt x="2476988" y="2920575"/>
                  </a:lnTo>
                  <a:lnTo>
                    <a:pt x="2511875" y="2892319"/>
                  </a:lnTo>
                  <a:lnTo>
                    <a:pt x="2545964" y="2863056"/>
                  </a:lnTo>
                  <a:lnTo>
                    <a:pt x="2579233" y="2832808"/>
                  </a:lnTo>
                  <a:lnTo>
                    <a:pt x="2611664" y="2801596"/>
                  </a:lnTo>
                  <a:lnTo>
                    <a:pt x="2643235" y="2769441"/>
                  </a:lnTo>
                  <a:lnTo>
                    <a:pt x="2673926" y="2736364"/>
                  </a:lnTo>
                  <a:lnTo>
                    <a:pt x="2703717" y="2702386"/>
                  </a:lnTo>
                  <a:lnTo>
                    <a:pt x="2732588" y="2667529"/>
                  </a:lnTo>
                  <a:lnTo>
                    <a:pt x="2760518" y="2631814"/>
                  </a:lnTo>
                  <a:lnTo>
                    <a:pt x="2787488" y="2595262"/>
                  </a:lnTo>
                  <a:lnTo>
                    <a:pt x="2813477" y="2557895"/>
                  </a:lnTo>
                  <a:lnTo>
                    <a:pt x="2838464" y="2519732"/>
                  </a:lnTo>
                  <a:lnTo>
                    <a:pt x="2862431" y="2480797"/>
                  </a:lnTo>
                  <a:lnTo>
                    <a:pt x="2885355" y="2441109"/>
                  </a:lnTo>
                  <a:lnTo>
                    <a:pt x="2907217" y="2400690"/>
                  </a:lnTo>
                  <a:lnTo>
                    <a:pt x="2927997" y="2359562"/>
                  </a:lnTo>
                  <a:lnTo>
                    <a:pt x="2947675" y="2317745"/>
                  </a:lnTo>
                  <a:lnTo>
                    <a:pt x="2966230" y="2275261"/>
                  </a:lnTo>
                  <a:lnTo>
                    <a:pt x="2983641" y="2232131"/>
                  </a:lnTo>
                  <a:lnTo>
                    <a:pt x="2999890" y="2188376"/>
                  </a:lnTo>
                  <a:lnTo>
                    <a:pt x="3014955" y="2144017"/>
                  </a:lnTo>
                  <a:lnTo>
                    <a:pt x="3028816" y="2099076"/>
                  </a:lnTo>
                  <a:lnTo>
                    <a:pt x="3041454" y="2053574"/>
                  </a:lnTo>
                  <a:lnTo>
                    <a:pt x="3052847" y="2007531"/>
                  </a:lnTo>
                  <a:lnTo>
                    <a:pt x="3062975" y="1960970"/>
                  </a:lnTo>
                  <a:lnTo>
                    <a:pt x="3071819" y="1913911"/>
                  </a:lnTo>
                  <a:lnTo>
                    <a:pt x="3079358" y="1866376"/>
                  </a:lnTo>
                  <a:lnTo>
                    <a:pt x="3085571" y="1818386"/>
                  </a:lnTo>
                  <a:lnTo>
                    <a:pt x="3090439" y="1769962"/>
                  </a:lnTo>
                  <a:lnTo>
                    <a:pt x="3093941" y="1721125"/>
                  </a:lnTo>
                  <a:lnTo>
                    <a:pt x="3096058" y="1671896"/>
                  </a:lnTo>
                  <a:lnTo>
                    <a:pt x="3096767" y="1622298"/>
                  </a:lnTo>
                  <a:lnTo>
                    <a:pt x="3096058" y="1572699"/>
                  </a:lnTo>
                  <a:lnTo>
                    <a:pt x="3093941" y="1523470"/>
                  </a:lnTo>
                  <a:lnTo>
                    <a:pt x="3090439" y="1474633"/>
                  </a:lnTo>
                  <a:lnTo>
                    <a:pt x="3085571" y="1426209"/>
                  </a:lnTo>
                  <a:lnTo>
                    <a:pt x="3079358" y="1378219"/>
                  </a:lnTo>
                  <a:lnTo>
                    <a:pt x="3071819" y="1330684"/>
                  </a:lnTo>
                  <a:lnTo>
                    <a:pt x="3062975" y="1283625"/>
                  </a:lnTo>
                  <a:lnTo>
                    <a:pt x="3052847" y="1237064"/>
                  </a:lnTo>
                  <a:lnTo>
                    <a:pt x="3041454" y="1191021"/>
                  </a:lnTo>
                  <a:lnTo>
                    <a:pt x="3028816" y="1145519"/>
                  </a:lnTo>
                  <a:lnTo>
                    <a:pt x="3014955" y="1100578"/>
                  </a:lnTo>
                  <a:lnTo>
                    <a:pt x="2999890" y="1056219"/>
                  </a:lnTo>
                  <a:lnTo>
                    <a:pt x="2983641" y="1012464"/>
                  </a:lnTo>
                  <a:lnTo>
                    <a:pt x="2966230" y="969334"/>
                  </a:lnTo>
                  <a:lnTo>
                    <a:pt x="2947675" y="926850"/>
                  </a:lnTo>
                  <a:lnTo>
                    <a:pt x="2927997" y="885033"/>
                  </a:lnTo>
                  <a:lnTo>
                    <a:pt x="2907217" y="843905"/>
                  </a:lnTo>
                  <a:lnTo>
                    <a:pt x="2885355" y="803486"/>
                  </a:lnTo>
                  <a:lnTo>
                    <a:pt x="2862431" y="763798"/>
                  </a:lnTo>
                  <a:lnTo>
                    <a:pt x="2838464" y="724863"/>
                  </a:lnTo>
                  <a:lnTo>
                    <a:pt x="2813477" y="686700"/>
                  </a:lnTo>
                  <a:lnTo>
                    <a:pt x="2787488" y="649333"/>
                  </a:lnTo>
                  <a:lnTo>
                    <a:pt x="2760518" y="612781"/>
                  </a:lnTo>
                  <a:lnTo>
                    <a:pt x="2732588" y="577066"/>
                  </a:lnTo>
                  <a:lnTo>
                    <a:pt x="2703717" y="542209"/>
                  </a:lnTo>
                  <a:lnTo>
                    <a:pt x="2673926" y="508231"/>
                  </a:lnTo>
                  <a:lnTo>
                    <a:pt x="2643235" y="475154"/>
                  </a:lnTo>
                  <a:lnTo>
                    <a:pt x="2611664" y="442999"/>
                  </a:lnTo>
                  <a:lnTo>
                    <a:pt x="2579233" y="411787"/>
                  </a:lnTo>
                  <a:lnTo>
                    <a:pt x="2545964" y="381539"/>
                  </a:lnTo>
                  <a:lnTo>
                    <a:pt x="2511875" y="352276"/>
                  </a:lnTo>
                  <a:lnTo>
                    <a:pt x="2476988" y="324020"/>
                  </a:lnTo>
                  <a:lnTo>
                    <a:pt x="2441322" y="296792"/>
                  </a:lnTo>
                  <a:lnTo>
                    <a:pt x="2404898" y="270613"/>
                  </a:lnTo>
                  <a:lnTo>
                    <a:pt x="2367736" y="245505"/>
                  </a:lnTo>
                  <a:lnTo>
                    <a:pt x="2329857" y="221487"/>
                  </a:lnTo>
                  <a:lnTo>
                    <a:pt x="2291280" y="198583"/>
                  </a:lnTo>
                  <a:lnTo>
                    <a:pt x="2252026" y="176812"/>
                  </a:lnTo>
                  <a:lnTo>
                    <a:pt x="2212114" y="156197"/>
                  </a:lnTo>
                  <a:lnTo>
                    <a:pt x="2171566" y="136758"/>
                  </a:lnTo>
                  <a:lnTo>
                    <a:pt x="2130402" y="118516"/>
                  </a:lnTo>
                  <a:lnTo>
                    <a:pt x="2088642" y="101493"/>
                  </a:lnTo>
                  <a:lnTo>
                    <a:pt x="2046305" y="85710"/>
                  </a:lnTo>
                  <a:lnTo>
                    <a:pt x="2003413" y="71188"/>
                  </a:lnTo>
                  <a:lnTo>
                    <a:pt x="1959985" y="57949"/>
                  </a:lnTo>
                  <a:lnTo>
                    <a:pt x="1916042" y="46013"/>
                  </a:lnTo>
                  <a:lnTo>
                    <a:pt x="1871605" y="35402"/>
                  </a:lnTo>
                  <a:lnTo>
                    <a:pt x="1826692" y="26136"/>
                  </a:lnTo>
                  <a:lnTo>
                    <a:pt x="1781325" y="18239"/>
                  </a:lnTo>
                  <a:lnTo>
                    <a:pt x="1735524" y="11729"/>
                  </a:lnTo>
                  <a:lnTo>
                    <a:pt x="1689309" y="6629"/>
                  </a:lnTo>
                  <a:lnTo>
                    <a:pt x="1642701" y="2960"/>
                  </a:lnTo>
                  <a:lnTo>
                    <a:pt x="1595719" y="743"/>
                  </a:lnTo>
                  <a:lnTo>
                    <a:pt x="1548383" y="0"/>
                  </a:lnTo>
                  <a:close/>
                </a:path>
              </a:pathLst>
            </a:custGeom>
            <a:solidFill>
              <a:srgbClr val="A8D0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84641" y="3126485"/>
              <a:ext cx="3096895" cy="3244850"/>
            </a:xfrm>
            <a:custGeom>
              <a:avLst/>
              <a:gdLst/>
              <a:ahLst/>
              <a:cxnLst/>
              <a:rect l="l" t="t" r="r" b="b"/>
              <a:pathLst>
                <a:path w="3096895" h="3244850">
                  <a:moveTo>
                    <a:pt x="0" y="1622298"/>
                  </a:moveTo>
                  <a:lnTo>
                    <a:pt x="709" y="1572699"/>
                  </a:lnTo>
                  <a:lnTo>
                    <a:pt x="2826" y="1523470"/>
                  </a:lnTo>
                  <a:lnTo>
                    <a:pt x="6328" y="1474633"/>
                  </a:lnTo>
                  <a:lnTo>
                    <a:pt x="11196" y="1426209"/>
                  </a:lnTo>
                  <a:lnTo>
                    <a:pt x="17409" y="1378219"/>
                  </a:lnTo>
                  <a:lnTo>
                    <a:pt x="24948" y="1330684"/>
                  </a:lnTo>
                  <a:lnTo>
                    <a:pt x="33792" y="1283625"/>
                  </a:lnTo>
                  <a:lnTo>
                    <a:pt x="43920" y="1237064"/>
                  </a:lnTo>
                  <a:lnTo>
                    <a:pt x="55313" y="1191021"/>
                  </a:lnTo>
                  <a:lnTo>
                    <a:pt x="67951" y="1145519"/>
                  </a:lnTo>
                  <a:lnTo>
                    <a:pt x="81812" y="1100578"/>
                  </a:lnTo>
                  <a:lnTo>
                    <a:pt x="96877" y="1056219"/>
                  </a:lnTo>
                  <a:lnTo>
                    <a:pt x="113126" y="1012464"/>
                  </a:lnTo>
                  <a:lnTo>
                    <a:pt x="130537" y="969334"/>
                  </a:lnTo>
                  <a:lnTo>
                    <a:pt x="149092" y="926850"/>
                  </a:lnTo>
                  <a:lnTo>
                    <a:pt x="168770" y="885033"/>
                  </a:lnTo>
                  <a:lnTo>
                    <a:pt x="189550" y="843905"/>
                  </a:lnTo>
                  <a:lnTo>
                    <a:pt x="211412" y="803486"/>
                  </a:lnTo>
                  <a:lnTo>
                    <a:pt x="234336" y="763798"/>
                  </a:lnTo>
                  <a:lnTo>
                    <a:pt x="258303" y="724863"/>
                  </a:lnTo>
                  <a:lnTo>
                    <a:pt x="283290" y="686700"/>
                  </a:lnTo>
                  <a:lnTo>
                    <a:pt x="309279" y="649333"/>
                  </a:lnTo>
                  <a:lnTo>
                    <a:pt x="336249" y="612781"/>
                  </a:lnTo>
                  <a:lnTo>
                    <a:pt x="364179" y="577066"/>
                  </a:lnTo>
                  <a:lnTo>
                    <a:pt x="393050" y="542209"/>
                  </a:lnTo>
                  <a:lnTo>
                    <a:pt x="422841" y="508231"/>
                  </a:lnTo>
                  <a:lnTo>
                    <a:pt x="453532" y="475154"/>
                  </a:lnTo>
                  <a:lnTo>
                    <a:pt x="485103" y="442999"/>
                  </a:lnTo>
                  <a:lnTo>
                    <a:pt x="517534" y="411787"/>
                  </a:lnTo>
                  <a:lnTo>
                    <a:pt x="550803" y="381539"/>
                  </a:lnTo>
                  <a:lnTo>
                    <a:pt x="584892" y="352276"/>
                  </a:lnTo>
                  <a:lnTo>
                    <a:pt x="619779" y="324020"/>
                  </a:lnTo>
                  <a:lnTo>
                    <a:pt x="655445" y="296792"/>
                  </a:lnTo>
                  <a:lnTo>
                    <a:pt x="691869" y="270613"/>
                  </a:lnTo>
                  <a:lnTo>
                    <a:pt x="729031" y="245505"/>
                  </a:lnTo>
                  <a:lnTo>
                    <a:pt x="766910" y="221487"/>
                  </a:lnTo>
                  <a:lnTo>
                    <a:pt x="805487" y="198583"/>
                  </a:lnTo>
                  <a:lnTo>
                    <a:pt x="844741" y="176812"/>
                  </a:lnTo>
                  <a:lnTo>
                    <a:pt x="884653" y="156197"/>
                  </a:lnTo>
                  <a:lnTo>
                    <a:pt x="925201" y="136758"/>
                  </a:lnTo>
                  <a:lnTo>
                    <a:pt x="966365" y="118516"/>
                  </a:lnTo>
                  <a:lnTo>
                    <a:pt x="1008126" y="101493"/>
                  </a:lnTo>
                  <a:lnTo>
                    <a:pt x="1050462" y="85710"/>
                  </a:lnTo>
                  <a:lnTo>
                    <a:pt x="1093354" y="71188"/>
                  </a:lnTo>
                  <a:lnTo>
                    <a:pt x="1136782" y="57949"/>
                  </a:lnTo>
                  <a:lnTo>
                    <a:pt x="1180725" y="46013"/>
                  </a:lnTo>
                  <a:lnTo>
                    <a:pt x="1225162" y="35402"/>
                  </a:lnTo>
                  <a:lnTo>
                    <a:pt x="1270075" y="26136"/>
                  </a:lnTo>
                  <a:lnTo>
                    <a:pt x="1315442" y="18239"/>
                  </a:lnTo>
                  <a:lnTo>
                    <a:pt x="1361243" y="11729"/>
                  </a:lnTo>
                  <a:lnTo>
                    <a:pt x="1407458" y="6629"/>
                  </a:lnTo>
                  <a:lnTo>
                    <a:pt x="1454066" y="2960"/>
                  </a:lnTo>
                  <a:lnTo>
                    <a:pt x="1501048" y="743"/>
                  </a:lnTo>
                  <a:lnTo>
                    <a:pt x="1548383" y="0"/>
                  </a:lnTo>
                  <a:lnTo>
                    <a:pt x="1595719" y="743"/>
                  </a:lnTo>
                  <a:lnTo>
                    <a:pt x="1642701" y="2960"/>
                  </a:lnTo>
                  <a:lnTo>
                    <a:pt x="1689309" y="6629"/>
                  </a:lnTo>
                  <a:lnTo>
                    <a:pt x="1735524" y="11729"/>
                  </a:lnTo>
                  <a:lnTo>
                    <a:pt x="1781325" y="18239"/>
                  </a:lnTo>
                  <a:lnTo>
                    <a:pt x="1826692" y="26136"/>
                  </a:lnTo>
                  <a:lnTo>
                    <a:pt x="1871605" y="35402"/>
                  </a:lnTo>
                  <a:lnTo>
                    <a:pt x="1916042" y="46013"/>
                  </a:lnTo>
                  <a:lnTo>
                    <a:pt x="1959985" y="57949"/>
                  </a:lnTo>
                  <a:lnTo>
                    <a:pt x="2003413" y="71188"/>
                  </a:lnTo>
                  <a:lnTo>
                    <a:pt x="2046305" y="85710"/>
                  </a:lnTo>
                  <a:lnTo>
                    <a:pt x="2088642" y="101493"/>
                  </a:lnTo>
                  <a:lnTo>
                    <a:pt x="2130402" y="118516"/>
                  </a:lnTo>
                  <a:lnTo>
                    <a:pt x="2171566" y="136758"/>
                  </a:lnTo>
                  <a:lnTo>
                    <a:pt x="2212114" y="156197"/>
                  </a:lnTo>
                  <a:lnTo>
                    <a:pt x="2252026" y="176812"/>
                  </a:lnTo>
                  <a:lnTo>
                    <a:pt x="2291280" y="198583"/>
                  </a:lnTo>
                  <a:lnTo>
                    <a:pt x="2329857" y="221487"/>
                  </a:lnTo>
                  <a:lnTo>
                    <a:pt x="2367736" y="245505"/>
                  </a:lnTo>
                  <a:lnTo>
                    <a:pt x="2404898" y="270613"/>
                  </a:lnTo>
                  <a:lnTo>
                    <a:pt x="2441322" y="296792"/>
                  </a:lnTo>
                  <a:lnTo>
                    <a:pt x="2476988" y="324020"/>
                  </a:lnTo>
                  <a:lnTo>
                    <a:pt x="2511875" y="352276"/>
                  </a:lnTo>
                  <a:lnTo>
                    <a:pt x="2545964" y="381539"/>
                  </a:lnTo>
                  <a:lnTo>
                    <a:pt x="2579233" y="411787"/>
                  </a:lnTo>
                  <a:lnTo>
                    <a:pt x="2611664" y="442999"/>
                  </a:lnTo>
                  <a:lnTo>
                    <a:pt x="2643235" y="475154"/>
                  </a:lnTo>
                  <a:lnTo>
                    <a:pt x="2673926" y="508231"/>
                  </a:lnTo>
                  <a:lnTo>
                    <a:pt x="2703717" y="542209"/>
                  </a:lnTo>
                  <a:lnTo>
                    <a:pt x="2732588" y="577066"/>
                  </a:lnTo>
                  <a:lnTo>
                    <a:pt x="2760518" y="612781"/>
                  </a:lnTo>
                  <a:lnTo>
                    <a:pt x="2787488" y="649333"/>
                  </a:lnTo>
                  <a:lnTo>
                    <a:pt x="2813477" y="686700"/>
                  </a:lnTo>
                  <a:lnTo>
                    <a:pt x="2838464" y="724863"/>
                  </a:lnTo>
                  <a:lnTo>
                    <a:pt x="2862431" y="763798"/>
                  </a:lnTo>
                  <a:lnTo>
                    <a:pt x="2885355" y="803486"/>
                  </a:lnTo>
                  <a:lnTo>
                    <a:pt x="2907217" y="843905"/>
                  </a:lnTo>
                  <a:lnTo>
                    <a:pt x="2927997" y="885033"/>
                  </a:lnTo>
                  <a:lnTo>
                    <a:pt x="2947675" y="926850"/>
                  </a:lnTo>
                  <a:lnTo>
                    <a:pt x="2966230" y="969334"/>
                  </a:lnTo>
                  <a:lnTo>
                    <a:pt x="2983641" y="1012464"/>
                  </a:lnTo>
                  <a:lnTo>
                    <a:pt x="2999890" y="1056219"/>
                  </a:lnTo>
                  <a:lnTo>
                    <a:pt x="3014955" y="1100578"/>
                  </a:lnTo>
                  <a:lnTo>
                    <a:pt x="3028816" y="1145519"/>
                  </a:lnTo>
                  <a:lnTo>
                    <a:pt x="3041454" y="1191021"/>
                  </a:lnTo>
                  <a:lnTo>
                    <a:pt x="3052847" y="1237064"/>
                  </a:lnTo>
                  <a:lnTo>
                    <a:pt x="3062975" y="1283625"/>
                  </a:lnTo>
                  <a:lnTo>
                    <a:pt x="3071819" y="1330684"/>
                  </a:lnTo>
                  <a:lnTo>
                    <a:pt x="3079358" y="1378219"/>
                  </a:lnTo>
                  <a:lnTo>
                    <a:pt x="3085571" y="1426209"/>
                  </a:lnTo>
                  <a:lnTo>
                    <a:pt x="3090439" y="1474633"/>
                  </a:lnTo>
                  <a:lnTo>
                    <a:pt x="3093941" y="1523470"/>
                  </a:lnTo>
                  <a:lnTo>
                    <a:pt x="3096058" y="1572699"/>
                  </a:lnTo>
                  <a:lnTo>
                    <a:pt x="3096767" y="1622298"/>
                  </a:lnTo>
                  <a:lnTo>
                    <a:pt x="3096058" y="1671896"/>
                  </a:lnTo>
                  <a:lnTo>
                    <a:pt x="3093941" y="1721125"/>
                  </a:lnTo>
                  <a:lnTo>
                    <a:pt x="3090439" y="1769962"/>
                  </a:lnTo>
                  <a:lnTo>
                    <a:pt x="3085571" y="1818386"/>
                  </a:lnTo>
                  <a:lnTo>
                    <a:pt x="3079358" y="1866376"/>
                  </a:lnTo>
                  <a:lnTo>
                    <a:pt x="3071819" y="1913911"/>
                  </a:lnTo>
                  <a:lnTo>
                    <a:pt x="3062975" y="1960970"/>
                  </a:lnTo>
                  <a:lnTo>
                    <a:pt x="3052847" y="2007531"/>
                  </a:lnTo>
                  <a:lnTo>
                    <a:pt x="3041454" y="2053574"/>
                  </a:lnTo>
                  <a:lnTo>
                    <a:pt x="3028816" y="2099076"/>
                  </a:lnTo>
                  <a:lnTo>
                    <a:pt x="3014955" y="2144017"/>
                  </a:lnTo>
                  <a:lnTo>
                    <a:pt x="2999890" y="2188376"/>
                  </a:lnTo>
                  <a:lnTo>
                    <a:pt x="2983641" y="2232131"/>
                  </a:lnTo>
                  <a:lnTo>
                    <a:pt x="2966230" y="2275261"/>
                  </a:lnTo>
                  <a:lnTo>
                    <a:pt x="2947675" y="2317745"/>
                  </a:lnTo>
                  <a:lnTo>
                    <a:pt x="2927997" y="2359562"/>
                  </a:lnTo>
                  <a:lnTo>
                    <a:pt x="2907217" y="2400690"/>
                  </a:lnTo>
                  <a:lnTo>
                    <a:pt x="2885355" y="2441109"/>
                  </a:lnTo>
                  <a:lnTo>
                    <a:pt x="2862431" y="2480797"/>
                  </a:lnTo>
                  <a:lnTo>
                    <a:pt x="2838464" y="2519732"/>
                  </a:lnTo>
                  <a:lnTo>
                    <a:pt x="2813477" y="2557895"/>
                  </a:lnTo>
                  <a:lnTo>
                    <a:pt x="2787488" y="2595262"/>
                  </a:lnTo>
                  <a:lnTo>
                    <a:pt x="2760518" y="2631814"/>
                  </a:lnTo>
                  <a:lnTo>
                    <a:pt x="2732588" y="2667529"/>
                  </a:lnTo>
                  <a:lnTo>
                    <a:pt x="2703717" y="2702386"/>
                  </a:lnTo>
                  <a:lnTo>
                    <a:pt x="2673926" y="2736364"/>
                  </a:lnTo>
                  <a:lnTo>
                    <a:pt x="2643235" y="2769441"/>
                  </a:lnTo>
                  <a:lnTo>
                    <a:pt x="2611664" y="2801596"/>
                  </a:lnTo>
                  <a:lnTo>
                    <a:pt x="2579233" y="2832808"/>
                  </a:lnTo>
                  <a:lnTo>
                    <a:pt x="2545964" y="2863056"/>
                  </a:lnTo>
                  <a:lnTo>
                    <a:pt x="2511875" y="2892319"/>
                  </a:lnTo>
                  <a:lnTo>
                    <a:pt x="2476988" y="2920575"/>
                  </a:lnTo>
                  <a:lnTo>
                    <a:pt x="2441322" y="2947803"/>
                  </a:lnTo>
                  <a:lnTo>
                    <a:pt x="2404898" y="2973982"/>
                  </a:lnTo>
                  <a:lnTo>
                    <a:pt x="2367736" y="2999090"/>
                  </a:lnTo>
                  <a:lnTo>
                    <a:pt x="2329857" y="3023108"/>
                  </a:lnTo>
                  <a:lnTo>
                    <a:pt x="2291280" y="3046012"/>
                  </a:lnTo>
                  <a:lnTo>
                    <a:pt x="2252026" y="3067783"/>
                  </a:lnTo>
                  <a:lnTo>
                    <a:pt x="2212114" y="3088398"/>
                  </a:lnTo>
                  <a:lnTo>
                    <a:pt x="2171566" y="3107837"/>
                  </a:lnTo>
                  <a:lnTo>
                    <a:pt x="2130402" y="3126079"/>
                  </a:lnTo>
                  <a:lnTo>
                    <a:pt x="2088641" y="3143102"/>
                  </a:lnTo>
                  <a:lnTo>
                    <a:pt x="2046305" y="3158885"/>
                  </a:lnTo>
                  <a:lnTo>
                    <a:pt x="2003413" y="3173407"/>
                  </a:lnTo>
                  <a:lnTo>
                    <a:pt x="1959985" y="3186646"/>
                  </a:lnTo>
                  <a:lnTo>
                    <a:pt x="1916042" y="3198582"/>
                  </a:lnTo>
                  <a:lnTo>
                    <a:pt x="1871605" y="3209193"/>
                  </a:lnTo>
                  <a:lnTo>
                    <a:pt x="1826692" y="3218459"/>
                  </a:lnTo>
                  <a:lnTo>
                    <a:pt x="1781325" y="3226356"/>
                  </a:lnTo>
                  <a:lnTo>
                    <a:pt x="1735524" y="3232866"/>
                  </a:lnTo>
                  <a:lnTo>
                    <a:pt x="1689309" y="3237966"/>
                  </a:lnTo>
                  <a:lnTo>
                    <a:pt x="1642701" y="3241635"/>
                  </a:lnTo>
                  <a:lnTo>
                    <a:pt x="1595719" y="3243852"/>
                  </a:lnTo>
                  <a:lnTo>
                    <a:pt x="1548383" y="3244596"/>
                  </a:lnTo>
                  <a:lnTo>
                    <a:pt x="1501048" y="3243852"/>
                  </a:lnTo>
                  <a:lnTo>
                    <a:pt x="1454066" y="3241635"/>
                  </a:lnTo>
                  <a:lnTo>
                    <a:pt x="1407458" y="3237966"/>
                  </a:lnTo>
                  <a:lnTo>
                    <a:pt x="1361243" y="3232866"/>
                  </a:lnTo>
                  <a:lnTo>
                    <a:pt x="1315442" y="3226356"/>
                  </a:lnTo>
                  <a:lnTo>
                    <a:pt x="1270075" y="3218459"/>
                  </a:lnTo>
                  <a:lnTo>
                    <a:pt x="1225162" y="3209193"/>
                  </a:lnTo>
                  <a:lnTo>
                    <a:pt x="1180725" y="3198582"/>
                  </a:lnTo>
                  <a:lnTo>
                    <a:pt x="1136782" y="3186646"/>
                  </a:lnTo>
                  <a:lnTo>
                    <a:pt x="1093354" y="3173407"/>
                  </a:lnTo>
                  <a:lnTo>
                    <a:pt x="1050462" y="3158885"/>
                  </a:lnTo>
                  <a:lnTo>
                    <a:pt x="1008125" y="3143102"/>
                  </a:lnTo>
                  <a:lnTo>
                    <a:pt x="966365" y="3126079"/>
                  </a:lnTo>
                  <a:lnTo>
                    <a:pt x="925201" y="3107837"/>
                  </a:lnTo>
                  <a:lnTo>
                    <a:pt x="884653" y="3088398"/>
                  </a:lnTo>
                  <a:lnTo>
                    <a:pt x="844741" y="3067783"/>
                  </a:lnTo>
                  <a:lnTo>
                    <a:pt x="805487" y="3046012"/>
                  </a:lnTo>
                  <a:lnTo>
                    <a:pt x="766910" y="3023107"/>
                  </a:lnTo>
                  <a:lnTo>
                    <a:pt x="729031" y="2999090"/>
                  </a:lnTo>
                  <a:lnTo>
                    <a:pt x="691869" y="2973982"/>
                  </a:lnTo>
                  <a:lnTo>
                    <a:pt x="655445" y="2947803"/>
                  </a:lnTo>
                  <a:lnTo>
                    <a:pt x="619779" y="2920575"/>
                  </a:lnTo>
                  <a:lnTo>
                    <a:pt x="584892" y="2892319"/>
                  </a:lnTo>
                  <a:lnTo>
                    <a:pt x="550803" y="2863056"/>
                  </a:lnTo>
                  <a:lnTo>
                    <a:pt x="517534" y="2832808"/>
                  </a:lnTo>
                  <a:lnTo>
                    <a:pt x="485103" y="2801596"/>
                  </a:lnTo>
                  <a:lnTo>
                    <a:pt x="453532" y="2769441"/>
                  </a:lnTo>
                  <a:lnTo>
                    <a:pt x="422841" y="2736364"/>
                  </a:lnTo>
                  <a:lnTo>
                    <a:pt x="393050" y="2702386"/>
                  </a:lnTo>
                  <a:lnTo>
                    <a:pt x="364179" y="2667529"/>
                  </a:lnTo>
                  <a:lnTo>
                    <a:pt x="336249" y="2631814"/>
                  </a:lnTo>
                  <a:lnTo>
                    <a:pt x="309279" y="2595262"/>
                  </a:lnTo>
                  <a:lnTo>
                    <a:pt x="283290" y="2557895"/>
                  </a:lnTo>
                  <a:lnTo>
                    <a:pt x="258303" y="2519732"/>
                  </a:lnTo>
                  <a:lnTo>
                    <a:pt x="234336" y="2480797"/>
                  </a:lnTo>
                  <a:lnTo>
                    <a:pt x="211412" y="2441109"/>
                  </a:lnTo>
                  <a:lnTo>
                    <a:pt x="189550" y="2400690"/>
                  </a:lnTo>
                  <a:lnTo>
                    <a:pt x="168770" y="2359562"/>
                  </a:lnTo>
                  <a:lnTo>
                    <a:pt x="149092" y="2317745"/>
                  </a:lnTo>
                  <a:lnTo>
                    <a:pt x="130537" y="2275261"/>
                  </a:lnTo>
                  <a:lnTo>
                    <a:pt x="113126" y="2232131"/>
                  </a:lnTo>
                  <a:lnTo>
                    <a:pt x="96877" y="2188376"/>
                  </a:lnTo>
                  <a:lnTo>
                    <a:pt x="81812" y="2144017"/>
                  </a:lnTo>
                  <a:lnTo>
                    <a:pt x="67951" y="2099076"/>
                  </a:lnTo>
                  <a:lnTo>
                    <a:pt x="55313" y="2053574"/>
                  </a:lnTo>
                  <a:lnTo>
                    <a:pt x="43920" y="2007531"/>
                  </a:lnTo>
                  <a:lnTo>
                    <a:pt x="33792" y="1960970"/>
                  </a:lnTo>
                  <a:lnTo>
                    <a:pt x="24948" y="1913911"/>
                  </a:lnTo>
                  <a:lnTo>
                    <a:pt x="17409" y="1866376"/>
                  </a:lnTo>
                  <a:lnTo>
                    <a:pt x="11196" y="1818386"/>
                  </a:lnTo>
                  <a:lnTo>
                    <a:pt x="6328" y="1769962"/>
                  </a:lnTo>
                  <a:lnTo>
                    <a:pt x="2826" y="1721125"/>
                  </a:lnTo>
                  <a:lnTo>
                    <a:pt x="709" y="1671896"/>
                  </a:lnTo>
                  <a:lnTo>
                    <a:pt x="0" y="1622298"/>
                  </a:lnTo>
                  <a:close/>
                </a:path>
              </a:pathLst>
            </a:custGeom>
            <a:ln w="28956">
              <a:solidFill>
                <a:srgbClr val="A8D0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147175" y="3806444"/>
            <a:ext cx="1220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3E3E3E"/>
                </a:solidFill>
                <a:latin typeface="Arial"/>
                <a:cs typeface="Arial"/>
              </a:rPr>
              <a:t>Select</a:t>
            </a:r>
            <a:r>
              <a:rPr sz="18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Arial"/>
                <a:cs typeface="Arial"/>
              </a:rPr>
              <a:t>Start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25788" y="4592192"/>
            <a:ext cx="1061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3E3E3E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3E3E3E"/>
                </a:solidFill>
                <a:latin typeface="Arial"/>
                <a:cs typeface="Arial"/>
              </a:rPr>
              <a:t>r</a:t>
            </a:r>
            <a:r>
              <a:rPr sz="1800" spc="55" dirty="0">
                <a:solidFill>
                  <a:srgbClr val="3E3E3E"/>
                </a:solidFill>
                <a:latin typeface="Arial"/>
                <a:cs typeface="Arial"/>
              </a:rPr>
              <a:t>ograms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601200" y="4218432"/>
            <a:ext cx="312420" cy="1130935"/>
            <a:chOff x="9601200" y="4218432"/>
            <a:chExt cx="312420" cy="1130935"/>
          </a:xfrm>
        </p:grpSpPr>
        <p:sp>
          <p:nvSpPr>
            <p:cNvPr id="20" name="object 20"/>
            <p:cNvSpPr/>
            <p:nvPr/>
          </p:nvSpPr>
          <p:spPr>
            <a:xfrm>
              <a:off x="9607295" y="4224528"/>
              <a:ext cx="300355" cy="312420"/>
            </a:xfrm>
            <a:custGeom>
              <a:avLst/>
              <a:gdLst/>
              <a:ahLst/>
              <a:cxnLst/>
              <a:rect l="l" t="t" r="r" b="b"/>
              <a:pathLst>
                <a:path w="300354" h="312420">
                  <a:moveTo>
                    <a:pt x="300227" y="0"/>
                  </a:moveTo>
                  <a:lnTo>
                    <a:pt x="150113" y="150113"/>
                  </a:lnTo>
                  <a:lnTo>
                    <a:pt x="0" y="0"/>
                  </a:lnTo>
                  <a:lnTo>
                    <a:pt x="0" y="162306"/>
                  </a:lnTo>
                  <a:lnTo>
                    <a:pt x="150113" y="312420"/>
                  </a:lnTo>
                  <a:lnTo>
                    <a:pt x="300227" y="162306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07295" y="4224528"/>
              <a:ext cx="300355" cy="312420"/>
            </a:xfrm>
            <a:custGeom>
              <a:avLst/>
              <a:gdLst/>
              <a:ahLst/>
              <a:cxnLst/>
              <a:rect l="l" t="t" r="r" b="b"/>
              <a:pathLst>
                <a:path w="300354" h="312420">
                  <a:moveTo>
                    <a:pt x="300227" y="0"/>
                  </a:moveTo>
                  <a:lnTo>
                    <a:pt x="300227" y="162306"/>
                  </a:lnTo>
                  <a:lnTo>
                    <a:pt x="150113" y="312420"/>
                  </a:lnTo>
                  <a:lnTo>
                    <a:pt x="0" y="162306"/>
                  </a:lnTo>
                  <a:lnTo>
                    <a:pt x="0" y="0"/>
                  </a:lnTo>
                  <a:lnTo>
                    <a:pt x="150113" y="150113"/>
                  </a:lnTo>
                  <a:lnTo>
                    <a:pt x="300227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607295" y="5030724"/>
              <a:ext cx="300355" cy="312420"/>
            </a:xfrm>
            <a:custGeom>
              <a:avLst/>
              <a:gdLst/>
              <a:ahLst/>
              <a:cxnLst/>
              <a:rect l="l" t="t" r="r" b="b"/>
              <a:pathLst>
                <a:path w="300354" h="312420">
                  <a:moveTo>
                    <a:pt x="300227" y="0"/>
                  </a:moveTo>
                  <a:lnTo>
                    <a:pt x="150113" y="150113"/>
                  </a:lnTo>
                  <a:lnTo>
                    <a:pt x="0" y="0"/>
                  </a:lnTo>
                  <a:lnTo>
                    <a:pt x="0" y="162305"/>
                  </a:lnTo>
                  <a:lnTo>
                    <a:pt x="150113" y="312420"/>
                  </a:lnTo>
                  <a:lnTo>
                    <a:pt x="300227" y="162305"/>
                  </a:lnTo>
                  <a:lnTo>
                    <a:pt x="300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607295" y="5030724"/>
              <a:ext cx="300355" cy="312420"/>
            </a:xfrm>
            <a:custGeom>
              <a:avLst/>
              <a:gdLst/>
              <a:ahLst/>
              <a:cxnLst/>
              <a:rect l="l" t="t" r="r" b="b"/>
              <a:pathLst>
                <a:path w="300354" h="312420">
                  <a:moveTo>
                    <a:pt x="300227" y="0"/>
                  </a:moveTo>
                  <a:lnTo>
                    <a:pt x="300227" y="162305"/>
                  </a:lnTo>
                  <a:lnTo>
                    <a:pt x="150113" y="312420"/>
                  </a:lnTo>
                  <a:lnTo>
                    <a:pt x="0" y="162305"/>
                  </a:lnTo>
                  <a:lnTo>
                    <a:pt x="0" y="0"/>
                  </a:lnTo>
                  <a:lnTo>
                    <a:pt x="150113" y="150113"/>
                  </a:lnTo>
                  <a:lnTo>
                    <a:pt x="300227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321800" y="5409057"/>
            <a:ext cx="8712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940295" y="4360164"/>
            <a:ext cx="574675" cy="596265"/>
            <a:chOff x="6940295" y="4360164"/>
            <a:chExt cx="574675" cy="596265"/>
          </a:xfrm>
        </p:grpSpPr>
        <p:sp>
          <p:nvSpPr>
            <p:cNvPr id="26" name="object 26"/>
            <p:cNvSpPr/>
            <p:nvPr/>
          </p:nvSpPr>
          <p:spPr>
            <a:xfrm>
              <a:off x="6959345" y="4379214"/>
              <a:ext cx="536575" cy="558165"/>
            </a:xfrm>
            <a:custGeom>
              <a:avLst/>
              <a:gdLst/>
              <a:ahLst/>
              <a:cxnLst/>
              <a:rect l="l" t="t" r="r" b="b"/>
              <a:pathLst>
                <a:path w="536575" h="558164">
                  <a:moveTo>
                    <a:pt x="268224" y="0"/>
                  </a:moveTo>
                  <a:lnTo>
                    <a:pt x="220024" y="4492"/>
                  </a:lnTo>
                  <a:lnTo>
                    <a:pt x="174653" y="17445"/>
                  </a:lnTo>
                  <a:lnTo>
                    <a:pt x="132870" y="38071"/>
                  </a:lnTo>
                  <a:lnTo>
                    <a:pt x="95432" y="65584"/>
                  </a:lnTo>
                  <a:lnTo>
                    <a:pt x="63100" y="99195"/>
                  </a:lnTo>
                  <a:lnTo>
                    <a:pt x="36632" y="138119"/>
                  </a:lnTo>
                  <a:lnTo>
                    <a:pt x="16786" y="181568"/>
                  </a:lnTo>
                  <a:lnTo>
                    <a:pt x="4323" y="228754"/>
                  </a:lnTo>
                  <a:lnTo>
                    <a:pt x="0" y="278891"/>
                  </a:lnTo>
                  <a:lnTo>
                    <a:pt x="4323" y="329029"/>
                  </a:lnTo>
                  <a:lnTo>
                    <a:pt x="16786" y="376215"/>
                  </a:lnTo>
                  <a:lnTo>
                    <a:pt x="36632" y="419664"/>
                  </a:lnTo>
                  <a:lnTo>
                    <a:pt x="63100" y="458588"/>
                  </a:lnTo>
                  <a:lnTo>
                    <a:pt x="95432" y="492199"/>
                  </a:lnTo>
                  <a:lnTo>
                    <a:pt x="132870" y="519712"/>
                  </a:lnTo>
                  <a:lnTo>
                    <a:pt x="174653" y="540338"/>
                  </a:lnTo>
                  <a:lnTo>
                    <a:pt x="220024" y="553291"/>
                  </a:lnTo>
                  <a:lnTo>
                    <a:pt x="268224" y="557784"/>
                  </a:lnTo>
                  <a:lnTo>
                    <a:pt x="316423" y="553291"/>
                  </a:lnTo>
                  <a:lnTo>
                    <a:pt x="361794" y="540338"/>
                  </a:lnTo>
                  <a:lnTo>
                    <a:pt x="403577" y="519712"/>
                  </a:lnTo>
                  <a:lnTo>
                    <a:pt x="441015" y="492199"/>
                  </a:lnTo>
                  <a:lnTo>
                    <a:pt x="473347" y="458588"/>
                  </a:lnTo>
                  <a:lnTo>
                    <a:pt x="499815" y="419664"/>
                  </a:lnTo>
                  <a:lnTo>
                    <a:pt x="519661" y="376215"/>
                  </a:lnTo>
                  <a:lnTo>
                    <a:pt x="532124" y="329029"/>
                  </a:lnTo>
                  <a:lnTo>
                    <a:pt x="536448" y="278891"/>
                  </a:lnTo>
                  <a:lnTo>
                    <a:pt x="532124" y="228754"/>
                  </a:lnTo>
                  <a:lnTo>
                    <a:pt x="519661" y="181568"/>
                  </a:lnTo>
                  <a:lnTo>
                    <a:pt x="499815" y="138119"/>
                  </a:lnTo>
                  <a:lnTo>
                    <a:pt x="473347" y="99195"/>
                  </a:lnTo>
                  <a:lnTo>
                    <a:pt x="441015" y="65584"/>
                  </a:lnTo>
                  <a:lnTo>
                    <a:pt x="403577" y="38071"/>
                  </a:lnTo>
                  <a:lnTo>
                    <a:pt x="361794" y="17445"/>
                  </a:lnTo>
                  <a:lnTo>
                    <a:pt x="316423" y="4492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666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59345" y="4379214"/>
              <a:ext cx="536575" cy="558165"/>
            </a:xfrm>
            <a:custGeom>
              <a:avLst/>
              <a:gdLst/>
              <a:ahLst/>
              <a:cxnLst/>
              <a:rect l="l" t="t" r="r" b="b"/>
              <a:pathLst>
                <a:path w="536575" h="558164">
                  <a:moveTo>
                    <a:pt x="0" y="278891"/>
                  </a:moveTo>
                  <a:lnTo>
                    <a:pt x="4323" y="228754"/>
                  </a:lnTo>
                  <a:lnTo>
                    <a:pt x="16786" y="181568"/>
                  </a:lnTo>
                  <a:lnTo>
                    <a:pt x="36632" y="138119"/>
                  </a:lnTo>
                  <a:lnTo>
                    <a:pt x="63100" y="99195"/>
                  </a:lnTo>
                  <a:lnTo>
                    <a:pt x="95432" y="65584"/>
                  </a:lnTo>
                  <a:lnTo>
                    <a:pt x="132870" y="38071"/>
                  </a:lnTo>
                  <a:lnTo>
                    <a:pt x="174653" y="17445"/>
                  </a:lnTo>
                  <a:lnTo>
                    <a:pt x="220024" y="4492"/>
                  </a:lnTo>
                  <a:lnTo>
                    <a:pt x="268224" y="0"/>
                  </a:lnTo>
                  <a:lnTo>
                    <a:pt x="316423" y="4492"/>
                  </a:lnTo>
                  <a:lnTo>
                    <a:pt x="361794" y="17445"/>
                  </a:lnTo>
                  <a:lnTo>
                    <a:pt x="403577" y="38071"/>
                  </a:lnTo>
                  <a:lnTo>
                    <a:pt x="441015" y="65584"/>
                  </a:lnTo>
                  <a:lnTo>
                    <a:pt x="473347" y="99195"/>
                  </a:lnTo>
                  <a:lnTo>
                    <a:pt x="499815" y="138119"/>
                  </a:lnTo>
                  <a:lnTo>
                    <a:pt x="519661" y="181568"/>
                  </a:lnTo>
                  <a:lnTo>
                    <a:pt x="532124" y="228754"/>
                  </a:lnTo>
                  <a:lnTo>
                    <a:pt x="536448" y="278891"/>
                  </a:lnTo>
                  <a:lnTo>
                    <a:pt x="532124" y="329029"/>
                  </a:lnTo>
                  <a:lnTo>
                    <a:pt x="519661" y="376215"/>
                  </a:lnTo>
                  <a:lnTo>
                    <a:pt x="499815" y="419664"/>
                  </a:lnTo>
                  <a:lnTo>
                    <a:pt x="473347" y="458588"/>
                  </a:lnTo>
                  <a:lnTo>
                    <a:pt x="441015" y="492199"/>
                  </a:lnTo>
                  <a:lnTo>
                    <a:pt x="403577" y="519712"/>
                  </a:lnTo>
                  <a:lnTo>
                    <a:pt x="361794" y="540338"/>
                  </a:lnTo>
                  <a:lnTo>
                    <a:pt x="316423" y="553291"/>
                  </a:lnTo>
                  <a:lnTo>
                    <a:pt x="268224" y="557784"/>
                  </a:lnTo>
                  <a:lnTo>
                    <a:pt x="220024" y="553291"/>
                  </a:lnTo>
                  <a:lnTo>
                    <a:pt x="174653" y="540338"/>
                  </a:lnTo>
                  <a:lnTo>
                    <a:pt x="132870" y="519712"/>
                  </a:lnTo>
                  <a:lnTo>
                    <a:pt x="95432" y="492199"/>
                  </a:lnTo>
                  <a:lnTo>
                    <a:pt x="63100" y="458588"/>
                  </a:lnTo>
                  <a:lnTo>
                    <a:pt x="36632" y="419664"/>
                  </a:lnTo>
                  <a:lnTo>
                    <a:pt x="16786" y="376215"/>
                  </a:lnTo>
                  <a:lnTo>
                    <a:pt x="4323" y="329029"/>
                  </a:lnTo>
                  <a:lnTo>
                    <a:pt x="0" y="27889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059548" y="4501641"/>
            <a:ext cx="334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829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D4DBE4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4352290" y="3547998"/>
            <a:ext cx="778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7806" y="3980802"/>
            <a:ext cx="801395" cy="806843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811015" y="5047234"/>
            <a:ext cx="20777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Arial"/>
                <a:cs typeface="Arial"/>
              </a:rPr>
              <a:t>Double-click </a:t>
            </a:r>
            <a:r>
              <a:rPr sz="1800" spc="75" dirty="0">
                <a:latin typeface="Arial"/>
                <a:cs typeface="Arial"/>
              </a:rPr>
              <a:t>the 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Tableau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public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icon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on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your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desktop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0" y="2744216"/>
            <a:ext cx="347599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start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page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in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 </a:t>
            </a:r>
            <a:r>
              <a:rPr sz="2200" spc="25" dirty="0">
                <a:solidFill>
                  <a:srgbClr val="3E3E3E"/>
                </a:solidFill>
                <a:latin typeface="Arial"/>
                <a:cs typeface="Arial"/>
              </a:rPr>
              <a:t> Public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central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location.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65" dirty="0">
                <a:solidFill>
                  <a:srgbClr val="3E3E3E"/>
                </a:solidFill>
                <a:latin typeface="Arial"/>
                <a:cs typeface="Arial"/>
              </a:rPr>
              <a:t>Through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0" dirty="0">
                <a:solidFill>
                  <a:srgbClr val="3E3E3E"/>
                </a:solidFill>
                <a:latin typeface="Arial"/>
                <a:cs typeface="Arial"/>
              </a:rPr>
              <a:t>this,</a:t>
            </a:r>
            <a:r>
              <a:rPr sz="22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5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3E3E3E"/>
                </a:solidFill>
                <a:latin typeface="Arial"/>
                <a:cs typeface="Arial"/>
              </a:rPr>
              <a:t>can: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1800" y="3749700"/>
            <a:ext cx="3470910" cy="286829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395"/>
              </a:spcBef>
              <a:buClr>
                <a:srgbClr val="000000"/>
              </a:buClr>
              <a:buFont typeface="Arial"/>
              <a:buChar char="•"/>
              <a:tabLst>
                <a:tab pos="469900" algn="l"/>
              </a:tabLst>
            </a:pPr>
            <a:r>
              <a:rPr sz="2200" b="1" spc="25" dirty="0">
                <a:solidFill>
                  <a:srgbClr val="EC7C30"/>
                </a:solidFill>
                <a:latin typeface="Arial"/>
                <a:cs typeface="Arial"/>
              </a:rPr>
              <a:t>Connect</a:t>
            </a:r>
            <a:r>
              <a:rPr sz="2200" b="1" spc="-35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your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50" dirty="0">
                <a:solidFill>
                  <a:srgbClr val="3E3E3E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 marL="469900" marR="5080" indent="-457200" algn="just">
              <a:lnSpc>
                <a:spcPct val="100000"/>
              </a:lnSpc>
              <a:spcBef>
                <a:spcPts val="1295"/>
              </a:spcBef>
              <a:buClr>
                <a:srgbClr val="000000"/>
              </a:buClr>
              <a:buFont typeface="Arial"/>
              <a:buChar char="•"/>
              <a:tabLst>
                <a:tab pos="469900" algn="l"/>
              </a:tabLst>
            </a:pPr>
            <a:r>
              <a:rPr sz="2200" b="1" spc="-80" dirty="0">
                <a:solidFill>
                  <a:srgbClr val="00CC99"/>
                </a:solidFill>
                <a:latin typeface="Arial"/>
                <a:cs typeface="Arial"/>
              </a:rPr>
              <a:t>Access</a:t>
            </a:r>
            <a:r>
              <a:rPr sz="2200" b="1" spc="-70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2200" b="1" spc="65" dirty="0">
                <a:solidFill>
                  <a:srgbClr val="00CC99"/>
                </a:solidFill>
                <a:latin typeface="Arial"/>
                <a:cs typeface="Arial"/>
              </a:rPr>
              <a:t>(through</a:t>
            </a:r>
            <a:r>
              <a:rPr sz="2200" b="1" spc="-10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2200" b="1" spc="50" dirty="0">
                <a:solidFill>
                  <a:srgbClr val="00CC99"/>
                </a:solidFill>
                <a:latin typeface="Arial"/>
                <a:cs typeface="Arial"/>
              </a:rPr>
              <a:t>open </a:t>
            </a:r>
            <a:r>
              <a:rPr sz="2200" b="1" spc="-600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2200" b="1" spc="25" dirty="0">
                <a:solidFill>
                  <a:srgbClr val="00CC99"/>
                </a:solidFill>
                <a:latin typeface="Arial"/>
                <a:cs typeface="Arial"/>
              </a:rPr>
              <a:t>section) </a:t>
            </a:r>
            <a:r>
              <a:rPr sz="2200" spc="100" dirty="0">
                <a:solidFill>
                  <a:srgbClr val="3E3E3E"/>
                </a:solidFill>
                <a:latin typeface="Arial"/>
                <a:cs typeface="Arial"/>
              </a:rPr>
              <a:t>most </a:t>
            </a:r>
            <a:r>
              <a:rPr sz="2200" spc="55" dirty="0">
                <a:solidFill>
                  <a:srgbClr val="3E3E3E"/>
                </a:solidFill>
                <a:latin typeface="Arial"/>
                <a:cs typeface="Arial"/>
              </a:rPr>
              <a:t>recently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3E3E3E"/>
                </a:solidFill>
                <a:latin typeface="Arial"/>
                <a:cs typeface="Arial"/>
              </a:rPr>
              <a:t>used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Arial"/>
                <a:cs typeface="Arial"/>
              </a:rPr>
              <a:t>workbooks.</a:t>
            </a:r>
            <a:endParaRPr sz="2200">
              <a:latin typeface="Arial"/>
              <a:cs typeface="Arial"/>
            </a:endParaRPr>
          </a:p>
          <a:p>
            <a:pPr marL="469900" marR="337820" indent="-457200">
              <a:lnSpc>
                <a:spcPct val="100000"/>
              </a:lnSpc>
              <a:spcBef>
                <a:spcPts val="1310"/>
              </a:spcBef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200" b="1" spc="10" dirty="0">
                <a:solidFill>
                  <a:srgbClr val="538135"/>
                </a:solidFill>
                <a:latin typeface="Arial"/>
                <a:cs typeface="Arial"/>
              </a:rPr>
              <a:t>Discover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content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85" dirty="0">
                <a:solidFill>
                  <a:srgbClr val="3E3E3E"/>
                </a:solidFill>
                <a:latin typeface="Arial"/>
                <a:cs typeface="Arial"/>
              </a:rPr>
              <a:t>produced </a:t>
            </a:r>
            <a:r>
              <a:rPr sz="2200" spc="60" dirty="0">
                <a:solidFill>
                  <a:srgbClr val="3E3E3E"/>
                </a:solidFill>
                <a:latin typeface="Arial"/>
                <a:cs typeface="Arial"/>
              </a:rPr>
              <a:t>by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the </a:t>
            </a:r>
            <a:r>
              <a:rPr sz="2200" spc="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Arial"/>
                <a:cs typeface="Arial"/>
              </a:rPr>
              <a:t>Tableau</a:t>
            </a:r>
            <a:r>
              <a:rPr sz="2200" spc="-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90" dirty="0">
                <a:solidFill>
                  <a:srgbClr val="3E3E3E"/>
                </a:solidFill>
                <a:latin typeface="Arial"/>
                <a:cs typeface="Arial"/>
              </a:rPr>
              <a:t>community.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6958" y="1208023"/>
            <a:ext cx="29425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4110" marR="5080" indent="-1122045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</a:t>
            </a:r>
            <a:r>
              <a:rPr sz="2000" b="1" spc="-35" dirty="0">
                <a:solidFill>
                  <a:srgbClr val="7E7E7E"/>
                </a:solidFill>
                <a:latin typeface="Tahoma"/>
                <a:cs typeface="Tahoma"/>
              </a:rPr>
              <a:t>PLORING</a:t>
            </a:r>
            <a:r>
              <a:rPr sz="2000" b="1" spc="-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7E7E7E"/>
                </a:solidFill>
                <a:latin typeface="Tahoma"/>
                <a:cs typeface="Tahoma"/>
              </a:rPr>
              <a:t>THE</a:t>
            </a:r>
            <a:r>
              <a:rPr sz="2000" b="1" spc="-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7E7E7E"/>
                </a:solidFill>
                <a:latin typeface="Tahoma"/>
                <a:cs typeface="Tahoma"/>
              </a:rPr>
              <a:t>S</a:t>
            </a:r>
            <a:r>
              <a:rPr sz="2000" b="1" spc="-20" dirty="0">
                <a:solidFill>
                  <a:srgbClr val="7E7E7E"/>
                </a:solidFill>
                <a:latin typeface="Tahoma"/>
                <a:cs typeface="Tahoma"/>
              </a:rPr>
              <a:t>TART  </a:t>
            </a:r>
            <a:r>
              <a:rPr sz="2000" b="1" spc="-25" dirty="0">
                <a:solidFill>
                  <a:srgbClr val="7E7E7E"/>
                </a:solidFill>
                <a:latin typeface="Tahoma"/>
                <a:cs typeface="Tahoma"/>
              </a:rPr>
              <a:t>PAGE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896" y="2182367"/>
            <a:ext cx="10131552" cy="5907023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25084" y="2162555"/>
          <a:ext cx="10131425" cy="590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7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C55A11"/>
                      </a:solidFill>
                      <a:prstDash val="solid"/>
                    </a:lnL>
                    <a:lnR w="38100">
                      <a:solidFill>
                        <a:srgbClr val="00CC99"/>
                      </a:solidFill>
                      <a:prstDash val="solid"/>
                    </a:lnR>
                    <a:lnT w="57150">
                      <a:solidFill>
                        <a:srgbClr val="C55A11"/>
                      </a:solidFill>
                      <a:prstDash val="solid"/>
                    </a:lnT>
                    <a:lnB w="38100">
                      <a:solidFill>
                        <a:srgbClr val="C55A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CC99"/>
                      </a:solidFill>
                      <a:prstDash val="solid"/>
                    </a:lnL>
                    <a:lnR w="38100">
                      <a:solidFill>
                        <a:srgbClr val="538135"/>
                      </a:solidFill>
                      <a:prstDash val="solid"/>
                    </a:lnR>
                    <a:lnT w="57150">
                      <a:solidFill>
                        <a:srgbClr val="00CC99"/>
                      </a:solidFill>
                      <a:prstDash val="solid"/>
                    </a:lnT>
                    <a:lnB w="38100">
                      <a:solidFill>
                        <a:srgbClr val="00CC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38135"/>
                      </a:solidFill>
                      <a:prstDash val="solid"/>
                    </a:lnL>
                    <a:lnR w="38100">
                      <a:solidFill>
                        <a:srgbClr val="538135"/>
                      </a:solidFill>
                      <a:prstDash val="solid"/>
                    </a:lnR>
                    <a:lnT w="57150">
                      <a:solidFill>
                        <a:srgbClr val="538135"/>
                      </a:solidFill>
                      <a:prstDash val="solid"/>
                    </a:lnT>
                    <a:lnB w="38100">
                      <a:solidFill>
                        <a:srgbClr val="53813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8295AF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4534" y="1214755"/>
            <a:ext cx="6238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" dirty="0">
                <a:solidFill>
                  <a:srgbClr val="7E7E7E"/>
                </a:solidFill>
                <a:latin typeface="Tahoma"/>
                <a:cs typeface="Tahoma"/>
              </a:rPr>
              <a:t>EXPLORING</a:t>
            </a:r>
            <a:r>
              <a:rPr sz="2000" b="1" spc="-10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7E7E7E"/>
                </a:solidFill>
                <a:latin typeface="Tahoma"/>
                <a:cs typeface="Tahoma"/>
              </a:rPr>
              <a:t>THE</a:t>
            </a:r>
            <a:r>
              <a:rPr sz="2000" b="1" spc="-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45" dirty="0">
                <a:solidFill>
                  <a:srgbClr val="7E7E7E"/>
                </a:solidFill>
                <a:latin typeface="Tahoma"/>
                <a:cs typeface="Tahoma"/>
              </a:rPr>
              <a:t>START</a:t>
            </a:r>
            <a:r>
              <a:rPr sz="2000" b="1" spc="-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7E7E7E"/>
                </a:solidFill>
                <a:latin typeface="Tahoma"/>
                <a:cs typeface="Tahoma"/>
              </a:rPr>
              <a:t>PAGE:</a:t>
            </a:r>
            <a:r>
              <a:rPr sz="2000" b="1" spc="-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5" dirty="0">
                <a:solidFill>
                  <a:srgbClr val="7E7E7E"/>
                </a:solidFill>
                <a:latin typeface="Tahoma"/>
                <a:cs typeface="Tahoma"/>
              </a:rPr>
              <a:t>CONNECT</a:t>
            </a:r>
            <a:r>
              <a:rPr sz="2000" b="1" spc="-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7E7E7E"/>
                </a:solidFill>
                <a:latin typeface="Tahoma"/>
                <a:cs typeface="Tahoma"/>
              </a:rPr>
              <a:t>SECTION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13305" y="2162301"/>
            <a:ext cx="13983335" cy="5947410"/>
            <a:chOff x="1813305" y="2162301"/>
            <a:chExt cx="13983335" cy="5947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896" y="2182367"/>
              <a:ext cx="10131552" cy="59070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34990" y="2172461"/>
              <a:ext cx="10151745" cy="5927090"/>
            </a:xfrm>
            <a:custGeom>
              <a:avLst/>
              <a:gdLst/>
              <a:ahLst/>
              <a:cxnLst/>
              <a:rect l="l" t="t" r="r" b="b"/>
              <a:pathLst>
                <a:path w="10151744" h="5927090">
                  <a:moveTo>
                    <a:pt x="0" y="5926836"/>
                  </a:moveTo>
                  <a:lnTo>
                    <a:pt x="10151364" y="5926836"/>
                  </a:lnTo>
                  <a:lnTo>
                    <a:pt x="10151364" y="0"/>
                  </a:lnTo>
                  <a:lnTo>
                    <a:pt x="0" y="0"/>
                  </a:lnTo>
                  <a:lnTo>
                    <a:pt x="0" y="5926836"/>
                  </a:lnTo>
                  <a:close/>
                </a:path>
              </a:pathLst>
            </a:custGeom>
            <a:ln w="19812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45658" y="2183129"/>
              <a:ext cx="1286510" cy="5907405"/>
            </a:xfrm>
            <a:custGeom>
              <a:avLst/>
              <a:gdLst/>
              <a:ahLst/>
              <a:cxnLst/>
              <a:rect l="l" t="t" r="r" b="b"/>
              <a:pathLst>
                <a:path w="1286509" h="5907405">
                  <a:moveTo>
                    <a:pt x="0" y="5907024"/>
                  </a:moveTo>
                  <a:lnTo>
                    <a:pt x="1286256" y="5907024"/>
                  </a:lnTo>
                  <a:lnTo>
                    <a:pt x="1286256" y="0"/>
                  </a:lnTo>
                  <a:lnTo>
                    <a:pt x="0" y="0"/>
                  </a:lnTo>
                  <a:lnTo>
                    <a:pt x="0" y="5907024"/>
                  </a:lnTo>
                  <a:close/>
                </a:path>
              </a:pathLst>
            </a:custGeom>
            <a:ln w="381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88302" y="2183129"/>
              <a:ext cx="7269480" cy="5907405"/>
            </a:xfrm>
            <a:custGeom>
              <a:avLst/>
              <a:gdLst/>
              <a:ahLst/>
              <a:cxnLst/>
              <a:rect l="l" t="t" r="r" b="b"/>
              <a:pathLst>
                <a:path w="7269480" h="5907405">
                  <a:moveTo>
                    <a:pt x="0" y="5907024"/>
                  </a:moveTo>
                  <a:lnTo>
                    <a:pt x="7269479" y="5907024"/>
                  </a:lnTo>
                  <a:lnTo>
                    <a:pt x="7269479" y="0"/>
                  </a:lnTo>
                  <a:lnTo>
                    <a:pt x="0" y="0"/>
                  </a:lnTo>
                  <a:lnTo>
                    <a:pt x="0" y="5907024"/>
                  </a:lnTo>
                  <a:close/>
                </a:path>
              </a:pathLst>
            </a:custGeom>
            <a:ln w="38100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12646" y="2183129"/>
              <a:ext cx="1464945" cy="5907405"/>
            </a:xfrm>
            <a:custGeom>
              <a:avLst/>
              <a:gdLst/>
              <a:ahLst/>
              <a:cxnLst/>
              <a:rect l="l" t="t" r="r" b="b"/>
              <a:pathLst>
                <a:path w="1464944" h="5907405">
                  <a:moveTo>
                    <a:pt x="0" y="5907024"/>
                  </a:moveTo>
                  <a:lnTo>
                    <a:pt x="1464563" y="5907024"/>
                  </a:lnTo>
                  <a:lnTo>
                    <a:pt x="1464563" y="0"/>
                  </a:lnTo>
                  <a:lnTo>
                    <a:pt x="0" y="0"/>
                  </a:lnTo>
                  <a:lnTo>
                    <a:pt x="0" y="5907024"/>
                  </a:lnTo>
                  <a:close/>
                </a:path>
              </a:pathLst>
            </a:custGeom>
            <a:ln w="38100">
              <a:solidFill>
                <a:srgbClr val="5381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14138" y="2768345"/>
              <a:ext cx="732155" cy="0"/>
            </a:xfrm>
            <a:custGeom>
              <a:avLst/>
              <a:gdLst/>
              <a:ahLst/>
              <a:cxnLst/>
              <a:rect l="l" t="t" r="r" b="b"/>
              <a:pathLst>
                <a:path w="732154">
                  <a:moveTo>
                    <a:pt x="0" y="0"/>
                  </a:moveTo>
                  <a:lnTo>
                    <a:pt x="731901" y="0"/>
                  </a:lnTo>
                </a:path>
              </a:pathLst>
            </a:custGeom>
            <a:ln w="38100">
              <a:solidFill>
                <a:srgbClr val="EC7C3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19655" y="2182367"/>
              <a:ext cx="2859405" cy="2496820"/>
            </a:xfrm>
            <a:custGeom>
              <a:avLst/>
              <a:gdLst/>
              <a:ahLst/>
              <a:cxnLst/>
              <a:rect l="l" t="t" r="r" b="b"/>
              <a:pathLst>
                <a:path w="2859404" h="2496820">
                  <a:moveTo>
                    <a:pt x="2859023" y="0"/>
                  </a:moveTo>
                  <a:lnTo>
                    <a:pt x="0" y="0"/>
                  </a:lnTo>
                  <a:lnTo>
                    <a:pt x="0" y="2496312"/>
                  </a:lnTo>
                  <a:lnTo>
                    <a:pt x="2859023" y="2496312"/>
                  </a:lnTo>
                  <a:lnTo>
                    <a:pt x="2859023" y="0"/>
                  </a:lnTo>
                  <a:close/>
                </a:path>
              </a:pathLst>
            </a:custGeom>
            <a:solidFill>
              <a:srgbClr val="25B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19655" y="2182367"/>
              <a:ext cx="2859405" cy="2496820"/>
            </a:xfrm>
            <a:custGeom>
              <a:avLst/>
              <a:gdLst/>
              <a:ahLst/>
              <a:cxnLst/>
              <a:rect l="l" t="t" r="r" b="b"/>
              <a:pathLst>
                <a:path w="2859404" h="2496820">
                  <a:moveTo>
                    <a:pt x="0" y="2496312"/>
                  </a:moveTo>
                  <a:lnTo>
                    <a:pt x="2859023" y="2496312"/>
                  </a:lnTo>
                  <a:lnTo>
                    <a:pt x="2859023" y="0"/>
                  </a:lnTo>
                  <a:lnTo>
                    <a:pt x="0" y="0"/>
                  </a:lnTo>
                  <a:lnTo>
                    <a:pt x="0" y="2496312"/>
                  </a:lnTo>
                  <a:close/>
                </a:path>
              </a:pathLst>
            </a:custGeom>
            <a:ln w="12192">
              <a:solidFill>
                <a:srgbClr val="25B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0204" y="2630423"/>
              <a:ext cx="233679" cy="276225"/>
            </a:xfrm>
            <a:custGeom>
              <a:avLst/>
              <a:gdLst/>
              <a:ahLst/>
              <a:cxnLst/>
              <a:rect l="l" t="t" r="r" b="b"/>
              <a:pathLst>
                <a:path w="233679" h="276225">
                  <a:moveTo>
                    <a:pt x="0" y="0"/>
                  </a:moveTo>
                  <a:lnTo>
                    <a:pt x="0" y="275843"/>
                  </a:lnTo>
                  <a:lnTo>
                    <a:pt x="233172" y="137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B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80204" y="2630423"/>
              <a:ext cx="233679" cy="276225"/>
            </a:xfrm>
            <a:custGeom>
              <a:avLst/>
              <a:gdLst/>
              <a:ahLst/>
              <a:cxnLst/>
              <a:rect l="l" t="t" r="r" b="b"/>
              <a:pathLst>
                <a:path w="233679" h="276225">
                  <a:moveTo>
                    <a:pt x="0" y="275843"/>
                  </a:moveTo>
                  <a:lnTo>
                    <a:pt x="233172" y="137922"/>
                  </a:lnTo>
                  <a:lnTo>
                    <a:pt x="0" y="0"/>
                  </a:lnTo>
                  <a:lnTo>
                    <a:pt x="0" y="275843"/>
                  </a:lnTo>
                  <a:close/>
                </a:path>
              </a:pathLst>
            </a:custGeom>
            <a:ln w="12192">
              <a:solidFill>
                <a:srgbClr val="25B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69947" y="2240279"/>
              <a:ext cx="2743200" cy="2377440"/>
            </a:xfrm>
            <a:custGeom>
              <a:avLst/>
              <a:gdLst/>
              <a:ahLst/>
              <a:cxnLst/>
              <a:rect l="l" t="t" r="r" b="b"/>
              <a:pathLst>
                <a:path w="2743200" h="2377440">
                  <a:moveTo>
                    <a:pt x="2743200" y="0"/>
                  </a:moveTo>
                  <a:lnTo>
                    <a:pt x="0" y="0"/>
                  </a:lnTo>
                  <a:lnTo>
                    <a:pt x="0" y="2377439"/>
                  </a:lnTo>
                  <a:lnTo>
                    <a:pt x="2743200" y="2377439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69947" y="2240279"/>
              <a:ext cx="2743200" cy="2377440"/>
            </a:xfrm>
            <a:custGeom>
              <a:avLst/>
              <a:gdLst/>
              <a:ahLst/>
              <a:cxnLst/>
              <a:rect l="l" t="t" r="r" b="b"/>
              <a:pathLst>
                <a:path w="2743200" h="2377440">
                  <a:moveTo>
                    <a:pt x="0" y="2377439"/>
                  </a:moveTo>
                  <a:lnTo>
                    <a:pt x="2743200" y="2377439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2377439"/>
                  </a:lnTo>
                  <a:close/>
                </a:path>
              </a:pathLst>
            </a:custGeom>
            <a:ln w="12192">
              <a:solidFill>
                <a:srgbClr val="25B7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69948" y="2240279"/>
            <a:ext cx="2743200" cy="237744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37160" marR="94615">
              <a:lnSpc>
                <a:spcPct val="100000"/>
              </a:lnSpc>
              <a:spcBef>
                <a:spcPts val="1630"/>
              </a:spcBef>
            </a:pPr>
            <a:r>
              <a:rPr sz="2000" spc="35" dirty="0">
                <a:solidFill>
                  <a:srgbClr val="3E3E3E"/>
                </a:solidFill>
                <a:latin typeface="Arial"/>
                <a:cs typeface="Arial"/>
              </a:rPr>
              <a:t>Connect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section </a:t>
            </a:r>
            <a:r>
              <a:rPr sz="2000" spc="30" dirty="0">
                <a:solidFill>
                  <a:srgbClr val="3E3E3E"/>
                </a:solidFill>
                <a:latin typeface="Arial"/>
                <a:cs typeface="Arial"/>
              </a:rPr>
              <a:t>lists </a:t>
            </a:r>
            <a:r>
              <a:rPr sz="2000" spc="-5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different</a:t>
            </a:r>
            <a:r>
              <a:rPr sz="2000" spc="-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Arial"/>
                <a:cs typeface="Arial"/>
              </a:rPr>
              <a:t>connectivity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3E3E3E"/>
                </a:solidFill>
                <a:latin typeface="Arial"/>
                <a:cs typeface="Arial"/>
              </a:rPr>
              <a:t>options </a:t>
            </a:r>
            <a:r>
              <a:rPr sz="2000" spc="55" dirty="0">
                <a:solidFill>
                  <a:srgbClr val="3E3E3E"/>
                </a:solidFill>
                <a:latin typeface="Arial"/>
                <a:cs typeface="Arial"/>
              </a:rPr>
              <a:t>(to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2000" spc="40" dirty="0">
                <a:solidFill>
                  <a:srgbClr val="3E3E3E"/>
                </a:solidFill>
                <a:latin typeface="Arial"/>
                <a:cs typeface="Arial"/>
              </a:rPr>
              <a:t>file, </a:t>
            </a:r>
            <a:r>
              <a:rPr sz="2000" spc="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Arial"/>
                <a:cs typeface="Arial"/>
              </a:rPr>
              <a:t>server,</a:t>
            </a:r>
            <a:r>
              <a:rPr sz="2000" spc="-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25" dirty="0">
                <a:solidFill>
                  <a:srgbClr val="3E3E3E"/>
                </a:solidFill>
                <a:latin typeface="Arial"/>
                <a:cs typeface="Arial"/>
              </a:rPr>
              <a:t>or</a:t>
            </a:r>
            <a:r>
              <a:rPr sz="20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saved</a:t>
            </a:r>
            <a:r>
              <a:rPr sz="20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000" spc="-5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sources) </a:t>
            </a:r>
            <a:r>
              <a:rPr sz="2000" spc="90" dirty="0">
                <a:solidFill>
                  <a:srgbClr val="3E3E3E"/>
                </a:solidFill>
                <a:latin typeface="Arial"/>
                <a:cs typeface="Arial"/>
              </a:rPr>
              <a:t>offered </a:t>
            </a:r>
            <a:r>
              <a:rPr sz="2000" spc="60" dirty="0">
                <a:solidFill>
                  <a:srgbClr val="3E3E3E"/>
                </a:solidFill>
                <a:latin typeface="Arial"/>
                <a:cs typeface="Arial"/>
              </a:rPr>
              <a:t>by </a:t>
            </a:r>
            <a:r>
              <a:rPr sz="2000" spc="6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Arial"/>
                <a:cs typeface="Arial"/>
              </a:rPr>
              <a:t>Tableau.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51753" y="2635757"/>
            <a:ext cx="878205" cy="292735"/>
          </a:xfrm>
          <a:custGeom>
            <a:avLst/>
            <a:gdLst/>
            <a:ahLst/>
            <a:cxnLst/>
            <a:rect l="l" t="t" r="r" b="b"/>
            <a:pathLst>
              <a:path w="878204" h="292735">
                <a:moveTo>
                  <a:pt x="0" y="292608"/>
                </a:moveTo>
                <a:lnTo>
                  <a:pt x="877824" y="292608"/>
                </a:lnTo>
                <a:lnTo>
                  <a:pt x="877824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3810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11904" y="268350"/>
            <a:ext cx="86302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Getting</a:t>
            </a:r>
            <a:r>
              <a:rPr spc="-125" dirty="0"/>
              <a:t> </a:t>
            </a:r>
            <a:r>
              <a:rPr spc="55" dirty="0"/>
              <a:t>Started</a:t>
            </a:r>
            <a:r>
              <a:rPr spc="-110" dirty="0"/>
              <a:t> </a:t>
            </a:r>
            <a:r>
              <a:rPr spc="95" dirty="0"/>
              <a:t>with</a:t>
            </a:r>
            <a:r>
              <a:rPr spc="-110" dirty="0"/>
              <a:t> </a:t>
            </a:r>
            <a:r>
              <a:rPr spc="50" dirty="0"/>
              <a:t>Tableau</a:t>
            </a:r>
            <a:r>
              <a:rPr spc="-95" dirty="0"/>
              <a:t> </a:t>
            </a:r>
            <a:r>
              <a:rPr spc="75" dirty="0"/>
              <a:t>Application</a:t>
            </a: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523" y="1633727"/>
          <a:ext cx="1402080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  <a:spcBef>
                          <a:spcPts val="400"/>
                        </a:spcBef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Opening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>
                        <a:lnSpc>
                          <a:spcPts val="2180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270" algn="ctr">
                        <a:lnSpc>
                          <a:spcPts val="2255"/>
                        </a:lnSpc>
                      </a:pPr>
                      <a:r>
                        <a:rPr sz="1900" spc="50" dirty="0">
                          <a:latin typeface="Arial"/>
                          <a:cs typeface="Arial"/>
                        </a:rPr>
                        <a:t>Application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9144" y="2840735"/>
            <a:ext cx="1399540" cy="1057910"/>
          </a:xfrm>
          <a:prstGeom prst="rect">
            <a:avLst/>
          </a:prstGeom>
          <a:solidFill>
            <a:srgbClr val="8295AF"/>
          </a:solidFill>
          <a:ln w="12192">
            <a:solidFill>
              <a:srgbClr val="BEBEBE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56845" marR="182245" algn="ctr">
              <a:lnSpc>
                <a:spcPct val="100000"/>
              </a:lnSpc>
              <a:spcBef>
                <a:spcPts val="905"/>
              </a:spcBef>
            </a:pPr>
            <a:r>
              <a:rPr sz="1900" spc="-30" dirty="0">
                <a:latin typeface="Arial"/>
                <a:cs typeface="Arial"/>
              </a:rPr>
              <a:t>Ex</a:t>
            </a:r>
            <a:r>
              <a:rPr sz="1900" spc="-25" dirty="0">
                <a:latin typeface="Arial"/>
                <a:cs typeface="Arial"/>
              </a:rPr>
              <a:t>p</a:t>
            </a:r>
            <a:r>
              <a:rPr sz="1900" spc="100" dirty="0">
                <a:latin typeface="Arial"/>
                <a:cs typeface="Arial"/>
              </a:rPr>
              <a:t>lo</a:t>
            </a:r>
            <a:r>
              <a:rPr sz="1900" spc="70" dirty="0">
                <a:latin typeface="Arial"/>
                <a:cs typeface="Arial"/>
              </a:rPr>
              <a:t>r</a:t>
            </a:r>
            <a:r>
              <a:rPr sz="1900" spc="40" dirty="0">
                <a:latin typeface="Arial"/>
                <a:cs typeface="Arial"/>
              </a:rPr>
              <a:t>ing  </a:t>
            </a:r>
            <a:r>
              <a:rPr sz="1900" spc="80" dirty="0">
                <a:latin typeface="Arial"/>
                <a:cs typeface="Arial"/>
              </a:rPr>
              <a:t>the </a:t>
            </a:r>
            <a:r>
              <a:rPr sz="1900" spc="35" dirty="0">
                <a:latin typeface="Arial"/>
                <a:cs typeface="Arial"/>
              </a:rPr>
              <a:t>Start </a:t>
            </a:r>
            <a:r>
              <a:rPr sz="1900" spc="-51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Page</a:t>
            </a:r>
            <a:endParaRPr sz="19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288" y="4037076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marL="10160" algn="ctr">
                        <a:lnSpc>
                          <a:spcPts val="2205"/>
                        </a:lnSpc>
                        <a:spcBef>
                          <a:spcPts val="450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10795" algn="ctr">
                        <a:lnSpc>
                          <a:spcPts val="2180"/>
                        </a:lnSpc>
                      </a:pPr>
                      <a:r>
                        <a:rPr sz="1900" spc="8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35" dirty="0">
                          <a:latin typeface="Arial"/>
                          <a:cs typeface="Arial"/>
                        </a:rPr>
                        <a:t>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marL="11430" algn="ctr">
                        <a:lnSpc>
                          <a:spcPts val="2255"/>
                        </a:lnSpc>
                      </a:pPr>
                      <a:r>
                        <a:rPr sz="1900" spc="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9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Page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2859" y="5239511"/>
          <a:ext cx="139890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16510" algn="ctr">
                        <a:lnSpc>
                          <a:spcPts val="2205"/>
                        </a:lnSpc>
                        <a:spcBef>
                          <a:spcPts val="969"/>
                        </a:spcBef>
                      </a:pPr>
                      <a:r>
                        <a:rPr sz="1900" spc="35" dirty="0">
                          <a:latin typeface="Arial"/>
                          <a:cs typeface="Arial"/>
                        </a:rPr>
                        <a:t>Exploring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15240" algn="ctr">
                        <a:lnSpc>
                          <a:spcPts val="2185"/>
                        </a:lnSpc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15240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Workspace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4383" y="6440423"/>
          <a:ext cx="1398905" cy="1057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60325" algn="ctr">
                        <a:lnSpc>
                          <a:spcPts val="2205"/>
                        </a:lnSpc>
                        <a:spcBef>
                          <a:spcPts val="965"/>
                        </a:spcBef>
                      </a:pPr>
                      <a:r>
                        <a:rPr sz="1900" spc="15" dirty="0">
                          <a:latin typeface="Arial"/>
                          <a:cs typeface="Arial"/>
                        </a:rPr>
                        <a:t>Tableau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BEBEBE"/>
                      </a:solidFill>
                      <a:prstDash val="solid"/>
                    </a:lnT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60960" algn="ctr">
                        <a:lnSpc>
                          <a:spcPts val="2180"/>
                        </a:lnSpc>
                      </a:pPr>
                      <a:r>
                        <a:rPr sz="1900" spc="-25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and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62865" algn="ctr">
                        <a:lnSpc>
                          <a:spcPts val="2255"/>
                        </a:lnSpc>
                      </a:pPr>
                      <a:r>
                        <a:rPr sz="1900" spc="20" dirty="0">
                          <a:latin typeface="Arial"/>
                          <a:cs typeface="Arial"/>
                        </a:rPr>
                        <a:t>Folders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BEBEBE"/>
                      </a:solidFill>
                      <a:prstDash val="solid"/>
                    </a:lnL>
                    <a:lnR w="12700">
                      <a:solidFill>
                        <a:srgbClr val="BEBEBE"/>
                      </a:solidFill>
                      <a:prstDash val="solid"/>
                    </a:lnR>
                    <a:lnB w="12700">
                      <a:solidFill>
                        <a:srgbClr val="BEBEBE"/>
                      </a:solidFill>
                      <a:prstDash val="solid"/>
                    </a:lnB>
                    <a:solidFill>
                      <a:srgbClr val="D4DB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4018</Words>
  <Application>Microsoft Office PowerPoint</Application>
  <PresentationFormat>Custom</PresentationFormat>
  <Paragraphs>803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Courier New</vt:lpstr>
      <vt:lpstr>Myriad Pro SemiExt</vt:lpstr>
      <vt:lpstr>Tahoma</vt:lpstr>
      <vt:lpstr>Times New Roman</vt:lpstr>
      <vt:lpstr>Office Theme</vt:lpstr>
      <vt:lpstr>Tableau Desktop 10 Qualified Associate Lesson 01—Exploring Tableau Interface</vt:lpstr>
      <vt:lpstr>What’s In It For Me</vt:lpstr>
      <vt:lpstr>Quick Recap: Why Tableau?</vt:lpstr>
      <vt:lpstr>Quick Recap: Why Tableau?</vt:lpstr>
      <vt:lpstr>Download Tableau Desktop Public</vt:lpstr>
      <vt:lpstr>Introduction to Tableau Interface</vt:lpstr>
      <vt:lpstr>Getting Started with Tableau Application</vt:lpstr>
      <vt:lpstr>Getting Started with Tableau Application</vt:lpstr>
      <vt:lpstr>Getting Started with Tableau Application</vt:lpstr>
      <vt:lpstr>Getting Started with Tableau Application</vt:lpstr>
      <vt:lpstr>Getting Started with Tableau Application</vt:lpstr>
      <vt:lpstr>Getting Started with Tableau Application</vt:lpstr>
      <vt:lpstr>Getting Started with Tableau Application</vt:lpstr>
      <vt:lpstr>Getting Started with Tableau Application</vt:lpstr>
      <vt:lpstr>Getting Started with Tableau Application</vt:lpstr>
      <vt:lpstr>Getting Started with Tableau Application</vt:lpstr>
      <vt:lpstr>Getting Started with Tableau Application</vt:lpstr>
      <vt:lpstr>Getting Started with Tableau Application</vt:lpstr>
      <vt:lpstr>Getting Started with Tableau Application</vt:lpstr>
      <vt:lpstr>Getting Started with Tableau Application</vt:lpstr>
      <vt:lpstr>Getting Started with Tableau Application</vt:lpstr>
      <vt:lpstr>Getting Started with Tableau Application</vt:lpstr>
      <vt:lpstr>Getting Started with Tableau Application</vt:lpstr>
      <vt:lpstr>Getting Started with Tableau Application</vt:lpstr>
      <vt:lpstr>Getting Started with Tableau Application</vt:lpstr>
      <vt:lpstr>PowerPoint Presentation</vt:lpstr>
      <vt:lpstr>Introduction to Tableau Interface</vt:lpstr>
      <vt:lpstr>Components of View Section</vt:lpstr>
      <vt:lpstr>Components of View Section</vt:lpstr>
      <vt:lpstr>Components of View Section</vt:lpstr>
      <vt:lpstr>Components of View Section</vt:lpstr>
      <vt:lpstr>Components of View Section</vt:lpstr>
      <vt:lpstr>Components of View Section</vt:lpstr>
      <vt:lpstr>Components of View Section</vt:lpstr>
      <vt:lpstr>Components of View Section</vt:lpstr>
      <vt:lpstr>Introduction to Tableau Interface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Roles</vt:lpstr>
      <vt:lpstr>Dimension vs. Measure</vt:lpstr>
      <vt:lpstr>Continuous vs. Discrete</vt:lpstr>
      <vt:lpstr>Introduction to Tableau Interface</vt:lpstr>
      <vt:lpstr>Additional Fields in the Data Pane</vt:lpstr>
      <vt:lpstr>Additional Fields in the Data Pane</vt:lpstr>
      <vt:lpstr>Using Measure Values and Measure Names</vt:lpstr>
      <vt:lpstr>Number of Records Measure</vt:lpstr>
      <vt:lpstr>Using the Number of Records Measure</vt:lpstr>
      <vt:lpstr>Visual Cues for Fields</vt:lpstr>
      <vt:lpstr>Use Case 1</vt:lpstr>
      <vt:lpstr>PowerPoint Presentation</vt:lpstr>
      <vt:lpstr>Closing Tableau Application</vt:lpstr>
      <vt:lpstr>PowerPoint Presentation</vt:lpstr>
      <vt:lpstr>QUIZ 1</vt:lpstr>
      <vt:lpstr>QUIZ 1</vt:lpstr>
      <vt:lpstr>QUIZ 2</vt:lpstr>
      <vt:lpstr>QUIZ 2</vt:lpstr>
      <vt:lpstr>QUIZ 3</vt:lpstr>
      <vt:lpstr>QUIZ 3</vt:lpstr>
      <vt:lpstr>Guided Exercise</vt:lpstr>
      <vt:lpstr>Guided Exercise 1—Problem Statement</vt:lpstr>
      <vt:lpstr>Guided Exercise 1—Solution</vt:lpstr>
      <vt:lpstr>Guided Exercise 1—Solution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Desktop 10 Qualified Associate Lesson 01—Exploring Tableau Interface</dc:title>
  <dc:creator>Ubaid Shah</dc:creator>
  <cp:lastModifiedBy>Ubaid Shah</cp:lastModifiedBy>
  <cp:revision>3</cp:revision>
  <dcterms:created xsi:type="dcterms:W3CDTF">2022-02-16T17:36:47Z</dcterms:created>
  <dcterms:modified xsi:type="dcterms:W3CDTF">2022-06-12T06:19:01Z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2022-02-16T00:00:00Z</vt:filetime>
  </property>
</Properties>
</file>