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6" r:id="rId51"/>
    <p:sldId id="307" r:id="rId52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F25"/>
    <a:srgbClr val="0F1316"/>
    <a:srgbClr val="FFFF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8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9212" y="4237736"/>
            <a:ext cx="650392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390" y="4006088"/>
            <a:ext cx="14319885" cy="339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9.jpg"/><Relationship Id="rId5" Type="http://schemas.openxmlformats.org/officeDocument/2006/relationships/image" Target="../media/image7.png"/><Relationship Id="rId10" Type="http://schemas.openxmlformats.org/officeDocument/2006/relationships/image" Target="../media/image28.jp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37.png"/><Relationship Id="rId7" Type="http://schemas.openxmlformats.org/officeDocument/2006/relationships/image" Target="../media/image35.png"/><Relationship Id="rId12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7.png"/><Relationship Id="rId5" Type="http://schemas.openxmlformats.org/officeDocument/2006/relationships/image" Target="../media/image32.png"/><Relationship Id="rId15" Type="http://schemas.openxmlformats.org/officeDocument/2006/relationships/image" Target="../media/image34.png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1.png"/><Relationship Id="rId7" Type="http://schemas.openxmlformats.org/officeDocument/2006/relationships/image" Target="../media/image7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6.jpg"/><Relationship Id="rId7" Type="http://schemas.openxmlformats.org/officeDocument/2006/relationships/image" Target="../media/image7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8.jpg"/><Relationship Id="rId7" Type="http://schemas.openxmlformats.org/officeDocument/2006/relationships/image" Target="../media/image7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3.jp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5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51.jpg"/><Relationship Id="rId5" Type="http://schemas.openxmlformats.org/officeDocument/2006/relationships/image" Target="../media/image7.png"/><Relationship Id="rId10" Type="http://schemas.openxmlformats.org/officeDocument/2006/relationships/image" Target="../media/image50.jpg"/><Relationship Id="rId4" Type="http://schemas.openxmlformats.org/officeDocument/2006/relationships/image" Target="../media/image12.png"/><Relationship Id="rId9" Type="http://schemas.openxmlformats.org/officeDocument/2006/relationships/image" Target="../media/image4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5.jpg"/><Relationship Id="rId7" Type="http://schemas.openxmlformats.org/officeDocument/2006/relationships/image" Target="../media/image7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jp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jpg"/><Relationship Id="rId7" Type="http://schemas.openxmlformats.org/officeDocument/2006/relationships/image" Target="../media/image1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0" Type="http://schemas.openxmlformats.org/officeDocument/2006/relationships/image" Target="../media/image25.jpg"/><Relationship Id="rId4" Type="http://schemas.openxmlformats.org/officeDocument/2006/relationships/image" Target="../media/image12.png"/><Relationship Id="rId9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5246" y="3794251"/>
            <a:ext cx="80029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200" b="0" spc="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Lesson</a:t>
            </a:r>
            <a:r>
              <a:rPr sz="3200" b="0" spc="-7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3200" b="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02—Data</a:t>
            </a:r>
            <a:r>
              <a:rPr sz="3200" b="0" spc="-1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3200" b="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Connections</a:t>
            </a:r>
            <a:endParaRPr sz="32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859" y="1804161"/>
            <a:ext cx="15527019" cy="5613400"/>
            <a:chOff x="403859" y="1804161"/>
            <a:chExt cx="15527019" cy="5613400"/>
          </a:xfrm>
        </p:grpSpPr>
        <p:sp>
          <p:nvSpPr>
            <p:cNvPr id="3" name="object 3"/>
            <p:cNvSpPr/>
            <p:nvPr/>
          </p:nvSpPr>
          <p:spPr>
            <a:xfrm>
              <a:off x="2409443" y="1833371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13336142" y="0"/>
                  </a:moveTo>
                  <a:lnTo>
                    <a:pt x="155829" y="0"/>
                  </a:lnTo>
                  <a:lnTo>
                    <a:pt x="106558" y="7940"/>
                  </a:lnTo>
                  <a:lnTo>
                    <a:pt x="63779" y="30053"/>
                  </a:lnTo>
                  <a:lnTo>
                    <a:pt x="30053" y="63779"/>
                  </a:lnTo>
                  <a:lnTo>
                    <a:pt x="7940" y="106558"/>
                  </a:lnTo>
                  <a:lnTo>
                    <a:pt x="0" y="155828"/>
                  </a:lnTo>
                  <a:lnTo>
                    <a:pt x="0" y="5399151"/>
                  </a:lnTo>
                  <a:lnTo>
                    <a:pt x="7940" y="5448421"/>
                  </a:lnTo>
                  <a:lnTo>
                    <a:pt x="30053" y="5491200"/>
                  </a:lnTo>
                  <a:lnTo>
                    <a:pt x="63779" y="5524926"/>
                  </a:lnTo>
                  <a:lnTo>
                    <a:pt x="106558" y="5547039"/>
                  </a:lnTo>
                  <a:lnTo>
                    <a:pt x="155829" y="5554980"/>
                  </a:lnTo>
                  <a:lnTo>
                    <a:pt x="13336142" y="5554980"/>
                  </a:lnTo>
                  <a:lnTo>
                    <a:pt x="13385413" y="5547039"/>
                  </a:lnTo>
                  <a:lnTo>
                    <a:pt x="13428192" y="5524926"/>
                  </a:lnTo>
                  <a:lnTo>
                    <a:pt x="13461918" y="5491200"/>
                  </a:lnTo>
                  <a:lnTo>
                    <a:pt x="13484031" y="5448421"/>
                  </a:lnTo>
                  <a:lnTo>
                    <a:pt x="13491971" y="5399151"/>
                  </a:lnTo>
                  <a:lnTo>
                    <a:pt x="13491971" y="155828"/>
                  </a:lnTo>
                  <a:lnTo>
                    <a:pt x="13484031" y="106558"/>
                  </a:lnTo>
                  <a:lnTo>
                    <a:pt x="13461918" y="63779"/>
                  </a:lnTo>
                  <a:lnTo>
                    <a:pt x="13428192" y="30053"/>
                  </a:lnTo>
                  <a:lnTo>
                    <a:pt x="13385413" y="7940"/>
                  </a:lnTo>
                  <a:lnTo>
                    <a:pt x="1333614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9443" y="1833371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0" y="155828"/>
                  </a:moveTo>
                  <a:lnTo>
                    <a:pt x="7940" y="106558"/>
                  </a:lnTo>
                  <a:lnTo>
                    <a:pt x="30053" y="63779"/>
                  </a:lnTo>
                  <a:lnTo>
                    <a:pt x="63779" y="30053"/>
                  </a:lnTo>
                  <a:lnTo>
                    <a:pt x="106558" y="7940"/>
                  </a:lnTo>
                  <a:lnTo>
                    <a:pt x="155829" y="0"/>
                  </a:lnTo>
                  <a:lnTo>
                    <a:pt x="13336142" y="0"/>
                  </a:lnTo>
                  <a:lnTo>
                    <a:pt x="13385413" y="7940"/>
                  </a:lnTo>
                  <a:lnTo>
                    <a:pt x="13428192" y="30053"/>
                  </a:lnTo>
                  <a:lnTo>
                    <a:pt x="13461918" y="63779"/>
                  </a:lnTo>
                  <a:lnTo>
                    <a:pt x="13484031" y="106558"/>
                  </a:lnTo>
                  <a:lnTo>
                    <a:pt x="13491971" y="155828"/>
                  </a:lnTo>
                  <a:lnTo>
                    <a:pt x="13491971" y="5399151"/>
                  </a:lnTo>
                  <a:lnTo>
                    <a:pt x="13484031" y="5448421"/>
                  </a:lnTo>
                  <a:lnTo>
                    <a:pt x="13461918" y="5491200"/>
                  </a:lnTo>
                  <a:lnTo>
                    <a:pt x="13428192" y="5524926"/>
                  </a:lnTo>
                  <a:lnTo>
                    <a:pt x="13385413" y="5547039"/>
                  </a:lnTo>
                  <a:lnTo>
                    <a:pt x="13336142" y="5554980"/>
                  </a:lnTo>
                  <a:lnTo>
                    <a:pt x="155829" y="5554980"/>
                  </a:lnTo>
                  <a:lnTo>
                    <a:pt x="106558" y="5547039"/>
                  </a:lnTo>
                  <a:lnTo>
                    <a:pt x="63779" y="5524926"/>
                  </a:lnTo>
                  <a:lnTo>
                    <a:pt x="30053" y="5491200"/>
                  </a:lnTo>
                  <a:lnTo>
                    <a:pt x="7940" y="5448421"/>
                  </a:lnTo>
                  <a:lnTo>
                    <a:pt x="0" y="5399151"/>
                  </a:lnTo>
                  <a:lnTo>
                    <a:pt x="0" y="155828"/>
                  </a:lnTo>
                  <a:close/>
                </a:path>
              </a:pathLst>
            </a:custGeom>
            <a:ln w="5791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59" y="5492496"/>
              <a:ext cx="1826260" cy="561340"/>
            </a:xfrm>
            <a:custGeom>
              <a:avLst/>
              <a:gdLst/>
              <a:ahLst/>
              <a:cxnLst/>
              <a:rect l="l" t="t" r="r" b="b"/>
              <a:pathLst>
                <a:path w="1826260" h="561339">
                  <a:moveTo>
                    <a:pt x="1732279" y="0"/>
                  </a:moveTo>
                  <a:lnTo>
                    <a:pt x="93471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1"/>
                  </a:lnTo>
                  <a:lnTo>
                    <a:pt x="0" y="467359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1" y="560831"/>
                  </a:lnTo>
                  <a:lnTo>
                    <a:pt x="1732279" y="560831"/>
                  </a:lnTo>
                  <a:lnTo>
                    <a:pt x="1768637" y="553477"/>
                  </a:lnTo>
                  <a:lnTo>
                    <a:pt x="1798351" y="533431"/>
                  </a:lnTo>
                  <a:lnTo>
                    <a:pt x="1818397" y="503717"/>
                  </a:lnTo>
                  <a:lnTo>
                    <a:pt x="1825752" y="467359"/>
                  </a:lnTo>
                  <a:lnTo>
                    <a:pt x="1825752" y="93471"/>
                  </a:lnTo>
                  <a:lnTo>
                    <a:pt x="1818397" y="57114"/>
                  </a:lnTo>
                  <a:lnTo>
                    <a:pt x="1798351" y="27400"/>
                  </a:lnTo>
                  <a:lnTo>
                    <a:pt x="1768637" y="7354"/>
                  </a:lnTo>
                  <a:lnTo>
                    <a:pt x="1732279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Preparing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for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Tableau</a:t>
            </a:r>
            <a:endParaRPr sz="3200"/>
          </a:p>
        </p:txBody>
      </p:sp>
      <p:sp>
        <p:nvSpPr>
          <p:cNvPr id="8" name="object 8"/>
          <p:cNvSpPr/>
          <p:nvPr/>
        </p:nvSpPr>
        <p:spPr>
          <a:xfrm>
            <a:off x="403859" y="3090672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60"/>
                </a:lnTo>
                <a:lnTo>
                  <a:pt x="1825752" y="93472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59" y="3890771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60"/>
                </a:lnTo>
                <a:lnTo>
                  <a:pt x="1825752" y="93472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59" y="4692396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1"/>
                </a:lnTo>
                <a:lnTo>
                  <a:pt x="0" y="467359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59"/>
                </a:lnTo>
                <a:lnTo>
                  <a:pt x="1825752" y="93471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6841" y="5578221"/>
            <a:ext cx="145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0" dirty="0">
                <a:solidFill>
                  <a:srgbClr val="FFFFFF"/>
                </a:solidFill>
                <a:latin typeface="Tahoma"/>
                <a:cs typeface="Tahoma"/>
              </a:rPr>
              <a:t>Full</a:t>
            </a:r>
            <a:r>
              <a:rPr sz="2200" b="1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b="1" spc="65" dirty="0">
                <a:solidFill>
                  <a:srgbClr val="FFFFFF"/>
                </a:solidFill>
                <a:latin typeface="Tahoma"/>
                <a:cs typeface="Tahoma"/>
              </a:rPr>
              <a:t>Outer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8944" y="3232213"/>
            <a:ext cx="4105910" cy="2722245"/>
            <a:chOff x="2218944" y="3232213"/>
            <a:chExt cx="4105910" cy="2722245"/>
          </a:xfrm>
        </p:grpSpPr>
        <p:sp>
          <p:nvSpPr>
            <p:cNvPr id="13" name="object 13"/>
            <p:cNvSpPr/>
            <p:nvPr/>
          </p:nvSpPr>
          <p:spPr>
            <a:xfrm>
              <a:off x="2218944" y="5644896"/>
              <a:ext cx="182880" cy="254635"/>
            </a:xfrm>
            <a:custGeom>
              <a:avLst/>
              <a:gdLst/>
              <a:ahLst/>
              <a:cxnLst/>
              <a:rect l="l" t="t" r="r" b="b"/>
              <a:pathLst>
                <a:path w="182880" h="254635">
                  <a:moveTo>
                    <a:pt x="0" y="0"/>
                  </a:moveTo>
                  <a:lnTo>
                    <a:pt x="0" y="254507"/>
                  </a:lnTo>
                  <a:lnTo>
                    <a:pt x="182880" y="127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9336" y="3236976"/>
              <a:ext cx="3251200" cy="2712720"/>
            </a:xfrm>
            <a:custGeom>
              <a:avLst/>
              <a:gdLst/>
              <a:ahLst/>
              <a:cxnLst/>
              <a:rect l="l" t="t" r="r" b="b"/>
              <a:pathLst>
                <a:path w="3251200" h="2712720">
                  <a:moveTo>
                    <a:pt x="3250691" y="0"/>
                  </a:moveTo>
                  <a:lnTo>
                    <a:pt x="0" y="0"/>
                  </a:lnTo>
                  <a:lnTo>
                    <a:pt x="0" y="2712720"/>
                  </a:lnTo>
                  <a:lnTo>
                    <a:pt x="3250691" y="2712720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9336" y="3236976"/>
              <a:ext cx="3251200" cy="2712720"/>
            </a:xfrm>
            <a:custGeom>
              <a:avLst/>
              <a:gdLst/>
              <a:ahLst/>
              <a:cxnLst/>
              <a:rect l="l" t="t" r="r" b="b"/>
              <a:pathLst>
                <a:path w="3251200" h="2712720">
                  <a:moveTo>
                    <a:pt x="0" y="2712720"/>
                  </a:moveTo>
                  <a:lnTo>
                    <a:pt x="3250691" y="2712720"/>
                  </a:lnTo>
                  <a:lnTo>
                    <a:pt x="3250691" y="0"/>
                  </a:lnTo>
                  <a:lnTo>
                    <a:pt x="0" y="0"/>
                  </a:lnTo>
                  <a:lnTo>
                    <a:pt x="0" y="2712720"/>
                  </a:lnTo>
                  <a:close/>
                </a:path>
              </a:pathLst>
            </a:custGeom>
            <a:ln w="9144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2716" y="4000500"/>
              <a:ext cx="2504440" cy="0"/>
            </a:xfrm>
            <a:custGeom>
              <a:avLst/>
              <a:gdLst/>
              <a:ahLst/>
              <a:cxnLst/>
              <a:rect l="l" t="t" r="r" b="b"/>
              <a:pathLst>
                <a:path w="2504440">
                  <a:moveTo>
                    <a:pt x="0" y="0"/>
                  </a:moveTo>
                  <a:lnTo>
                    <a:pt x="2504313" y="0"/>
                  </a:lnTo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6025" y="1198245"/>
            <a:ext cx="14248130" cy="393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algn="ctr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TY</a:t>
            </a: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ES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OF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ahoma"/>
              <a:cs typeface="Tahoma"/>
            </a:endParaRPr>
          </a:p>
          <a:p>
            <a:pPr marL="1594485" marR="508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resulting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contains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values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BOTH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tables.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value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45" dirty="0">
                <a:solidFill>
                  <a:srgbClr val="3E3E3E"/>
                </a:solidFill>
                <a:latin typeface="Arial"/>
                <a:cs typeface="Arial"/>
              </a:rPr>
              <a:t>EITHER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doesn't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match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other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table,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see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null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value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grid.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3E3E3E"/>
                </a:solidFill>
                <a:latin typeface="Tahoma"/>
                <a:cs typeface="Tahoma"/>
              </a:rPr>
              <a:t>Inner</a:t>
            </a:r>
            <a:endParaRPr sz="2200">
              <a:latin typeface="Tahoma"/>
              <a:cs typeface="Tahoma"/>
            </a:endParaRPr>
          </a:p>
          <a:p>
            <a:pPr marL="2759710">
              <a:lnSpc>
                <a:spcPct val="100000"/>
              </a:lnSpc>
              <a:spcBef>
                <a:spcPts val="5"/>
              </a:spcBef>
            </a:pPr>
            <a:r>
              <a:rPr sz="2200" b="1" spc="50" dirty="0">
                <a:solidFill>
                  <a:srgbClr val="3E3E3E"/>
                </a:solidFill>
                <a:latin typeface="Tahoma"/>
                <a:cs typeface="Tahoma"/>
              </a:rPr>
              <a:t>Venn</a:t>
            </a:r>
            <a:r>
              <a:rPr sz="2200" b="1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25" dirty="0">
                <a:solidFill>
                  <a:srgbClr val="3E3E3E"/>
                </a:solidFill>
                <a:latin typeface="Tahoma"/>
                <a:cs typeface="Tahoma"/>
              </a:rPr>
              <a:t>Diagram</a:t>
            </a:r>
            <a:endParaRPr sz="2200">
              <a:latin typeface="Tahoma"/>
              <a:cs typeface="Tahoma"/>
            </a:endParaRPr>
          </a:p>
          <a:p>
            <a:pPr marL="111125">
              <a:lnSpc>
                <a:spcPct val="100000"/>
              </a:lnSpc>
              <a:spcBef>
                <a:spcPts val="1019"/>
              </a:spcBef>
            </a:pPr>
            <a:r>
              <a:rPr sz="2200" b="1" spc="55" dirty="0">
                <a:solidFill>
                  <a:srgbClr val="3E3E3E"/>
                </a:solidFill>
                <a:latin typeface="Tahoma"/>
                <a:cs typeface="Tahoma"/>
              </a:rPr>
              <a:t>Left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Tahoma"/>
              <a:cs typeface="Tahoma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2200" b="1" spc="5" dirty="0">
                <a:solidFill>
                  <a:srgbClr val="3E3E3E"/>
                </a:solidFill>
                <a:latin typeface="Tahoma"/>
                <a:cs typeface="Tahoma"/>
              </a:rPr>
              <a:t>Right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9" name="object 19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22" name="object 22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25" name="object 25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8" name="object 28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31" name="object 31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34" name="object 34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7" name="object 37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113532" y="3238500"/>
            <a:ext cx="11529060" cy="2840990"/>
            <a:chOff x="3113532" y="3238500"/>
            <a:chExt cx="11529060" cy="2840990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13532" y="3965448"/>
              <a:ext cx="3162299" cy="211378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3240" y="3247644"/>
              <a:ext cx="3328415" cy="270205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868667" y="3243072"/>
              <a:ext cx="3337560" cy="2711450"/>
            </a:xfrm>
            <a:custGeom>
              <a:avLst/>
              <a:gdLst/>
              <a:ahLst/>
              <a:cxnLst/>
              <a:rect l="l" t="t" r="r" b="b"/>
              <a:pathLst>
                <a:path w="3337559" h="2711450">
                  <a:moveTo>
                    <a:pt x="0" y="2711196"/>
                  </a:moveTo>
                  <a:lnTo>
                    <a:pt x="3337560" y="2711196"/>
                  </a:lnTo>
                  <a:lnTo>
                    <a:pt x="3337560" y="0"/>
                  </a:lnTo>
                  <a:lnTo>
                    <a:pt x="0" y="0"/>
                  </a:lnTo>
                  <a:lnTo>
                    <a:pt x="0" y="271119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20627" y="3247644"/>
              <a:ext cx="3512820" cy="268986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116055" y="3243072"/>
              <a:ext cx="3522345" cy="2699385"/>
            </a:xfrm>
            <a:custGeom>
              <a:avLst/>
              <a:gdLst/>
              <a:ahLst/>
              <a:cxnLst/>
              <a:rect l="l" t="t" r="r" b="b"/>
              <a:pathLst>
                <a:path w="3522344" h="2699385">
                  <a:moveTo>
                    <a:pt x="0" y="2699004"/>
                  </a:moveTo>
                  <a:lnTo>
                    <a:pt x="3521963" y="2699004"/>
                  </a:lnTo>
                  <a:lnTo>
                    <a:pt x="3521963" y="0"/>
                  </a:lnTo>
                  <a:lnTo>
                    <a:pt x="0" y="0"/>
                  </a:lnTo>
                  <a:lnTo>
                    <a:pt x="0" y="269900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252525"/>
                </a:solidFill>
              </a:rPr>
              <a:t>Preparing</a:t>
            </a:r>
            <a:r>
              <a:rPr sz="3200" spc="-120" dirty="0">
                <a:solidFill>
                  <a:srgbClr val="252525"/>
                </a:solidFill>
              </a:rPr>
              <a:t> </a:t>
            </a:r>
            <a:r>
              <a:rPr sz="3200" spc="55" dirty="0">
                <a:solidFill>
                  <a:srgbClr val="252525"/>
                </a:solidFill>
              </a:rPr>
              <a:t>Data</a:t>
            </a:r>
            <a:r>
              <a:rPr sz="3200" spc="-110" dirty="0">
                <a:solidFill>
                  <a:srgbClr val="252525"/>
                </a:solidFill>
              </a:rPr>
              <a:t> </a:t>
            </a:r>
            <a:r>
              <a:rPr sz="3200" spc="90" dirty="0">
                <a:solidFill>
                  <a:srgbClr val="252525"/>
                </a:solidFill>
              </a:rPr>
              <a:t>for</a:t>
            </a:r>
            <a:r>
              <a:rPr sz="3200" spc="-114" dirty="0">
                <a:solidFill>
                  <a:srgbClr val="252525"/>
                </a:solidFill>
              </a:rPr>
              <a:t> </a:t>
            </a:r>
            <a:r>
              <a:rPr sz="3200" spc="50" dirty="0">
                <a:solidFill>
                  <a:srgbClr val="252525"/>
                </a:solidFill>
              </a:rPr>
              <a:t>Tableau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669151" y="1198245"/>
            <a:ext cx="3004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</a:t>
            </a:r>
            <a:r>
              <a:rPr sz="2000" b="1" spc="-10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FR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b="1" spc="150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ATABASE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6" name="object 6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9" name="object 9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4" name="object 24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4777981" y="3354234"/>
            <a:ext cx="2555875" cy="2557145"/>
          </a:xfrm>
          <a:custGeom>
            <a:avLst/>
            <a:gdLst/>
            <a:ahLst/>
            <a:cxnLst/>
            <a:rect l="l" t="t" r="r" b="b"/>
            <a:pathLst>
              <a:path w="2555875" h="2557145">
                <a:moveTo>
                  <a:pt x="242074" y="610958"/>
                </a:moveTo>
                <a:lnTo>
                  <a:pt x="210197" y="579208"/>
                </a:lnTo>
                <a:lnTo>
                  <a:pt x="183921" y="620445"/>
                </a:lnTo>
                <a:lnTo>
                  <a:pt x="159397" y="662470"/>
                </a:lnTo>
                <a:lnTo>
                  <a:pt x="136626" y="705205"/>
                </a:lnTo>
                <a:lnTo>
                  <a:pt x="115608" y="748614"/>
                </a:lnTo>
                <a:lnTo>
                  <a:pt x="96342" y="792645"/>
                </a:lnTo>
                <a:lnTo>
                  <a:pt x="78828" y="837234"/>
                </a:lnTo>
                <a:lnTo>
                  <a:pt x="63055" y="882345"/>
                </a:lnTo>
                <a:lnTo>
                  <a:pt x="49047" y="927900"/>
                </a:lnTo>
                <a:lnTo>
                  <a:pt x="36791" y="973861"/>
                </a:lnTo>
                <a:lnTo>
                  <a:pt x="26276" y="1020178"/>
                </a:lnTo>
                <a:lnTo>
                  <a:pt x="17513" y="1066787"/>
                </a:lnTo>
                <a:lnTo>
                  <a:pt x="10515" y="1113637"/>
                </a:lnTo>
                <a:lnTo>
                  <a:pt x="5257" y="1160665"/>
                </a:lnTo>
                <a:lnTo>
                  <a:pt x="1752" y="1207846"/>
                </a:lnTo>
                <a:lnTo>
                  <a:pt x="0" y="1255090"/>
                </a:lnTo>
                <a:lnTo>
                  <a:pt x="0" y="1302372"/>
                </a:lnTo>
                <a:lnTo>
                  <a:pt x="1752" y="1349616"/>
                </a:lnTo>
                <a:lnTo>
                  <a:pt x="5257" y="1396796"/>
                </a:lnTo>
                <a:lnTo>
                  <a:pt x="10515" y="1443824"/>
                </a:lnTo>
                <a:lnTo>
                  <a:pt x="17513" y="1490675"/>
                </a:lnTo>
                <a:lnTo>
                  <a:pt x="26276" y="1537284"/>
                </a:lnTo>
                <a:lnTo>
                  <a:pt x="36791" y="1583601"/>
                </a:lnTo>
                <a:lnTo>
                  <a:pt x="49047" y="1629562"/>
                </a:lnTo>
                <a:lnTo>
                  <a:pt x="63055" y="1675117"/>
                </a:lnTo>
                <a:lnTo>
                  <a:pt x="78828" y="1720227"/>
                </a:lnTo>
                <a:lnTo>
                  <a:pt x="96342" y="1764817"/>
                </a:lnTo>
                <a:lnTo>
                  <a:pt x="115608" y="1808848"/>
                </a:lnTo>
                <a:lnTo>
                  <a:pt x="136626" y="1852256"/>
                </a:lnTo>
                <a:lnTo>
                  <a:pt x="159397" y="1894992"/>
                </a:lnTo>
                <a:lnTo>
                  <a:pt x="183921" y="1937016"/>
                </a:lnTo>
                <a:lnTo>
                  <a:pt x="210197" y="1978240"/>
                </a:lnTo>
                <a:lnTo>
                  <a:pt x="242074" y="1946490"/>
                </a:lnTo>
                <a:lnTo>
                  <a:pt x="215963" y="1904085"/>
                </a:lnTo>
                <a:lnTo>
                  <a:pt x="191719" y="1860892"/>
                </a:lnTo>
                <a:lnTo>
                  <a:pt x="169341" y="1816976"/>
                </a:lnTo>
                <a:lnTo>
                  <a:pt x="148831" y="1772399"/>
                </a:lnTo>
                <a:lnTo>
                  <a:pt x="130187" y="1727212"/>
                </a:lnTo>
                <a:lnTo>
                  <a:pt x="113411" y="1681480"/>
                </a:lnTo>
                <a:lnTo>
                  <a:pt x="98488" y="1635252"/>
                </a:lnTo>
                <a:lnTo>
                  <a:pt x="85432" y="1588592"/>
                </a:lnTo>
                <a:lnTo>
                  <a:pt x="74244" y="1541564"/>
                </a:lnTo>
                <a:lnTo>
                  <a:pt x="64922" y="1494205"/>
                </a:lnTo>
                <a:lnTo>
                  <a:pt x="57467" y="1446593"/>
                </a:lnTo>
                <a:lnTo>
                  <a:pt x="51866" y="1398778"/>
                </a:lnTo>
                <a:lnTo>
                  <a:pt x="48145" y="1350810"/>
                </a:lnTo>
                <a:lnTo>
                  <a:pt x="46278" y="1302766"/>
                </a:lnTo>
                <a:lnTo>
                  <a:pt x="46278" y="1254696"/>
                </a:lnTo>
                <a:lnTo>
                  <a:pt x="48145" y="1206652"/>
                </a:lnTo>
                <a:lnTo>
                  <a:pt x="51866" y="1158684"/>
                </a:lnTo>
                <a:lnTo>
                  <a:pt x="57467" y="1110869"/>
                </a:lnTo>
                <a:lnTo>
                  <a:pt x="64922" y="1063256"/>
                </a:lnTo>
                <a:lnTo>
                  <a:pt x="74244" y="1015898"/>
                </a:lnTo>
                <a:lnTo>
                  <a:pt x="85432" y="968870"/>
                </a:lnTo>
                <a:lnTo>
                  <a:pt x="98488" y="922210"/>
                </a:lnTo>
                <a:lnTo>
                  <a:pt x="113411" y="875982"/>
                </a:lnTo>
                <a:lnTo>
                  <a:pt x="130187" y="830249"/>
                </a:lnTo>
                <a:lnTo>
                  <a:pt x="148831" y="785063"/>
                </a:lnTo>
                <a:lnTo>
                  <a:pt x="169341" y="740486"/>
                </a:lnTo>
                <a:lnTo>
                  <a:pt x="191719" y="696569"/>
                </a:lnTo>
                <a:lnTo>
                  <a:pt x="215963" y="653376"/>
                </a:lnTo>
                <a:lnTo>
                  <a:pt x="242074" y="610958"/>
                </a:lnTo>
                <a:close/>
              </a:path>
              <a:path w="2555875" h="2557145">
                <a:moveTo>
                  <a:pt x="1052842" y="2322665"/>
                </a:moveTo>
                <a:lnTo>
                  <a:pt x="1004163" y="2310917"/>
                </a:lnTo>
                <a:lnTo>
                  <a:pt x="956411" y="2296985"/>
                </a:lnTo>
                <a:lnTo>
                  <a:pt x="909612" y="2280958"/>
                </a:lnTo>
                <a:lnTo>
                  <a:pt x="863828" y="2262860"/>
                </a:lnTo>
                <a:lnTo>
                  <a:pt x="819111" y="2242756"/>
                </a:lnTo>
                <a:lnTo>
                  <a:pt x="775525" y="2220696"/>
                </a:lnTo>
                <a:lnTo>
                  <a:pt x="733132" y="2196757"/>
                </a:lnTo>
                <a:lnTo>
                  <a:pt x="691959" y="2170963"/>
                </a:lnTo>
                <a:lnTo>
                  <a:pt x="652081" y="2143391"/>
                </a:lnTo>
                <a:lnTo>
                  <a:pt x="613562" y="2114092"/>
                </a:lnTo>
                <a:lnTo>
                  <a:pt x="576427" y="2083117"/>
                </a:lnTo>
                <a:lnTo>
                  <a:pt x="540753" y="2050529"/>
                </a:lnTo>
                <a:lnTo>
                  <a:pt x="506590" y="2016366"/>
                </a:lnTo>
                <a:lnTo>
                  <a:pt x="474002" y="1980692"/>
                </a:lnTo>
                <a:lnTo>
                  <a:pt x="443026" y="1943557"/>
                </a:lnTo>
                <a:lnTo>
                  <a:pt x="413727" y="1905038"/>
                </a:lnTo>
                <a:lnTo>
                  <a:pt x="386156" y="1865160"/>
                </a:lnTo>
                <a:lnTo>
                  <a:pt x="360362" y="1823986"/>
                </a:lnTo>
                <a:lnTo>
                  <a:pt x="336423" y="1781594"/>
                </a:lnTo>
                <a:lnTo>
                  <a:pt x="314363" y="1738007"/>
                </a:lnTo>
                <a:lnTo>
                  <a:pt x="294259" y="1693291"/>
                </a:lnTo>
                <a:lnTo>
                  <a:pt x="276161" y="1647507"/>
                </a:lnTo>
                <a:lnTo>
                  <a:pt x="260134" y="1600708"/>
                </a:lnTo>
                <a:lnTo>
                  <a:pt x="246202" y="1552956"/>
                </a:lnTo>
                <a:lnTo>
                  <a:pt x="234454" y="1504276"/>
                </a:lnTo>
                <a:lnTo>
                  <a:pt x="196354" y="1504276"/>
                </a:lnTo>
                <a:lnTo>
                  <a:pt x="207225" y="1551825"/>
                </a:lnTo>
                <a:lnTo>
                  <a:pt x="220091" y="1598523"/>
                </a:lnTo>
                <a:lnTo>
                  <a:pt x="234899" y="1644357"/>
                </a:lnTo>
                <a:lnTo>
                  <a:pt x="251599" y="1689265"/>
                </a:lnTo>
                <a:lnTo>
                  <a:pt x="270167" y="1733207"/>
                </a:lnTo>
                <a:lnTo>
                  <a:pt x="290525" y="1776133"/>
                </a:lnTo>
                <a:lnTo>
                  <a:pt x="312648" y="1817992"/>
                </a:lnTo>
                <a:lnTo>
                  <a:pt x="336486" y="1858746"/>
                </a:lnTo>
                <a:lnTo>
                  <a:pt x="361988" y="1898345"/>
                </a:lnTo>
                <a:lnTo>
                  <a:pt x="389102" y="1936750"/>
                </a:lnTo>
                <a:lnTo>
                  <a:pt x="417791" y="1973897"/>
                </a:lnTo>
                <a:lnTo>
                  <a:pt x="448017" y="2009762"/>
                </a:lnTo>
                <a:lnTo>
                  <a:pt x="479717" y="2044280"/>
                </a:lnTo>
                <a:lnTo>
                  <a:pt x="512838" y="2077402"/>
                </a:lnTo>
                <a:lnTo>
                  <a:pt x="547357" y="2109101"/>
                </a:lnTo>
                <a:lnTo>
                  <a:pt x="583222" y="2139327"/>
                </a:lnTo>
                <a:lnTo>
                  <a:pt x="620369" y="2168017"/>
                </a:lnTo>
                <a:lnTo>
                  <a:pt x="658774" y="2195131"/>
                </a:lnTo>
                <a:lnTo>
                  <a:pt x="698373" y="2220633"/>
                </a:lnTo>
                <a:lnTo>
                  <a:pt x="739127" y="2244471"/>
                </a:lnTo>
                <a:lnTo>
                  <a:pt x="780986" y="2266594"/>
                </a:lnTo>
                <a:lnTo>
                  <a:pt x="823912" y="2286952"/>
                </a:lnTo>
                <a:lnTo>
                  <a:pt x="867854" y="2305520"/>
                </a:lnTo>
                <a:lnTo>
                  <a:pt x="912761" y="2322220"/>
                </a:lnTo>
                <a:lnTo>
                  <a:pt x="958596" y="2337028"/>
                </a:lnTo>
                <a:lnTo>
                  <a:pt x="1005293" y="2349893"/>
                </a:lnTo>
                <a:lnTo>
                  <a:pt x="1052842" y="2360765"/>
                </a:lnTo>
                <a:lnTo>
                  <a:pt x="1052842" y="2322665"/>
                </a:lnTo>
                <a:close/>
              </a:path>
              <a:path w="2555875" h="2557145">
                <a:moveTo>
                  <a:pt x="1052842" y="196684"/>
                </a:moveTo>
                <a:lnTo>
                  <a:pt x="1005293" y="207594"/>
                </a:lnTo>
                <a:lnTo>
                  <a:pt x="958596" y="220497"/>
                </a:lnTo>
                <a:lnTo>
                  <a:pt x="912761" y="235331"/>
                </a:lnTo>
                <a:lnTo>
                  <a:pt x="867854" y="252082"/>
                </a:lnTo>
                <a:lnTo>
                  <a:pt x="823912" y="270675"/>
                </a:lnTo>
                <a:lnTo>
                  <a:pt x="780986" y="291084"/>
                </a:lnTo>
                <a:lnTo>
                  <a:pt x="739127" y="313245"/>
                </a:lnTo>
                <a:lnTo>
                  <a:pt x="698373" y="337121"/>
                </a:lnTo>
                <a:lnTo>
                  <a:pt x="658774" y="362661"/>
                </a:lnTo>
                <a:lnTo>
                  <a:pt x="620369" y="389839"/>
                </a:lnTo>
                <a:lnTo>
                  <a:pt x="583222" y="418579"/>
                </a:lnTo>
                <a:lnTo>
                  <a:pt x="547357" y="448843"/>
                </a:lnTo>
                <a:lnTo>
                  <a:pt x="512838" y="480593"/>
                </a:lnTo>
                <a:lnTo>
                  <a:pt x="479717" y="513778"/>
                </a:lnTo>
                <a:lnTo>
                  <a:pt x="448017" y="548360"/>
                </a:lnTo>
                <a:lnTo>
                  <a:pt x="417791" y="584276"/>
                </a:lnTo>
                <a:lnTo>
                  <a:pt x="389102" y="621499"/>
                </a:lnTo>
                <a:lnTo>
                  <a:pt x="361988" y="659955"/>
                </a:lnTo>
                <a:lnTo>
                  <a:pt x="336486" y="699630"/>
                </a:lnTo>
                <a:lnTo>
                  <a:pt x="312648" y="740448"/>
                </a:lnTo>
                <a:lnTo>
                  <a:pt x="290525" y="782383"/>
                </a:lnTo>
                <a:lnTo>
                  <a:pt x="270167" y="825385"/>
                </a:lnTo>
                <a:lnTo>
                  <a:pt x="251599" y="869403"/>
                </a:lnTo>
                <a:lnTo>
                  <a:pt x="234899" y="914387"/>
                </a:lnTo>
                <a:lnTo>
                  <a:pt x="220091" y="960297"/>
                </a:lnTo>
                <a:lnTo>
                  <a:pt x="207225" y="1007084"/>
                </a:lnTo>
                <a:lnTo>
                  <a:pt x="196354" y="1054696"/>
                </a:lnTo>
                <a:lnTo>
                  <a:pt x="234454" y="1054696"/>
                </a:lnTo>
                <a:lnTo>
                  <a:pt x="246202" y="1005941"/>
                </a:lnTo>
                <a:lnTo>
                  <a:pt x="260134" y="958100"/>
                </a:lnTo>
                <a:lnTo>
                  <a:pt x="276161" y="911212"/>
                </a:lnTo>
                <a:lnTo>
                  <a:pt x="294259" y="865352"/>
                </a:lnTo>
                <a:lnTo>
                  <a:pt x="314363" y="820559"/>
                </a:lnTo>
                <a:lnTo>
                  <a:pt x="336423" y="776897"/>
                </a:lnTo>
                <a:lnTo>
                  <a:pt x="360362" y="734415"/>
                </a:lnTo>
                <a:lnTo>
                  <a:pt x="386156" y="693178"/>
                </a:lnTo>
                <a:lnTo>
                  <a:pt x="413727" y="653224"/>
                </a:lnTo>
                <a:lnTo>
                  <a:pt x="443026" y="614629"/>
                </a:lnTo>
                <a:lnTo>
                  <a:pt x="474002" y="577443"/>
                </a:lnTo>
                <a:lnTo>
                  <a:pt x="506590" y="541705"/>
                </a:lnTo>
                <a:lnTo>
                  <a:pt x="540753" y="507479"/>
                </a:lnTo>
                <a:lnTo>
                  <a:pt x="576427" y="474827"/>
                </a:lnTo>
                <a:lnTo>
                  <a:pt x="613562" y="443788"/>
                </a:lnTo>
                <a:lnTo>
                  <a:pt x="652081" y="414439"/>
                </a:lnTo>
                <a:lnTo>
                  <a:pt x="691959" y="386816"/>
                </a:lnTo>
                <a:lnTo>
                  <a:pt x="733132" y="360984"/>
                </a:lnTo>
                <a:lnTo>
                  <a:pt x="775525" y="336994"/>
                </a:lnTo>
                <a:lnTo>
                  <a:pt x="819111" y="314896"/>
                </a:lnTo>
                <a:lnTo>
                  <a:pt x="863828" y="294754"/>
                </a:lnTo>
                <a:lnTo>
                  <a:pt x="909612" y="276606"/>
                </a:lnTo>
                <a:lnTo>
                  <a:pt x="956411" y="260540"/>
                </a:lnTo>
                <a:lnTo>
                  <a:pt x="1004163" y="246583"/>
                </a:lnTo>
                <a:lnTo>
                  <a:pt x="1052842" y="234784"/>
                </a:lnTo>
                <a:lnTo>
                  <a:pt x="1052842" y="196684"/>
                </a:lnTo>
                <a:close/>
              </a:path>
              <a:path w="2555875" h="2557145">
                <a:moveTo>
                  <a:pt x="1977910" y="2346922"/>
                </a:moveTo>
                <a:lnTo>
                  <a:pt x="1946160" y="2315045"/>
                </a:lnTo>
                <a:lnTo>
                  <a:pt x="1903742" y="2341156"/>
                </a:lnTo>
                <a:lnTo>
                  <a:pt x="1860550" y="2365400"/>
                </a:lnTo>
                <a:lnTo>
                  <a:pt x="1816633" y="2387777"/>
                </a:lnTo>
                <a:lnTo>
                  <a:pt x="1772056" y="2408288"/>
                </a:lnTo>
                <a:lnTo>
                  <a:pt x="1726869" y="2426932"/>
                </a:lnTo>
                <a:lnTo>
                  <a:pt x="1681137" y="2443708"/>
                </a:lnTo>
                <a:lnTo>
                  <a:pt x="1634909" y="2458631"/>
                </a:lnTo>
                <a:lnTo>
                  <a:pt x="1588249" y="2471686"/>
                </a:lnTo>
                <a:lnTo>
                  <a:pt x="1541221" y="2482875"/>
                </a:lnTo>
                <a:lnTo>
                  <a:pt x="1493862" y="2492197"/>
                </a:lnTo>
                <a:lnTo>
                  <a:pt x="1446250" y="2499652"/>
                </a:lnTo>
                <a:lnTo>
                  <a:pt x="1398435" y="2505252"/>
                </a:lnTo>
                <a:lnTo>
                  <a:pt x="1350467" y="2508974"/>
                </a:lnTo>
                <a:lnTo>
                  <a:pt x="1302423" y="2510840"/>
                </a:lnTo>
                <a:lnTo>
                  <a:pt x="1254353" y="2510840"/>
                </a:lnTo>
                <a:lnTo>
                  <a:pt x="1206309" y="2508974"/>
                </a:lnTo>
                <a:lnTo>
                  <a:pt x="1158341" y="2505252"/>
                </a:lnTo>
                <a:lnTo>
                  <a:pt x="1110526" y="2499652"/>
                </a:lnTo>
                <a:lnTo>
                  <a:pt x="1062913" y="2492197"/>
                </a:lnTo>
                <a:lnTo>
                  <a:pt x="1015555" y="2482875"/>
                </a:lnTo>
                <a:lnTo>
                  <a:pt x="968527" y="2471686"/>
                </a:lnTo>
                <a:lnTo>
                  <a:pt x="921867" y="2458631"/>
                </a:lnTo>
                <a:lnTo>
                  <a:pt x="875639" y="2443708"/>
                </a:lnTo>
                <a:lnTo>
                  <a:pt x="829906" y="2426932"/>
                </a:lnTo>
                <a:lnTo>
                  <a:pt x="784720" y="2408288"/>
                </a:lnTo>
                <a:lnTo>
                  <a:pt x="740143" y="2387777"/>
                </a:lnTo>
                <a:lnTo>
                  <a:pt x="696226" y="2365400"/>
                </a:lnTo>
                <a:lnTo>
                  <a:pt x="653034" y="2341156"/>
                </a:lnTo>
                <a:lnTo>
                  <a:pt x="610628" y="2315045"/>
                </a:lnTo>
                <a:lnTo>
                  <a:pt x="578878" y="2346922"/>
                </a:lnTo>
                <a:lnTo>
                  <a:pt x="620102" y="2373198"/>
                </a:lnTo>
                <a:lnTo>
                  <a:pt x="662127" y="2397722"/>
                </a:lnTo>
                <a:lnTo>
                  <a:pt x="704862" y="2420493"/>
                </a:lnTo>
                <a:lnTo>
                  <a:pt x="748271" y="2441511"/>
                </a:lnTo>
                <a:lnTo>
                  <a:pt x="792302" y="2460777"/>
                </a:lnTo>
                <a:lnTo>
                  <a:pt x="836891" y="2478290"/>
                </a:lnTo>
                <a:lnTo>
                  <a:pt x="882002" y="2494064"/>
                </a:lnTo>
                <a:lnTo>
                  <a:pt x="927557" y="2508072"/>
                </a:lnTo>
                <a:lnTo>
                  <a:pt x="973518" y="2520327"/>
                </a:lnTo>
                <a:lnTo>
                  <a:pt x="1019835" y="2530843"/>
                </a:lnTo>
                <a:lnTo>
                  <a:pt x="1066444" y="2539606"/>
                </a:lnTo>
                <a:lnTo>
                  <a:pt x="1113294" y="2546604"/>
                </a:lnTo>
                <a:lnTo>
                  <a:pt x="1160322" y="2551861"/>
                </a:lnTo>
                <a:lnTo>
                  <a:pt x="1207503" y="2555367"/>
                </a:lnTo>
                <a:lnTo>
                  <a:pt x="1254747" y="2557119"/>
                </a:lnTo>
                <a:lnTo>
                  <a:pt x="1302029" y="2557119"/>
                </a:lnTo>
                <a:lnTo>
                  <a:pt x="1349273" y="2555367"/>
                </a:lnTo>
                <a:lnTo>
                  <a:pt x="1396453" y="2551861"/>
                </a:lnTo>
                <a:lnTo>
                  <a:pt x="1443482" y="2546604"/>
                </a:lnTo>
                <a:lnTo>
                  <a:pt x="1490332" y="2539606"/>
                </a:lnTo>
                <a:lnTo>
                  <a:pt x="1536941" y="2530843"/>
                </a:lnTo>
                <a:lnTo>
                  <a:pt x="1583258" y="2520327"/>
                </a:lnTo>
                <a:lnTo>
                  <a:pt x="1629219" y="2508072"/>
                </a:lnTo>
                <a:lnTo>
                  <a:pt x="1674774" y="2494064"/>
                </a:lnTo>
                <a:lnTo>
                  <a:pt x="1719884" y="2478290"/>
                </a:lnTo>
                <a:lnTo>
                  <a:pt x="1764474" y="2460777"/>
                </a:lnTo>
                <a:lnTo>
                  <a:pt x="1808505" y="2441511"/>
                </a:lnTo>
                <a:lnTo>
                  <a:pt x="1851914" y="2420493"/>
                </a:lnTo>
                <a:lnTo>
                  <a:pt x="1894649" y="2397722"/>
                </a:lnTo>
                <a:lnTo>
                  <a:pt x="1936673" y="2373198"/>
                </a:lnTo>
                <a:lnTo>
                  <a:pt x="1977910" y="2346922"/>
                </a:lnTo>
                <a:close/>
              </a:path>
              <a:path w="2555875" h="2557145">
                <a:moveTo>
                  <a:pt x="1977910" y="209130"/>
                </a:moveTo>
                <a:lnTo>
                  <a:pt x="1936673" y="182994"/>
                </a:lnTo>
                <a:lnTo>
                  <a:pt x="1894649" y="158597"/>
                </a:lnTo>
                <a:lnTo>
                  <a:pt x="1851914" y="135940"/>
                </a:lnTo>
                <a:lnTo>
                  <a:pt x="1808505" y="115023"/>
                </a:lnTo>
                <a:lnTo>
                  <a:pt x="1764474" y="95846"/>
                </a:lnTo>
                <a:lnTo>
                  <a:pt x="1719884" y="78422"/>
                </a:lnTo>
                <a:lnTo>
                  <a:pt x="1674774" y="62738"/>
                </a:lnTo>
                <a:lnTo>
                  <a:pt x="1629219" y="48793"/>
                </a:lnTo>
                <a:lnTo>
                  <a:pt x="1583258" y="36601"/>
                </a:lnTo>
                <a:lnTo>
                  <a:pt x="1536941" y="26136"/>
                </a:lnTo>
                <a:lnTo>
                  <a:pt x="1490332" y="17424"/>
                </a:lnTo>
                <a:lnTo>
                  <a:pt x="1443482" y="10452"/>
                </a:lnTo>
                <a:lnTo>
                  <a:pt x="1396453" y="5219"/>
                </a:lnTo>
                <a:lnTo>
                  <a:pt x="1349273" y="1739"/>
                </a:lnTo>
                <a:lnTo>
                  <a:pt x="1302029" y="0"/>
                </a:lnTo>
                <a:lnTo>
                  <a:pt x="1254747" y="0"/>
                </a:lnTo>
                <a:lnTo>
                  <a:pt x="1207503" y="1739"/>
                </a:lnTo>
                <a:lnTo>
                  <a:pt x="1160322" y="5219"/>
                </a:lnTo>
                <a:lnTo>
                  <a:pt x="1113294" y="10452"/>
                </a:lnTo>
                <a:lnTo>
                  <a:pt x="1066444" y="17424"/>
                </a:lnTo>
                <a:lnTo>
                  <a:pt x="1019835" y="26136"/>
                </a:lnTo>
                <a:lnTo>
                  <a:pt x="973518" y="36601"/>
                </a:lnTo>
                <a:lnTo>
                  <a:pt x="927557" y="48793"/>
                </a:lnTo>
                <a:lnTo>
                  <a:pt x="882002" y="62738"/>
                </a:lnTo>
                <a:lnTo>
                  <a:pt x="836891" y="78422"/>
                </a:lnTo>
                <a:lnTo>
                  <a:pt x="792302" y="95846"/>
                </a:lnTo>
                <a:lnTo>
                  <a:pt x="748271" y="115023"/>
                </a:lnTo>
                <a:lnTo>
                  <a:pt x="704862" y="135940"/>
                </a:lnTo>
                <a:lnTo>
                  <a:pt x="662127" y="158597"/>
                </a:lnTo>
                <a:lnTo>
                  <a:pt x="620102" y="182994"/>
                </a:lnTo>
                <a:lnTo>
                  <a:pt x="578878" y="209130"/>
                </a:lnTo>
                <a:lnTo>
                  <a:pt x="610628" y="240880"/>
                </a:lnTo>
                <a:lnTo>
                  <a:pt x="653034" y="214909"/>
                </a:lnTo>
                <a:lnTo>
                  <a:pt x="696226" y="190779"/>
                </a:lnTo>
                <a:lnTo>
                  <a:pt x="740143" y="168516"/>
                </a:lnTo>
                <a:lnTo>
                  <a:pt x="784720" y="148107"/>
                </a:lnTo>
                <a:lnTo>
                  <a:pt x="829906" y="129552"/>
                </a:lnTo>
                <a:lnTo>
                  <a:pt x="875639" y="112852"/>
                </a:lnTo>
                <a:lnTo>
                  <a:pt x="921867" y="98005"/>
                </a:lnTo>
                <a:lnTo>
                  <a:pt x="968527" y="85013"/>
                </a:lnTo>
                <a:lnTo>
                  <a:pt x="1015555" y="73875"/>
                </a:lnTo>
                <a:lnTo>
                  <a:pt x="1062913" y="64604"/>
                </a:lnTo>
                <a:lnTo>
                  <a:pt x="1110526" y="57175"/>
                </a:lnTo>
                <a:lnTo>
                  <a:pt x="1158341" y="51612"/>
                </a:lnTo>
                <a:lnTo>
                  <a:pt x="1206309" y="47904"/>
                </a:lnTo>
                <a:lnTo>
                  <a:pt x="1254353" y="46050"/>
                </a:lnTo>
                <a:lnTo>
                  <a:pt x="1302423" y="46050"/>
                </a:lnTo>
                <a:lnTo>
                  <a:pt x="1350467" y="47904"/>
                </a:lnTo>
                <a:lnTo>
                  <a:pt x="1398435" y="51612"/>
                </a:lnTo>
                <a:lnTo>
                  <a:pt x="1446250" y="57175"/>
                </a:lnTo>
                <a:lnTo>
                  <a:pt x="1493862" y="64604"/>
                </a:lnTo>
                <a:lnTo>
                  <a:pt x="1541221" y="73875"/>
                </a:lnTo>
                <a:lnTo>
                  <a:pt x="1588249" y="85013"/>
                </a:lnTo>
                <a:lnTo>
                  <a:pt x="1634909" y="98005"/>
                </a:lnTo>
                <a:lnTo>
                  <a:pt x="1681137" y="112852"/>
                </a:lnTo>
                <a:lnTo>
                  <a:pt x="1726869" y="129552"/>
                </a:lnTo>
                <a:lnTo>
                  <a:pt x="1772056" y="148107"/>
                </a:lnTo>
                <a:lnTo>
                  <a:pt x="1816633" y="168516"/>
                </a:lnTo>
                <a:lnTo>
                  <a:pt x="1860550" y="190779"/>
                </a:lnTo>
                <a:lnTo>
                  <a:pt x="1903742" y="214909"/>
                </a:lnTo>
                <a:lnTo>
                  <a:pt x="1946160" y="240880"/>
                </a:lnTo>
                <a:lnTo>
                  <a:pt x="1977910" y="209130"/>
                </a:lnTo>
                <a:close/>
              </a:path>
              <a:path w="2555875" h="2557145">
                <a:moveTo>
                  <a:pt x="2358910" y="1504276"/>
                </a:moveTo>
                <a:lnTo>
                  <a:pt x="2320810" y="1504276"/>
                </a:lnTo>
                <a:lnTo>
                  <a:pt x="2309050" y="1552956"/>
                </a:lnTo>
                <a:lnTo>
                  <a:pt x="2295118" y="1600708"/>
                </a:lnTo>
                <a:lnTo>
                  <a:pt x="2279091" y="1647507"/>
                </a:lnTo>
                <a:lnTo>
                  <a:pt x="2260993" y="1693291"/>
                </a:lnTo>
                <a:lnTo>
                  <a:pt x="2240889" y="1738007"/>
                </a:lnTo>
                <a:lnTo>
                  <a:pt x="2218829" y="1781594"/>
                </a:lnTo>
                <a:lnTo>
                  <a:pt x="2194890" y="1823986"/>
                </a:lnTo>
                <a:lnTo>
                  <a:pt x="2169096" y="1865160"/>
                </a:lnTo>
                <a:lnTo>
                  <a:pt x="2141524" y="1905038"/>
                </a:lnTo>
                <a:lnTo>
                  <a:pt x="2112226" y="1943557"/>
                </a:lnTo>
                <a:lnTo>
                  <a:pt x="2081250" y="1980692"/>
                </a:lnTo>
                <a:lnTo>
                  <a:pt x="2048662" y="2016366"/>
                </a:lnTo>
                <a:lnTo>
                  <a:pt x="2014499" y="2050529"/>
                </a:lnTo>
                <a:lnTo>
                  <a:pt x="1978825" y="2083117"/>
                </a:lnTo>
                <a:lnTo>
                  <a:pt x="1941690" y="2114092"/>
                </a:lnTo>
                <a:lnTo>
                  <a:pt x="1903171" y="2143391"/>
                </a:lnTo>
                <a:lnTo>
                  <a:pt x="1863293" y="2170963"/>
                </a:lnTo>
                <a:lnTo>
                  <a:pt x="1822119" y="2196757"/>
                </a:lnTo>
                <a:lnTo>
                  <a:pt x="1779727" y="2220696"/>
                </a:lnTo>
                <a:lnTo>
                  <a:pt x="1736140" y="2242756"/>
                </a:lnTo>
                <a:lnTo>
                  <a:pt x="1691424" y="2262860"/>
                </a:lnTo>
                <a:lnTo>
                  <a:pt x="1645640" y="2280958"/>
                </a:lnTo>
                <a:lnTo>
                  <a:pt x="1598841" y="2296985"/>
                </a:lnTo>
                <a:lnTo>
                  <a:pt x="1551089" y="2310917"/>
                </a:lnTo>
                <a:lnTo>
                  <a:pt x="1502422" y="2322665"/>
                </a:lnTo>
                <a:lnTo>
                  <a:pt x="1502422" y="2360765"/>
                </a:lnTo>
                <a:lnTo>
                  <a:pt x="1549958" y="2349893"/>
                </a:lnTo>
                <a:lnTo>
                  <a:pt x="1596656" y="2337028"/>
                </a:lnTo>
                <a:lnTo>
                  <a:pt x="1642491" y="2322220"/>
                </a:lnTo>
                <a:lnTo>
                  <a:pt x="1687398" y="2305520"/>
                </a:lnTo>
                <a:lnTo>
                  <a:pt x="1731340" y="2286952"/>
                </a:lnTo>
                <a:lnTo>
                  <a:pt x="1774266" y="2266594"/>
                </a:lnTo>
                <a:lnTo>
                  <a:pt x="1816125" y="2244471"/>
                </a:lnTo>
                <a:lnTo>
                  <a:pt x="1856879" y="2220633"/>
                </a:lnTo>
                <a:lnTo>
                  <a:pt x="1896478" y="2195131"/>
                </a:lnTo>
                <a:lnTo>
                  <a:pt x="1934883" y="2168017"/>
                </a:lnTo>
                <a:lnTo>
                  <a:pt x="1972030" y="2139327"/>
                </a:lnTo>
                <a:lnTo>
                  <a:pt x="2007895" y="2109101"/>
                </a:lnTo>
                <a:lnTo>
                  <a:pt x="2042414" y="2077402"/>
                </a:lnTo>
                <a:lnTo>
                  <a:pt x="2075535" y="2044280"/>
                </a:lnTo>
                <a:lnTo>
                  <a:pt x="2107234" y="2009762"/>
                </a:lnTo>
                <a:lnTo>
                  <a:pt x="2137460" y="1973897"/>
                </a:lnTo>
                <a:lnTo>
                  <a:pt x="2166150" y="1936750"/>
                </a:lnTo>
                <a:lnTo>
                  <a:pt x="2193264" y="1898345"/>
                </a:lnTo>
                <a:lnTo>
                  <a:pt x="2218766" y="1858746"/>
                </a:lnTo>
                <a:lnTo>
                  <a:pt x="2242604" y="1817992"/>
                </a:lnTo>
                <a:lnTo>
                  <a:pt x="2264727" y="1776133"/>
                </a:lnTo>
                <a:lnTo>
                  <a:pt x="2285085" y="1733207"/>
                </a:lnTo>
                <a:lnTo>
                  <a:pt x="2303653" y="1689265"/>
                </a:lnTo>
                <a:lnTo>
                  <a:pt x="2320353" y="1644357"/>
                </a:lnTo>
                <a:lnTo>
                  <a:pt x="2335161" y="1598523"/>
                </a:lnTo>
                <a:lnTo>
                  <a:pt x="2348026" y="1551825"/>
                </a:lnTo>
                <a:lnTo>
                  <a:pt x="2358910" y="1504276"/>
                </a:lnTo>
                <a:close/>
              </a:path>
              <a:path w="2555875" h="2557145">
                <a:moveTo>
                  <a:pt x="2358910" y="1054696"/>
                </a:moveTo>
                <a:lnTo>
                  <a:pt x="2348026" y="1007084"/>
                </a:lnTo>
                <a:lnTo>
                  <a:pt x="2335161" y="960297"/>
                </a:lnTo>
                <a:lnTo>
                  <a:pt x="2320353" y="914387"/>
                </a:lnTo>
                <a:lnTo>
                  <a:pt x="2303653" y="869403"/>
                </a:lnTo>
                <a:lnTo>
                  <a:pt x="2285085" y="825385"/>
                </a:lnTo>
                <a:lnTo>
                  <a:pt x="2264727" y="782383"/>
                </a:lnTo>
                <a:lnTo>
                  <a:pt x="2242604" y="740448"/>
                </a:lnTo>
                <a:lnTo>
                  <a:pt x="2218766" y="699630"/>
                </a:lnTo>
                <a:lnTo>
                  <a:pt x="2193264" y="659955"/>
                </a:lnTo>
                <a:lnTo>
                  <a:pt x="2166150" y="621499"/>
                </a:lnTo>
                <a:lnTo>
                  <a:pt x="2137460" y="584276"/>
                </a:lnTo>
                <a:lnTo>
                  <a:pt x="2107234" y="548360"/>
                </a:lnTo>
                <a:lnTo>
                  <a:pt x="2075535" y="513778"/>
                </a:lnTo>
                <a:lnTo>
                  <a:pt x="2042414" y="480593"/>
                </a:lnTo>
                <a:lnTo>
                  <a:pt x="2007895" y="448843"/>
                </a:lnTo>
                <a:lnTo>
                  <a:pt x="1972030" y="418579"/>
                </a:lnTo>
                <a:lnTo>
                  <a:pt x="1934883" y="389839"/>
                </a:lnTo>
                <a:lnTo>
                  <a:pt x="1896478" y="362661"/>
                </a:lnTo>
                <a:lnTo>
                  <a:pt x="1856879" y="337121"/>
                </a:lnTo>
                <a:lnTo>
                  <a:pt x="1816125" y="313245"/>
                </a:lnTo>
                <a:lnTo>
                  <a:pt x="1774266" y="291084"/>
                </a:lnTo>
                <a:lnTo>
                  <a:pt x="1731340" y="270675"/>
                </a:lnTo>
                <a:lnTo>
                  <a:pt x="1687398" y="252082"/>
                </a:lnTo>
                <a:lnTo>
                  <a:pt x="1642491" y="235331"/>
                </a:lnTo>
                <a:lnTo>
                  <a:pt x="1596656" y="220497"/>
                </a:lnTo>
                <a:lnTo>
                  <a:pt x="1549958" y="207594"/>
                </a:lnTo>
                <a:lnTo>
                  <a:pt x="1502422" y="196684"/>
                </a:lnTo>
                <a:lnTo>
                  <a:pt x="1502422" y="234784"/>
                </a:lnTo>
                <a:lnTo>
                  <a:pt x="1551089" y="246583"/>
                </a:lnTo>
                <a:lnTo>
                  <a:pt x="1598841" y="260540"/>
                </a:lnTo>
                <a:lnTo>
                  <a:pt x="1645640" y="276606"/>
                </a:lnTo>
                <a:lnTo>
                  <a:pt x="1691424" y="294754"/>
                </a:lnTo>
                <a:lnTo>
                  <a:pt x="1736140" y="314896"/>
                </a:lnTo>
                <a:lnTo>
                  <a:pt x="1779727" y="336994"/>
                </a:lnTo>
                <a:lnTo>
                  <a:pt x="1822119" y="360984"/>
                </a:lnTo>
                <a:lnTo>
                  <a:pt x="1863293" y="386816"/>
                </a:lnTo>
                <a:lnTo>
                  <a:pt x="1903171" y="414439"/>
                </a:lnTo>
                <a:lnTo>
                  <a:pt x="1941690" y="443788"/>
                </a:lnTo>
                <a:lnTo>
                  <a:pt x="1978825" y="474827"/>
                </a:lnTo>
                <a:lnTo>
                  <a:pt x="2014499" y="507479"/>
                </a:lnTo>
                <a:lnTo>
                  <a:pt x="2048662" y="541705"/>
                </a:lnTo>
                <a:lnTo>
                  <a:pt x="2081250" y="577443"/>
                </a:lnTo>
                <a:lnTo>
                  <a:pt x="2112226" y="614629"/>
                </a:lnTo>
                <a:lnTo>
                  <a:pt x="2141524" y="653224"/>
                </a:lnTo>
                <a:lnTo>
                  <a:pt x="2169096" y="693178"/>
                </a:lnTo>
                <a:lnTo>
                  <a:pt x="2194890" y="734415"/>
                </a:lnTo>
                <a:lnTo>
                  <a:pt x="2218829" y="776897"/>
                </a:lnTo>
                <a:lnTo>
                  <a:pt x="2240889" y="820559"/>
                </a:lnTo>
                <a:lnTo>
                  <a:pt x="2260993" y="865352"/>
                </a:lnTo>
                <a:lnTo>
                  <a:pt x="2279091" y="911212"/>
                </a:lnTo>
                <a:lnTo>
                  <a:pt x="2295118" y="958100"/>
                </a:lnTo>
                <a:lnTo>
                  <a:pt x="2309050" y="1005941"/>
                </a:lnTo>
                <a:lnTo>
                  <a:pt x="2320810" y="1054696"/>
                </a:lnTo>
                <a:lnTo>
                  <a:pt x="2358910" y="1054696"/>
                </a:lnTo>
                <a:close/>
              </a:path>
              <a:path w="2555875" h="2557145">
                <a:moveTo>
                  <a:pt x="2555252" y="1255090"/>
                </a:moveTo>
                <a:lnTo>
                  <a:pt x="2553500" y="1207846"/>
                </a:lnTo>
                <a:lnTo>
                  <a:pt x="2549995" y="1160665"/>
                </a:lnTo>
                <a:lnTo>
                  <a:pt x="2544737" y="1113637"/>
                </a:lnTo>
                <a:lnTo>
                  <a:pt x="2537739" y="1066787"/>
                </a:lnTo>
                <a:lnTo>
                  <a:pt x="2528976" y="1020178"/>
                </a:lnTo>
                <a:lnTo>
                  <a:pt x="2518460" y="973861"/>
                </a:lnTo>
                <a:lnTo>
                  <a:pt x="2506205" y="927900"/>
                </a:lnTo>
                <a:lnTo>
                  <a:pt x="2492197" y="882345"/>
                </a:lnTo>
                <a:lnTo>
                  <a:pt x="2476423" y="837234"/>
                </a:lnTo>
                <a:lnTo>
                  <a:pt x="2458910" y="792645"/>
                </a:lnTo>
                <a:lnTo>
                  <a:pt x="2439644" y="748614"/>
                </a:lnTo>
                <a:lnTo>
                  <a:pt x="2418626" y="705205"/>
                </a:lnTo>
                <a:lnTo>
                  <a:pt x="2395855" y="662470"/>
                </a:lnTo>
                <a:lnTo>
                  <a:pt x="2371331" y="620445"/>
                </a:lnTo>
                <a:lnTo>
                  <a:pt x="2345067" y="579208"/>
                </a:lnTo>
                <a:lnTo>
                  <a:pt x="2313190" y="610958"/>
                </a:lnTo>
                <a:lnTo>
                  <a:pt x="2339289" y="653376"/>
                </a:lnTo>
                <a:lnTo>
                  <a:pt x="2363533" y="696569"/>
                </a:lnTo>
                <a:lnTo>
                  <a:pt x="2385911" y="740486"/>
                </a:lnTo>
                <a:lnTo>
                  <a:pt x="2406421" y="785063"/>
                </a:lnTo>
                <a:lnTo>
                  <a:pt x="2425065" y="830249"/>
                </a:lnTo>
                <a:lnTo>
                  <a:pt x="2441841" y="875982"/>
                </a:lnTo>
                <a:lnTo>
                  <a:pt x="2456764" y="922210"/>
                </a:lnTo>
                <a:lnTo>
                  <a:pt x="2469819" y="968870"/>
                </a:lnTo>
                <a:lnTo>
                  <a:pt x="2481008" y="1015898"/>
                </a:lnTo>
                <a:lnTo>
                  <a:pt x="2490330" y="1063256"/>
                </a:lnTo>
                <a:lnTo>
                  <a:pt x="2497785" y="1110869"/>
                </a:lnTo>
                <a:lnTo>
                  <a:pt x="2503386" y="1158684"/>
                </a:lnTo>
                <a:lnTo>
                  <a:pt x="2507107" y="1206652"/>
                </a:lnTo>
                <a:lnTo>
                  <a:pt x="2508974" y="1254696"/>
                </a:lnTo>
                <a:lnTo>
                  <a:pt x="2508974" y="1302766"/>
                </a:lnTo>
                <a:lnTo>
                  <a:pt x="2507107" y="1350810"/>
                </a:lnTo>
                <a:lnTo>
                  <a:pt x="2503386" y="1398778"/>
                </a:lnTo>
                <a:lnTo>
                  <a:pt x="2497785" y="1446593"/>
                </a:lnTo>
                <a:lnTo>
                  <a:pt x="2490330" y="1494205"/>
                </a:lnTo>
                <a:lnTo>
                  <a:pt x="2481008" y="1541564"/>
                </a:lnTo>
                <a:lnTo>
                  <a:pt x="2469819" y="1588592"/>
                </a:lnTo>
                <a:lnTo>
                  <a:pt x="2456764" y="1635252"/>
                </a:lnTo>
                <a:lnTo>
                  <a:pt x="2441841" y="1681480"/>
                </a:lnTo>
                <a:lnTo>
                  <a:pt x="2425065" y="1727212"/>
                </a:lnTo>
                <a:lnTo>
                  <a:pt x="2406421" y="1772399"/>
                </a:lnTo>
                <a:lnTo>
                  <a:pt x="2385911" y="1816976"/>
                </a:lnTo>
                <a:lnTo>
                  <a:pt x="2363533" y="1860892"/>
                </a:lnTo>
                <a:lnTo>
                  <a:pt x="2339289" y="1904085"/>
                </a:lnTo>
                <a:lnTo>
                  <a:pt x="2313190" y="1946490"/>
                </a:lnTo>
                <a:lnTo>
                  <a:pt x="2345067" y="1978240"/>
                </a:lnTo>
                <a:lnTo>
                  <a:pt x="2371331" y="1937016"/>
                </a:lnTo>
                <a:lnTo>
                  <a:pt x="2395855" y="1894992"/>
                </a:lnTo>
                <a:lnTo>
                  <a:pt x="2418626" y="1852256"/>
                </a:lnTo>
                <a:lnTo>
                  <a:pt x="2439644" y="1808848"/>
                </a:lnTo>
                <a:lnTo>
                  <a:pt x="2458910" y="1764817"/>
                </a:lnTo>
                <a:lnTo>
                  <a:pt x="2476423" y="1720227"/>
                </a:lnTo>
                <a:lnTo>
                  <a:pt x="2492197" y="1675117"/>
                </a:lnTo>
                <a:lnTo>
                  <a:pt x="2506205" y="1629562"/>
                </a:lnTo>
                <a:lnTo>
                  <a:pt x="2518460" y="1583601"/>
                </a:lnTo>
                <a:lnTo>
                  <a:pt x="2528976" y="1537284"/>
                </a:lnTo>
                <a:lnTo>
                  <a:pt x="2537739" y="1490675"/>
                </a:lnTo>
                <a:lnTo>
                  <a:pt x="2544737" y="1443824"/>
                </a:lnTo>
                <a:lnTo>
                  <a:pt x="2549995" y="1396796"/>
                </a:lnTo>
                <a:lnTo>
                  <a:pt x="2553500" y="1349616"/>
                </a:lnTo>
                <a:lnTo>
                  <a:pt x="2555252" y="1302372"/>
                </a:lnTo>
                <a:lnTo>
                  <a:pt x="2555252" y="125509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00573" y="4266438"/>
            <a:ext cx="191071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626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Single 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database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joins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10726" y="3354234"/>
            <a:ext cx="2554605" cy="2557145"/>
          </a:xfrm>
          <a:custGeom>
            <a:avLst/>
            <a:gdLst/>
            <a:ahLst/>
            <a:cxnLst/>
            <a:rect l="l" t="t" r="r" b="b"/>
            <a:pathLst>
              <a:path w="2554604" h="2557145">
                <a:moveTo>
                  <a:pt x="240893" y="610958"/>
                </a:moveTo>
                <a:lnTo>
                  <a:pt x="209143" y="579208"/>
                </a:lnTo>
                <a:lnTo>
                  <a:pt x="182994" y="620445"/>
                </a:lnTo>
                <a:lnTo>
                  <a:pt x="158597" y="662470"/>
                </a:lnTo>
                <a:lnTo>
                  <a:pt x="135940" y="705205"/>
                </a:lnTo>
                <a:lnTo>
                  <a:pt x="115023" y="748614"/>
                </a:lnTo>
                <a:lnTo>
                  <a:pt x="95846" y="792645"/>
                </a:lnTo>
                <a:lnTo>
                  <a:pt x="78422" y="837234"/>
                </a:lnTo>
                <a:lnTo>
                  <a:pt x="62738" y="882345"/>
                </a:lnTo>
                <a:lnTo>
                  <a:pt x="48793" y="927900"/>
                </a:lnTo>
                <a:lnTo>
                  <a:pt x="36601" y="973861"/>
                </a:lnTo>
                <a:lnTo>
                  <a:pt x="26136" y="1020178"/>
                </a:lnTo>
                <a:lnTo>
                  <a:pt x="17424" y="1066787"/>
                </a:lnTo>
                <a:lnTo>
                  <a:pt x="10452" y="1113637"/>
                </a:lnTo>
                <a:lnTo>
                  <a:pt x="5219" y="1160665"/>
                </a:lnTo>
                <a:lnTo>
                  <a:pt x="1739" y="1207846"/>
                </a:lnTo>
                <a:lnTo>
                  <a:pt x="0" y="1255090"/>
                </a:lnTo>
                <a:lnTo>
                  <a:pt x="0" y="1302372"/>
                </a:lnTo>
                <a:lnTo>
                  <a:pt x="1739" y="1349616"/>
                </a:lnTo>
                <a:lnTo>
                  <a:pt x="5219" y="1396796"/>
                </a:lnTo>
                <a:lnTo>
                  <a:pt x="10452" y="1443824"/>
                </a:lnTo>
                <a:lnTo>
                  <a:pt x="17424" y="1490675"/>
                </a:lnTo>
                <a:lnTo>
                  <a:pt x="26136" y="1537284"/>
                </a:lnTo>
                <a:lnTo>
                  <a:pt x="36601" y="1583601"/>
                </a:lnTo>
                <a:lnTo>
                  <a:pt x="48793" y="1629562"/>
                </a:lnTo>
                <a:lnTo>
                  <a:pt x="62738" y="1675117"/>
                </a:lnTo>
                <a:lnTo>
                  <a:pt x="78422" y="1720227"/>
                </a:lnTo>
                <a:lnTo>
                  <a:pt x="95846" y="1764817"/>
                </a:lnTo>
                <a:lnTo>
                  <a:pt x="115023" y="1808848"/>
                </a:lnTo>
                <a:lnTo>
                  <a:pt x="135940" y="1852256"/>
                </a:lnTo>
                <a:lnTo>
                  <a:pt x="158597" y="1894992"/>
                </a:lnTo>
                <a:lnTo>
                  <a:pt x="182994" y="1937016"/>
                </a:lnTo>
                <a:lnTo>
                  <a:pt x="209143" y="1978240"/>
                </a:lnTo>
                <a:lnTo>
                  <a:pt x="240893" y="1946490"/>
                </a:lnTo>
                <a:lnTo>
                  <a:pt x="214909" y="1904085"/>
                </a:lnTo>
                <a:lnTo>
                  <a:pt x="190779" y="1860892"/>
                </a:lnTo>
                <a:lnTo>
                  <a:pt x="168516" y="1816976"/>
                </a:lnTo>
                <a:lnTo>
                  <a:pt x="148107" y="1772399"/>
                </a:lnTo>
                <a:lnTo>
                  <a:pt x="129552" y="1727212"/>
                </a:lnTo>
                <a:lnTo>
                  <a:pt x="112852" y="1681480"/>
                </a:lnTo>
                <a:lnTo>
                  <a:pt x="98005" y="1635252"/>
                </a:lnTo>
                <a:lnTo>
                  <a:pt x="85013" y="1588592"/>
                </a:lnTo>
                <a:lnTo>
                  <a:pt x="73875" y="1541564"/>
                </a:lnTo>
                <a:lnTo>
                  <a:pt x="64604" y="1494205"/>
                </a:lnTo>
                <a:lnTo>
                  <a:pt x="57175" y="1446593"/>
                </a:lnTo>
                <a:lnTo>
                  <a:pt x="51612" y="1398778"/>
                </a:lnTo>
                <a:lnTo>
                  <a:pt x="47904" y="1350810"/>
                </a:lnTo>
                <a:lnTo>
                  <a:pt x="46050" y="1302766"/>
                </a:lnTo>
                <a:lnTo>
                  <a:pt x="46050" y="1254696"/>
                </a:lnTo>
                <a:lnTo>
                  <a:pt x="47904" y="1206652"/>
                </a:lnTo>
                <a:lnTo>
                  <a:pt x="51612" y="1158684"/>
                </a:lnTo>
                <a:lnTo>
                  <a:pt x="57175" y="1110869"/>
                </a:lnTo>
                <a:lnTo>
                  <a:pt x="64604" y="1063256"/>
                </a:lnTo>
                <a:lnTo>
                  <a:pt x="73875" y="1015898"/>
                </a:lnTo>
                <a:lnTo>
                  <a:pt x="85013" y="968870"/>
                </a:lnTo>
                <a:lnTo>
                  <a:pt x="98005" y="922210"/>
                </a:lnTo>
                <a:lnTo>
                  <a:pt x="112852" y="875982"/>
                </a:lnTo>
                <a:lnTo>
                  <a:pt x="129552" y="830249"/>
                </a:lnTo>
                <a:lnTo>
                  <a:pt x="148107" y="785063"/>
                </a:lnTo>
                <a:lnTo>
                  <a:pt x="168516" y="740486"/>
                </a:lnTo>
                <a:lnTo>
                  <a:pt x="190779" y="696569"/>
                </a:lnTo>
                <a:lnTo>
                  <a:pt x="214909" y="653376"/>
                </a:lnTo>
                <a:lnTo>
                  <a:pt x="240893" y="610958"/>
                </a:lnTo>
                <a:close/>
              </a:path>
              <a:path w="2554604" h="2557145">
                <a:moveTo>
                  <a:pt x="1053185" y="2322665"/>
                </a:moveTo>
                <a:lnTo>
                  <a:pt x="1004506" y="2310917"/>
                </a:lnTo>
                <a:lnTo>
                  <a:pt x="956754" y="2296985"/>
                </a:lnTo>
                <a:lnTo>
                  <a:pt x="909955" y="2280958"/>
                </a:lnTo>
                <a:lnTo>
                  <a:pt x="864171" y="2262860"/>
                </a:lnTo>
                <a:lnTo>
                  <a:pt x="819454" y="2242756"/>
                </a:lnTo>
                <a:lnTo>
                  <a:pt x="775868" y="2220696"/>
                </a:lnTo>
                <a:lnTo>
                  <a:pt x="733475" y="2196757"/>
                </a:lnTo>
                <a:lnTo>
                  <a:pt x="692302" y="2170963"/>
                </a:lnTo>
                <a:lnTo>
                  <a:pt x="652424" y="2143391"/>
                </a:lnTo>
                <a:lnTo>
                  <a:pt x="613905" y="2114092"/>
                </a:lnTo>
                <a:lnTo>
                  <a:pt x="576770" y="2083117"/>
                </a:lnTo>
                <a:lnTo>
                  <a:pt x="541096" y="2050529"/>
                </a:lnTo>
                <a:lnTo>
                  <a:pt x="506933" y="2016366"/>
                </a:lnTo>
                <a:lnTo>
                  <a:pt x="474345" y="1980692"/>
                </a:lnTo>
                <a:lnTo>
                  <a:pt x="443369" y="1943557"/>
                </a:lnTo>
                <a:lnTo>
                  <a:pt x="414070" y="1905038"/>
                </a:lnTo>
                <a:lnTo>
                  <a:pt x="386499" y="1865160"/>
                </a:lnTo>
                <a:lnTo>
                  <a:pt x="360705" y="1823986"/>
                </a:lnTo>
                <a:lnTo>
                  <a:pt x="336765" y="1781594"/>
                </a:lnTo>
                <a:lnTo>
                  <a:pt x="314706" y="1738007"/>
                </a:lnTo>
                <a:lnTo>
                  <a:pt x="294601" y="1693291"/>
                </a:lnTo>
                <a:lnTo>
                  <a:pt x="276504" y="1647507"/>
                </a:lnTo>
                <a:lnTo>
                  <a:pt x="260477" y="1600708"/>
                </a:lnTo>
                <a:lnTo>
                  <a:pt x="246545" y="1552956"/>
                </a:lnTo>
                <a:lnTo>
                  <a:pt x="234797" y="1504276"/>
                </a:lnTo>
                <a:lnTo>
                  <a:pt x="196697" y="1504276"/>
                </a:lnTo>
                <a:lnTo>
                  <a:pt x="207568" y="1551825"/>
                </a:lnTo>
                <a:lnTo>
                  <a:pt x="220433" y="1598523"/>
                </a:lnTo>
                <a:lnTo>
                  <a:pt x="235242" y="1644357"/>
                </a:lnTo>
                <a:lnTo>
                  <a:pt x="251942" y="1689265"/>
                </a:lnTo>
                <a:lnTo>
                  <a:pt x="270510" y="1733207"/>
                </a:lnTo>
                <a:lnTo>
                  <a:pt x="290868" y="1776133"/>
                </a:lnTo>
                <a:lnTo>
                  <a:pt x="312991" y="1817992"/>
                </a:lnTo>
                <a:lnTo>
                  <a:pt x="336829" y="1858746"/>
                </a:lnTo>
                <a:lnTo>
                  <a:pt x="362331" y="1898345"/>
                </a:lnTo>
                <a:lnTo>
                  <a:pt x="389445" y="1936750"/>
                </a:lnTo>
                <a:lnTo>
                  <a:pt x="418134" y="1973897"/>
                </a:lnTo>
                <a:lnTo>
                  <a:pt x="448360" y="2009762"/>
                </a:lnTo>
                <a:lnTo>
                  <a:pt x="480060" y="2044280"/>
                </a:lnTo>
                <a:lnTo>
                  <a:pt x="513181" y="2077402"/>
                </a:lnTo>
                <a:lnTo>
                  <a:pt x="547700" y="2109101"/>
                </a:lnTo>
                <a:lnTo>
                  <a:pt x="583565" y="2139327"/>
                </a:lnTo>
                <a:lnTo>
                  <a:pt x="620712" y="2168017"/>
                </a:lnTo>
                <a:lnTo>
                  <a:pt x="659117" y="2195131"/>
                </a:lnTo>
                <a:lnTo>
                  <a:pt x="698715" y="2220633"/>
                </a:lnTo>
                <a:lnTo>
                  <a:pt x="739470" y="2244471"/>
                </a:lnTo>
                <a:lnTo>
                  <a:pt x="781329" y="2266594"/>
                </a:lnTo>
                <a:lnTo>
                  <a:pt x="824255" y="2286952"/>
                </a:lnTo>
                <a:lnTo>
                  <a:pt x="868197" y="2305520"/>
                </a:lnTo>
                <a:lnTo>
                  <a:pt x="913104" y="2322220"/>
                </a:lnTo>
                <a:lnTo>
                  <a:pt x="958938" y="2337028"/>
                </a:lnTo>
                <a:lnTo>
                  <a:pt x="1005636" y="2349893"/>
                </a:lnTo>
                <a:lnTo>
                  <a:pt x="1053185" y="2360765"/>
                </a:lnTo>
                <a:lnTo>
                  <a:pt x="1053185" y="2322665"/>
                </a:lnTo>
                <a:close/>
              </a:path>
              <a:path w="2554604" h="2557145">
                <a:moveTo>
                  <a:pt x="1053185" y="196684"/>
                </a:moveTo>
                <a:lnTo>
                  <a:pt x="1005636" y="207594"/>
                </a:lnTo>
                <a:lnTo>
                  <a:pt x="958938" y="220497"/>
                </a:lnTo>
                <a:lnTo>
                  <a:pt x="913104" y="235331"/>
                </a:lnTo>
                <a:lnTo>
                  <a:pt x="868197" y="252082"/>
                </a:lnTo>
                <a:lnTo>
                  <a:pt x="824255" y="270675"/>
                </a:lnTo>
                <a:lnTo>
                  <a:pt x="781329" y="291084"/>
                </a:lnTo>
                <a:lnTo>
                  <a:pt x="739470" y="313245"/>
                </a:lnTo>
                <a:lnTo>
                  <a:pt x="698715" y="337121"/>
                </a:lnTo>
                <a:lnTo>
                  <a:pt x="659117" y="362661"/>
                </a:lnTo>
                <a:lnTo>
                  <a:pt x="620712" y="389839"/>
                </a:lnTo>
                <a:lnTo>
                  <a:pt x="583565" y="418579"/>
                </a:lnTo>
                <a:lnTo>
                  <a:pt x="547700" y="448843"/>
                </a:lnTo>
                <a:lnTo>
                  <a:pt x="513181" y="480593"/>
                </a:lnTo>
                <a:lnTo>
                  <a:pt x="480060" y="513778"/>
                </a:lnTo>
                <a:lnTo>
                  <a:pt x="448360" y="548360"/>
                </a:lnTo>
                <a:lnTo>
                  <a:pt x="418134" y="584276"/>
                </a:lnTo>
                <a:lnTo>
                  <a:pt x="389445" y="621499"/>
                </a:lnTo>
                <a:lnTo>
                  <a:pt x="362331" y="659955"/>
                </a:lnTo>
                <a:lnTo>
                  <a:pt x="336829" y="699630"/>
                </a:lnTo>
                <a:lnTo>
                  <a:pt x="312991" y="740448"/>
                </a:lnTo>
                <a:lnTo>
                  <a:pt x="290868" y="782383"/>
                </a:lnTo>
                <a:lnTo>
                  <a:pt x="270510" y="825385"/>
                </a:lnTo>
                <a:lnTo>
                  <a:pt x="251942" y="869403"/>
                </a:lnTo>
                <a:lnTo>
                  <a:pt x="235242" y="914387"/>
                </a:lnTo>
                <a:lnTo>
                  <a:pt x="220433" y="960297"/>
                </a:lnTo>
                <a:lnTo>
                  <a:pt x="207568" y="1007084"/>
                </a:lnTo>
                <a:lnTo>
                  <a:pt x="196697" y="1054696"/>
                </a:lnTo>
                <a:lnTo>
                  <a:pt x="234797" y="1054696"/>
                </a:lnTo>
                <a:lnTo>
                  <a:pt x="246545" y="1005941"/>
                </a:lnTo>
                <a:lnTo>
                  <a:pt x="260477" y="958100"/>
                </a:lnTo>
                <a:lnTo>
                  <a:pt x="276504" y="911212"/>
                </a:lnTo>
                <a:lnTo>
                  <a:pt x="294601" y="865352"/>
                </a:lnTo>
                <a:lnTo>
                  <a:pt x="314706" y="820559"/>
                </a:lnTo>
                <a:lnTo>
                  <a:pt x="336765" y="776897"/>
                </a:lnTo>
                <a:lnTo>
                  <a:pt x="360705" y="734415"/>
                </a:lnTo>
                <a:lnTo>
                  <a:pt x="386499" y="693178"/>
                </a:lnTo>
                <a:lnTo>
                  <a:pt x="414070" y="653224"/>
                </a:lnTo>
                <a:lnTo>
                  <a:pt x="443369" y="614629"/>
                </a:lnTo>
                <a:lnTo>
                  <a:pt x="474345" y="577443"/>
                </a:lnTo>
                <a:lnTo>
                  <a:pt x="506933" y="541705"/>
                </a:lnTo>
                <a:lnTo>
                  <a:pt x="541096" y="507479"/>
                </a:lnTo>
                <a:lnTo>
                  <a:pt x="576770" y="474827"/>
                </a:lnTo>
                <a:lnTo>
                  <a:pt x="613905" y="443788"/>
                </a:lnTo>
                <a:lnTo>
                  <a:pt x="652424" y="414439"/>
                </a:lnTo>
                <a:lnTo>
                  <a:pt x="692302" y="386816"/>
                </a:lnTo>
                <a:lnTo>
                  <a:pt x="733475" y="360984"/>
                </a:lnTo>
                <a:lnTo>
                  <a:pt x="775868" y="336994"/>
                </a:lnTo>
                <a:lnTo>
                  <a:pt x="819454" y="314896"/>
                </a:lnTo>
                <a:lnTo>
                  <a:pt x="864171" y="294754"/>
                </a:lnTo>
                <a:lnTo>
                  <a:pt x="909955" y="276606"/>
                </a:lnTo>
                <a:lnTo>
                  <a:pt x="956754" y="260540"/>
                </a:lnTo>
                <a:lnTo>
                  <a:pt x="1004506" y="246583"/>
                </a:lnTo>
                <a:lnTo>
                  <a:pt x="1053185" y="234784"/>
                </a:lnTo>
                <a:lnTo>
                  <a:pt x="1053185" y="196684"/>
                </a:lnTo>
                <a:close/>
              </a:path>
              <a:path w="2554604" h="2557145">
                <a:moveTo>
                  <a:pt x="1978253" y="2346922"/>
                </a:moveTo>
                <a:lnTo>
                  <a:pt x="1946503" y="2315045"/>
                </a:lnTo>
                <a:lnTo>
                  <a:pt x="1904085" y="2341156"/>
                </a:lnTo>
                <a:lnTo>
                  <a:pt x="1860892" y="2365400"/>
                </a:lnTo>
                <a:lnTo>
                  <a:pt x="1816976" y="2387777"/>
                </a:lnTo>
                <a:lnTo>
                  <a:pt x="1772399" y="2408288"/>
                </a:lnTo>
                <a:lnTo>
                  <a:pt x="1727212" y="2426932"/>
                </a:lnTo>
                <a:lnTo>
                  <a:pt x="1681480" y="2443708"/>
                </a:lnTo>
                <a:lnTo>
                  <a:pt x="1635252" y="2458631"/>
                </a:lnTo>
                <a:lnTo>
                  <a:pt x="1588592" y="2471686"/>
                </a:lnTo>
                <a:lnTo>
                  <a:pt x="1541564" y="2482875"/>
                </a:lnTo>
                <a:lnTo>
                  <a:pt x="1494205" y="2492197"/>
                </a:lnTo>
                <a:lnTo>
                  <a:pt x="1446593" y="2499652"/>
                </a:lnTo>
                <a:lnTo>
                  <a:pt x="1398778" y="2505252"/>
                </a:lnTo>
                <a:lnTo>
                  <a:pt x="1350810" y="2508974"/>
                </a:lnTo>
                <a:lnTo>
                  <a:pt x="1302766" y="2510840"/>
                </a:lnTo>
                <a:lnTo>
                  <a:pt x="1254696" y="2510840"/>
                </a:lnTo>
                <a:lnTo>
                  <a:pt x="1206652" y="2508974"/>
                </a:lnTo>
                <a:lnTo>
                  <a:pt x="1158684" y="2505252"/>
                </a:lnTo>
                <a:lnTo>
                  <a:pt x="1110869" y="2499652"/>
                </a:lnTo>
                <a:lnTo>
                  <a:pt x="1063256" y="2492197"/>
                </a:lnTo>
                <a:lnTo>
                  <a:pt x="1015898" y="2482875"/>
                </a:lnTo>
                <a:lnTo>
                  <a:pt x="968870" y="2471686"/>
                </a:lnTo>
                <a:lnTo>
                  <a:pt x="922210" y="2458631"/>
                </a:lnTo>
                <a:lnTo>
                  <a:pt x="875982" y="2443708"/>
                </a:lnTo>
                <a:lnTo>
                  <a:pt x="830249" y="2426932"/>
                </a:lnTo>
                <a:lnTo>
                  <a:pt x="785063" y="2408288"/>
                </a:lnTo>
                <a:lnTo>
                  <a:pt x="740486" y="2387777"/>
                </a:lnTo>
                <a:lnTo>
                  <a:pt x="696569" y="2365400"/>
                </a:lnTo>
                <a:lnTo>
                  <a:pt x="653376" y="2341156"/>
                </a:lnTo>
                <a:lnTo>
                  <a:pt x="610971" y="2315045"/>
                </a:lnTo>
                <a:lnTo>
                  <a:pt x="579221" y="2346922"/>
                </a:lnTo>
                <a:lnTo>
                  <a:pt x="620445" y="2373198"/>
                </a:lnTo>
                <a:lnTo>
                  <a:pt x="662470" y="2397722"/>
                </a:lnTo>
                <a:lnTo>
                  <a:pt x="705205" y="2420493"/>
                </a:lnTo>
                <a:lnTo>
                  <a:pt x="748614" y="2441511"/>
                </a:lnTo>
                <a:lnTo>
                  <a:pt x="792645" y="2460777"/>
                </a:lnTo>
                <a:lnTo>
                  <a:pt x="837234" y="2478290"/>
                </a:lnTo>
                <a:lnTo>
                  <a:pt x="882345" y="2494064"/>
                </a:lnTo>
                <a:lnTo>
                  <a:pt x="927900" y="2508072"/>
                </a:lnTo>
                <a:lnTo>
                  <a:pt x="973861" y="2520327"/>
                </a:lnTo>
                <a:lnTo>
                  <a:pt x="1020178" y="2530843"/>
                </a:lnTo>
                <a:lnTo>
                  <a:pt x="1066787" y="2539606"/>
                </a:lnTo>
                <a:lnTo>
                  <a:pt x="1113637" y="2546604"/>
                </a:lnTo>
                <a:lnTo>
                  <a:pt x="1160665" y="2551861"/>
                </a:lnTo>
                <a:lnTo>
                  <a:pt x="1207846" y="2555367"/>
                </a:lnTo>
                <a:lnTo>
                  <a:pt x="1255090" y="2557119"/>
                </a:lnTo>
                <a:lnTo>
                  <a:pt x="1302372" y="2557119"/>
                </a:lnTo>
                <a:lnTo>
                  <a:pt x="1349616" y="2555367"/>
                </a:lnTo>
                <a:lnTo>
                  <a:pt x="1396796" y="2551861"/>
                </a:lnTo>
                <a:lnTo>
                  <a:pt x="1443824" y="2546604"/>
                </a:lnTo>
                <a:lnTo>
                  <a:pt x="1490675" y="2539606"/>
                </a:lnTo>
                <a:lnTo>
                  <a:pt x="1537284" y="2530843"/>
                </a:lnTo>
                <a:lnTo>
                  <a:pt x="1583601" y="2520327"/>
                </a:lnTo>
                <a:lnTo>
                  <a:pt x="1629562" y="2508072"/>
                </a:lnTo>
                <a:lnTo>
                  <a:pt x="1675117" y="2494064"/>
                </a:lnTo>
                <a:lnTo>
                  <a:pt x="1720227" y="2478290"/>
                </a:lnTo>
                <a:lnTo>
                  <a:pt x="1764817" y="2460777"/>
                </a:lnTo>
                <a:lnTo>
                  <a:pt x="1808848" y="2441511"/>
                </a:lnTo>
                <a:lnTo>
                  <a:pt x="1852256" y="2420493"/>
                </a:lnTo>
                <a:lnTo>
                  <a:pt x="1894992" y="2397722"/>
                </a:lnTo>
                <a:lnTo>
                  <a:pt x="1937016" y="2373198"/>
                </a:lnTo>
                <a:lnTo>
                  <a:pt x="1978253" y="2346922"/>
                </a:lnTo>
                <a:close/>
              </a:path>
              <a:path w="2554604" h="2557145">
                <a:moveTo>
                  <a:pt x="1978253" y="209130"/>
                </a:moveTo>
                <a:lnTo>
                  <a:pt x="1937016" y="182994"/>
                </a:lnTo>
                <a:lnTo>
                  <a:pt x="1894992" y="158597"/>
                </a:lnTo>
                <a:lnTo>
                  <a:pt x="1852256" y="135940"/>
                </a:lnTo>
                <a:lnTo>
                  <a:pt x="1808848" y="115023"/>
                </a:lnTo>
                <a:lnTo>
                  <a:pt x="1764817" y="95846"/>
                </a:lnTo>
                <a:lnTo>
                  <a:pt x="1720227" y="78422"/>
                </a:lnTo>
                <a:lnTo>
                  <a:pt x="1675117" y="62738"/>
                </a:lnTo>
                <a:lnTo>
                  <a:pt x="1629562" y="48793"/>
                </a:lnTo>
                <a:lnTo>
                  <a:pt x="1583601" y="36601"/>
                </a:lnTo>
                <a:lnTo>
                  <a:pt x="1537284" y="26136"/>
                </a:lnTo>
                <a:lnTo>
                  <a:pt x="1490675" y="17424"/>
                </a:lnTo>
                <a:lnTo>
                  <a:pt x="1443824" y="10452"/>
                </a:lnTo>
                <a:lnTo>
                  <a:pt x="1396796" y="5219"/>
                </a:lnTo>
                <a:lnTo>
                  <a:pt x="1349616" y="1739"/>
                </a:lnTo>
                <a:lnTo>
                  <a:pt x="1302372" y="0"/>
                </a:lnTo>
                <a:lnTo>
                  <a:pt x="1255090" y="0"/>
                </a:lnTo>
                <a:lnTo>
                  <a:pt x="1207846" y="1739"/>
                </a:lnTo>
                <a:lnTo>
                  <a:pt x="1160665" y="5219"/>
                </a:lnTo>
                <a:lnTo>
                  <a:pt x="1113637" y="10452"/>
                </a:lnTo>
                <a:lnTo>
                  <a:pt x="1066787" y="17424"/>
                </a:lnTo>
                <a:lnTo>
                  <a:pt x="1020178" y="26136"/>
                </a:lnTo>
                <a:lnTo>
                  <a:pt x="973861" y="36601"/>
                </a:lnTo>
                <a:lnTo>
                  <a:pt x="927900" y="48793"/>
                </a:lnTo>
                <a:lnTo>
                  <a:pt x="882345" y="62738"/>
                </a:lnTo>
                <a:lnTo>
                  <a:pt x="837234" y="78422"/>
                </a:lnTo>
                <a:lnTo>
                  <a:pt x="792645" y="95846"/>
                </a:lnTo>
                <a:lnTo>
                  <a:pt x="748614" y="115023"/>
                </a:lnTo>
                <a:lnTo>
                  <a:pt x="705205" y="135940"/>
                </a:lnTo>
                <a:lnTo>
                  <a:pt x="662470" y="158597"/>
                </a:lnTo>
                <a:lnTo>
                  <a:pt x="620445" y="182994"/>
                </a:lnTo>
                <a:lnTo>
                  <a:pt x="579221" y="209130"/>
                </a:lnTo>
                <a:lnTo>
                  <a:pt x="610971" y="240880"/>
                </a:lnTo>
                <a:lnTo>
                  <a:pt x="653376" y="214909"/>
                </a:lnTo>
                <a:lnTo>
                  <a:pt x="696569" y="190779"/>
                </a:lnTo>
                <a:lnTo>
                  <a:pt x="740486" y="168516"/>
                </a:lnTo>
                <a:lnTo>
                  <a:pt x="785063" y="148107"/>
                </a:lnTo>
                <a:lnTo>
                  <a:pt x="830249" y="129552"/>
                </a:lnTo>
                <a:lnTo>
                  <a:pt x="875982" y="112852"/>
                </a:lnTo>
                <a:lnTo>
                  <a:pt x="922210" y="98005"/>
                </a:lnTo>
                <a:lnTo>
                  <a:pt x="968870" y="85013"/>
                </a:lnTo>
                <a:lnTo>
                  <a:pt x="1015898" y="73875"/>
                </a:lnTo>
                <a:lnTo>
                  <a:pt x="1063256" y="64604"/>
                </a:lnTo>
                <a:lnTo>
                  <a:pt x="1110869" y="57175"/>
                </a:lnTo>
                <a:lnTo>
                  <a:pt x="1158684" y="51612"/>
                </a:lnTo>
                <a:lnTo>
                  <a:pt x="1206652" y="47904"/>
                </a:lnTo>
                <a:lnTo>
                  <a:pt x="1254696" y="46050"/>
                </a:lnTo>
                <a:lnTo>
                  <a:pt x="1302766" y="46050"/>
                </a:lnTo>
                <a:lnTo>
                  <a:pt x="1350810" y="47904"/>
                </a:lnTo>
                <a:lnTo>
                  <a:pt x="1398778" y="51612"/>
                </a:lnTo>
                <a:lnTo>
                  <a:pt x="1446593" y="57175"/>
                </a:lnTo>
                <a:lnTo>
                  <a:pt x="1494205" y="64604"/>
                </a:lnTo>
                <a:lnTo>
                  <a:pt x="1541564" y="73875"/>
                </a:lnTo>
                <a:lnTo>
                  <a:pt x="1588592" y="85013"/>
                </a:lnTo>
                <a:lnTo>
                  <a:pt x="1635252" y="98005"/>
                </a:lnTo>
                <a:lnTo>
                  <a:pt x="1681480" y="112852"/>
                </a:lnTo>
                <a:lnTo>
                  <a:pt x="1727212" y="129552"/>
                </a:lnTo>
                <a:lnTo>
                  <a:pt x="1772399" y="148107"/>
                </a:lnTo>
                <a:lnTo>
                  <a:pt x="1816976" y="168516"/>
                </a:lnTo>
                <a:lnTo>
                  <a:pt x="1860892" y="190779"/>
                </a:lnTo>
                <a:lnTo>
                  <a:pt x="1904085" y="214909"/>
                </a:lnTo>
                <a:lnTo>
                  <a:pt x="1946503" y="240880"/>
                </a:lnTo>
                <a:lnTo>
                  <a:pt x="1978253" y="209130"/>
                </a:lnTo>
                <a:close/>
              </a:path>
              <a:path w="2554604" h="2557145">
                <a:moveTo>
                  <a:pt x="2357729" y="1504276"/>
                </a:moveTo>
                <a:lnTo>
                  <a:pt x="2319629" y="1504276"/>
                </a:lnTo>
                <a:lnTo>
                  <a:pt x="2307869" y="1552956"/>
                </a:lnTo>
                <a:lnTo>
                  <a:pt x="2293937" y="1600708"/>
                </a:lnTo>
                <a:lnTo>
                  <a:pt x="2277910" y="1647507"/>
                </a:lnTo>
                <a:lnTo>
                  <a:pt x="2259812" y="1693291"/>
                </a:lnTo>
                <a:lnTo>
                  <a:pt x="2239708" y="1738007"/>
                </a:lnTo>
                <a:lnTo>
                  <a:pt x="2217648" y="1781594"/>
                </a:lnTo>
                <a:lnTo>
                  <a:pt x="2193709" y="1823986"/>
                </a:lnTo>
                <a:lnTo>
                  <a:pt x="2167915" y="1865160"/>
                </a:lnTo>
                <a:lnTo>
                  <a:pt x="2140343" y="1905038"/>
                </a:lnTo>
                <a:lnTo>
                  <a:pt x="2111044" y="1943557"/>
                </a:lnTo>
                <a:lnTo>
                  <a:pt x="2080069" y="1980692"/>
                </a:lnTo>
                <a:lnTo>
                  <a:pt x="2047481" y="2016366"/>
                </a:lnTo>
                <a:lnTo>
                  <a:pt x="2013318" y="2050529"/>
                </a:lnTo>
                <a:lnTo>
                  <a:pt x="1977644" y="2083117"/>
                </a:lnTo>
                <a:lnTo>
                  <a:pt x="1940509" y="2114092"/>
                </a:lnTo>
                <a:lnTo>
                  <a:pt x="1901990" y="2143391"/>
                </a:lnTo>
                <a:lnTo>
                  <a:pt x="1862112" y="2170963"/>
                </a:lnTo>
                <a:lnTo>
                  <a:pt x="1820938" y="2196757"/>
                </a:lnTo>
                <a:lnTo>
                  <a:pt x="1778546" y="2220696"/>
                </a:lnTo>
                <a:lnTo>
                  <a:pt x="1734959" y="2242756"/>
                </a:lnTo>
                <a:lnTo>
                  <a:pt x="1690243" y="2262860"/>
                </a:lnTo>
                <a:lnTo>
                  <a:pt x="1644459" y="2280958"/>
                </a:lnTo>
                <a:lnTo>
                  <a:pt x="1597660" y="2296985"/>
                </a:lnTo>
                <a:lnTo>
                  <a:pt x="1549908" y="2310917"/>
                </a:lnTo>
                <a:lnTo>
                  <a:pt x="1501241" y="2322665"/>
                </a:lnTo>
                <a:lnTo>
                  <a:pt x="1501241" y="2360765"/>
                </a:lnTo>
                <a:lnTo>
                  <a:pt x="1548777" y="2349893"/>
                </a:lnTo>
                <a:lnTo>
                  <a:pt x="1595475" y="2337028"/>
                </a:lnTo>
                <a:lnTo>
                  <a:pt x="1641309" y="2322220"/>
                </a:lnTo>
                <a:lnTo>
                  <a:pt x="1686217" y="2305520"/>
                </a:lnTo>
                <a:lnTo>
                  <a:pt x="1730159" y="2286952"/>
                </a:lnTo>
                <a:lnTo>
                  <a:pt x="1773085" y="2266594"/>
                </a:lnTo>
                <a:lnTo>
                  <a:pt x="1814944" y="2244471"/>
                </a:lnTo>
                <a:lnTo>
                  <a:pt x="1855698" y="2220633"/>
                </a:lnTo>
                <a:lnTo>
                  <a:pt x="1895297" y="2195131"/>
                </a:lnTo>
                <a:lnTo>
                  <a:pt x="1933702" y="2168017"/>
                </a:lnTo>
                <a:lnTo>
                  <a:pt x="1970849" y="2139327"/>
                </a:lnTo>
                <a:lnTo>
                  <a:pt x="2006714" y="2109101"/>
                </a:lnTo>
                <a:lnTo>
                  <a:pt x="2041232" y="2077402"/>
                </a:lnTo>
                <a:lnTo>
                  <a:pt x="2074354" y="2044280"/>
                </a:lnTo>
                <a:lnTo>
                  <a:pt x="2106053" y="2009762"/>
                </a:lnTo>
                <a:lnTo>
                  <a:pt x="2136279" y="1973897"/>
                </a:lnTo>
                <a:lnTo>
                  <a:pt x="2164969" y="1936750"/>
                </a:lnTo>
                <a:lnTo>
                  <a:pt x="2192083" y="1898345"/>
                </a:lnTo>
                <a:lnTo>
                  <a:pt x="2217585" y="1858746"/>
                </a:lnTo>
                <a:lnTo>
                  <a:pt x="2241423" y="1817992"/>
                </a:lnTo>
                <a:lnTo>
                  <a:pt x="2263546" y="1776133"/>
                </a:lnTo>
                <a:lnTo>
                  <a:pt x="2283904" y="1733207"/>
                </a:lnTo>
                <a:lnTo>
                  <a:pt x="2302472" y="1689265"/>
                </a:lnTo>
                <a:lnTo>
                  <a:pt x="2319172" y="1644357"/>
                </a:lnTo>
                <a:lnTo>
                  <a:pt x="2333980" y="1598523"/>
                </a:lnTo>
                <a:lnTo>
                  <a:pt x="2346845" y="1551825"/>
                </a:lnTo>
                <a:lnTo>
                  <a:pt x="2357729" y="1504276"/>
                </a:lnTo>
                <a:close/>
              </a:path>
              <a:path w="2554604" h="2557145">
                <a:moveTo>
                  <a:pt x="2357729" y="1054696"/>
                </a:moveTo>
                <a:lnTo>
                  <a:pt x="2346845" y="1007084"/>
                </a:lnTo>
                <a:lnTo>
                  <a:pt x="2333980" y="960297"/>
                </a:lnTo>
                <a:lnTo>
                  <a:pt x="2319172" y="914387"/>
                </a:lnTo>
                <a:lnTo>
                  <a:pt x="2302472" y="869403"/>
                </a:lnTo>
                <a:lnTo>
                  <a:pt x="2283904" y="825385"/>
                </a:lnTo>
                <a:lnTo>
                  <a:pt x="2263546" y="782383"/>
                </a:lnTo>
                <a:lnTo>
                  <a:pt x="2241423" y="740448"/>
                </a:lnTo>
                <a:lnTo>
                  <a:pt x="2217585" y="699630"/>
                </a:lnTo>
                <a:lnTo>
                  <a:pt x="2192083" y="659955"/>
                </a:lnTo>
                <a:lnTo>
                  <a:pt x="2164969" y="621499"/>
                </a:lnTo>
                <a:lnTo>
                  <a:pt x="2136279" y="584276"/>
                </a:lnTo>
                <a:lnTo>
                  <a:pt x="2106053" y="548360"/>
                </a:lnTo>
                <a:lnTo>
                  <a:pt x="2074354" y="513778"/>
                </a:lnTo>
                <a:lnTo>
                  <a:pt x="2041232" y="480593"/>
                </a:lnTo>
                <a:lnTo>
                  <a:pt x="2006714" y="448843"/>
                </a:lnTo>
                <a:lnTo>
                  <a:pt x="1970849" y="418579"/>
                </a:lnTo>
                <a:lnTo>
                  <a:pt x="1933702" y="389839"/>
                </a:lnTo>
                <a:lnTo>
                  <a:pt x="1895297" y="362661"/>
                </a:lnTo>
                <a:lnTo>
                  <a:pt x="1855698" y="337121"/>
                </a:lnTo>
                <a:lnTo>
                  <a:pt x="1814944" y="313245"/>
                </a:lnTo>
                <a:lnTo>
                  <a:pt x="1773085" y="291084"/>
                </a:lnTo>
                <a:lnTo>
                  <a:pt x="1730159" y="270675"/>
                </a:lnTo>
                <a:lnTo>
                  <a:pt x="1686217" y="252082"/>
                </a:lnTo>
                <a:lnTo>
                  <a:pt x="1641309" y="235331"/>
                </a:lnTo>
                <a:lnTo>
                  <a:pt x="1595475" y="220497"/>
                </a:lnTo>
                <a:lnTo>
                  <a:pt x="1548777" y="207594"/>
                </a:lnTo>
                <a:lnTo>
                  <a:pt x="1501241" y="196684"/>
                </a:lnTo>
                <a:lnTo>
                  <a:pt x="1501241" y="234784"/>
                </a:lnTo>
                <a:lnTo>
                  <a:pt x="1549908" y="246583"/>
                </a:lnTo>
                <a:lnTo>
                  <a:pt x="1597660" y="260540"/>
                </a:lnTo>
                <a:lnTo>
                  <a:pt x="1644459" y="276606"/>
                </a:lnTo>
                <a:lnTo>
                  <a:pt x="1690243" y="294754"/>
                </a:lnTo>
                <a:lnTo>
                  <a:pt x="1734959" y="314896"/>
                </a:lnTo>
                <a:lnTo>
                  <a:pt x="1778546" y="336994"/>
                </a:lnTo>
                <a:lnTo>
                  <a:pt x="1820938" y="360984"/>
                </a:lnTo>
                <a:lnTo>
                  <a:pt x="1862112" y="386816"/>
                </a:lnTo>
                <a:lnTo>
                  <a:pt x="1901990" y="414439"/>
                </a:lnTo>
                <a:lnTo>
                  <a:pt x="1940509" y="443788"/>
                </a:lnTo>
                <a:lnTo>
                  <a:pt x="1977644" y="474827"/>
                </a:lnTo>
                <a:lnTo>
                  <a:pt x="2013318" y="507479"/>
                </a:lnTo>
                <a:lnTo>
                  <a:pt x="2047481" y="541705"/>
                </a:lnTo>
                <a:lnTo>
                  <a:pt x="2080069" y="577443"/>
                </a:lnTo>
                <a:lnTo>
                  <a:pt x="2111044" y="614629"/>
                </a:lnTo>
                <a:lnTo>
                  <a:pt x="2140343" y="653224"/>
                </a:lnTo>
                <a:lnTo>
                  <a:pt x="2167915" y="693178"/>
                </a:lnTo>
                <a:lnTo>
                  <a:pt x="2193709" y="734415"/>
                </a:lnTo>
                <a:lnTo>
                  <a:pt x="2217648" y="776897"/>
                </a:lnTo>
                <a:lnTo>
                  <a:pt x="2239708" y="820559"/>
                </a:lnTo>
                <a:lnTo>
                  <a:pt x="2259812" y="865352"/>
                </a:lnTo>
                <a:lnTo>
                  <a:pt x="2277910" y="911212"/>
                </a:lnTo>
                <a:lnTo>
                  <a:pt x="2293937" y="958100"/>
                </a:lnTo>
                <a:lnTo>
                  <a:pt x="2307869" y="1005941"/>
                </a:lnTo>
                <a:lnTo>
                  <a:pt x="2319629" y="1054696"/>
                </a:lnTo>
                <a:lnTo>
                  <a:pt x="2357729" y="1054696"/>
                </a:lnTo>
                <a:close/>
              </a:path>
              <a:path w="2554604" h="2557145">
                <a:moveTo>
                  <a:pt x="2554414" y="1255090"/>
                </a:moveTo>
                <a:lnTo>
                  <a:pt x="2552674" y="1207846"/>
                </a:lnTo>
                <a:lnTo>
                  <a:pt x="2549194" y="1160665"/>
                </a:lnTo>
                <a:lnTo>
                  <a:pt x="2543962" y="1113637"/>
                </a:lnTo>
                <a:lnTo>
                  <a:pt x="2536990" y="1066787"/>
                </a:lnTo>
                <a:lnTo>
                  <a:pt x="2528278" y="1020178"/>
                </a:lnTo>
                <a:lnTo>
                  <a:pt x="2517813" y="973861"/>
                </a:lnTo>
                <a:lnTo>
                  <a:pt x="2505621" y="927900"/>
                </a:lnTo>
                <a:lnTo>
                  <a:pt x="2491676" y="882345"/>
                </a:lnTo>
                <a:lnTo>
                  <a:pt x="2475992" y="837234"/>
                </a:lnTo>
                <a:lnTo>
                  <a:pt x="2458567" y="792645"/>
                </a:lnTo>
                <a:lnTo>
                  <a:pt x="2439390" y="748614"/>
                </a:lnTo>
                <a:lnTo>
                  <a:pt x="2418473" y="705205"/>
                </a:lnTo>
                <a:lnTo>
                  <a:pt x="2395817" y="662470"/>
                </a:lnTo>
                <a:lnTo>
                  <a:pt x="2371420" y="620445"/>
                </a:lnTo>
                <a:lnTo>
                  <a:pt x="2345283" y="579208"/>
                </a:lnTo>
                <a:lnTo>
                  <a:pt x="2313533" y="610958"/>
                </a:lnTo>
                <a:lnTo>
                  <a:pt x="2339505" y="653376"/>
                </a:lnTo>
                <a:lnTo>
                  <a:pt x="2363635" y="696569"/>
                </a:lnTo>
                <a:lnTo>
                  <a:pt x="2385898" y="740486"/>
                </a:lnTo>
                <a:lnTo>
                  <a:pt x="2406307" y="785063"/>
                </a:lnTo>
                <a:lnTo>
                  <a:pt x="2424861" y="830249"/>
                </a:lnTo>
                <a:lnTo>
                  <a:pt x="2441562" y="875982"/>
                </a:lnTo>
                <a:lnTo>
                  <a:pt x="2456408" y="922210"/>
                </a:lnTo>
                <a:lnTo>
                  <a:pt x="2469400" y="968870"/>
                </a:lnTo>
                <a:lnTo>
                  <a:pt x="2480538" y="1015898"/>
                </a:lnTo>
                <a:lnTo>
                  <a:pt x="2489809" y="1063256"/>
                </a:lnTo>
                <a:lnTo>
                  <a:pt x="2497239" y="1110869"/>
                </a:lnTo>
                <a:lnTo>
                  <a:pt x="2502801" y="1158684"/>
                </a:lnTo>
                <a:lnTo>
                  <a:pt x="2506510" y="1206652"/>
                </a:lnTo>
                <a:lnTo>
                  <a:pt x="2508364" y="1254696"/>
                </a:lnTo>
                <a:lnTo>
                  <a:pt x="2508364" y="1302766"/>
                </a:lnTo>
                <a:lnTo>
                  <a:pt x="2506510" y="1350810"/>
                </a:lnTo>
                <a:lnTo>
                  <a:pt x="2502801" y="1398778"/>
                </a:lnTo>
                <a:lnTo>
                  <a:pt x="2497239" y="1446593"/>
                </a:lnTo>
                <a:lnTo>
                  <a:pt x="2489809" y="1494205"/>
                </a:lnTo>
                <a:lnTo>
                  <a:pt x="2480538" y="1541564"/>
                </a:lnTo>
                <a:lnTo>
                  <a:pt x="2469400" y="1588592"/>
                </a:lnTo>
                <a:lnTo>
                  <a:pt x="2456408" y="1635252"/>
                </a:lnTo>
                <a:lnTo>
                  <a:pt x="2441562" y="1681480"/>
                </a:lnTo>
                <a:lnTo>
                  <a:pt x="2424861" y="1727212"/>
                </a:lnTo>
                <a:lnTo>
                  <a:pt x="2406307" y="1772399"/>
                </a:lnTo>
                <a:lnTo>
                  <a:pt x="2385898" y="1816976"/>
                </a:lnTo>
                <a:lnTo>
                  <a:pt x="2363635" y="1860892"/>
                </a:lnTo>
                <a:lnTo>
                  <a:pt x="2339505" y="1904085"/>
                </a:lnTo>
                <a:lnTo>
                  <a:pt x="2313533" y="1946490"/>
                </a:lnTo>
                <a:lnTo>
                  <a:pt x="2345283" y="1978240"/>
                </a:lnTo>
                <a:lnTo>
                  <a:pt x="2371420" y="1937016"/>
                </a:lnTo>
                <a:lnTo>
                  <a:pt x="2395817" y="1894992"/>
                </a:lnTo>
                <a:lnTo>
                  <a:pt x="2418473" y="1852256"/>
                </a:lnTo>
                <a:lnTo>
                  <a:pt x="2439390" y="1808848"/>
                </a:lnTo>
                <a:lnTo>
                  <a:pt x="2458567" y="1764817"/>
                </a:lnTo>
                <a:lnTo>
                  <a:pt x="2475992" y="1720227"/>
                </a:lnTo>
                <a:lnTo>
                  <a:pt x="2491676" y="1675117"/>
                </a:lnTo>
                <a:lnTo>
                  <a:pt x="2505621" y="1629562"/>
                </a:lnTo>
                <a:lnTo>
                  <a:pt x="2517813" y="1583601"/>
                </a:lnTo>
                <a:lnTo>
                  <a:pt x="2528278" y="1537284"/>
                </a:lnTo>
                <a:lnTo>
                  <a:pt x="2536990" y="1490675"/>
                </a:lnTo>
                <a:lnTo>
                  <a:pt x="2543962" y="1443824"/>
                </a:lnTo>
                <a:lnTo>
                  <a:pt x="2549194" y="1396796"/>
                </a:lnTo>
                <a:lnTo>
                  <a:pt x="2552674" y="1349616"/>
                </a:lnTo>
                <a:lnTo>
                  <a:pt x="2554414" y="1302372"/>
                </a:lnTo>
                <a:lnTo>
                  <a:pt x="2554414" y="125509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78543" y="4266438"/>
            <a:ext cx="20212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040" marR="5080" indent="-68897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Cross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database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Joins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88077" y="2359532"/>
            <a:ext cx="5854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facilitates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creating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joins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two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ways: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252525"/>
                </a:solidFill>
              </a:rPr>
              <a:t>Preparing</a:t>
            </a:r>
            <a:r>
              <a:rPr sz="3200" spc="-120" dirty="0">
                <a:solidFill>
                  <a:srgbClr val="252525"/>
                </a:solidFill>
              </a:rPr>
              <a:t> </a:t>
            </a:r>
            <a:r>
              <a:rPr sz="3200" spc="55" dirty="0">
                <a:solidFill>
                  <a:srgbClr val="252525"/>
                </a:solidFill>
              </a:rPr>
              <a:t>Data</a:t>
            </a:r>
            <a:r>
              <a:rPr sz="3200" spc="-110" dirty="0">
                <a:solidFill>
                  <a:srgbClr val="252525"/>
                </a:solidFill>
              </a:rPr>
              <a:t> </a:t>
            </a:r>
            <a:r>
              <a:rPr sz="3200" spc="90" dirty="0">
                <a:solidFill>
                  <a:srgbClr val="252525"/>
                </a:solidFill>
              </a:rPr>
              <a:t>for</a:t>
            </a:r>
            <a:r>
              <a:rPr sz="3200" spc="-114" dirty="0">
                <a:solidFill>
                  <a:srgbClr val="252525"/>
                </a:solidFill>
              </a:rPr>
              <a:t> </a:t>
            </a:r>
            <a:r>
              <a:rPr sz="3200" spc="50" dirty="0">
                <a:solidFill>
                  <a:srgbClr val="252525"/>
                </a:solidFill>
              </a:rPr>
              <a:t>Tableau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183638" y="1198245"/>
            <a:ext cx="11883390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SI</a:t>
            </a:r>
            <a:r>
              <a:rPr sz="2000" b="1" spc="-114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GL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1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15" dirty="0">
                <a:solidFill>
                  <a:srgbClr val="7E7E7E"/>
                </a:solidFill>
                <a:latin typeface="Tahoma"/>
                <a:cs typeface="Tahoma"/>
              </a:rPr>
              <a:t>B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1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Joining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tables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same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requires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only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single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connection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6" name="object 6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9" name="object 9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4" name="object 24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884485" y="3232404"/>
            <a:ext cx="3187065" cy="2684145"/>
            <a:chOff x="3884485" y="3232404"/>
            <a:chExt cx="3187065" cy="2684145"/>
          </a:xfrm>
        </p:grpSpPr>
        <p:sp>
          <p:nvSpPr>
            <p:cNvPr id="28" name="object 28"/>
            <p:cNvSpPr/>
            <p:nvPr/>
          </p:nvSpPr>
          <p:spPr>
            <a:xfrm>
              <a:off x="3889247" y="4536948"/>
              <a:ext cx="3177540" cy="1374775"/>
            </a:xfrm>
            <a:custGeom>
              <a:avLst/>
              <a:gdLst/>
              <a:ahLst/>
              <a:cxnLst/>
              <a:rect l="l" t="t" r="r" b="b"/>
              <a:pathLst>
                <a:path w="3177540" h="1374775">
                  <a:moveTo>
                    <a:pt x="3177540" y="0"/>
                  </a:moveTo>
                  <a:lnTo>
                    <a:pt x="0" y="0"/>
                  </a:lnTo>
                  <a:lnTo>
                    <a:pt x="795019" y="1374647"/>
                  </a:lnTo>
                  <a:lnTo>
                    <a:pt x="2383409" y="1374647"/>
                  </a:lnTo>
                  <a:lnTo>
                    <a:pt x="317754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89247" y="4536948"/>
              <a:ext cx="3177540" cy="1374775"/>
            </a:xfrm>
            <a:custGeom>
              <a:avLst/>
              <a:gdLst/>
              <a:ahLst/>
              <a:cxnLst/>
              <a:rect l="l" t="t" r="r" b="b"/>
              <a:pathLst>
                <a:path w="3177540" h="1374775">
                  <a:moveTo>
                    <a:pt x="0" y="0"/>
                  </a:moveTo>
                  <a:lnTo>
                    <a:pt x="10794" y="18796"/>
                  </a:lnTo>
                  <a:lnTo>
                    <a:pt x="795019" y="1374647"/>
                  </a:lnTo>
                  <a:lnTo>
                    <a:pt x="2383409" y="1374647"/>
                  </a:lnTo>
                  <a:lnTo>
                    <a:pt x="317754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26407" y="3275076"/>
              <a:ext cx="2898775" cy="2513330"/>
            </a:xfrm>
            <a:custGeom>
              <a:avLst/>
              <a:gdLst/>
              <a:ahLst/>
              <a:cxnLst/>
              <a:rect l="l" t="t" r="r" b="b"/>
              <a:pathLst>
                <a:path w="2898775" h="2513329">
                  <a:moveTo>
                    <a:pt x="2174366" y="0"/>
                  </a:moveTo>
                  <a:lnTo>
                    <a:pt x="724153" y="0"/>
                  </a:lnTo>
                  <a:lnTo>
                    <a:pt x="724153" y="2666"/>
                  </a:lnTo>
                  <a:lnTo>
                    <a:pt x="0" y="1257935"/>
                  </a:lnTo>
                  <a:lnTo>
                    <a:pt x="1777" y="1259713"/>
                  </a:lnTo>
                  <a:lnTo>
                    <a:pt x="724153" y="2513076"/>
                  </a:lnTo>
                  <a:lnTo>
                    <a:pt x="2174366" y="2513076"/>
                  </a:lnTo>
                  <a:lnTo>
                    <a:pt x="2177161" y="2511298"/>
                  </a:lnTo>
                  <a:lnTo>
                    <a:pt x="2182351" y="2502281"/>
                  </a:lnTo>
                  <a:lnTo>
                    <a:pt x="730503" y="2502281"/>
                  </a:lnTo>
                  <a:lnTo>
                    <a:pt x="10794" y="1257935"/>
                  </a:lnTo>
                  <a:lnTo>
                    <a:pt x="730503" y="10795"/>
                  </a:lnTo>
                  <a:lnTo>
                    <a:pt x="2180605" y="10795"/>
                  </a:lnTo>
                  <a:lnTo>
                    <a:pt x="2174366" y="0"/>
                  </a:lnTo>
                  <a:close/>
                </a:path>
                <a:path w="2898775" h="2513329">
                  <a:moveTo>
                    <a:pt x="2180605" y="10795"/>
                  </a:moveTo>
                  <a:lnTo>
                    <a:pt x="2170811" y="10795"/>
                  </a:lnTo>
                  <a:lnTo>
                    <a:pt x="2888741" y="1257935"/>
                  </a:lnTo>
                  <a:lnTo>
                    <a:pt x="2170811" y="2502281"/>
                  </a:lnTo>
                  <a:lnTo>
                    <a:pt x="2182351" y="2502281"/>
                  </a:lnTo>
                  <a:lnTo>
                    <a:pt x="2898647" y="1257935"/>
                  </a:lnTo>
                  <a:lnTo>
                    <a:pt x="2898647" y="1253363"/>
                  </a:lnTo>
                  <a:lnTo>
                    <a:pt x="2180605" y="107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0191" y="4486656"/>
              <a:ext cx="91439" cy="914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5927" y="4486656"/>
              <a:ext cx="88392" cy="914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9339" y="3236976"/>
              <a:ext cx="91439" cy="914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9339" y="5748527"/>
              <a:ext cx="91439" cy="91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4587" y="3232404"/>
              <a:ext cx="89915" cy="9144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4587" y="5747004"/>
              <a:ext cx="89915" cy="8839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604765" y="4768977"/>
            <a:ext cx="1746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Engine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30723" y="3232404"/>
            <a:ext cx="7341870" cy="2684145"/>
            <a:chOff x="5030723" y="3232404"/>
            <a:chExt cx="7341870" cy="2684145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0723" y="3509772"/>
              <a:ext cx="894588" cy="9006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7924" y="3515868"/>
              <a:ext cx="759606" cy="8275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188195" y="4536948"/>
              <a:ext cx="3179445" cy="1374775"/>
            </a:xfrm>
            <a:custGeom>
              <a:avLst/>
              <a:gdLst/>
              <a:ahLst/>
              <a:cxnLst/>
              <a:rect l="l" t="t" r="r" b="b"/>
              <a:pathLst>
                <a:path w="3179445" h="1374775">
                  <a:moveTo>
                    <a:pt x="3179063" y="0"/>
                  </a:moveTo>
                  <a:lnTo>
                    <a:pt x="0" y="0"/>
                  </a:lnTo>
                  <a:lnTo>
                    <a:pt x="795401" y="1374647"/>
                  </a:lnTo>
                  <a:lnTo>
                    <a:pt x="2384552" y="1374647"/>
                  </a:lnTo>
                  <a:lnTo>
                    <a:pt x="3179063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88195" y="4536948"/>
              <a:ext cx="3179445" cy="1374775"/>
            </a:xfrm>
            <a:custGeom>
              <a:avLst/>
              <a:gdLst/>
              <a:ahLst/>
              <a:cxnLst/>
              <a:rect l="l" t="t" r="r" b="b"/>
              <a:pathLst>
                <a:path w="3179445" h="1374775">
                  <a:moveTo>
                    <a:pt x="0" y="0"/>
                  </a:moveTo>
                  <a:lnTo>
                    <a:pt x="10795" y="18796"/>
                  </a:lnTo>
                  <a:lnTo>
                    <a:pt x="795401" y="1374647"/>
                  </a:lnTo>
                  <a:lnTo>
                    <a:pt x="2384552" y="1374647"/>
                  </a:lnTo>
                  <a:lnTo>
                    <a:pt x="3179063" y="0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325355" y="3275076"/>
              <a:ext cx="2898775" cy="2513330"/>
            </a:xfrm>
            <a:custGeom>
              <a:avLst/>
              <a:gdLst/>
              <a:ahLst/>
              <a:cxnLst/>
              <a:rect l="l" t="t" r="r" b="b"/>
              <a:pathLst>
                <a:path w="2898775" h="2513329">
                  <a:moveTo>
                    <a:pt x="2174367" y="0"/>
                  </a:moveTo>
                  <a:lnTo>
                    <a:pt x="724153" y="0"/>
                  </a:lnTo>
                  <a:lnTo>
                    <a:pt x="724153" y="2666"/>
                  </a:lnTo>
                  <a:lnTo>
                    <a:pt x="0" y="1257935"/>
                  </a:lnTo>
                  <a:lnTo>
                    <a:pt x="1777" y="1259713"/>
                  </a:lnTo>
                  <a:lnTo>
                    <a:pt x="724153" y="2513076"/>
                  </a:lnTo>
                  <a:lnTo>
                    <a:pt x="2174367" y="2513076"/>
                  </a:lnTo>
                  <a:lnTo>
                    <a:pt x="2177161" y="2511298"/>
                  </a:lnTo>
                  <a:lnTo>
                    <a:pt x="2182351" y="2502281"/>
                  </a:lnTo>
                  <a:lnTo>
                    <a:pt x="730503" y="2502281"/>
                  </a:lnTo>
                  <a:lnTo>
                    <a:pt x="10795" y="1257935"/>
                  </a:lnTo>
                  <a:lnTo>
                    <a:pt x="730503" y="10795"/>
                  </a:lnTo>
                  <a:lnTo>
                    <a:pt x="2180605" y="10795"/>
                  </a:lnTo>
                  <a:lnTo>
                    <a:pt x="2174367" y="0"/>
                  </a:lnTo>
                  <a:close/>
                </a:path>
                <a:path w="2898775" h="2513329">
                  <a:moveTo>
                    <a:pt x="2180605" y="10795"/>
                  </a:moveTo>
                  <a:lnTo>
                    <a:pt x="2170811" y="10795"/>
                  </a:lnTo>
                  <a:lnTo>
                    <a:pt x="2888742" y="1257935"/>
                  </a:lnTo>
                  <a:lnTo>
                    <a:pt x="2170811" y="2502281"/>
                  </a:lnTo>
                  <a:lnTo>
                    <a:pt x="2182351" y="2502281"/>
                  </a:lnTo>
                  <a:lnTo>
                    <a:pt x="2898648" y="1257935"/>
                  </a:lnTo>
                  <a:lnTo>
                    <a:pt x="2898648" y="1253363"/>
                  </a:lnTo>
                  <a:lnTo>
                    <a:pt x="2180605" y="107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69140" y="4486656"/>
              <a:ext cx="91439" cy="914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94876" y="4486656"/>
              <a:ext cx="89916" cy="9144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49811" y="3236976"/>
              <a:ext cx="89916" cy="9143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05059" y="3232404"/>
              <a:ext cx="89916" cy="914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49811" y="5748527"/>
              <a:ext cx="89916" cy="9143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5059" y="5747004"/>
              <a:ext cx="89916" cy="88392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0151491" y="4932934"/>
            <a:ext cx="12534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67550" y="4571238"/>
            <a:ext cx="2121535" cy="4445"/>
          </a:xfrm>
          <a:custGeom>
            <a:avLst/>
            <a:gdLst/>
            <a:ahLst/>
            <a:cxnLst/>
            <a:rect l="l" t="t" r="r" b="b"/>
            <a:pathLst>
              <a:path w="2121534" h="4445">
                <a:moveTo>
                  <a:pt x="0" y="4317"/>
                </a:moveTo>
                <a:lnTo>
                  <a:pt x="2121534" y="0"/>
                </a:lnTo>
              </a:path>
            </a:pathLst>
          </a:custGeom>
          <a:ln w="38100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5200" y="4345938"/>
            <a:ext cx="6878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>
                <a:solidFill>
                  <a:schemeClr val="tx2">
                    <a:lumMod val="75000"/>
                  </a:schemeClr>
                </a:solidFill>
              </a:rPr>
              <a:t>Demo—Perform</a:t>
            </a:r>
            <a:r>
              <a:rPr spc="-4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1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pc="-9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70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spc="-9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spc="-10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110" dirty="0">
                <a:solidFill>
                  <a:schemeClr val="tx2">
                    <a:lumMod val="75000"/>
                  </a:schemeClr>
                </a:solidFill>
              </a:rPr>
              <a:t>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4485" y="3724655"/>
            <a:ext cx="6288405" cy="2684145"/>
            <a:chOff x="3884485" y="3724655"/>
            <a:chExt cx="6288405" cy="2684145"/>
          </a:xfrm>
        </p:grpSpPr>
        <p:sp>
          <p:nvSpPr>
            <p:cNvPr id="3" name="object 3"/>
            <p:cNvSpPr/>
            <p:nvPr/>
          </p:nvSpPr>
          <p:spPr>
            <a:xfrm>
              <a:off x="6828281" y="4751069"/>
              <a:ext cx="3325495" cy="775970"/>
            </a:xfrm>
            <a:custGeom>
              <a:avLst/>
              <a:gdLst/>
              <a:ahLst/>
              <a:cxnLst/>
              <a:rect l="l" t="t" r="r" b="b"/>
              <a:pathLst>
                <a:path w="3325495" h="775970">
                  <a:moveTo>
                    <a:pt x="25908" y="0"/>
                  </a:moveTo>
                  <a:lnTo>
                    <a:pt x="3324987" y="0"/>
                  </a:lnTo>
                </a:path>
                <a:path w="3325495" h="775970">
                  <a:moveTo>
                    <a:pt x="0" y="775715"/>
                  </a:moveTo>
                  <a:lnTo>
                    <a:pt x="3299079" y="775715"/>
                  </a:lnTo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89247" y="5029200"/>
              <a:ext cx="3177540" cy="1374775"/>
            </a:xfrm>
            <a:custGeom>
              <a:avLst/>
              <a:gdLst/>
              <a:ahLst/>
              <a:cxnLst/>
              <a:rect l="l" t="t" r="r" b="b"/>
              <a:pathLst>
                <a:path w="3177540" h="1374775">
                  <a:moveTo>
                    <a:pt x="3177540" y="0"/>
                  </a:moveTo>
                  <a:lnTo>
                    <a:pt x="0" y="0"/>
                  </a:lnTo>
                  <a:lnTo>
                    <a:pt x="795019" y="1374648"/>
                  </a:lnTo>
                  <a:lnTo>
                    <a:pt x="2383409" y="1374648"/>
                  </a:lnTo>
                  <a:lnTo>
                    <a:pt x="317754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9247" y="5029200"/>
              <a:ext cx="3177540" cy="1374775"/>
            </a:xfrm>
            <a:custGeom>
              <a:avLst/>
              <a:gdLst/>
              <a:ahLst/>
              <a:cxnLst/>
              <a:rect l="l" t="t" r="r" b="b"/>
              <a:pathLst>
                <a:path w="3177540" h="1374775">
                  <a:moveTo>
                    <a:pt x="0" y="0"/>
                  </a:moveTo>
                  <a:lnTo>
                    <a:pt x="10794" y="18796"/>
                  </a:lnTo>
                  <a:lnTo>
                    <a:pt x="795019" y="1374648"/>
                  </a:lnTo>
                  <a:lnTo>
                    <a:pt x="2383409" y="1374648"/>
                  </a:lnTo>
                  <a:lnTo>
                    <a:pt x="317754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26407" y="3765803"/>
              <a:ext cx="2898775" cy="2514600"/>
            </a:xfrm>
            <a:custGeom>
              <a:avLst/>
              <a:gdLst/>
              <a:ahLst/>
              <a:cxnLst/>
              <a:rect l="l" t="t" r="r" b="b"/>
              <a:pathLst>
                <a:path w="2898775" h="2514600">
                  <a:moveTo>
                    <a:pt x="2174366" y="0"/>
                  </a:moveTo>
                  <a:lnTo>
                    <a:pt x="724153" y="0"/>
                  </a:lnTo>
                  <a:lnTo>
                    <a:pt x="724153" y="2667"/>
                  </a:lnTo>
                  <a:lnTo>
                    <a:pt x="0" y="1258697"/>
                  </a:lnTo>
                  <a:lnTo>
                    <a:pt x="1777" y="1260475"/>
                  </a:lnTo>
                  <a:lnTo>
                    <a:pt x="724153" y="2514600"/>
                  </a:lnTo>
                  <a:lnTo>
                    <a:pt x="2174366" y="2514600"/>
                  </a:lnTo>
                  <a:lnTo>
                    <a:pt x="2177161" y="2512822"/>
                  </a:lnTo>
                  <a:lnTo>
                    <a:pt x="2182348" y="2503805"/>
                  </a:lnTo>
                  <a:lnTo>
                    <a:pt x="730503" y="2503805"/>
                  </a:lnTo>
                  <a:lnTo>
                    <a:pt x="10794" y="1258697"/>
                  </a:lnTo>
                  <a:lnTo>
                    <a:pt x="730503" y="10795"/>
                  </a:lnTo>
                  <a:lnTo>
                    <a:pt x="2180601" y="10795"/>
                  </a:lnTo>
                  <a:lnTo>
                    <a:pt x="2174366" y="0"/>
                  </a:lnTo>
                  <a:close/>
                </a:path>
                <a:path w="2898775" h="2514600">
                  <a:moveTo>
                    <a:pt x="2180601" y="10795"/>
                  </a:moveTo>
                  <a:lnTo>
                    <a:pt x="2170811" y="10795"/>
                  </a:lnTo>
                  <a:lnTo>
                    <a:pt x="2888741" y="1258697"/>
                  </a:lnTo>
                  <a:lnTo>
                    <a:pt x="2170811" y="2503805"/>
                  </a:lnTo>
                  <a:lnTo>
                    <a:pt x="2182348" y="2503805"/>
                  </a:lnTo>
                  <a:lnTo>
                    <a:pt x="2898647" y="1258697"/>
                  </a:lnTo>
                  <a:lnTo>
                    <a:pt x="2898647" y="1254125"/>
                  </a:lnTo>
                  <a:lnTo>
                    <a:pt x="2180601" y="107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0191" y="4977383"/>
              <a:ext cx="91439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927" y="4977383"/>
              <a:ext cx="88392" cy="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339" y="3729227"/>
              <a:ext cx="91439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4587" y="3724655"/>
              <a:ext cx="89915" cy="914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9339" y="6239255"/>
              <a:ext cx="91439" cy="929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4587" y="6237732"/>
              <a:ext cx="89915" cy="8991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188700" y="4362958"/>
            <a:ext cx="1487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4999" y="4075176"/>
            <a:ext cx="804289" cy="8793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74999" y="5207508"/>
            <a:ext cx="804289" cy="8778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88700" y="5560314"/>
            <a:ext cx="1487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252525"/>
                </a:solidFill>
              </a:rPr>
              <a:t>Preparing</a:t>
            </a:r>
            <a:r>
              <a:rPr sz="3200" spc="-120" dirty="0">
                <a:solidFill>
                  <a:srgbClr val="252525"/>
                </a:solidFill>
              </a:rPr>
              <a:t> </a:t>
            </a:r>
            <a:r>
              <a:rPr sz="3200" spc="55" dirty="0">
                <a:solidFill>
                  <a:srgbClr val="252525"/>
                </a:solidFill>
              </a:rPr>
              <a:t>Data</a:t>
            </a:r>
            <a:r>
              <a:rPr sz="3200" spc="-110" dirty="0">
                <a:solidFill>
                  <a:srgbClr val="252525"/>
                </a:solidFill>
              </a:rPr>
              <a:t> </a:t>
            </a:r>
            <a:r>
              <a:rPr sz="3200" spc="90" dirty="0">
                <a:solidFill>
                  <a:srgbClr val="252525"/>
                </a:solidFill>
              </a:rPr>
              <a:t>for</a:t>
            </a:r>
            <a:r>
              <a:rPr sz="3200" spc="-114" dirty="0">
                <a:solidFill>
                  <a:srgbClr val="252525"/>
                </a:solidFill>
              </a:rPr>
              <a:t> </a:t>
            </a:r>
            <a:r>
              <a:rPr sz="3200" spc="50" dirty="0">
                <a:solidFill>
                  <a:srgbClr val="252525"/>
                </a:solidFill>
              </a:rPr>
              <a:t>Tableau</a:t>
            </a:r>
            <a:endParaRPr sz="3200"/>
          </a:p>
        </p:txBody>
      </p:sp>
      <p:sp>
        <p:nvSpPr>
          <p:cNvPr id="19" name="object 19"/>
          <p:cNvSpPr txBox="1"/>
          <p:nvPr/>
        </p:nvSpPr>
        <p:spPr>
          <a:xfrm>
            <a:off x="1610360" y="1198245"/>
            <a:ext cx="13465810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7185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CR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b="1" spc="-114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11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1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15" dirty="0">
                <a:solidFill>
                  <a:srgbClr val="7E7E7E"/>
                </a:solidFill>
                <a:latin typeface="Tahoma"/>
                <a:cs typeface="Tahoma"/>
              </a:rPr>
              <a:t>B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1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Cross-database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Joins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require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setting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up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multi-connection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creating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new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connection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each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Multi-connection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sources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helpful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internal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systems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24" name="object 24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27" name="object 27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30" name="object 30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33" name="object 33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36" name="object 36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9" name="object 39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604765" y="5260975"/>
            <a:ext cx="1746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Engine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30723" y="4000500"/>
            <a:ext cx="894588" cy="9022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2692" y="4370908"/>
            <a:ext cx="67856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>
                <a:solidFill>
                  <a:schemeClr val="tx2">
                    <a:lumMod val="75000"/>
                  </a:schemeClr>
                </a:solidFill>
              </a:rPr>
              <a:t>Demo—Perform</a:t>
            </a:r>
            <a:r>
              <a:rPr spc="-4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1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pc="-9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35" dirty="0">
                <a:solidFill>
                  <a:schemeClr val="tx2">
                    <a:lumMod val="75000"/>
                  </a:schemeClr>
                </a:solidFill>
              </a:rPr>
              <a:t>Cross</a:t>
            </a:r>
            <a:r>
              <a:rPr spc="-9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spc="-8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110" dirty="0">
                <a:solidFill>
                  <a:schemeClr val="tx2">
                    <a:lumMod val="75000"/>
                  </a:schemeClr>
                </a:solidFill>
              </a:rPr>
              <a:t>Join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37126" y="3819144"/>
            <a:ext cx="4328795" cy="867410"/>
            <a:chOff x="4437126" y="3819144"/>
            <a:chExt cx="4328795" cy="867410"/>
          </a:xfrm>
        </p:grpSpPr>
        <p:sp>
          <p:nvSpPr>
            <p:cNvPr id="3" name="object 3"/>
            <p:cNvSpPr/>
            <p:nvPr/>
          </p:nvSpPr>
          <p:spPr>
            <a:xfrm>
              <a:off x="4437126" y="3819144"/>
              <a:ext cx="4189729" cy="833119"/>
            </a:xfrm>
            <a:custGeom>
              <a:avLst/>
              <a:gdLst/>
              <a:ahLst/>
              <a:cxnLst/>
              <a:rect l="l" t="t" r="r" b="b"/>
              <a:pathLst>
                <a:path w="4189729" h="833120">
                  <a:moveTo>
                    <a:pt x="115824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115824" y="28955"/>
                  </a:lnTo>
                  <a:lnTo>
                    <a:pt x="115824" y="0"/>
                  </a:lnTo>
                  <a:close/>
                </a:path>
                <a:path w="4189729" h="833120">
                  <a:moveTo>
                    <a:pt x="318515" y="0"/>
                  </a:moveTo>
                  <a:lnTo>
                    <a:pt x="202691" y="0"/>
                  </a:lnTo>
                  <a:lnTo>
                    <a:pt x="202691" y="28955"/>
                  </a:lnTo>
                  <a:lnTo>
                    <a:pt x="318515" y="28955"/>
                  </a:lnTo>
                  <a:lnTo>
                    <a:pt x="318515" y="0"/>
                  </a:lnTo>
                  <a:close/>
                </a:path>
                <a:path w="4189729" h="833120">
                  <a:moveTo>
                    <a:pt x="521208" y="0"/>
                  </a:moveTo>
                  <a:lnTo>
                    <a:pt x="405384" y="0"/>
                  </a:lnTo>
                  <a:lnTo>
                    <a:pt x="405384" y="28955"/>
                  </a:lnTo>
                  <a:lnTo>
                    <a:pt x="521208" y="28955"/>
                  </a:lnTo>
                  <a:lnTo>
                    <a:pt x="521208" y="0"/>
                  </a:lnTo>
                  <a:close/>
                </a:path>
                <a:path w="4189729" h="833120">
                  <a:moveTo>
                    <a:pt x="723900" y="0"/>
                  </a:moveTo>
                  <a:lnTo>
                    <a:pt x="608076" y="0"/>
                  </a:lnTo>
                  <a:lnTo>
                    <a:pt x="608076" y="28955"/>
                  </a:lnTo>
                  <a:lnTo>
                    <a:pt x="723900" y="28955"/>
                  </a:lnTo>
                  <a:lnTo>
                    <a:pt x="723900" y="0"/>
                  </a:lnTo>
                  <a:close/>
                </a:path>
                <a:path w="4189729" h="833120">
                  <a:moveTo>
                    <a:pt x="926591" y="0"/>
                  </a:moveTo>
                  <a:lnTo>
                    <a:pt x="810768" y="0"/>
                  </a:lnTo>
                  <a:lnTo>
                    <a:pt x="810768" y="28955"/>
                  </a:lnTo>
                  <a:lnTo>
                    <a:pt x="926591" y="28955"/>
                  </a:lnTo>
                  <a:lnTo>
                    <a:pt x="926591" y="0"/>
                  </a:lnTo>
                  <a:close/>
                </a:path>
                <a:path w="4189729" h="833120">
                  <a:moveTo>
                    <a:pt x="1129284" y="0"/>
                  </a:moveTo>
                  <a:lnTo>
                    <a:pt x="1013460" y="0"/>
                  </a:lnTo>
                  <a:lnTo>
                    <a:pt x="1013460" y="28955"/>
                  </a:lnTo>
                  <a:lnTo>
                    <a:pt x="1129284" y="28955"/>
                  </a:lnTo>
                  <a:lnTo>
                    <a:pt x="1129284" y="0"/>
                  </a:lnTo>
                  <a:close/>
                </a:path>
                <a:path w="4189729" h="833120">
                  <a:moveTo>
                    <a:pt x="1331976" y="0"/>
                  </a:moveTo>
                  <a:lnTo>
                    <a:pt x="1216152" y="0"/>
                  </a:lnTo>
                  <a:lnTo>
                    <a:pt x="1216152" y="28955"/>
                  </a:lnTo>
                  <a:lnTo>
                    <a:pt x="1331976" y="28955"/>
                  </a:lnTo>
                  <a:lnTo>
                    <a:pt x="1331976" y="0"/>
                  </a:lnTo>
                  <a:close/>
                </a:path>
                <a:path w="4189729" h="833120">
                  <a:moveTo>
                    <a:pt x="1534668" y="0"/>
                  </a:moveTo>
                  <a:lnTo>
                    <a:pt x="1418844" y="0"/>
                  </a:lnTo>
                  <a:lnTo>
                    <a:pt x="1418844" y="28955"/>
                  </a:lnTo>
                  <a:lnTo>
                    <a:pt x="1534668" y="28955"/>
                  </a:lnTo>
                  <a:lnTo>
                    <a:pt x="1534668" y="0"/>
                  </a:lnTo>
                  <a:close/>
                </a:path>
                <a:path w="4189729" h="833120">
                  <a:moveTo>
                    <a:pt x="1737360" y="0"/>
                  </a:moveTo>
                  <a:lnTo>
                    <a:pt x="1621536" y="0"/>
                  </a:lnTo>
                  <a:lnTo>
                    <a:pt x="1621536" y="28955"/>
                  </a:lnTo>
                  <a:lnTo>
                    <a:pt x="1737360" y="28955"/>
                  </a:lnTo>
                  <a:lnTo>
                    <a:pt x="1737360" y="0"/>
                  </a:lnTo>
                  <a:close/>
                </a:path>
                <a:path w="4189729" h="833120">
                  <a:moveTo>
                    <a:pt x="1940052" y="0"/>
                  </a:moveTo>
                  <a:lnTo>
                    <a:pt x="1824227" y="0"/>
                  </a:lnTo>
                  <a:lnTo>
                    <a:pt x="1824227" y="28955"/>
                  </a:lnTo>
                  <a:lnTo>
                    <a:pt x="1940052" y="28955"/>
                  </a:lnTo>
                  <a:lnTo>
                    <a:pt x="1940052" y="0"/>
                  </a:lnTo>
                  <a:close/>
                </a:path>
                <a:path w="4189729" h="833120">
                  <a:moveTo>
                    <a:pt x="2142744" y="0"/>
                  </a:moveTo>
                  <a:lnTo>
                    <a:pt x="2026920" y="0"/>
                  </a:lnTo>
                  <a:lnTo>
                    <a:pt x="2026920" y="28955"/>
                  </a:lnTo>
                  <a:lnTo>
                    <a:pt x="2142744" y="28955"/>
                  </a:lnTo>
                  <a:lnTo>
                    <a:pt x="2142744" y="0"/>
                  </a:lnTo>
                  <a:close/>
                </a:path>
                <a:path w="4189729" h="833120">
                  <a:moveTo>
                    <a:pt x="2345435" y="0"/>
                  </a:moveTo>
                  <a:lnTo>
                    <a:pt x="2229612" y="0"/>
                  </a:lnTo>
                  <a:lnTo>
                    <a:pt x="2229612" y="28955"/>
                  </a:lnTo>
                  <a:lnTo>
                    <a:pt x="2345435" y="28955"/>
                  </a:lnTo>
                  <a:lnTo>
                    <a:pt x="2345435" y="0"/>
                  </a:lnTo>
                  <a:close/>
                </a:path>
                <a:path w="4189729" h="833120">
                  <a:moveTo>
                    <a:pt x="2548128" y="0"/>
                  </a:moveTo>
                  <a:lnTo>
                    <a:pt x="2432304" y="0"/>
                  </a:lnTo>
                  <a:lnTo>
                    <a:pt x="2432304" y="28955"/>
                  </a:lnTo>
                  <a:lnTo>
                    <a:pt x="2548128" y="28955"/>
                  </a:lnTo>
                  <a:lnTo>
                    <a:pt x="2548128" y="0"/>
                  </a:lnTo>
                  <a:close/>
                </a:path>
                <a:path w="4189729" h="833120">
                  <a:moveTo>
                    <a:pt x="2750820" y="0"/>
                  </a:moveTo>
                  <a:lnTo>
                    <a:pt x="2634996" y="0"/>
                  </a:lnTo>
                  <a:lnTo>
                    <a:pt x="2634996" y="28955"/>
                  </a:lnTo>
                  <a:lnTo>
                    <a:pt x="2750820" y="28955"/>
                  </a:lnTo>
                  <a:lnTo>
                    <a:pt x="2750820" y="0"/>
                  </a:lnTo>
                  <a:close/>
                </a:path>
                <a:path w="4189729" h="833120">
                  <a:moveTo>
                    <a:pt x="2953512" y="0"/>
                  </a:moveTo>
                  <a:lnTo>
                    <a:pt x="2837688" y="0"/>
                  </a:lnTo>
                  <a:lnTo>
                    <a:pt x="2837688" y="28955"/>
                  </a:lnTo>
                  <a:lnTo>
                    <a:pt x="2953512" y="28955"/>
                  </a:lnTo>
                  <a:lnTo>
                    <a:pt x="2953512" y="0"/>
                  </a:lnTo>
                  <a:close/>
                </a:path>
                <a:path w="4189729" h="833120">
                  <a:moveTo>
                    <a:pt x="3156204" y="0"/>
                  </a:moveTo>
                  <a:lnTo>
                    <a:pt x="3040379" y="0"/>
                  </a:lnTo>
                  <a:lnTo>
                    <a:pt x="3040379" y="28955"/>
                  </a:lnTo>
                  <a:lnTo>
                    <a:pt x="3156204" y="28955"/>
                  </a:lnTo>
                  <a:lnTo>
                    <a:pt x="3156204" y="0"/>
                  </a:lnTo>
                  <a:close/>
                </a:path>
                <a:path w="4189729" h="833120">
                  <a:moveTo>
                    <a:pt x="3358896" y="0"/>
                  </a:moveTo>
                  <a:lnTo>
                    <a:pt x="3243072" y="0"/>
                  </a:lnTo>
                  <a:lnTo>
                    <a:pt x="3243072" y="28955"/>
                  </a:lnTo>
                  <a:lnTo>
                    <a:pt x="3358896" y="28955"/>
                  </a:lnTo>
                  <a:lnTo>
                    <a:pt x="3358896" y="0"/>
                  </a:lnTo>
                  <a:close/>
                </a:path>
                <a:path w="4189729" h="833120">
                  <a:moveTo>
                    <a:pt x="3561588" y="0"/>
                  </a:moveTo>
                  <a:lnTo>
                    <a:pt x="3445764" y="0"/>
                  </a:lnTo>
                  <a:lnTo>
                    <a:pt x="3445764" y="28955"/>
                  </a:lnTo>
                  <a:lnTo>
                    <a:pt x="3561588" y="28955"/>
                  </a:lnTo>
                  <a:lnTo>
                    <a:pt x="3561588" y="0"/>
                  </a:lnTo>
                  <a:close/>
                </a:path>
                <a:path w="4189729" h="833120">
                  <a:moveTo>
                    <a:pt x="3764279" y="0"/>
                  </a:moveTo>
                  <a:lnTo>
                    <a:pt x="3648455" y="0"/>
                  </a:lnTo>
                  <a:lnTo>
                    <a:pt x="3648455" y="28955"/>
                  </a:lnTo>
                  <a:lnTo>
                    <a:pt x="3764279" y="28955"/>
                  </a:lnTo>
                  <a:lnTo>
                    <a:pt x="3764279" y="0"/>
                  </a:lnTo>
                  <a:close/>
                </a:path>
                <a:path w="4189729" h="833120">
                  <a:moveTo>
                    <a:pt x="3966972" y="0"/>
                  </a:moveTo>
                  <a:lnTo>
                    <a:pt x="3851148" y="0"/>
                  </a:lnTo>
                  <a:lnTo>
                    <a:pt x="3851148" y="28955"/>
                  </a:lnTo>
                  <a:lnTo>
                    <a:pt x="3966972" y="28955"/>
                  </a:lnTo>
                  <a:lnTo>
                    <a:pt x="3966972" y="0"/>
                  </a:lnTo>
                  <a:close/>
                </a:path>
                <a:path w="4189729" h="833120">
                  <a:moveTo>
                    <a:pt x="4102734" y="14477"/>
                  </a:moveTo>
                  <a:lnTo>
                    <a:pt x="4102734" y="66928"/>
                  </a:lnTo>
                  <a:lnTo>
                    <a:pt x="4131691" y="66928"/>
                  </a:lnTo>
                  <a:lnTo>
                    <a:pt x="4131691" y="28955"/>
                  </a:lnTo>
                  <a:lnTo>
                    <a:pt x="4117213" y="28955"/>
                  </a:lnTo>
                  <a:lnTo>
                    <a:pt x="4102734" y="14477"/>
                  </a:lnTo>
                  <a:close/>
                </a:path>
                <a:path w="4189729" h="833120">
                  <a:moveTo>
                    <a:pt x="4117213" y="0"/>
                  </a:moveTo>
                  <a:lnTo>
                    <a:pt x="4053840" y="0"/>
                  </a:lnTo>
                  <a:lnTo>
                    <a:pt x="4053840" y="28955"/>
                  </a:lnTo>
                  <a:lnTo>
                    <a:pt x="4102734" y="28955"/>
                  </a:lnTo>
                  <a:lnTo>
                    <a:pt x="4102734" y="14477"/>
                  </a:lnTo>
                  <a:lnTo>
                    <a:pt x="4131691" y="14477"/>
                  </a:lnTo>
                  <a:lnTo>
                    <a:pt x="4117213" y="0"/>
                  </a:lnTo>
                  <a:close/>
                </a:path>
                <a:path w="4189729" h="833120">
                  <a:moveTo>
                    <a:pt x="4131691" y="14477"/>
                  </a:moveTo>
                  <a:lnTo>
                    <a:pt x="4102734" y="14477"/>
                  </a:lnTo>
                  <a:lnTo>
                    <a:pt x="4117213" y="28955"/>
                  </a:lnTo>
                  <a:lnTo>
                    <a:pt x="4131691" y="28955"/>
                  </a:lnTo>
                  <a:lnTo>
                    <a:pt x="4131691" y="14477"/>
                  </a:lnTo>
                  <a:close/>
                </a:path>
                <a:path w="4189729" h="833120">
                  <a:moveTo>
                    <a:pt x="4131691" y="153796"/>
                  </a:moveTo>
                  <a:lnTo>
                    <a:pt x="4102734" y="153796"/>
                  </a:lnTo>
                  <a:lnTo>
                    <a:pt x="4102734" y="269620"/>
                  </a:lnTo>
                  <a:lnTo>
                    <a:pt x="4131691" y="269620"/>
                  </a:lnTo>
                  <a:lnTo>
                    <a:pt x="4131691" y="153796"/>
                  </a:lnTo>
                  <a:close/>
                </a:path>
                <a:path w="4189729" h="833120">
                  <a:moveTo>
                    <a:pt x="4131691" y="356488"/>
                  </a:moveTo>
                  <a:lnTo>
                    <a:pt x="4102734" y="356488"/>
                  </a:lnTo>
                  <a:lnTo>
                    <a:pt x="4102734" y="472313"/>
                  </a:lnTo>
                  <a:lnTo>
                    <a:pt x="4131691" y="472313"/>
                  </a:lnTo>
                  <a:lnTo>
                    <a:pt x="4131691" y="356488"/>
                  </a:lnTo>
                  <a:close/>
                </a:path>
                <a:path w="4189729" h="833120">
                  <a:moveTo>
                    <a:pt x="4131691" y="559180"/>
                  </a:moveTo>
                  <a:lnTo>
                    <a:pt x="4102734" y="559180"/>
                  </a:lnTo>
                  <a:lnTo>
                    <a:pt x="4102734" y="675004"/>
                  </a:lnTo>
                  <a:lnTo>
                    <a:pt x="4131691" y="675004"/>
                  </a:lnTo>
                  <a:lnTo>
                    <a:pt x="4131691" y="559180"/>
                  </a:lnTo>
                  <a:close/>
                </a:path>
                <a:path w="4189729" h="833120">
                  <a:moveTo>
                    <a:pt x="4189603" y="688085"/>
                  </a:moveTo>
                  <a:lnTo>
                    <a:pt x="4044823" y="688085"/>
                  </a:lnTo>
                  <a:lnTo>
                    <a:pt x="4117213" y="832865"/>
                  </a:lnTo>
                  <a:lnTo>
                    <a:pt x="4189603" y="68808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21141" y="4005580"/>
              <a:ext cx="144780" cy="680720"/>
            </a:xfrm>
            <a:custGeom>
              <a:avLst/>
              <a:gdLst/>
              <a:ahLst/>
              <a:cxnLst/>
              <a:rect l="l" t="t" r="r" b="b"/>
              <a:pathLst>
                <a:path w="144779" h="680720">
                  <a:moveTo>
                    <a:pt x="76326" y="0"/>
                  </a:moveTo>
                  <a:lnTo>
                    <a:pt x="47370" y="508"/>
                  </a:lnTo>
                  <a:lnTo>
                    <a:pt x="49656" y="116332"/>
                  </a:lnTo>
                  <a:lnTo>
                    <a:pt x="78612" y="115824"/>
                  </a:lnTo>
                  <a:lnTo>
                    <a:pt x="76326" y="0"/>
                  </a:lnTo>
                  <a:close/>
                </a:path>
                <a:path w="144779" h="680720">
                  <a:moveTo>
                    <a:pt x="80263" y="202565"/>
                  </a:moveTo>
                  <a:lnTo>
                    <a:pt x="51307" y="203200"/>
                  </a:lnTo>
                  <a:lnTo>
                    <a:pt x="53593" y="319024"/>
                  </a:lnTo>
                  <a:lnTo>
                    <a:pt x="82550" y="318389"/>
                  </a:lnTo>
                  <a:lnTo>
                    <a:pt x="80263" y="202565"/>
                  </a:lnTo>
                  <a:close/>
                </a:path>
                <a:path w="144779" h="680720">
                  <a:moveTo>
                    <a:pt x="84327" y="405257"/>
                  </a:moveTo>
                  <a:lnTo>
                    <a:pt x="55372" y="405892"/>
                  </a:lnTo>
                  <a:lnTo>
                    <a:pt x="57657" y="521589"/>
                  </a:lnTo>
                  <a:lnTo>
                    <a:pt x="86613" y="521081"/>
                  </a:lnTo>
                  <a:lnTo>
                    <a:pt x="84327" y="405257"/>
                  </a:lnTo>
                  <a:close/>
                </a:path>
                <a:path w="144779" h="680720">
                  <a:moveTo>
                    <a:pt x="144779" y="534416"/>
                  </a:moveTo>
                  <a:lnTo>
                    <a:pt x="0" y="537337"/>
                  </a:lnTo>
                  <a:lnTo>
                    <a:pt x="75183" y="680593"/>
                  </a:lnTo>
                  <a:lnTo>
                    <a:pt x="144779" y="534416"/>
                  </a:lnTo>
                  <a:close/>
                </a:path>
              </a:pathLst>
            </a:custGeom>
            <a:solidFill>
              <a:srgbClr val="F4A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43878" y="268350"/>
            <a:ext cx="2969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Data</a:t>
            </a:r>
            <a:r>
              <a:rPr sz="3200" spc="-175" dirty="0">
                <a:solidFill>
                  <a:srgbClr val="3E3E3E"/>
                </a:solidFill>
              </a:rPr>
              <a:t> </a:t>
            </a:r>
            <a:r>
              <a:rPr sz="3200" spc="45" dirty="0">
                <a:solidFill>
                  <a:srgbClr val="3E3E3E"/>
                </a:solidFill>
              </a:rPr>
              <a:t>Blending</a:t>
            </a:r>
            <a:endParaRPr sz="32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99882" y="3049904"/>
          <a:ext cx="1911350" cy="81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28575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263248" y="3049904"/>
          <a:ext cx="4229100" cy="77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E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E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E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E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337555" y="4762753"/>
          <a:ext cx="6156323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12700">
                      <a:solidFill>
                        <a:srgbClr val="6FAC46"/>
                      </a:solidFill>
                      <a:prstDash val="solid"/>
                    </a:lnT>
                    <a:lnB w="28575">
                      <a:solidFill>
                        <a:srgbClr val="6FAC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AC46"/>
                      </a:solidFill>
                      <a:prstDash val="solid"/>
                    </a:lnL>
                    <a:lnR w="12700">
                      <a:solidFill>
                        <a:srgbClr val="6FAC46"/>
                      </a:solidFill>
                      <a:prstDash val="solid"/>
                    </a:lnR>
                    <a:lnT w="28575">
                      <a:solidFill>
                        <a:srgbClr val="6FAC46"/>
                      </a:solidFill>
                      <a:prstDash val="solid"/>
                    </a:lnT>
                    <a:lnB w="12700">
                      <a:solidFill>
                        <a:srgbClr val="6FAC46"/>
                      </a:solidFill>
                      <a:prstDash val="solid"/>
                    </a:lnB>
                    <a:solidFill>
                      <a:srgbClr val="E2EE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846057" y="3819144"/>
            <a:ext cx="4900295" cy="905510"/>
          </a:xfrm>
          <a:custGeom>
            <a:avLst/>
            <a:gdLst/>
            <a:ahLst/>
            <a:cxnLst/>
            <a:rect l="l" t="t" r="r" b="b"/>
            <a:pathLst>
              <a:path w="4900294" h="905510">
                <a:moveTo>
                  <a:pt x="4885436" y="0"/>
                </a:moveTo>
                <a:lnTo>
                  <a:pt x="4871084" y="0"/>
                </a:lnTo>
                <a:lnTo>
                  <a:pt x="4871084" y="14604"/>
                </a:lnTo>
                <a:lnTo>
                  <a:pt x="4885436" y="28955"/>
                </a:lnTo>
                <a:lnTo>
                  <a:pt x="4870958" y="28955"/>
                </a:lnTo>
                <a:lnTo>
                  <a:pt x="4870958" y="115950"/>
                </a:lnTo>
                <a:lnTo>
                  <a:pt x="4899913" y="115950"/>
                </a:lnTo>
                <a:lnTo>
                  <a:pt x="4899913" y="14477"/>
                </a:lnTo>
                <a:lnTo>
                  <a:pt x="4885436" y="0"/>
                </a:lnTo>
                <a:close/>
              </a:path>
              <a:path w="4900294" h="905510">
                <a:moveTo>
                  <a:pt x="4870958" y="14477"/>
                </a:moveTo>
                <a:lnTo>
                  <a:pt x="4870958" y="28955"/>
                </a:lnTo>
                <a:lnTo>
                  <a:pt x="4870958" y="14477"/>
                </a:lnTo>
                <a:close/>
              </a:path>
              <a:path w="4900294" h="905510">
                <a:moveTo>
                  <a:pt x="4871084" y="14604"/>
                </a:moveTo>
                <a:lnTo>
                  <a:pt x="4871084" y="28955"/>
                </a:lnTo>
                <a:lnTo>
                  <a:pt x="4885436" y="28955"/>
                </a:lnTo>
                <a:lnTo>
                  <a:pt x="4871084" y="14604"/>
                </a:lnTo>
                <a:close/>
              </a:path>
              <a:path w="4900294" h="905510">
                <a:moveTo>
                  <a:pt x="4899913" y="202818"/>
                </a:moveTo>
                <a:lnTo>
                  <a:pt x="4870958" y="202818"/>
                </a:lnTo>
                <a:lnTo>
                  <a:pt x="4870958" y="318642"/>
                </a:lnTo>
                <a:lnTo>
                  <a:pt x="4899913" y="318642"/>
                </a:lnTo>
                <a:lnTo>
                  <a:pt x="4899913" y="202818"/>
                </a:lnTo>
                <a:close/>
              </a:path>
              <a:path w="4900294" h="905510">
                <a:moveTo>
                  <a:pt x="4899913" y="405510"/>
                </a:moveTo>
                <a:lnTo>
                  <a:pt x="4870958" y="405510"/>
                </a:lnTo>
                <a:lnTo>
                  <a:pt x="4870958" y="521334"/>
                </a:lnTo>
                <a:lnTo>
                  <a:pt x="4899913" y="521334"/>
                </a:lnTo>
                <a:lnTo>
                  <a:pt x="4899913" y="405510"/>
                </a:lnTo>
                <a:close/>
              </a:path>
              <a:path w="4900294" h="905510">
                <a:moveTo>
                  <a:pt x="4899913" y="608202"/>
                </a:moveTo>
                <a:lnTo>
                  <a:pt x="4870958" y="608202"/>
                </a:lnTo>
                <a:lnTo>
                  <a:pt x="4870958" y="724026"/>
                </a:lnTo>
                <a:lnTo>
                  <a:pt x="4899913" y="724026"/>
                </a:lnTo>
                <a:lnTo>
                  <a:pt x="4899913" y="608202"/>
                </a:lnTo>
                <a:close/>
              </a:path>
              <a:path w="4900294" h="905510">
                <a:moveTo>
                  <a:pt x="4870958" y="818388"/>
                </a:moveTo>
                <a:lnTo>
                  <a:pt x="4791583" y="818388"/>
                </a:lnTo>
                <a:lnTo>
                  <a:pt x="4791583" y="847343"/>
                </a:lnTo>
                <a:lnTo>
                  <a:pt x="4885436" y="847343"/>
                </a:lnTo>
                <a:lnTo>
                  <a:pt x="4899913" y="832865"/>
                </a:lnTo>
                <a:lnTo>
                  <a:pt x="4870958" y="832865"/>
                </a:lnTo>
                <a:lnTo>
                  <a:pt x="4870958" y="818388"/>
                </a:lnTo>
                <a:close/>
              </a:path>
              <a:path w="4900294" h="905510">
                <a:moveTo>
                  <a:pt x="4899913" y="810894"/>
                </a:moveTo>
                <a:lnTo>
                  <a:pt x="4870958" y="810894"/>
                </a:lnTo>
                <a:lnTo>
                  <a:pt x="4870958" y="832865"/>
                </a:lnTo>
                <a:lnTo>
                  <a:pt x="4885436" y="818388"/>
                </a:lnTo>
                <a:lnTo>
                  <a:pt x="4899913" y="818388"/>
                </a:lnTo>
                <a:lnTo>
                  <a:pt x="4899913" y="810894"/>
                </a:lnTo>
                <a:close/>
              </a:path>
              <a:path w="4900294" h="905510">
                <a:moveTo>
                  <a:pt x="4899913" y="818388"/>
                </a:moveTo>
                <a:lnTo>
                  <a:pt x="4885436" y="818388"/>
                </a:lnTo>
                <a:lnTo>
                  <a:pt x="4870958" y="832865"/>
                </a:lnTo>
                <a:lnTo>
                  <a:pt x="4899913" y="832865"/>
                </a:lnTo>
                <a:lnTo>
                  <a:pt x="4899913" y="818388"/>
                </a:lnTo>
                <a:close/>
              </a:path>
              <a:path w="4900294" h="905510">
                <a:moveTo>
                  <a:pt x="4704715" y="818388"/>
                </a:moveTo>
                <a:lnTo>
                  <a:pt x="4588890" y="818388"/>
                </a:lnTo>
                <a:lnTo>
                  <a:pt x="4588890" y="847343"/>
                </a:lnTo>
                <a:lnTo>
                  <a:pt x="4704715" y="847343"/>
                </a:lnTo>
                <a:lnTo>
                  <a:pt x="4704715" y="818388"/>
                </a:lnTo>
                <a:close/>
              </a:path>
              <a:path w="4900294" h="905510">
                <a:moveTo>
                  <a:pt x="4502023" y="818388"/>
                </a:moveTo>
                <a:lnTo>
                  <a:pt x="4386199" y="818388"/>
                </a:lnTo>
                <a:lnTo>
                  <a:pt x="4386199" y="847343"/>
                </a:lnTo>
                <a:lnTo>
                  <a:pt x="4502023" y="847343"/>
                </a:lnTo>
                <a:lnTo>
                  <a:pt x="4502023" y="818388"/>
                </a:lnTo>
                <a:close/>
              </a:path>
              <a:path w="4900294" h="905510">
                <a:moveTo>
                  <a:pt x="4299331" y="818388"/>
                </a:moveTo>
                <a:lnTo>
                  <a:pt x="4183507" y="818388"/>
                </a:lnTo>
                <a:lnTo>
                  <a:pt x="4183507" y="847343"/>
                </a:lnTo>
                <a:lnTo>
                  <a:pt x="4299331" y="847343"/>
                </a:lnTo>
                <a:lnTo>
                  <a:pt x="4299331" y="818388"/>
                </a:lnTo>
                <a:close/>
              </a:path>
              <a:path w="4900294" h="905510">
                <a:moveTo>
                  <a:pt x="4096639" y="818388"/>
                </a:moveTo>
                <a:lnTo>
                  <a:pt x="3980815" y="818388"/>
                </a:lnTo>
                <a:lnTo>
                  <a:pt x="3980815" y="847343"/>
                </a:lnTo>
                <a:lnTo>
                  <a:pt x="4096639" y="847343"/>
                </a:lnTo>
                <a:lnTo>
                  <a:pt x="4096639" y="818388"/>
                </a:lnTo>
                <a:close/>
              </a:path>
              <a:path w="4900294" h="905510">
                <a:moveTo>
                  <a:pt x="3893947" y="818388"/>
                </a:moveTo>
                <a:lnTo>
                  <a:pt x="3778123" y="818388"/>
                </a:lnTo>
                <a:lnTo>
                  <a:pt x="3778123" y="847343"/>
                </a:lnTo>
                <a:lnTo>
                  <a:pt x="3893947" y="847343"/>
                </a:lnTo>
                <a:lnTo>
                  <a:pt x="3893947" y="818388"/>
                </a:lnTo>
                <a:close/>
              </a:path>
              <a:path w="4900294" h="905510">
                <a:moveTo>
                  <a:pt x="3691255" y="818388"/>
                </a:moveTo>
                <a:lnTo>
                  <a:pt x="3575431" y="818388"/>
                </a:lnTo>
                <a:lnTo>
                  <a:pt x="3575431" y="847343"/>
                </a:lnTo>
                <a:lnTo>
                  <a:pt x="3691255" y="847343"/>
                </a:lnTo>
                <a:lnTo>
                  <a:pt x="3691255" y="818388"/>
                </a:lnTo>
                <a:close/>
              </a:path>
              <a:path w="4900294" h="905510">
                <a:moveTo>
                  <a:pt x="3488563" y="818388"/>
                </a:moveTo>
                <a:lnTo>
                  <a:pt x="3372739" y="818388"/>
                </a:lnTo>
                <a:lnTo>
                  <a:pt x="3372739" y="847343"/>
                </a:lnTo>
                <a:lnTo>
                  <a:pt x="3488563" y="847343"/>
                </a:lnTo>
                <a:lnTo>
                  <a:pt x="3488563" y="818388"/>
                </a:lnTo>
                <a:close/>
              </a:path>
              <a:path w="4900294" h="905510">
                <a:moveTo>
                  <a:pt x="3285871" y="818388"/>
                </a:moveTo>
                <a:lnTo>
                  <a:pt x="3170047" y="818388"/>
                </a:lnTo>
                <a:lnTo>
                  <a:pt x="3170047" y="847343"/>
                </a:lnTo>
                <a:lnTo>
                  <a:pt x="3285871" y="847343"/>
                </a:lnTo>
                <a:lnTo>
                  <a:pt x="3285871" y="818388"/>
                </a:lnTo>
                <a:close/>
              </a:path>
              <a:path w="4900294" h="905510">
                <a:moveTo>
                  <a:pt x="3083179" y="818388"/>
                </a:moveTo>
                <a:lnTo>
                  <a:pt x="2967355" y="818388"/>
                </a:lnTo>
                <a:lnTo>
                  <a:pt x="2967355" y="847343"/>
                </a:lnTo>
                <a:lnTo>
                  <a:pt x="3083179" y="847343"/>
                </a:lnTo>
                <a:lnTo>
                  <a:pt x="3083179" y="818388"/>
                </a:lnTo>
                <a:close/>
              </a:path>
              <a:path w="4900294" h="905510">
                <a:moveTo>
                  <a:pt x="2880487" y="818388"/>
                </a:moveTo>
                <a:lnTo>
                  <a:pt x="2764663" y="818388"/>
                </a:lnTo>
                <a:lnTo>
                  <a:pt x="2764663" y="847343"/>
                </a:lnTo>
                <a:lnTo>
                  <a:pt x="2880487" y="847343"/>
                </a:lnTo>
                <a:lnTo>
                  <a:pt x="2880487" y="818388"/>
                </a:lnTo>
                <a:close/>
              </a:path>
              <a:path w="4900294" h="905510">
                <a:moveTo>
                  <a:pt x="2677795" y="818388"/>
                </a:moveTo>
                <a:lnTo>
                  <a:pt x="2561971" y="818388"/>
                </a:lnTo>
                <a:lnTo>
                  <a:pt x="2561971" y="847343"/>
                </a:lnTo>
                <a:lnTo>
                  <a:pt x="2677795" y="847343"/>
                </a:lnTo>
                <a:lnTo>
                  <a:pt x="2677795" y="818388"/>
                </a:lnTo>
                <a:close/>
              </a:path>
              <a:path w="4900294" h="905510">
                <a:moveTo>
                  <a:pt x="2475103" y="818388"/>
                </a:moveTo>
                <a:lnTo>
                  <a:pt x="2359279" y="818388"/>
                </a:lnTo>
                <a:lnTo>
                  <a:pt x="2359279" y="847343"/>
                </a:lnTo>
                <a:lnTo>
                  <a:pt x="2475103" y="847343"/>
                </a:lnTo>
                <a:lnTo>
                  <a:pt x="2475103" y="818388"/>
                </a:lnTo>
                <a:close/>
              </a:path>
              <a:path w="4900294" h="905510">
                <a:moveTo>
                  <a:pt x="2272411" y="818388"/>
                </a:moveTo>
                <a:lnTo>
                  <a:pt x="2156587" y="818388"/>
                </a:lnTo>
                <a:lnTo>
                  <a:pt x="2156587" y="847343"/>
                </a:lnTo>
                <a:lnTo>
                  <a:pt x="2272411" y="847343"/>
                </a:lnTo>
                <a:lnTo>
                  <a:pt x="2272411" y="818388"/>
                </a:lnTo>
                <a:close/>
              </a:path>
              <a:path w="4900294" h="905510">
                <a:moveTo>
                  <a:pt x="2069719" y="818388"/>
                </a:moveTo>
                <a:lnTo>
                  <a:pt x="1953895" y="818388"/>
                </a:lnTo>
                <a:lnTo>
                  <a:pt x="1953895" y="847343"/>
                </a:lnTo>
                <a:lnTo>
                  <a:pt x="2069719" y="847343"/>
                </a:lnTo>
                <a:lnTo>
                  <a:pt x="2069719" y="818388"/>
                </a:lnTo>
                <a:close/>
              </a:path>
              <a:path w="4900294" h="905510">
                <a:moveTo>
                  <a:pt x="1867027" y="818388"/>
                </a:moveTo>
                <a:lnTo>
                  <a:pt x="1751202" y="818388"/>
                </a:lnTo>
                <a:lnTo>
                  <a:pt x="1751202" y="847343"/>
                </a:lnTo>
                <a:lnTo>
                  <a:pt x="1867027" y="847343"/>
                </a:lnTo>
                <a:lnTo>
                  <a:pt x="1867027" y="818388"/>
                </a:lnTo>
                <a:close/>
              </a:path>
              <a:path w="4900294" h="905510">
                <a:moveTo>
                  <a:pt x="1664335" y="818388"/>
                </a:moveTo>
                <a:lnTo>
                  <a:pt x="1548511" y="818388"/>
                </a:lnTo>
                <a:lnTo>
                  <a:pt x="1548511" y="847343"/>
                </a:lnTo>
                <a:lnTo>
                  <a:pt x="1664335" y="847343"/>
                </a:lnTo>
                <a:lnTo>
                  <a:pt x="1664335" y="818388"/>
                </a:lnTo>
                <a:close/>
              </a:path>
              <a:path w="4900294" h="905510">
                <a:moveTo>
                  <a:pt x="1461643" y="818388"/>
                </a:moveTo>
                <a:lnTo>
                  <a:pt x="1345819" y="818388"/>
                </a:lnTo>
                <a:lnTo>
                  <a:pt x="1345819" y="847343"/>
                </a:lnTo>
                <a:lnTo>
                  <a:pt x="1461643" y="847343"/>
                </a:lnTo>
                <a:lnTo>
                  <a:pt x="1461643" y="818388"/>
                </a:lnTo>
                <a:close/>
              </a:path>
              <a:path w="4900294" h="905510">
                <a:moveTo>
                  <a:pt x="1258951" y="818388"/>
                </a:moveTo>
                <a:lnTo>
                  <a:pt x="1143127" y="818388"/>
                </a:lnTo>
                <a:lnTo>
                  <a:pt x="1143127" y="847343"/>
                </a:lnTo>
                <a:lnTo>
                  <a:pt x="1258951" y="847343"/>
                </a:lnTo>
                <a:lnTo>
                  <a:pt x="1258951" y="818388"/>
                </a:lnTo>
                <a:close/>
              </a:path>
              <a:path w="4900294" h="905510">
                <a:moveTo>
                  <a:pt x="1056259" y="818388"/>
                </a:moveTo>
                <a:lnTo>
                  <a:pt x="940435" y="818388"/>
                </a:lnTo>
                <a:lnTo>
                  <a:pt x="940435" y="847343"/>
                </a:lnTo>
                <a:lnTo>
                  <a:pt x="1056259" y="847343"/>
                </a:lnTo>
                <a:lnTo>
                  <a:pt x="1056259" y="818388"/>
                </a:lnTo>
                <a:close/>
              </a:path>
              <a:path w="4900294" h="905510">
                <a:moveTo>
                  <a:pt x="853567" y="818388"/>
                </a:moveTo>
                <a:lnTo>
                  <a:pt x="737743" y="818388"/>
                </a:lnTo>
                <a:lnTo>
                  <a:pt x="737743" y="847343"/>
                </a:lnTo>
                <a:lnTo>
                  <a:pt x="853567" y="847343"/>
                </a:lnTo>
                <a:lnTo>
                  <a:pt x="853567" y="818388"/>
                </a:lnTo>
                <a:close/>
              </a:path>
              <a:path w="4900294" h="905510">
                <a:moveTo>
                  <a:pt x="650875" y="818388"/>
                </a:moveTo>
                <a:lnTo>
                  <a:pt x="535051" y="818388"/>
                </a:lnTo>
                <a:lnTo>
                  <a:pt x="535051" y="847343"/>
                </a:lnTo>
                <a:lnTo>
                  <a:pt x="650875" y="847343"/>
                </a:lnTo>
                <a:lnTo>
                  <a:pt x="650875" y="818388"/>
                </a:lnTo>
                <a:close/>
              </a:path>
              <a:path w="4900294" h="905510">
                <a:moveTo>
                  <a:pt x="448183" y="818388"/>
                </a:moveTo>
                <a:lnTo>
                  <a:pt x="332359" y="818388"/>
                </a:lnTo>
                <a:lnTo>
                  <a:pt x="332359" y="847343"/>
                </a:lnTo>
                <a:lnTo>
                  <a:pt x="448183" y="847343"/>
                </a:lnTo>
                <a:lnTo>
                  <a:pt x="448183" y="818388"/>
                </a:lnTo>
                <a:close/>
              </a:path>
              <a:path w="4900294" h="905510">
                <a:moveTo>
                  <a:pt x="144780" y="760476"/>
                </a:moveTo>
                <a:lnTo>
                  <a:pt x="0" y="832865"/>
                </a:lnTo>
                <a:lnTo>
                  <a:pt x="144780" y="905255"/>
                </a:lnTo>
                <a:lnTo>
                  <a:pt x="144780" y="847343"/>
                </a:lnTo>
                <a:lnTo>
                  <a:pt x="130301" y="847343"/>
                </a:lnTo>
                <a:lnTo>
                  <a:pt x="130301" y="818388"/>
                </a:lnTo>
                <a:lnTo>
                  <a:pt x="144780" y="818388"/>
                </a:lnTo>
                <a:lnTo>
                  <a:pt x="144780" y="760476"/>
                </a:lnTo>
                <a:close/>
              </a:path>
              <a:path w="4900294" h="905510">
                <a:moveTo>
                  <a:pt x="144780" y="818388"/>
                </a:moveTo>
                <a:lnTo>
                  <a:pt x="130301" y="818388"/>
                </a:lnTo>
                <a:lnTo>
                  <a:pt x="130301" y="847343"/>
                </a:lnTo>
                <a:lnTo>
                  <a:pt x="144780" y="847343"/>
                </a:lnTo>
                <a:lnTo>
                  <a:pt x="144780" y="818388"/>
                </a:lnTo>
                <a:close/>
              </a:path>
              <a:path w="4900294" h="905510">
                <a:moveTo>
                  <a:pt x="245491" y="818388"/>
                </a:moveTo>
                <a:lnTo>
                  <a:pt x="144780" y="818388"/>
                </a:lnTo>
                <a:lnTo>
                  <a:pt x="144780" y="847343"/>
                </a:lnTo>
                <a:lnTo>
                  <a:pt x="245491" y="847343"/>
                </a:lnTo>
                <a:lnTo>
                  <a:pt x="245491" y="81838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24377" y="2590926"/>
            <a:ext cx="2705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Primary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1038" y="2590926"/>
            <a:ext cx="304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Secondary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9522" y="2590926"/>
            <a:ext cx="304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Secondary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5300" y="4073652"/>
            <a:ext cx="4849495" cy="1932939"/>
            <a:chOff x="495300" y="4073652"/>
            <a:chExt cx="4849495" cy="1932939"/>
          </a:xfrm>
        </p:grpSpPr>
        <p:sp>
          <p:nvSpPr>
            <p:cNvPr id="15" name="object 15"/>
            <p:cNvSpPr/>
            <p:nvPr/>
          </p:nvSpPr>
          <p:spPr>
            <a:xfrm>
              <a:off x="514350" y="4092702"/>
              <a:ext cx="3467100" cy="1894839"/>
            </a:xfrm>
            <a:custGeom>
              <a:avLst/>
              <a:gdLst/>
              <a:ahLst/>
              <a:cxnLst/>
              <a:rect l="l" t="t" r="r" b="b"/>
              <a:pathLst>
                <a:path w="3467100" h="1894839">
                  <a:moveTo>
                    <a:pt x="3323844" y="0"/>
                  </a:moveTo>
                  <a:lnTo>
                    <a:pt x="143281" y="0"/>
                  </a:lnTo>
                  <a:lnTo>
                    <a:pt x="97992" y="7303"/>
                  </a:lnTo>
                  <a:lnTo>
                    <a:pt x="58660" y="27639"/>
                  </a:lnTo>
                  <a:lnTo>
                    <a:pt x="27644" y="58649"/>
                  </a:lnTo>
                  <a:lnTo>
                    <a:pt x="7304" y="97974"/>
                  </a:lnTo>
                  <a:lnTo>
                    <a:pt x="0" y="143256"/>
                  </a:lnTo>
                  <a:lnTo>
                    <a:pt x="0" y="1751076"/>
                  </a:lnTo>
                  <a:lnTo>
                    <a:pt x="7304" y="1796357"/>
                  </a:lnTo>
                  <a:lnTo>
                    <a:pt x="27644" y="1835682"/>
                  </a:lnTo>
                  <a:lnTo>
                    <a:pt x="58660" y="1866692"/>
                  </a:lnTo>
                  <a:lnTo>
                    <a:pt x="97992" y="1887028"/>
                  </a:lnTo>
                  <a:lnTo>
                    <a:pt x="143281" y="1894332"/>
                  </a:lnTo>
                  <a:lnTo>
                    <a:pt x="3323844" y="1894332"/>
                  </a:lnTo>
                  <a:lnTo>
                    <a:pt x="3369125" y="1887028"/>
                  </a:lnTo>
                  <a:lnTo>
                    <a:pt x="3408450" y="1866692"/>
                  </a:lnTo>
                  <a:lnTo>
                    <a:pt x="3439460" y="1835682"/>
                  </a:lnTo>
                  <a:lnTo>
                    <a:pt x="3459796" y="1796357"/>
                  </a:lnTo>
                  <a:lnTo>
                    <a:pt x="3467100" y="1751076"/>
                  </a:lnTo>
                  <a:lnTo>
                    <a:pt x="3467100" y="143256"/>
                  </a:lnTo>
                  <a:lnTo>
                    <a:pt x="3459796" y="97974"/>
                  </a:lnTo>
                  <a:lnTo>
                    <a:pt x="3439460" y="58649"/>
                  </a:lnTo>
                  <a:lnTo>
                    <a:pt x="3408450" y="27639"/>
                  </a:lnTo>
                  <a:lnTo>
                    <a:pt x="3369125" y="7303"/>
                  </a:lnTo>
                  <a:lnTo>
                    <a:pt x="332384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350" y="4092702"/>
              <a:ext cx="3467100" cy="1894839"/>
            </a:xfrm>
            <a:custGeom>
              <a:avLst/>
              <a:gdLst/>
              <a:ahLst/>
              <a:cxnLst/>
              <a:rect l="l" t="t" r="r" b="b"/>
              <a:pathLst>
                <a:path w="3467100" h="1894839">
                  <a:moveTo>
                    <a:pt x="0" y="143256"/>
                  </a:moveTo>
                  <a:lnTo>
                    <a:pt x="7304" y="97974"/>
                  </a:lnTo>
                  <a:lnTo>
                    <a:pt x="27644" y="58649"/>
                  </a:lnTo>
                  <a:lnTo>
                    <a:pt x="58660" y="27639"/>
                  </a:lnTo>
                  <a:lnTo>
                    <a:pt x="97992" y="7303"/>
                  </a:lnTo>
                  <a:lnTo>
                    <a:pt x="143281" y="0"/>
                  </a:lnTo>
                  <a:lnTo>
                    <a:pt x="3323844" y="0"/>
                  </a:lnTo>
                  <a:lnTo>
                    <a:pt x="3369125" y="7303"/>
                  </a:lnTo>
                  <a:lnTo>
                    <a:pt x="3408450" y="27639"/>
                  </a:lnTo>
                  <a:lnTo>
                    <a:pt x="3439460" y="58649"/>
                  </a:lnTo>
                  <a:lnTo>
                    <a:pt x="3459796" y="97974"/>
                  </a:lnTo>
                  <a:lnTo>
                    <a:pt x="3467100" y="143256"/>
                  </a:lnTo>
                  <a:lnTo>
                    <a:pt x="3467100" y="1751076"/>
                  </a:lnTo>
                  <a:lnTo>
                    <a:pt x="3459796" y="1796357"/>
                  </a:lnTo>
                  <a:lnTo>
                    <a:pt x="3439460" y="1835682"/>
                  </a:lnTo>
                  <a:lnTo>
                    <a:pt x="3408450" y="1866692"/>
                  </a:lnTo>
                  <a:lnTo>
                    <a:pt x="3369125" y="1887028"/>
                  </a:lnTo>
                  <a:lnTo>
                    <a:pt x="3323844" y="1894332"/>
                  </a:lnTo>
                  <a:lnTo>
                    <a:pt x="143281" y="1894332"/>
                  </a:lnTo>
                  <a:lnTo>
                    <a:pt x="97992" y="1887028"/>
                  </a:lnTo>
                  <a:lnTo>
                    <a:pt x="58660" y="1866692"/>
                  </a:lnTo>
                  <a:lnTo>
                    <a:pt x="27644" y="1835682"/>
                  </a:lnTo>
                  <a:lnTo>
                    <a:pt x="7304" y="1796357"/>
                  </a:lnTo>
                  <a:lnTo>
                    <a:pt x="0" y="1751076"/>
                  </a:lnTo>
                  <a:lnTo>
                    <a:pt x="0" y="143256"/>
                  </a:lnTo>
                  <a:close/>
                </a:path>
              </a:pathLst>
            </a:custGeom>
            <a:ln w="38100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90594" y="5079492"/>
              <a:ext cx="1353820" cy="190500"/>
            </a:xfrm>
            <a:custGeom>
              <a:avLst/>
              <a:gdLst/>
              <a:ahLst/>
              <a:cxnLst/>
              <a:rect l="l" t="t" r="r" b="b"/>
              <a:pathLst>
                <a:path w="1353820" h="190500">
                  <a:moveTo>
                    <a:pt x="15240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52400" y="114300"/>
                  </a:lnTo>
                  <a:lnTo>
                    <a:pt x="152400" y="76200"/>
                  </a:lnTo>
                  <a:close/>
                </a:path>
                <a:path w="1353820" h="190500">
                  <a:moveTo>
                    <a:pt x="419100" y="76200"/>
                  </a:moveTo>
                  <a:lnTo>
                    <a:pt x="266700" y="76200"/>
                  </a:lnTo>
                  <a:lnTo>
                    <a:pt x="266700" y="114300"/>
                  </a:lnTo>
                  <a:lnTo>
                    <a:pt x="419100" y="114300"/>
                  </a:lnTo>
                  <a:lnTo>
                    <a:pt x="419100" y="76200"/>
                  </a:lnTo>
                  <a:close/>
                </a:path>
                <a:path w="1353820" h="190500">
                  <a:moveTo>
                    <a:pt x="685800" y="76200"/>
                  </a:moveTo>
                  <a:lnTo>
                    <a:pt x="533400" y="76200"/>
                  </a:lnTo>
                  <a:lnTo>
                    <a:pt x="533400" y="114300"/>
                  </a:lnTo>
                  <a:lnTo>
                    <a:pt x="685800" y="114300"/>
                  </a:lnTo>
                  <a:lnTo>
                    <a:pt x="685800" y="76200"/>
                  </a:lnTo>
                  <a:close/>
                </a:path>
                <a:path w="1353820" h="190500">
                  <a:moveTo>
                    <a:pt x="952500" y="76200"/>
                  </a:moveTo>
                  <a:lnTo>
                    <a:pt x="800100" y="76200"/>
                  </a:lnTo>
                  <a:lnTo>
                    <a:pt x="800100" y="114300"/>
                  </a:lnTo>
                  <a:lnTo>
                    <a:pt x="952500" y="114300"/>
                  </a:lnTo>
                  <a:lnTo>
                    <a:pt x="952500" y="76200"/>
                  </a:lnTo>
                  <a:close/>
                </a:path>
                <a:path w="1353820" h="190500">
                  <a:moveTo>
                    <a:pt x="1163319" y="0"/>
                  </a:moveTo>
                  <a:lnTo>
                    <a:pt x="1163319" y="190500"/>
                  </a:lnTo>
                  <a:lnTo>
                    <a:pt x="1315719" y="114300"/>
                  </a:lnTo>
                  <a:lnTo>
                    <a:pt x="1182369" y="114300"/>
                  </a:lnTo>
                  <a:lnTo>
                    <a:pt x="1182369" y="76200"/>
                  </a:lnTo>
                  <a:lnTo>
                    <a:pt x="1315719" y="76200"/>
                  </a:lnTo>
                  <a:lnTo>
                    <a:pt x="1163319" y="0"/>
                  </a:lnTo>
                  <a:close/>
                </a:path>
                <a:path w="1353820" h="190500">
                  <a:moveTo>
                    <a:pt x="1163319" y="76200"/>
                  </a:moveTo>
                  <a:lnTo>
                    <a:pt x="1066800" y="76200"/>
                  </a:lnTo>
                  <a:lnTo>
                    <a:pt x="1066800" y="114300"/>
                  </a:lnTo>
                  <a:lnTo>
                    <a:pt x="1163319" y="114300"/>
                  </a:lnTo>
                  <a:lnTo>
                    <a:pt x="1163319" y="76200"/>
                  </a:lnTo>
                  <a:close/>
                </a:path>
                <a:path w="1353820" h="190500">
                  <a:moveTo>
                    <a:pt x="1315719" y="76200"/>
                  </a:moveTo>
                  <a:lnTo>
                    <a:pt x="1182369" y="76200"/>
                  </a:lnTo>
                  <a:lnTo>
                    <a:pt x="1182369" y="114300"/>
                  </a:lnTo>
                  <a:lnTo>
                    <a:pt x="1315719" y="114300"/>
                  </a:lnTo>
                  <a:lnTo>
                    <a:pt x="1353819" y="95250"/>
                  </a:lnTo>
                  <a:lnTo>
                    <a:pt x="1315719" y="762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451354" y="6550914"/>
            <a:ext cx="12640310" cy="1028700"/>
          </a:xfrm>
          <a:custGeom>
            <a:avLst/>
            <a:gdLst/>
            <a:ahLst/>
            <a:cxnLst/>
            <a:rect l="l" t="t" r="r" b="b"/>
            <a:pathLst>
              <a:path w="12640310" h="1028700">
                <a:moveTo>
                  <a:pt x="0" y="171450"/>
                </a:moveTo>
                <a:lnTo>
                  <a:pt x="6120" y="125853"/>
                </a:lnTo>
                <a:lnTo>
                  <a:pt x="23396" y="84892"/>
                </a:lnTo>
                <a:lnTo>
                  <a:pt x="50196" y="50196"/>
                </a:lnTo>
                <a:lnTo>
                  <a:pt x="84892" y="23396"/>
                </a:lnTo>
                <a:lnTo>
                  <a:pt x="125853" y="6120"/>
                </a:lnTo>
                <a:lnTo>
                  <a:pt x="171450" y="0"/>
                </a:lnTo>
                <a:lnTo>
                  <a:pt x="12468606" y="0"/>
                </a:lnTo>
                <a:lnTo>
                  <a:pt x="12514202" y="6120"/>
                </a:lnTo>
                <a:lnTo>
                  <a:pt x="12555163" y="23396"/>
                </a:lnTo>
                <a:lnTo>
                  <a:pt x="12589859" y="50196"/>
                </a:lnTo>
                <a:lnTo>
                  <a:pt x="12616659" y="84892"/>
                </a:lnTo>
                <a:lnTo>
                  <a:pt x="12633935" y="125853"/>
                </a:lnTo>
                <a:lnTo>
                  <a:pt x="12640056" y="171450"/>
                </a:lnTo>
                <a:lnTo>
                  <a:pt x="12640056" y="857250"/>
                </a:lnTo>
                <a:lnTo>
                  <a:pt x="12633935" y="902846"/>
                </a:lnTo>
                <a:lnTo>
                  <a:pt x="12616659" y="943807"/>
                </a:lnTo>
                <a:lnTo>
                  <a:pt x="12589859" y="978503"/>
                </a:lnTo>
                <a:lnTo>
                  <a:pt x="12555163" y="1005303"/>
                </a:lnTo>
                <a:lnTo>
                  <a:pt x="12514202" y="1022579"/>
                </a:lnTo>
                <a:lnTo>
                  <a:pt x="12468606" y="1028700"/>
                </a:lnTo>
                <a:lnTo>
                  <a:pt x="171450" y="1028700"/>
                </a:lnTo>
                <a:lnTo>
                  <a:pt x="125853" y="1022579"/>
                </a:lnTo>
                <a:lnTo>
                  <a:pt x="84892" y="1005303"/>
                </a:lnTo>
                <a:lnTo>
                  <a:pt x="50196" y="978503"/>
                </a:lnTo>
                <a:lnTo>
                  <a:pt x="23396" y="943807"/>
                </a:lnTo>
                <a:lnTo>
                  <a:pt x="6120" y="902846"/>
                </a:lnTo>
                <a:lnTo>
                  <a:pt x="0" y="857250"/>
                </a:lnTo>
                <a:lnTo>
                  <a:pt x="0" y="171450"/>
                </a:lnTo>
                <a:close/>
              </a:path>
            </a:pathLst>
          </a:custGeom>
          <a:ln w="25908">
            <a:solidFill>
              <a:srgbClr val="2D75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26236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Tableau </a:t>
            </a:r>
            <a:r>
              <a:rPr spc="65" dirty="0"/>
              <a:t>identifies </a:t>
            </a:r>
            <a:r>
              <a:rPr spc="70" dirty="0"/>
              <a:t> </a:t>
            </a:r>
            <a:r>
              <a:rPr spc="110" dirty="0"/>
              <a:t>common </a:t>
            </a:r>
            <a:r>
              <a:rPr spc="70" dirty="0"/>
              <a:t>dimensions </a:t>
            </a:r>
            <a:r>
              <a:rPr spc="75" dirty="0"/>
              <a:t> </a:t>
            </a:r>
            <a:r>
              <a:rPr spc="105" dirty="0"/>
              <a:t>within</a:t>
            </a:r>
            <a:r>
              <a:rPr spc="-40" dirty="0"/>
              <a:t> </a:t>
            </a:r>
            <a:r>
              <a:rPr spc="95" dirty="0"/>
              <a:t>the</a:t>
            </a:r>
            <a:r>
              <a:rPr spc="-60" dirty="0"/>
              <a:t> </a:t>
            </a:r>
            <a:r>
              <a:rPr spc="70" dirty="0"/>
              <a:t>data</a:t>
            </a:r>
            <a:r>
              <a:rPr spc="-65" dirty="0"/>
              <a:t> </a:t>
            </a:r>
            <a:r>
              <a:rPr spc="30" dirty="0"/>
              <a:t>sources </a:t>
            </a:r>
            <a:r>
              <a:rPr spc="-595" dirty="0"/>
              <a:t> </a:t>
            </a:r>
            <a:r>
              <a:rPr spc="20" dirty="0"/>
              <a:t>so </a:t>
            </a:r>
            <a:r>
              <a:rPr spc="105" dirty="0"/>
              <a:t>that </a:t>
            </a:r>
            <a:r>
              <a:rPr spc="95" dirty="0"/>
              <a:t>the </a:t>
            </a:r>
            <a:r>
              <a:rPr spc="55" dirty="0"/>
              <a:t>user </a:t>
            </a:r>
            <a:r>
              <a:rPr spc="65" dirty="0"/>
              <a:t>knows </a:t>
            </a:r>
            <a:r>
              <a:rPr spc="-600" dirty="0"/>
              <a:t> </a:t>
            </a:r>
            <a:r>
              <a:rPr spc="70" dirty="0"/>
              <a:t>which </a:t>
            </a:r>
            <a:r>
              <a:rPr spc="55" dirty="0"/>
              <a:t>fields </a:t>
            </a:r>
            <a:r>
              <a:rPr spc="15" dirty="0"/>
              <a:t>can </a:t>
            </a:r>
            <a:r>
              <a:rPr spc="65" dirty="0"/>
              <a:t>be </a:t>
            </a:r>
            <a:r>
              <a:rPr spc="70" dirty="0"/>
              <a:t> </a:t>
            </a:r>
            <a:r>
              <a:rPr spc="30" dirty="0"/>
              <a:t>used.</a:t>
            </a:r>
          </a:p>
          <a:p>
            <a:pPr>
              <a:lnSpc>
                <a:spcPct val="100000"/>
              </a:lnSpc>
            </a:pPr>
            <a:endParaRPr sz="3000"/>
          </a:p>
          <a:p>
            <a:pPr marL="6552565" marR="5080" indent="-4593590">
              <a:lnSpc>
                <a:spcPct val="100000"/>
              </a:lnSpc>
              <a:spcBef>
                <a:spcPts val="1945"/>
              </a:spcBef>
            </a:pPr>
            <a:r>
              <a:rPr spc="50" dirty="0"/>
              <a:t>Blending</a:t>
            </a:r>
            <a:r>
              <a:rPr dirty="0"/>
              <a:t> </a:t>
            </a:r>
            <a:r>
              <a:rPr spc="45" dirty="0"/>
              <a:t>does</a:t>
            </a:r>
            <a:r>
              <a:rPr spc="-25" dirty="0"/>
              <a:t> </a:t>
            </a:r>
            <a:r>
              <a:rPr spc="130" dirty="0"/>
              <a:t>not</a:t>
            </a:r>
            <a:r>
              <a:rPr spc="-35" dirty="0"/>
              <a:t> </a:t>
            </a:r>
            <a:r>
              <a:rPr spc="45" dirty="0"/>
              <a:t>create</a:t>
            </a:r>
            <a:r>
              <a:rPr spc="-30" dirty="0"/>
              <a:t> </a:t>
            </a:r>
            <a:r>
              <a:rPr spc="55" dirty="0"/>
              <a:t>joins</a:t>
            </a:r>
            <a:r>
              <a:rPr spc="-15" dirty="0"/>
              <a:t> </a:t>
            </a:r>
            <a:r>
              <a:rPr spc="75" dirty="0"/>
              <a:t>at</a:t>
            </a:r>
            <a:r>
              <a:rPr spc="-30" dirty="0"/>
              <a:t> </a:t>
            </a:r>
            <a:r>
              <a:rPr spc="100" dirty="0"/>
              <a:t>the</a:t>
            </a:r>
            <a:r>
              <a:rPr spc="-35" dirty="0"/>
              <a:t> </a:t>
            </a:r>
            <a:r>
              <a:rPr spc="130" dirty="0"/>
              <a:t>row</a:t>
            </a:r>
            <a:r>
              <a:rPr spc="-40" dirty="0"/>
              <a:t> </a:t>
            </a:r>
            <a:r>
              <a:rPr spc="20" dirty="0"/>
              <a:t>level;</a:t>
            </a:r>
            <a:r>
              <a:rPr spc="-10" dirty="0"/>
              <a:t> </a:t>
            </a:r>
            <a:r>
              <a:rPr spc="40" dirty="0"/>
              <a:t>instead,</a:t>
            </a:r>
            <a:r>
              <a:rPr spc="-10" dirty="0"/>
              <a:t> </a:t>
            </a:r>
            <a:r>
              <a:rPr spc="114" dirty="0"/>
              <a:t>it</a:t>
            </a:r>
            <a:r>
              <a:rPr spc="-35" dirty="0"/>
              <a:t> </a:t>
            </a:r>
            <a:r>
              <a:rPr spc="65" dirty="0"/>
              <a:t>automatically</a:t>
            </a:r>
            <a:r>
              <a:rPr spc="5" dirty="0"/>
              <a:t> </a:t>
            </a:r>
            <a:r>
              <a:rPr spc="30" dirty="0"/>
              <a:t>creates</a:t>
            </a:r>
            <a:r>
              <a:rPr spc="-25" dirty="0"/>
              <a:t> </a:t>
            </a:r>
            <a:r>
              <a:rPr spc="55" dirty="0"/>
              <a:t>an</a:t>
            </a:r>
            <a:r>
              <a:rPr spc="-40" dirty="0"/>
              <a:t> </a:t>
            </a:r>
            <a:r>
              <a:rPr spc="110" dirty="0"/>
              <a:t>outer</a:t>
            </a:r>
            <a:r>
              <a:rPr spc="-25" dirty="0"/>
              <a:t> </a:t>
            </a:r>
            <a:r>
              <a:rPr spc="90" dirty="0"/>
              <a:t>join</a:t>
            </a:r>
            <a:r>
              <a:rPr spc="-30" dirty="0"/>
              <a:t> </a:t>
            </a:r>
            <a:r>
              <a:rPr spc="125" dirty="0"/>
              <a:t>to </a:t>
            </a:r>
            <a:r>
              <a:rPr spc="-600" dirty="0"/>
              <a:t> </a:t>
            </a:r>
            <a:r>
              <a:rPr spc="95" dirty="0"/>
              <a:t>the</a:t>
            </a:r>
            <a:r>
              <a:rPr spc="-40" dirty="0"/>
              <a:t> </a:t>
            </a:r>
            <a:r>
              <a:rPr spc="40" dirty="0"/>
              <a:t>secondary</a:t>
            </a:r>
            <a:r>
              <a:rPr spc="-15" dirty="0"/>
              <a:t> </a:t>
            </a:r>
            <a:r>
              <a:rPr spc="-5" dirty="0"/>
              <a:t>source(s).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830" y="6422135"/>
            <a:ext cx="1234805" cy="1286255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22" name="object 22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25" name="object 25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28" name="object 28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31" name="object 31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34" name="object 34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37" name="object 37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40" name="object 40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78509" y="1223035"/>
            <a:ext cx="14351635" cy="7975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6235" algn="l"/>
              </a:tabLst>
            </a:pP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Blending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method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combining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related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multiple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sources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single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view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order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6235" algn="l"/>
              </a:tabLst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There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always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primary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source,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while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rest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become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secondary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sources.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3068573" y="3049904"/>
          <a:ext cx="2722245" cy="77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3878" y="268350"/>
            <a:ext cx="29692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Data</a:t>
            </a:r>
            <a:r>
              <a:rPr sz="3200" spc="-175" dirty="0">
                <a:solidFill>
                  <a:srgbClr val="3E3E3E"/>
                </a:solidFill>
              </a:rPr>
              <a:t> </a:t>
            </a:r>
            <a:r>
              <a:rPr sz="3200" spc="45" dirty="0">
                <a:solidFill>
                  <a:srgbClr val="3E3E3E"/>
                </a:solidFill>
              </a:rPr>
              <a:t>Blending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163816" y="1198245"/>
            <a:ext cx="1929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BLE</a:t>
            </a:r>
            <a:r>
              <a:rPr sz="2000" b="1" spc="40" dirty="0">
                <a:solidFill>
                  <a:srgbClr val="7E7E7E"/>
                </a:solidFill>
                <a:latin typeface="Tahoma"/>
                <a:cs typeface="Tahoma"/>
              </a:rPr>
              <a:t>ND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VS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7E7E7E"/>
                </a:solidFill>
                <a:latin typeface="Tahoma"/>
                <a:cs typeface="Tahoma"/>
              </a:rPr>
              <a:t>JOIN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6" name="object 6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9" name="object 9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4" name="object 24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116835" y="2052827"/>
            <a:ext cx="5591810" cy="4898390"/>
            <a:chOff x="2116835" y="2052827"/>
            <a:chExt cx="5591810" cy="4898390"/>
          </a:xfrm>
        </p:grpSpPr>
        <p:sp>
          <p:nvSpPr>
            <p:cNvPr id="27" name="object 27"/>
            <p:cNvSpPr/>
            <p:nvPr/>
          </p:nvSpPr>
          <p:spPr>
            <a:xfrm>
              <a:off x="2330957" y="2065781"/>
              <a:ext cx="5364480" cy="4872355"/>
            </a:xfrm>
            <a:custGeom>
              <a:avLst/>
              <a:gdLst/>
              <a:ahLst/>
              <a:cxnLst/>
              <a:rect l="l" t="t" r="r" b="b"/>
              <a:pathLst>
                <a:path w="5364480" h="4872355">
                  <a:moveTo>
                    <a:pt x="5364480" y="0"/>
                  </a:moveTo>
                  <a:lnTo>
                    <a:pt x="0" y="0"/>
                  </a:lnTo>
                  <a:lnTo>
                    <a:pt x="0" y="4872227"/>
                  </a:lnTo>
                  <a:lnTo>
                    <a:pt x="5364480" y="4872227"/>
                  </a:lnTo>
                  <a:lnTo>
                    <a:pt x="536448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0957" y="2065781"/>
              <a:ext cx="5364480" cy="4872355"/>
            </a:xfrm>
            <a:custGeom>
              <a:avLst/>
              <a:gdLst/>
              <a:ahLst/>
              <a:cxnLst/>
              <a:rect l="l" t="t" r="r" b="b"/>
              <a:pathLst>
                <a:path w="5364480" h="4872355">
                  <a:moveTo>
                    <a:pt x="0" y="4872227"/>
                  </a:moveTo>
                  <a:lnTo>
                    <a:pt x="5364480" y="4872227"/>
                  </a:lnTo>
                  <a:lnTo>
                    <a:pt x="5364480" y="0"/>
                  </a:lnTo>
                  <a:lnTo>
                    <a:pt x="0" y="0"/>
                  </a:lnTo>
                  <a:lnTo>
                    <a:pt x="0" y="4872227"/>
                  </a:lnTo>
                  <a:close/>
                </a:path>
              </a:pathLst>
            </a:custGeom>
            <a:ln w="25908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47315" y="2173223"/>
              <a:ext cx="166370" cy="47625"/>
            </a:xfrm>
            <a:custGeom>
              <a:avLst/>
              <a:gdLst/>
              <a:ahLst/>
              <a:cxnLst/>
              <a:rect l="l" t="t" r="r" b="b"/>
              <a:pathLst>
                <a:path w="166369" h="47625">
                  <a:moveTo>
                    <a:pt x="166115" y="0"/>
                  </a:moveTo>
                  <a:lnTo>
                    <a:pt x="0" y="47244"/>
                  </a:lnTo>
                  <a:lnTo>
                    <a:pt x="166115" y="47244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1E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29789" y="2222753"/>
              <a:ext cx="4010025" cy="668020"/>
            </a:xfrm>
            <a:custGeom>
              <a:avLst/>
              <a:gdLst/>
              <a:ahLst/>
              <a:cxnLst/>
              <a:rect l="l" t="t" r="r" b="b"/>
              <a:pathLst>
                <a:path w="4010025" h="668019">
                  <a:moveTo>
                    <a:pt x="4009644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4009644" y="667512"/>
                  </a:lnTo>
                  <a:lnTo>
                    <a:pt x="40096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29789" y="2222753"/>
              <a:ext cx="4010025" cy="668020"/>
            </a:xfrm>
            <a:custGeom>
              <a:avLst/>
              <a:gdLst/>
              <a:ahLst/>
              <a:cxnLst/>
              <a:rect l="l" t="t" r="r" b="b"/>
              <a:pathLst>
                <a:path w="4010025" h="668019">
                  <a:moveTo>
                    <a:pt x="0" y="667512"/>
                  </a:moveTo>
                  <a:lnTo>
                    <a:pt x="4009644" y="667512"/>
                  </a:lnTo>
                  <a:lnTo>
                    <a:pt x="4009644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29789" y="2222754"/>
            <a:ext cx="4010025" cy="6680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165100" algn="ctr">
              <a:lnSpc>
                <a:spcPct val="100000"/>
              </a:lnSpc>
              <a:spcBef>
                <a:spcPts val="1180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Blend: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09825" y="3031007"/>
            <a:ext cx="5142230" cy="367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5640" indent="-342900" algn="just">
              <a:lnSpc>
                <a:spcPct val="1362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combine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databases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do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not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support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cross-table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joins.</a:t>
            </a:r>
            <a:endParaRPr sz="2200">
              <a:latin typeface="Arial"/>
              <a:cs typeface="Arial"/>
            </a:endParaRPr>
          </a:p>
          <a:p>
            <a:pPr marL="355600" marR="5080" indent="-342900" algn="just">
              <a:lnSpc>
                <a:spcPct val="135900"/>
              </a:lnSpc>
              <a:buChar char="•"/>
              <a:tabLst>
                <a:tab pos="355600" algn="l"/>
              </a:tabLst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within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sources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levels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detail.</a:t>
            </a:r>
            <a:endParaRPr sz="2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944"/>
              </a:spcBef>
              <a:buChar char="•"/>
              <a:tabLst>
                <a:tab pos="355600" algn="l"/>
              </a:tabLst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Using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Join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causes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duplicate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rows.</a:t>
            </a:r>
            <a:endParaRPr sz="2200">
              <a:latin typeface="Arial"/>
              <a:cs typeface="Arial"/>
            </a:endParaRPr>
          </a:p>
          <a:p>
            <a:pPr marL="355600" marR="83185" indent="-342900" algn="just">
              <a:lnSpc>
                <a:spcPct val="1359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working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large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amounts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545068" y="2026920"/>
            <a:ext cx="5591810" cy="4899660"/>
            <a:chOff x="8545068" y="2026920"/>
            <a:chExt cx="5591810" cy="4899660"/>
          </a:xfrm>
        </p:grpSpPr>
        <p:sp>
          <p:nvSpPr>
            <p:cNvPr id="35" name="object 35"/>
            <p:cNvSpPr/>
            <p:nvPr/>
          </p:nvSpPr>
          <p:spPr>
            <a:xfrm>
              <a:off x="8759190" y="2039874"/>
              <a:ext cx="5364480" cy="4874260"/>
            </a:xfrm>
            <a:custGeom>
              <a:avLst/>
              <a:gdLst/>
              <a:ahLst/>
              <a:cxnLst/>
              <a:rect l="l" t="t" r="r" b="b"/>
              <a:pathLst>
                <a:path w="5364480" h="4874259">
                  <a:moveTo>
                    <a:pt x="5364479" y="0"/>
                  </a:moveTo>
                  <a:lnTo>
                    <a:pt x="0" y="0"/>
                  </a:lnTo>
                  <a:lnTo>
                    <a:pt x="0" y="4873752"/>
                  </a:lnTo>
                  <a:lnTo>
                    <a:pt x="5364479" y="4873752"/>
                  </a:lnTo>
                  <a:lnTo>
                    <a:pt x="536447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59190" y="2039874"/>
              <a:ext cx="5364480" cy="4874260"/>
            </a:xfrm>
            <a:custGeom>
              <a:avLst/>
              <a:gdLst/>
              <a:ahLst/>
              <a:cxnLst/>
              <a:rect l="l" t="t" r="r" b="b"/>
              <a:pathLst>
                <a:path w="5364480" h="4874259">
                  <a:moveTo>
                    <a:pt x="0" y="4873752"/>
                  </a:moveTo>
                  <a:lnTo>
                    <a:pt x="5364479" y="4873752"/>
                  </a:lnTo>
                  <a:lnTo>
                    <a:pt x="5364479" y="0"/>
                  </a:lnTo>
                  <a:lnTo>
                    <a:pt x="0" y="0"/>
                  </a:lnTo>
                  <a:lnTo>
                    <a:pt x="0" y="4873752"/>
                  </a:lnTo>
                  <a:close/>
                </a:path>
              </a:pathLst>
            </a:custGeom>
            <a:ln w="25908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75548" y="2148840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19">
                  <a:moveTo>
                    <a:pt x="166116" y="0"/>
                  </a:moveTo>
                  <a:lnTo>
                    <a:pt x="0" y="45719"/>
                  </a:lnTo>
                  <a:lnTo>
                    <a:pt x="166116" y="45719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1E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58022" y="2196846"/>
              <a:ext cx="4010025" cy="668020"/>
            </a:xfrm>
            <a:custGeom>
              <a:avLst/>
              <a:gdLst/>
              <a:ahLst/>
              <a:cxnLst/>
              <a:rect l="l" t="t" r="r" b="b"/>
              <a:pathLst>
                <a:path w="4010025" h="668019">
                  <a:moveTo>
                    <a:pt x="4009644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4009644" y="667512"/>
                  </a:lnTo>
                  <a:lnTo>
                    <a:pt x="4009644" y="0"/>
                  </a:lnTo>
                  <a:close/>
                </a:path>
              </a:pathLst>
            </a:custGeom>
            <a:solidFill>
              <a:srgbClr val="60C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58022" y="2196846"/>
              <a:ext cx="4010025" cy="668020"/>
            </a:xfrm>
            <a:custGeom>
              <a:avLst/>
              <a:gdLst/>
              <a:ahLst/>
              <a:cxnLst/>
              <a:rect l="l" t="t" r="r" b="b"/>
              <a:pathLst>
                <a:path w="4010025" h="668019">
                  <a:moveTo>
                    <a:pt x="0" y="667512"/>
                  </a:moveTo>
                  <a:lnTo>
                    <a:pt x="4009644" y="667512"/>
                  </a:lnTo>
                  <a:lnTo>
                    <a:pt x="4009644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58021" y="2196845"/>
            <a:ext cx="4010025" cy="66802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185"/>
              </a:spcBef>
            </a:pP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Join: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38692" y="3005734"/>
            <a:ext cx="5195570" cy="276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64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consistent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across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sources.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44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working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relatively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small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950"/>
              </a:spcBef>
            </a:pP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amounts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355600" marR="600075" indent="-342900">
              <a:lnSpc>
                <a:spcPct val="1359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within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each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same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level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detail.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999476" y="1694688"/>
            <a:ext cx="257810" cy="5737860"/>
            <a:chOff x="7999476" y="1694688"/>
            <a:chExt cx="257810" cy="5737860"/>
          </a:xfrm>
        </p:grpSpPr>
        <p:sp>
          <p:nvSpPr>
            <p:cNvPr id="43" name="object 43"/>
            <p:cNvSpPr/>
            <p:nvPr/>
          </p:nvSpPr>
          <p:spPr>
            <a:xfrm>
              <a:off x="8012430" y="1707642"/>
              <a:ext cx="231775" cy="5712460"/>
            </a:xfrm>
            <a:custGeom>
              <a:avLst/>
              <a:gdLst/>
              <a:ahLst/>
              <a:cxnLst/>
              <a:rect l="l" t="t" r="r" b="b"/>
              <a:pathLst>
                <a:path w="231775" h="5712459">
                  <a:moveTo>
                    <a:pt x="231648" y="0"/>
                  </a:moveTo>
                  <a:lnTo>
                    <a:pt x="0" y="0"/>
                  </a:lnTo>
                  <a:lnTo>
                    <a:pt x="0" y="5711952"/>
                  </a:lnTo>
                  <a:lnTo>
                    <a:pt x="231648" y="5711952"/>
                  </a:lnTo>
                  <a:lnTo>
                    <a:pt x="231648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12430" y="1707642"/>
              <a:ext cx="231775" cy="5712460"/>
            </a:xfrm>
            <a:custGeom>
              <a:avLst/>
              <a:gdLst/>
              <a:ahLst/>
              <a:cxnLst/>
              <a:rect l="l" t="t" r="r" b="b"/>
              <a:pathLst>
                <a:path w="231775" h="5712459">
                  <a:moveTo>
                    <a:pt x="0" y="5711952"/>
                  </a:moveTo>
                  <a:lnTo>
                    <a:pt x="231648" y="5711952"/>
                  </a:lnTo>
                  <a:lnTo>
                    <a:pt x="231648" y="0"/>
                  </a:lnTo>
                  <a:lnTo>
                    <a:pt x="0" y="0"/>
                  </a:lnTo>
                  <a:lnTo>
                    <a:pt x="0" y="571195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88630" y="1847850"/>
              <a:ext cx="79375" cy="5431790"/>
            </a:xfrm>
            <a:custGeom>
              <a:avLst/>
              <a:gdLst/>
              <a:ahLst/>
              <a:cxnLst/>
              <a:rect l="l" t="t" r="r" b="b"/>
              <a:pathLst>
                <a:path w="79375" h="5431790">
                  <a:moveTo>
                    <a:pt x="0" y="5431536"/>
                  </a:moveTo>
                  <a:lnTo>
                    <a:pt x="79248" y="5431536"/>
                  </a:lnTo>
                  <a:lnTo>
                    <a:pt x="79248" y="0"/>
                  </a:lnTo>
                  <a:lnTo>
                    <a:pt x="0" y="0"/>
                  </a:lnTo>
                  <a:lnTo>
                    <a:pt x="0" y="54315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3893" y="268350"/>
            <a:ext cx="118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3E3E3E"/>
                </a:solidFill>
              </a:rPr>
              <a:t>Splits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323082" y="4139946"/>
            <a:ext cx="3797935" cy="387350"/>
          </a:xfrm>
          <a:prstGeom prst="rect">
            <a:avLst/>
          </a:prstGeom>
          <a:solidFill>
            <a:srgbClr val="F1F1F1"/>
          </a:solidFill>
          <a:ln w="38100">
            <a:solidFill>
              <a:srgbClr val="FF9281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157605">
              <a:lnSpc>
                <a:spcPct val="100000"/>
              </a:lnSpc>
              <a:spcBef>
                <a:spcPts val="85"/>
              </a:spcBef>
            </a:pPr>
            <a:r>
              <a:rPr sz="2200" b="1" spc="-10" dirty="0">
                <a:solidFill>
                  <a:srgbClr val="3E3E3E"/>
                </a:solidFill>
                <a:latin typeface="Tahoma"/>
                <a:cs typeface="Tahoma"/>
              </a:rPr>
              <a:t>Denver</a:t>
            </a:r>
            <a:r>
              <a:rPr sz="2200" b="1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-15" dirty="0">
                <a:solidFill>
                  <a:srgbClr val="3E3E3E"/>
                </a:solidFill>
                <a:latin typeface="Tahoma"/>
                <a:cs typeface="Tahoma"/>
              </a:rPr>
              <a:t>CO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2602" y="4158234"/>
            <a:ext cx="1420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3E3E3E"/>
                </a:solidFill>
                <a:latin typeface="Trebuchet MS"/>
                <a:cs typeface="Trebuchet MS"/>
              </a:rPr>
              <a:t>City/State: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0890" y="3329939"/>
            <a:ext cx="1804035" cy="2102485"/>
          </a:xfrm>
          <a:custGeom>
            <a:avLst/>
            <a:gdLst/>
            <a:ahLst/>
            <a:cxnLst/>
            <a:rect l="l" t="t" r="r" b="b"/>
            <a:pathLst>
              <a:path w="1804034" h="2102485">
                <a:moveTo>
                  <a:pt x="115824" y="989076"/>
                </a:moveTo>
                <a:lnTo>
                  <a:pt x="0" y="989076"/>
                </a:lnTo>
                <a:lnTo>
                  <a:pt x="0" y="989457"/>
                </a:lnTo>
                <a:lnTo>
                  <a:pt x="0" y="1018032"/>
                </a:lnTo>
                <a:lnTo>
                  <a:pt x="0" y="1018413"/>
                </a:lnTo>
                <a:lnTo>
                  <a:pt x="115824" y="1018413"/>
                </a:lnTo>
                <a:lnTo>
                  <a:pt x="115824" y="1018032"/>
                </a:lnTo>
                <a:lnTo>
                  <a:pt x="115824" y="989457"/>
                </a:lnTo>
                <a:lnTo>
                  <a:pt x="115824" y="989076"/>
                </a:lnTo>
                <a:close/>
              </a:path>
              <a:path w="1804034" h="2102485">
                <a:moveTo>
                  <a:pt x="318516" y="989076"/>
                </a:moveTo>
                <a:lnTo>
                  <a:pt x="202692" y="989076"/>
                </a:lnTo>
                <a:lnTo>
                  <a:pt x="202692" y="989457"/>
                </a:lnTo>
                <a:lnTo>
                  <a:pt x="202692" y="1018032"/>
                </a:lnTo>
                <a:lnTo>
                  <a:pt x="202692" y="1018413"/>
                </a:lnTo>
                <a:lnTo>
                  <a:pt x="318516" y="1018413"/>
                </a:lnTo>
                <a:lnTo>
                  <a:pt x="318516" y="1018032"/>
                </a:lnTo>
                <a:lnTo>
                  <a:pt x="318516" y="989457"/>
                </a:lnTo>
                <a:lnTo>
                  <a:pt x="318516" y="989076"/>
                </a:lnTo>
                <a:close/>
              </a:path>
              <a:path w="1804034" h="2102485">
                <a:moveTo>
                  <a:pt x="521208" y="989076"/>
                </a:moveTo>
                <a:lnTo>
                  <a:pt x="405384" y="989076"/>
                </a:lnTo>
                <a:lnTo>
                  <a:pt x="405384" y="989457"/>
                </a:lnTo>
                <a:lnTo>
                  <a:pt x="405384" y="1018032"/>
                </a:lnTo>
                <a:lnTo>
                  <a:pt x="405384" y="1018413"/>
                </a:lnTo>
                <a:lnTo>
                  <a:pt x="521208" y="1018413"/>
                </a:lnTo>
                <a:lnTo>
                  <a:pt x="521208" y="1018032"/>
                </a:lnTo>
                <a:lnTo>
                  <a:pt x="521208" y="989457"/>
                </a:lnTo>
                <a:lnTo>
                  <a:pt x="521208" y="989076"/>
                </a:lnTo>
                <a:close/>
              </a:path>
              <a:path w="1804034" h="2102485">
                <a:moveTo>
                  <a:pt x="723900" y="989076"/>
                </a:moveTo>
                <a:lnTo>
                  <a:pt x="608076" y="989076"/>
                </a:lnTo>
                <a:lnTo>
                  <a:pt x="608076" y="989457"/>
                </a:lnTo>
                <a:lnTo>
                  <a:pt x="608076" y="1018032"/>
                </a:lnTo>
                <a:lnTo>
                  <a:pt x="608076" y="1018413"/>
                </a:lnTo>
                <a:lnTo>
                  <a:pt x="723900" y="1018413"/>
                </a:lnTo>
                <a:lnTo>
                  <a:pt x="723900" y="1018032"/>
                </a:lnTo>
                <a:lnTo>
                  <a:pt x="723900" y="989457"/>
                </a:lnTo>
                <a:lnTo>
                  <a:pt x="723900" y="989076"/>
                </a:lnTo>
                <a:close/>
              </a:path>
              <a:path w="1804034" h="2102485">
                <a:moveTo>
                  <a:pt x="916432" y="1925828"/>
                </a:moveTo>
                <a:lnTo>
                  <a:pt x="887476" y="1925828"/>
                </a:lnTo>
                <a:lnTo>
                  <a:pt x="887476" y="2030095"/>
                </a:lnTo>
                <a:lnTo>
                  <a:pt x="901954" y="2044573"/>
                </a:lnTo>
                <a:lnTo>
                  <a:pt x="913511" y="2044573"/>
                </a:lnTo>
                <a:lnTo>
                  <a:pt x="913511" y="2027174"/>
                </a:lnTo>
                <a:lnTo>
                  <a:pt x="916432" y="2030095"/>
                </a:lnTo>
                <a:lnTo>
                  <a:pt x="916432" y="2015617"/>
                </a:lnTo>
                <a:lnTo>
                  <a:pt x="916432" y="1925828"/>
                </a:lnTo>
                <a:close/>
              </a:path>
              <a:path w="1804034" h="2102485">
                <a:moveTo>
                  <a:pt x="916432" y="1723136"/>
                </a:moveTo>
                <a:lnTo>
                  <a:pt x="887476" y="1723136"/>
                </a:lnTo>
                <a:lnTo>
                  <a:pt x="887476" y="1838960"/>
                </a:lnTo>
                <a:lnTo>
                  <a:pt x="916432" y="1838960"/>
                </a:lnTo>
                <a:lnTo>
                  <a:pt x="916432" y="1723136"/>
                </a:lnTo>
                <a:close/>
              </a:path>
              <a:path w="1804034" h="2102485">
                <a:moveTo>
                  <a:pt x="916432" y="1520444"/>
                </a:moveTo>
                <a:lnTo>
                  <a:pt x="887476" y="1520444"/>
                </a:lnTo>
                <a:lnTo>
                  <a:pt x="887476" y="1636268"/>
                </a:lnTo>
                <a:lnTo>
                  <a:pt x="916432" y="1636268"/>
                </a:lnTo>
                <a:lnTo>
                  <a:pt x="916432" y="1520444"/>
                </a:lnTo>
                <a:close/>
              </a:path>
              <a:path w="1804034" h="2102485">
                <a:moveTo>
                  <a:pt x="916432" y="1317752"/>
                </a:moveTo>
                <a:lnTo>
                  <a:pt x="887476" y="1317752"/>
                </a:lnTo>
                <a:lnTo>
                  <a:pt x="887476" y="1433576"/>
                </a:lnTo>
                <a:lnTo>
                  <a:pt x="916432" y="1433576"/>
                </a:lnTo>
                <a:lnTo>
                  <a:pt x="916432" y="1317752"/>
                </a:lnTo>
                <a:close/>
              </a:path>
              <a:path w="1804034" h="2102485">
                <a:moveTo>
                  <a:pt x="916432" y="1115060"/>
                </a:moveTo>
                <a:lnTo>
                  <a:pt x="887476" y="1115060"/>
                </a:lnTo>
                <a:lnTo>
                  <a:pt x="887476" y="1230884"/>
                </a:lnTo>
                <a:lnTo>
                  <a:pt x="916432" y="1230884"/>
                </a:lnTo>
                <a:lnTo>
                  <a:pt x="916432" y="1115060"/>
                </a:lnTo>
                <a:close/>
              </a:path>
              <a:path w="1804034" h="2102485">
                <a:moveTo>
                  <a:pt x="916432" y="979297"/>
                </a:moveTo>
                <a:lnTo>
                  <a:pt x="887476" y="979297"/>
                </a:lnTo>
                <a:lnTo>
                  <a:pt x="887476" y="989076"/>
                </a:lnTo>
                <a:lnTo>
                  <a:pt x="810768" y="989076"/>
                </a:lnTo>
                <a:lnTo>
                  <a:pt x="810768" y="989457"/>
                </a:lnTo>
                <a:lnTo>
                  <a:pt x="810768" y="1018032"/>
                </a:lnTo>
                <a:lnTo>
                  <a:pt x="810768" y="1018413"/>
                </a:lnTo>
                <a:lnTo>
                  <a:pt x="887476" y="1018413"/>
                </a:lnTo>
                <a:lnTo>
                  <a:pt x="887476" y="1028192"/>
                </a:lnTo>
                <a:lnTo>
                  <a:pt x="916432" y="1028192"/>
                </a:lnTo>
                <a:lnTo>
                  <a:pt x="916432" y="1018032"/>
                </a:lnTo>
                <a:lnTo>
                  <a:pt x="916432" y="1003935"/>
                </a:lnTo>
                <a:lnTo>
                  <a:pt x="916432" y="1003554"/>
                </a:lnTo>
                <a:lnTo>
                  <a:pt x="916432" y="989457"/>
                </a:lnTo>
                <a:lnTo>
                  <a:pt x="916432" y="979297"/>
                </a:lnTo>
                <a:close/>
              </a:path>
              <a:path w="1804034" h="2102485">
                <a:moveTo>
                  <a:pt x="916432" y="776605"/>
                </a:moveTo>
                <a:lnTo>
                  <a:pt x="887476" y="776605"/>
                </a:lnTo>
                <a:lnTo>
                  <a:pt x="887476" y="892429"/>
                </a:lnTo>
                <a:lnTo>
                  <a:pt x="916432" y="892429"/>
                </a:lnTo>
                <a:lnTo>
                  <a:pt x="916432" y="776605"/>
                </a:lnTo>
                <a:close/>
              </a:path>
              <a:path w="1804034" h="2102485">
                <a:moveTo>
                  <a:pt x="916432" y="573913"/>
                </a:moveTo>
                <a:lnTo>
                  <a:pt x="887476" y="573913"/>
                </a:lnTo>
                <a:lnTo>
                  <a:pt x="887476" y="689737"/>
                </a:lnTo>
                <a:lnTo>
                  <a:pt x="916432" y="689737"/>
                </a:lnTo>
                <a:lnTo>
                  <a:pt x="916432" y="573913"/>
                </a:lnTo>
                <a:close/>
              </a:path>
              <a:path w="1804034" h="2102485">
                <a:moveTo>
                  <a:pt x="916432" y="371221"/>
                </a:moveTo>
                <a:lnTo>
                  <a:pt x="887476" y="371221"/>
                </a:lnTo>
                <a:lnTo>
                  <a:pt x="887476" y="487045"/>
                </a:lnTo>
                <a:lnTo>
                  <a:pt x="916432" y="487045"/>
                </a:lnTo>
                <a:lnTo>
                  <a:pt x="916432" y="371221"/>
                </a:lnTo>
                <a:close/>
              </a:path>
              <a:path w="1804034" h="2102485">
                <a:moveTo>
                  <a:pt x="916432" y="168529"/>
                </a:moveTo>
                <a:lnTo>
                  <a:pt x="887476" y="168529"/>
                </a:lnTo>
                <a:lnTo>
                  <a:pt x="887476" y="284353"/>
                </a:lnTo>
                <a:lnTo>
                  <a:pt x="916432" y="284353"/>
                </a:lnTo>
                <a:lnTo>
                  <a:pt x="916432" y="168529"/>
                </a:lnTo>
                <a:close/>
              </a:path>
              <a:path w="1804034" h="2102485">
                <a:moveTo>
                  <a:pt x="1008507" y="57912"/>
                </a:moveTo>
                <a:lnTo>
                  <a:pt x="901954" y="57912"/>
                </a:lnTo>
                <a:lnTo>
                  <a:pt x="887476" y="72390"/>
                </a:lnTo>
                <a:lnTo>
                  <a:pt x="887476" y="81661"/>
                </a:lnTo>
                <a:lnTo>
                  <a:pt x="907161" y="81661"/>
                </a:lnTo>
                <a:lnTo>
                  <a:pt x="901954" y="86868"/>
                </a:lnTo>
                <a:lnTo>
                  <a:pt x="1008507" y="86868"/>
                </a:lnTo>
                <a:lnTo>
                  <a:pt x="1008507" y="81661"/>
                </a:lnTo>
                <a:lnTo>
                  <a:pt x="1008507" y="72390"/>
                </a:lnTo>
                <a:lnTo>
                  <a:pt x="1008507" y="57912"/>
                </a:lnTo>
                <a:close/>
              </a:path>
              <a:path w="1804034" h="2102485">
                <a:moveTo>
                  <a:pt x="1116203" y="2015617"/>
                </a:moveTo>
                <a:lnTo>
                  <a:pt x="1000379" y="2015617"/>
                </a:lnTo>
                <a:lnTo>
                  <a:pt x="1000379" y="2044573"/>
                </a:lnTo>
                <a:lnTo>
                  <a:pt x="1116203" y="2044573"/>
                </a:lnTo>
                <a:lnTo>
                  <a:pt x="1116203" y="2015617"/>
                </a:lnTo>
                <a:close/>
              </a:path>
              <a:path w="1804034" h="2102485">
                <a:moveTo>
                  <a:pt x="1211199" y="57912"/>
                </a:moveTo>
                <a:lnTo>
                  <a:pt x="1095375" y="57912"/>
                </a:lnTo>
                <a:lnTo>
                  <a:pt x="1095375" y="86868"/>
                </a:lnTo>
                <a:lnTo>
                  <a:pt x="1211199" y="86868"/>
                </a:lnTo>
                <a:lnTo>
                  <a:pt x="1211199" y="57912"/>
                </a:lnTo>
                <a:close/>
              </a:path>
              <a:path w="1804034" h="2102485">
                <a:moveTo>
                  <a:pt x="1318895" y="2015617"/>
                </a:moveTo>
                <a:lnTo>
                  <a:pt x="1203071" y="2015617"/>
                </a:lnTo>
                <a:lnTo>
                  <a:pt x="1203071" y="2044573"/>
                </a:lnTo>
                <a:lnTo>
                  <a:pt x="1318895" y="2044573"/>
                </a:lnTo>
                <a:lnTo>
                  <a:pt x="1318895" y="2015617"/>
                </a:lnTo>
                <a:close/>
              </a:path>
              <a:path w="1804034" h="2102485">
                <a:moveTo>
                  <a:pt x="1413891" y="57912"/>
                </a:moveTo>
                <a:lnTo>
                  <a:pt x="1298067" y="57912"/>
                </a:lnTo>
                <a:lnTo>
                  <a:pt x="1298067" y="86868"/>
                </a:lnTo>
                <a:lnTo>
                  <a:pt x="1413891" y="86868"/>
                </a:lnTo>
                <a:lnTo>
                  <a:pt x="1413891" y="57912"/>
                </a:lnTo>
                <a:close/>
              </a:path>
              <a:path w="1804034" h="2102485">
                <a:moveTo>
                  <a:pt x="1521587" y="2015617"/>
                </a:moveTo>
                <a:lnTo>
                  <a:pt x="1405763" y="2015617"/>
                </a:lnTo>
                <a:lnTo>
                  <a:pt x="1405763" y="2044573"/>
                </a:lnTo>
                <a:lnTo>
                  <a:pt x="1521587" y="2044573"/>
                </a:lnTo>
                <a:lnTo>
                  <a:pt x="1521587" y="2015617"/>
                </a:lnTo>
                <a:close/>
              </a:path>
              <a:path w="1804034" h="2102485">
                <a:moveTo>
                  <a:pt x="1616583" y="57912"/>
                </a:moveTo>
                <a:lnTo>
                  <a:pt x="1500759" y="57912"/>
                </a:lnTo>
                <a:lnTo>
                  <a:pt x="1500759" y="86868"/>
                </a:lnTo>
                <a:lnTo>
                  <a:pt x="1616583" y="86868"/>
                </a:lnTo>
                <a:lnTo>
                  <a:pt x="1616583" y="57912"/>
                </a:lnTo>
                <a:close/>
              </a:path>
              <a:path w="1804034" h="2102485">
                <a:moveTo>
                  <a:pt x="1803908" y="2030095"/>
                </a:moveTo>
                <a:lnTo>
                  <a:pt x="1774952" y="2015617"/>
                </a:lnTo>
                <a:lnTo>
                  <a:pt x="1659128" y="1957705"/>
                </a:lnTo>
                <a:lnTo>
                  <a:pt x="1705457" y="2015617"/>
                </a:lnTo>
                <a:lnTo>
                  <a:pt x="1608455" y="2015617"/>
                </a:lnTo>
                <a:lnTo>
                  <a:pt x="1608455" y="2044573"/>
                </a:lnTo>
                <a:lnTo>
                  <a:pt x="1705457" y="2044573"/>
                </a:lnTo>
                <a:lnTo>
                  <a:pt x="1659128" y="2102485"/>
                </a:lnTo>
                <a:lnTo>
                  <a:pt x="1774952" y="2044573"/>
                </a:lnTo>
                <a:lnTo>
                  <a:pt x="1803908" y="2030095"/>
                </a:lnTo>
                <a:close/>
              </a:path>
              <a:path w="1804034" h="2102485">
                <a:moveTo>
                  <a:pt x="1803908" y="72390"/>
                </a:moveTo>
                <a:lnTo>
                  <a:pt x="1774952" y="57912"/>
                </a:lnTo>
                <a:lnTo>
                  <a:pt x="1659128" y="0"/>
                </a:lnTo>
                <a:lnTo>
                  <a:pt x="1705457" y="57912"/>
                </a:lnTo>
                <a:lnTo>
                  <a:pt x="1703451" y="57912"/>
                </a:lnTo>
                <a:lnTo>
                  <a:pt x="1703451" y="86868"/>
                </a:lnTo>
                <a:lnTo>
                  <a:pt x="1705457" y="86868"/>
                </a:lnTo>
                <a:lnTo>
                  <a:pt x="1659128" y="144780"/>
                </a:lnTo>
                <a:lnTo>
                  <a:pt x="1774939" y="86868"/>
                </a:lnTo>
                <a:lnTo>
                  <a:pt x="1803908" y="723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17430" y="3222498"/>
            <a:ext cx="3797935" cy="387350"/>
          </a:xfrm>
          <a:prstGeom prst="rect">
            <a:avLst/>
          </a:prstGeom>
          <a:solidFill>
            <a:srgbClr val="F1F1F1"/>
          </a:solidFill>
          <a:ln w="38100">
            <a:solidFill>
              <a:srgbClr val="43AADD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solidFill>
                  <a:srgbClr val="3E3E3E"/>
                </a:solidFill>
                <a:latin typeface="Tahoma"/>
                <a:cs typeface="Tahoma"/>
              </a:rPr>
              <a:t>Denver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4723" y="3239769"/>
            <a:ext cx="616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45" dirty="0">
                <a:solidFill>
                  <a:srgbClr val="3E3E3E"/>
                </a:solidFill>
                <a:latin typeface="Trebuchet MS"/>
                <a:cs typeface="Trebuchet MS"/>
              </a:rPr>
              <a:t>City: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9245" y="5129021"/>
            <a:ext cx="3797935" cy="388620"/>
          </a:xfrm>
          <a:prstGeom prst="rect">
            <a:avLst/>
          </a:prstGeom>
          <a:solidFill>
            <a:srgbClr val="F1F1F1"/>
          </a:solidFill>
          <a:ln w="38100">
            <a:solidFill>
              <a:srgbClr val="ED77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200" b="1" spc="-10" dirty="0">
                <a:solidFill>
                  <a:srgbClr val="3E3E3E"/>
                </a:solidFill>
                <a:latin typeface="Tahoma"/>
                <a:cs typeface="Tahoma"/>
              </a:rPr>
              <a:t>CO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5354" y="5147817"/>
            <a:ext cx="79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3E3E3E"/>
                </a:solidFill>
                <a:latin typeface="Trebuchet MS"/>
                <a:cs typeface="Trebuchet MS"/>
              </a:rPr>
              <a:t>State: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4" name="object 24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7" name="object 27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0" name="object 30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635757" y="1451610"/>
            <a:ext cx="10979785" cy="129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Splitting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multiple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columns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often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preparation.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  <a:spcBef>
                <a:spcPts val="5"/>
              </a:spcBef>
            </a:pPr>
            <a:r>
              <a:rPr sz="2200" b="1" spc="10" dirty="0">
                <a:solidFill>
                  <a:srgbClr val="3E3E3E"/>
                </a:solidFill>
                <a:latin typeface="Trebuchet MS"/>
                <a:cs typeface="Trebuchet MS"/>
              </a:rPr>
              <a:t>Example: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8746" y="5972683"/>
            <a:ext cx="9394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was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typically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remedied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Excel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“Text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Columns”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0051" y="3285744"/>
            <a:ext cx="6053455" cy="4261485"/>
            <a:chOff x="1940051" y="3285744"/>
            <a:chExt cx="6053455" cy="4261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9195" y="3416691"/>
              <a:ext cx="6035039" cy="41210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44623" y="3290316"/>
              <a:ext cx="6044565" cy="4251960"/>
            </a:xfrm>
            <a:custGeom>
              <a:avLst/>
              <a:gdLst/>
              <a:ahLst/>
              <a:cxnLst/>
              <a:rect l="l" t="t" r="r" b="b"/>
              <a:pathLst>
                <a:path w="6044565" h="4251959">
                  <a:moveTo>
                    <a:pt x="0" y="4251960"/>
                  </a:moveTo>
                  <a:lnTo>
                    <a:pt x="6044183" y="4251960"/>
                  </a:lnTo>
                  <a:lnTo>
                    <a:pt x="6044183" y="0"/>
                  </a:lnTo>
                  <a:lnTo>
                    <a:pt x="0" y="0"/>
                  </a:lnTo>
                  <a:lnTo>
                    <a:pt x="0" y="425196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260080" y="3285744"/>
            <a:ext cx="6056630" cy="4264660"/>
            <a:chOff x="8260080" y="3285744"/>
            <a:chExt cx="6056630" cy="42646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9224" y="3294888"/>
              <a:ext cx="6038087" cy="42458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64652" y="3290316"/>
              <a:ext cx="6047740" cy="4255135"/>
            </a:xfrm>
            <a:custGeom>
              <a:avLst/>
              <a:gdLst/>
              <a:ahLst/>
              <a:cxnLst/>
              <a:rect l="l" t="t" r="r" b="b"/>
              <a:pathLst>
                <a:path w="6047740" h="4255134">
                  <a:moveTo>
                    <a:pt x="0" y="4255008"/>
                  </a:moveTo>
                  <a:lnTo>
                    <a:pt x="6047232" y="4255008"/>
                  </a:lnTo>
                  <a:lnTo>
                    <a:pt x="6047232" y="0"/>
                  </a:lnTo>
                  <a:lnTo>
                    <a:pt x="0" y="0"/>
                  </a:lnTo>
                  <a:lnTo>
                    <a:pt x="0" y="425500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3893" y="268350"/>
            <a:ext cx="118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3E3E3E"/>
                </a:solidFill>
              </a:rPr>
              <a:t>Splits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1261110" y="1112574"/>
            <a:ext cx="13441680" cy="19018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79095" algn="ctr">
              <a:lnSpc>
                <a:spcPct val="100000"/>
              </a:lnSpc>
              <a:spcBef>
                <a:spcPts val="775"/>
              </a:spcBef>
            </a:pP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AUTOMATIC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7E7E7E"/>
                </a:solidFill>
                <a:latin typeface="Tahoma"/>
                <a:cs typeface="Tahoma"/>
              </a:rPr>
              <a:t>SPLITS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split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automatically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based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common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separator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detects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(space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underscore).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split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automatically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separate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field’s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value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maximum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ten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new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fields,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depending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connection.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4" name="object 24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7" name="object 27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0" name="object 30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7053" y="268350"/>
            <a:ext cx="41521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What’s In It For Me</a:t>
            </a:r>
            <a:endParaRPr sz="3200" dirty="0"/>
          </a:p>
        </p:txBody>
      </p:sp>
      <p:grpSp>
        <p:nvGrpSpPr>
          <p:cNvPr id="4" name="object 4"/>
          <p:cNvGrpSpPr/>
          <p:nvPr/>
        </p:nvGrpSpPr>
        <p:grpSpPr>
          <a:xfrm>
            <a:off x="990600" y="1854708"/>
            <a:ext cx="231647" cy="3175000"/>
            <a:chOff x="990600" y="2045208"/>
            <a:chExt cx="231647" cy="3175000"/>
          </a:xfrm>
        </p:grpSpPr>
        <p:sp>
          <p:nvSpPr>
            <p:cNvPr id="6" name="object 6"/>
            <p:cNvSpPr/>
            <p:nvPr/>
          </p:nvSpPr>
          <p:spPr>
            <a:xfrm>
              <a:off x="1069847" y="2045208"/>
              <a:ext cx="71755" cy="3175000"/>
            </a:xfrm>
            <a:custGeom>
              <a:avLst/>
              <a:gdLst/>
              <a:ahLst/>
              <a:cxnLst/>
              <a:rect l="l" t="t" r="r" b="b"/>
              <a:pathLst>
                <a:path w="71755" h="3175000">
                  <a:moveTo>
                    <a:pt x="71628" y="0"/>
                  </a:moveTo>
                  <a:lnTo>
                    <a:pt x="0" y="0"/>
                  </a:lnTo>
                  <a:lnTo>
                    <a:pt x="0" y="3174492"/>
                  </a:lnTo>
                  <a:lnTo>
                    <a:pt x="71628" y="317449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BD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2278380"/>
              <a:ext cx="231647" cy="230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014472"/>
              <a:ext cx="231647" cy="2301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720083"/>
              <a:ext cx="231647" cy="230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4770119"/>
              <a:ext cx="231647" cy="2301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69516" y="2163571"/>
            <a:ext cx="68726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List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methods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Arial"/>
                <a:cs typeface="Arial"/>
              </a:rPr>
              <a:t>prepare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4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35" dirty="0">
                <a:solidFill>
                  <a:srgbClr val="3E3E3E"/>
                </a:solidFill>
                <a:latin typeface="Arial"/>
                <a:cs typeface="Arial"/>
              </a:rPr>
              <a:t>Describe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Arial"/>
                <a:cs typeface="Arial"/>
              </a:rPr>
              <a:t>connect</a:t>
            </a:r>
            <a:r>
              <a:rPr sz="24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68275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Explain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Arial"/>
                <a:cs typeface="Arial"/>
              </a:rPr>
              <a:t>engine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Arial"/>
                <a:cs typeface="Arial"/>
              </a:rPr>
              <a:t>optimizes </a:t>
            </a:r>
            <a:r>
              <a:rPr sz="2400" spc="-6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Understand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3E3E3E"/>
                </a:solidFill>
                <a:latin typeface="Arial"/>
                <a:cs typeface="Arial"/>
              </a:rPr>
              <a:t>create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use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Arial"/>
                <a:cs typeface="Arial"/>
              </a:rPr>
              <a:t>extracts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FD20F-8167-4284-BD96-D4ABE0FD2432}"/>
              </a:ext>
            </a:extLst>
          </p:cNvPr>
          <p:cNvSpPr/>
          <p:nvPr/>
        </p:nvSpPr>
        <p:spPr>
          <a:xfrm>
            <a:off x="127000" y="8685154"/>
            <a:ext cx="3657600" cy="457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4288" y="2694432"/>
            <a:ext cx="11646535" cy="4468495"/>
            <a:chOff x="2304288" y="2694432"/>
            <a:chExt cx="11646535" cy="4468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432" y="2703576"/>
              <a:ext cx="6886956" cy="25466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08860" y="2699004"/>
              <a:ext cx="6896100" cy="2555875"/>
            </a:xfrm>
            <a:custGeom>
              <a:avLst/>
              <a:gdLst/>
              <a:ahLst/>
              <a:cxnLst/>
              <a:rect l="l" t="t" r="r" b="b"/>
              <a:pathLst>
                <a:path w="6896100" h="2555875">
                  <a:moveTo>
                    <a:pt x="0" y="2555748"/>
                  </a:moveTo>
                  <a:lnTo>
                    <a:pt x="6896100" y="2555748"/>
                  </a:lnTo>
                  <a:lnTo>
                    <a:pt x="6896100" y="0"/>
                  </a:lnTo>
                  <a:lnTo>
                    <a:pt x="0" y="0"/>
                  </a:lnTo>
                  <a:lnTo>
                    <a:pt x="0" y="25557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83017" y="3978402"/>
              <a:ext cx="1818639" cy="304800"/>
            </a:xfrm>
            <a:custGeom>
              <a:avLst/>
              <a:gdLst/>
              <a:ahLst/>
              <a:cxnLst/>
              <a:rect l="l" t="t" r="r" b="b"/>
              <a:pathLst>
                <a:path w="1818640" h="304800">
                  <a:moveTo>
                    <a:pt x="0" y="304800"/>
                  </a:moveTo>
                  <a:lnTo>
                    <a:pt x="1818131" y="304800"/>
                  </a:lnTo>
                  <a:lnTo>
                    <a:pt x="181813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4491227"/>
              <a:ext cx="7693152" cy="26624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43828" y="4486655"/>
              <a:ext cx="7702550" cy="2672080"/>
            </a:xfrm>
            <a:custGeom>
              <a:avLst/>
              <a:gdLst/>
              <a:ahLst/>
              <a:cxnLst/>
              <a:rect l="l" t="t" r="r" b="b"/>
              <a:pathLst>
                <a:path w="7702550" h="2672079">
                  <a:moveTo>
                    <a:pt x="0" y="2671572"/>
                  </a:moveTo>
                  <a:lnTo>
                    <a:pt x="7702295" y="2671572"/>
                  </a:lnTo>
                  <a:lnTo>
                    <a:pt x="7702295" y="0"/>
                  </a:lnTo>
                  <a:lnTo>
                    <a:pt x="0" y="0"/>
                  </a:lnTo>
                  <a:lnTo>
                    <a:pt x="0" y="267157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3893" y="268350"/>
            <a:ext cx="118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3E3E3E"/>
                </a:solidFill>
              </a:rPr>
              <a:t>Splits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394586" y="1018583"/>
            <a:ext cx="13475335" cy="137731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1515"/>
              </a:spcBef>
            </a:pP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CUSTOM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7E7E7E"/>
                </a:solidFill>
                <a:latin typeface="Tahoma"/>
                <a:cs typeface="Tahoma"/>
              </a:rPr>
              <a:t>SPLITS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55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custom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split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also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separate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string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maximum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ten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new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based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separator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within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original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4" name="object 24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7" name="object 27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0" name="object 30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11256" y="5401055"/>
            <a:ext cx="843280" cy="0"/>
          </a:xfrm>
          <a:custGeom>
            <a:avLst/>
            <a:gdLst/>
            <a:ahLst/>
            <a:cxnLst/>
            <a:rect l="l" t="t" r="r" b="b"/>
            <a:pathLst>
              <a:path w="843279">
                <a:moveTo>
                  <a:pt x="0" y="0"/>
                </a:moveTo>
                <a:lnTo>
                  <a:pt x="842899" y="0"/>
                </a:lnTo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705845" y="5052898"/>
            <a:ext cx="495934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900" b="1" spc="-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1900" b="1" spc="-5" dirty="0">
                <a:solidFill>
                  <a:srgbClr val="3E3E3E"/>
                </a:solidFill>
                <a:latin typeface="Arial"/>
                <a:cs typeface="Arial"/>
              </a:rPr>
              <a:t>st</a:t>
            </a:r>
            <a:endParaRPr sz="19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120"/>
              </a:spcBef>
            </a:pPr>
            <a:r>
              <a:rPr sz="1900" b="1" spc="-5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7894" y="3141322"/>
            <a:ext cx="5478780" cy="203835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choose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split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values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at:</a:t>
            </a:r>
            <a:endParaRPr sz="22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320"/>
              </a:spcBef>
              <a:buChar char="•"/>
              <a:tabLst>
                <a:tab pos="316865" algn="l"/>
                <a:tab pos="317500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first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occurrences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separator</a:t>
            </a:r>
            <a:endParaRPr sz="22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320"/>
              </a:spcBef>
              <a:buChar char="•"/>
              <a:tabLst>
                <a:tab pos="316865" algn="l"/>
                <a:tab pos="317500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last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occurrences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separator</a:t>
            </a:r>
            <a:endParaRPr sz="2200">
              <a:latin typeface="Arial"/>
              <a:cs typeface="Arial"/>
            </a:endParaRPr>
          </a:p>
          <a:p>
            <a:pPr marL="316865" indent="-304800">
              <a:lnSpc>
                <a:spcPct val="100000"/>
              </a:lnSpc>
              <a:spcBef>
                <a:spcPts val="1320"/>
              </a:spcBef>
              <a:buChar char="•"/>
              <a:tabLst>
                <a:tab pos="316865" algn="l"/>
                <a:tab pos="317500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occurrences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separator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85759" y="2453639"/>
            <a:ext cx="7111365" cy="3755390"/>
            <a:chOff x="7985759" y="2453639"/>
            <a:chExt cx="7111365" cy="3755390"/>
          </a:xfrm>
        </p:grpSpPr>
        <p:sp>
          <p:nvSpPr>
            <p:cNvPr id="6" name="object 6"/>
            <p:cNvSpPr/>
            <p:nvPr/>
          </p:nvSpPr>
          <p:spPr>
            <a:xfrm>
              <a:off x="10812017" y="4976622"/>
              <a:ext cx="1140460" cy="850900"/>
            </a:xfrm>
            <a:custGeom>
              <a:avLst/>
              <a:gdLst/>
              <a:ahLst/>
              <a:cxnLst/>
              <a:rect l="l" t="t" r="r" b="b"/>
              <a:pathLst>
                <a:path w="1140459" h="850900">
                  <a:moveTo>
                    <a:pt x="998220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1"/>
                  </a:lnTo>
                  <a:lnTo>
                    <a:pt x="0" y="708660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1" y="850391"/>
                  </a:lnTo>
                  <a:lnTo>
                    <a:pt x="998220" y="850391"/>
                  </a:lnTo>
                  <a:lnTo>
                    <a:pt x="1043001" y="843162"/>
                  </a:lnTo>
                  <a:lnTo>
                    <a:pt x="1081905" y="823033"/>
                  </a:lnTo>
                  <a:lnTo>
                    <a:pt x="1112593" y="792345"/>
                  </a:lnTo>
                  <a:lnTo>
                    <a:pt x="1132722" y="753441"/>
                  </a:lnTo>
                  <a:lnTo>
                    <a:pt x="1139952" y="708660"/>
                  </a:lnTo>
                  <a:lnTo>
                    <a:pt x="1139952" y="141731"/>
                  </a:lnTo>
                  <a:lnTo>
                    <a:pt x="1132722" y="96950"/>
                  </a:lnTo>
                  <a:lnTo>
                    <a:pt x="1112593" y="58046"/>
                  </a:lnTo>
                  <a:lnTo>
                    <a:pt x="1081905" y="27358"/>
                  </a:lnTo>
                  <a:lnTo>
                    <a:pt x="1043001" y="7229"/>
                  </a:lnTo>
                  <a:lnTo>
                    <a:pt x="9982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12017" y="4976622"/>
              <a:ext cx="1140460" cy="850900"/>
            </a:xfrm>
            <a:custGeom>
              <a:avLst/>
              <a:gdLst/>
              <a:ahLst/>
              <a:cxnLst/>
              <a:rect l="l" t="t" r="r" b="b"/>
              <a:pathLst>
                <a:path w="1140459" h="850900">
                  <a:moveTo>
                    <a:pt x="0" y="141731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998220" y="0"/>
                  </a:lnTo>
                  <a:lnTo>
                    <a:pt x="1043001" y="7229"/>
                  </a:lnTo>
                  <a:lnTo>
                    <a:pt x="1081905" y="27358"/>
                  </a:lnTo>
                  <a:lnTo>
                    <a:pt x="1112593" y="58046"/>
                  </a:lnTo>
                  <a:lnTo>
                    <a:pt x="1132722" y="96950"/>
                  </a:lnTo>
                  <a:lnTo>
                    <a:pt x="1139952" y="141731"/>
                  </a:lnTo>
                  <a:lnTo>
                    <a:pt x="1139952" y="708660"/>
                  </a:lnTo>
                  <a:lnTo>
                    <a:pt x="1132722" y="753441"/>
                  </a:lnTo>
                  <a:lnTo>
                    <a:pt x="1112593" y="792345"/>
                  </a:lnTo>
                  <a:lnTo>
                    <a:pt x="1081905" y="823033"/>
                  </a:lnTo>
                  <a:lnTo>
                    <a:pt x="1043001" y="843162"/>
                  </a:lnTo>
                  <a:lnTo>
                    <a:pt x="998220" y="850391"/>
                  </a:lnTo>
                  <a:lnTo>
                    <a:pt x="141731" y="850391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60"/>
                  </a:lnTo>
                  <a:lnTo>
                    <a:pt x="0" y="141731"/>
                  </a:lnTo>
                  <a:close/>
                </a:path>
              </a:pathLst>
            </a:custGeom>
            <a:ln w="25908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759" y="2453639"/>
              <a:ext cx="7110983" cy="37551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08969" y="4981194"/>
              <a:ext cx="1138555" cy="850900"/>
            </a:xfrm>
            <a:custGeom>
              <a:avLst/>
              <a:gdLst/>
              <a:ahLst/>
              <a:cxnLst/>
              <a:rect l="l" t="t" r="r" b="b"/>
              <a:pathLst>
                <a:path w="1138554" h="850900">
                  <a:moveTo>
                    <a:pt x="996696" y="0"/>
                  </a:moveTo>
                  <a:lnTo>
                    <a:pt x="141731" y="0"/>
                  </a:ln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1"/>
                  </a:lnTo>
                  <a:lnTo>
                    <a:pt x="0" y="708659"/>
                  </a:lnTo>
                  <a:lnTo>
                    <a:pt x="7229" y="753441"/>
                  </a:lnTo>
                  <a:lnTo>
                    <a:pt x="27358" y="792345"/>
                  </a:lnTo>
                  <a:lnTo>
                    <a:pt x="58046" y="823033"/>
                  </a:lnTo>
                  <a:lnTo>
                    <a:pt x="96950" y="843162"/>
                  </a:lnTo>
                  <a:lnTo>
                    <a:pt x="141731" y="850391"/>
                  </a:lnTo>
                  <a:lnTo>
                    <a:pt x="996696" y="850391"/>
                  </a:lnTo>
                  <a:lnTo>
                    <a:pt x="1041477" y="843162"/>
                  </a:lnTo>
                  <a:lnTo>
                    <a:pt x="1080381" y="823033"/>
                  </a:lnTo>
                  <a:lnTo>
                    <a:pt x="1111069" y="792345"/>
                  </a:lnTo>
                  <a:lnTo>
                    <a:pt x="1131198" y="753441"/>
                  </a:lnTo>
                  <a:lnTo>
                    <a:pt x="1138427" y="708659"/>
                  </a:lnTo>
                  <a:lnTo>
                    <a:pt x="1138427" y="141731"/>
                  </a:lnTo>
                  <a:lnTo>
                    <a:pt x="1131198" y="96950"/>
                  </a:lnTo>
                  <a:lnTo>
                    <a:pt x="1111069" y="58046"/>
                  </a:lnTo>
                  <a:lnTo>
                    <a:pt x="1080381" y="27358"/>
                  </a:lnTo>
                  <a:lnTo>
                    <a:pt x="1041477" y="7229"/>
                  </a:lnTo>
                  <a:lnTo>
                    <a:pt x="996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08969" y="4981194"/>
              <a:ext cx="1138555" cy="850900"/>
            </a:xfrm>
            <a:custGeom>
              <a:avLst/>
              <a:gdLst/>
              <a:ahLst/>
              <a:cxnLst/>
              <a:rect l="l" t="t" r="r" b="b"/>
              <a:pathLst>
                <a:path w="1138554" h="850900">
                  <a:moveTo>
                    <a:pt x="0" y="141731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1" y="0"/>
                  </a:lnTo>
                  <a:lnTo>
                    <a:pt x="996696" y="0"/>
                  </a:lnTo>
                  <a:lnTo>
                    <a:pt x="1041477" y="7229"/>
                  </a:lnTo>
                  <a:lnTo>
                    <a:pt x="1080381" y="27358"/>
                  </a:lnTo>
                  <a:lnTo>
                    <a:pt x="1111069" y="58046"/>
                  </a:lnTo>
                  <a:lnTo>
                    <a:pt x="1131198" y="96950"/>
                  </a:lnTo>
                  <a:lnTo>
                    <a:pt x="1138427" y="141731"/>
                  </a:lnTo>
                  <a:lnTo>
                    <a:pt x="1138427" y="708659"/>
                  </a:lnTo>
                  <a:lnTo>
                    <a:pt x="1131198" y="753441"/>
                  </a:lnTo>
                  <a:lnTo>
                    <a:pt x="1111069" y="792345"/>
                  </a:lnTo>
                  <a:lnTo>
                    <a:pt x="1080381" y="823033"/>
                  </a:lnTo>
                  <a:lnTo>
                    <a:pt x="1041477" y="843162"/>
                  </a:lnTo>
                  <a:lnTo>
                    <a:pt x="996696" y="850391"/>
                  </a:lnTo>
                  <a:lnTo>
                    <a:pt x="141731" y="850391"/>
                  </a:lnTo>
                  <a:lnTo>
                    <a:pt x="96950" y="843162"/>
                  </a:lnTo>
                  <a:lnTo>
                    <a:pt x="58046" y="823033"/>
                  </a:lnTo>
                  <a:lnTo>
                    <a:pt x="27358" y="792345"/>
                  </a:lnTo>
                  <a:lnTo>
                    <a:pt x="7229" y="753441"/>
                  </a:lnTo>
                  <a:lnTo>
                    <a:pt x="0" y="708659"/>
                  </a:lnTo>
                  <a:lnTo>
                    <a:pt x="0" y="141731"/>
                  </a:lnTo>
                  <a:close/>
                </a:path>
              </a:pathLst>
            </a:custGeom>
            <a:ln w="25908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08207" y="5405627"/>
              <a:ext cx="1139825" cy="0"/>
            </a:xfrm>
            <a:custGeom>
              <a:avLst/>
              <a:gdLst/>
              <a:ahLst/>
              <a:cxnLst/>
              <a:rect l="l" t="t" r="r" b="b"/>
              <a:pathLst>
                <a:path w="1139825">
                  <a:moveTo>
                    <a:pt x="0" y="0"/>
                  </a:moveTo>
                  <a:lnTo>
                    <a:pt x="1139444" y="0"/>
                  </a:lnTo>
                </a:path>
              </a:pathLst>
            </a:custGeom>
            <a:ln w="9144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533893" y="268350"/>
            <a:ext cx="1189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solidFill>
                  <a:srgbClr val="3E3E3E"/>
                </a:solidFill>
              </a:rPr>
              <a:t>Splits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7152258" y="1198245"/>
            <a:ext cx="2037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CUSTOM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7E7E7E"/>
                </a:solidFill>
                <a:latin typeface="Tahoma"/>
                <a:cs typeface="Tahoma"/>
              </a:rPr>
              <a:t>SPLITS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6" name="object 16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9" name="object 19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22" name="object 22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5" name="object 25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8" name="object 28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31" name="object 31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4" name="object 34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706861" y="4534661"/>
            <a:ext cx="1341120" cy="1371600"/>
          </a:xfrm>
          <a:prstGeom prst="rect">
            <a:avLst/>
          </a:prstGeom>
          <a:ln w="38100">
            <a:solidFill>
              <a:srgbClr val="EC7C3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320040" marR="546100" indent="-29209">
              <a:lnSpc>
                <a:spcPct val="149300"/>
              </a:lnSpc>
              <a:spcBef>
                <a:spcPts val="5"/>
              </a:spcBef>
            </a:pPr>
            <a:r>
              <a:rPr sz="1900" b="1" spc="-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900" b="1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1900" b="1" spc="-5" dirty="0">
                <a:solidFill>
                  <a:srgbClr val="3E3E3E"/>
                </a:solidFill>
                <a:latin typeface="Arial"/>
                <a:cs typeface="Arial"/>
              </a:rPr>
              <a:t>st  All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8157" y="268350"/>
            <a:ext cx="3061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3E3E3E"/>
                </a:solidFill>
              </a:rPr>
              <a:t>Metadata</a:t>
            </a:r>
            <a:r>
              <a:rPr sz="3200" spc="-165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Grid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525650" y="1199514"/>
            <a:ext cx="13357225" cy="146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preparing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analysis,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list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sometimes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more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useful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preview.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E3E3E"/>
              </a:buClr>
              <a:buFont typeface="Arial"/>
              <a:buChar char="•"/>
            </a:pPr>
            <a:endParaRPr sz="2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Metadata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Grid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view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allows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quickly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perform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actions,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such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as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rename,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hide,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others,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multiple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single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27932" y="2993135"/>
            <a:ext cx="8202295" cy="4442460"/>
            <a:chOff x="4027932" y="2993135"/>
            <a:chExt cx="8202295" cy="4442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0124" y="4487691"/>
              <a:ext cx="8157972" cy="29341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9155" y="3005327"/>
              <a:ext cx="4140735" cy="9509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40886" y="3006089"/>
              <a:ext cx="8176259" cy="4417060"/>
            </a:xfrm>
            <a:custGeom>
              <a:avLst/>
              <a:gdLst/>
              <a:ahLst/>
              <a:cxnLst/>
              <a:rect l="l" t="t" r="r" b="b"/>
              <a:pathLst>
                <a:path w="8176259" h="4417059">
                  <a:moveTo>
                    <a:pt x="0" y="4416552"/>
                  </a:moveTo>
                  <a:lnTo>
                    <a:pt x="8176259" y="4416552"/>
                  </a:lnTo>
                  <a:lnTo>
                    <a:pt x="8176259" y="0"/>
                  </a:lnTo>
                  <a:lnTo>
                    <a:pt x="0" y="0"/>
                  </a:lnTo>
                  <a:lnTo>
                    <a:pt x="0" y="4416552"/>
                  </a:lnTo>
                  <a:close/>
                </a:path>
              </a:pathLst>
            </a:custGeom>
            <a:ln w="2590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0" name="object 10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3" name="object 13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6" name="object 16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19" name="object 19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2" name="object 22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5" name="object 25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8" name="object 28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3518" y="268350"/>
            <a:ext cx="1110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3E3E3E"/>
                </a:solidFill>
              </a:rPr>
              <a:t>Pivot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3951732" y="2118360"/>
            <a:ext cx="8353425" cy="2171700"/>
            <a:chOff x="3951732" y="2118360"/>
            <a:chExt cx="8353425" cy="2171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7554" y="2127504"/>
              <a:ext cx="8249027" cy="2153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56304" y="2122932"/>
              <a:ext cx="8343900" cy="2162810"/>
            </a:xfrm>
            <a:custGeom>
              <a:avLst/>
              <a:gdLst/>
              <a:ahLst/>
              <a:cxnLst/>
              <a:rect l="l" t="t" r="r" b="b"/>
              <a:pathLst>
                <a:path w="8343900" h="2162810">
                  <a:moveTo>
                    <a:pt x="0" y="2162556"/>
                  </a:moveTo>
                  <a:lnTo>
                    <a:pt x="8343900" y="2162556"/>
                  </a:lnTo>
                  <a:lnTo>
                    <a:pt x="8343900" y="0"/>
                  </a:lnTo>
                  <a:lnTo>
                    <a:pt x="0" y="0"/>
                  </a:lnTo>
                  <a:lnTo>
                    <a:pt x="0" y="216255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951732" y="5209032"/>
            <a:ext cx="8353425" cy="2390140"/>
            <a:chOff x="3951732" y="5209032"/>
            <a:chExt cx="8353425" cy="23901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161" y="5389720"/>
              <a:ext cx="8232614" cy="2199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56304" y="5213604"/>
              <a:ext cx="8343900" cy="2380615"/>
            </a:xfrm>
            <a:custGeom>
              <a:avLst/>
              <a:gdLst/>
              <a:ahLst/>
              <a:cxnLst/>
              <a:rect l="l" t="t" r="r" b="b"/>
              <a:pathLst>
                <a:path w="8343900" h="2380615">
                  <a:moveTo>
                    <a:pt x="0" y="2380488"/>
                  </a:moveTo>
                  <a:lnTo>
                    <a:pt x="8343900" y="2380488"/>
                  </a:lnTo>
                  <a:lnTo>
                    <a:pt x="8343900" y="0"/>
                  </a:lnTo>
                  <a:lnTo>
                    <a:pt x="0" y="0"/>
                  </a:lnTo>
                  <a:lnTo>
                    <a:pt x="0" y="238048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1" name="object 11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4" name="object 14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7" name="object 17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0" name="object 20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3" name="object 23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6" name="object 26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9" name="object 29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55344" y="4383151"/>
            <a:ext cx="141351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Pivot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function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allows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select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columns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want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manipulate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them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into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typical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set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ready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analysis.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0552" y="935314"/>
            <a:ext cx="14283055" cy="105600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often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not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organized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typical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set: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names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along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columns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members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along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rows.</a:t>
            </a:r>
            <a:endParaRPr sz="2200">
              <a:latin typeface="Arial"/>
              <a:cs typeface="Arial"/>
            </a:endParaRPr>
          </a:p>
          <a:p>
            <a:pPr marL="234950" algn="ctr">
              <a:lnSpc>
                <a:spcPct val="100000"/>
              </a:lnSpc>
              <a:spcBef>
                <a:spcPts val="141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Example: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745" y="268350"/>
            <a:ext cx="1270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solidFill>
                  <a:srgbClr val="3E3E3E"/>
                </a:solidFill>
              </a:rPr>
              <a:t>Union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247343" y="1439672"/>
            <a:ext cx="13291185" cy="91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6235" algn="l"/>
              </a:tabLst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often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also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resides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multiple,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separate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files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may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need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combined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“master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file.”</a:t>
            </a:r>
            <a:endParaRPr sz="22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714"/>
              </a:spcBef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Tableau’s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“Union”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feature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helps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assemble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multiple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small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files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large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6" name="object 6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9" name="object 9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4" name="object 24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0317480" y="2871216"/>
            <a:ext cx="4768850" cy="3728085"/>
            <a:chOff x="10317480" y="2871216"/>
            <a:chExt cx="4768850" cy="37280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33975" y="2988664"/>
              <a:ext cx="4575861" cy="353342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322052" y="2875788"/>
              <a:ext cx="4759960" cy="3718560"/>
            </a:xfrm>
            <a:custGeom>
              <a:avLst/>
              <a:gdLst/>
              <a:ahLst/>
              <a:cxnLst/>
              <a:rect l="l" t="t" r="r" b="b"/>
              <a:pathLst>
                <a:path w="4759959" h="3718559">
                  <a:moveTo>
                    <a:pt x="0" y="3718560"/>
                  </a:moveTo>
                  <a:lnTo>
                    <a:pt x="4759452" y="3718560"/>
                  </a:lnTo>
                  <a:lnTo>
                    <a:pt x="4759452" y="0"/>
                  </a:lnTo>
                  <a:lnTo>
                    <a:pt x="0" y="0"/>
                  </a:lnTo>
                  <a:lnTo>
                    <a:pt x="0" y="371856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585459" y="3044951"/>
            <a:ext cx="4677410" cy="3720465"/>
            <a:chOff x="5585459" y="3044951"/>
            <a:chExt cx="4677410" cy="372046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9782" y="5153873"/>
              <a:ext cx="3763637" cy="89596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618987" y="5071872"/>
              <a:ext cx="3883660" cy="1038225"/>
            </a:xfrm>
            <a:custGeom>
              <a:avLst/>
              <a:gdLst/>
              <a:ahLst/>
              <a:cxnLst/>
              <a:rect l="l" t="t" r="r" b="b"/>
              <a:pathLst>
                <a:path w="3883659" h="1038225">
                  <a:moveTo>
                    <a:pt x="0" y="1037844"/>
                  </a:moveTo>
                  <a:lnTo>
                    <a:pt x="3883152" y="1037844"/>
                  </a:lnTo>
                  <a:lnTo>
                    <a:pt x="3883152" y="0"/>
                  </a:lnTo>
                  <a:lnTo>
                    <a:pt x="0" y="0"/>
                  </a:lnTo>
                  <a:lnTo>
                    <a:pt x="0" y="103784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1781" y="3413022"/>
              <a:ext cx="3759634" cy="112161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90031" y="3325367"/>
              <a:ext cx="3912235" cy="1297305"/>
            </a:xfrm>
            <a:custGeom>
              <a:avLst/>
              <a:gdLst/>
              <a:ahLst/>
              <a:cxnLst/>
              <a:rect l="l" t="t" r="r" b="b"/>
              <a:pathLst>
                <a:path w="3912234" h="1297304">
                  <a:moveTo>
                    <a:pt x="0" y="1296924"/>
                  </a:moveTo>
                  <a:lnTo>
                    <a:pt x="3912108" y="1296924"/>
                  </a:lnTo>
                  <a:lnTo>
                    <a:pt x="3912108" y="0"/>
                  </a:lnTo>
                  <a:lnTo>
                    <a:pt x="0" y="0"/>
                  </a:lnTo>
                  <a:lnTo>
                    <a:pt x="0" y="129692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85553" y="3064001"/>
              <a:ext cx="680085" cy="3682365"/>
            </a:xfrm>
            <a:custGeom>
              <a:avLst/>
              <a:gdLst/>
              <a:ahLst/>
              <a:cxnLst/>
              <a:rect l="l" t="t" r="r" b="b"/>
              <a:pathLst>
                <a:path w="680084" h="3682365">
                  <a:moveTo>
                    <a:pt x="0" y="0"/>
                  </a:moveTo>
                  <a:lnTo>
                    <a:pt x="77928" y="1498"/>
                  </a:lnTo>
                  <a:lnTo>
                    <a:pt x="149463" y="5764"/>
                  </a:lnTo>
                  <a:lnTo>
                    <a:pt x="212564" y="12456"/>
                  </a:lnTo>
                  <a:lnTo>
                    <a:pt x="265193" y="21232"/>
                  </a:lnTo>
                  <a:lnTo>
                    <a:pt x="305310" y="31750"/>
                  </a:lnTo>
                  <a:lnTo>
                    <a:pt x="339851" y="56642"/>
                  </a:lnTo>
                  <a:lnTo>
                    <a:pt x="339851" y="1784350"/>
                  </a:lnTo>
                  <a:lnTo>
                    <a:pt x="348827" y="1797324"/>
                  </a:lnTo>
                  <a:lnTo>
                    <a:pt x="414510" y="1819759"/>
                  </a:lnTo>
                  <a:lnTo>
                    <a:pt x="467139" y="1828535"/>
                  </a:lnTo>
                  <a:lnTo>
                    <a:pt x="530240" y="1835227"/>
                  </a:lnTo>
                  <a:lnTo>
                    <a:pt x="601775" y="1839493"/>
                  </a:lnTo>
                  <a:lnTo>
                    <a:pt x="679703" y="1840992"/>
                  </a:lnTo>
                  <a:lnTo>
                    <a:pt x="601775" y="1842490"/>
                  </a:lnTo>
                  <a:lnTo>
                    <a:pt x="530240" y="1846756"/>
                  </a:lnTo>
                  <a:lnTo>
                    <a:pt x="467139" y="1853448"/>
                  </a:lnTo>
                  <a:lnTo>
                    <a:pt x="414510" y="1862224"/>
                  </a:lnTo>
                  <a:lnTo>
                    <a:pt x="374393" y="1872741"/>
                  </a:lnTo>
                  <a:lnTo>
                    <a:pt x="339851" y="1897634"/>
                  </a:lnTo>
                  <a:lnTo>
                    <a:pt x="339851" y="3625342"/>
                  </a:lnTo>
                  <a:lnTo>
                    <a:pt x="330876" y="3638316"/>
                  </a:lnTo>
                  <a:lnTo>
                    <a:pt x="265193" y="3660751"/>
                  </a:lnTo>
                  <a:lnTo>
                    <a:pt x="212564" y="3669527"/>
                  </a:lnTo>
                  <a:lnTo>
                    <a:pt x="149463" y="3676219"/>
                  </a:lnTo>
                  <a:lnTo>
                    <a:pt x="77928" y="3680485"/>
                  </a:lnTo>
                  <a:lnTo>
                    <a:pt x="0" y="3681984"/>
                  </a:lnTo>
                </a:path>
              </a:pathLst>
            </a:custGeom>
            <a:ln w="38099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94213" y="4735829"/>
              <a:ext cx="155575" cy="360045"/>
            </a:xfrm>
            <a:custGeom>
              <a:avLst/>
              <a:gdLst/>
              <a:ahLst/>
              <a:cxnLst/>
              <a:rect l="l" t="t" r="r" b="b"/>
              <a:pathLst>
                <a:path w="155575" h="360045">
                  <a:moveTo>
                    <a:pt x="0" y="0"/>
                  </a:moveTo>
                  <a:lnTo>
                    <a:pt x="0" y="359664"/>
                  </a:lnTo>
                  <a:lnTo>
                    <a:pt x="155447" y="179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94213" y="4735829"/>
              <a:ext cx="155575" cy="360045"/>
            </a:xfrm>
            <a:custGeom>
              <a:avLst/>
              <a:gdLst/>
              <a:ahLst/>
              <a:cxnLst/>
              <a:rect l="l" t="t" r="r" b="b"/>
              <a:pathLst>
                <a:path w="155575" h="360045">
                  <a:moveTo>
                    <a:pt x="0" y="0"/>
                  </a:moveTo>
                  <a:lnTo>
                    <a:pt x="155447" y="179832"/>
                  </a:lnTo>
                  <a:lnTo>
                    <a:pt x="0" y="359664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168908" y="5035296"/>
            <a:ext cx="4020820" cy="1079500"/>
            <a:chOff x="1168908" y="5035296"/>
            <a:chExt cx="4020820" cy="107950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8238" y="5142855"/>
              <a:ext cx="3844197" cy="88574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73480" y="5039868"/>
              <a:ext cx="4011295" cy="1069975"/>
            </a:xfrm>
            <a:custGeom>
              <a:avLst/>
              <a:gdLst/>
              <a:ahLst/>
              <a:cxnLst/>
              <a:rect l="l" t="t" r="r" b="b"/>
              <a:pathLst>
                <a:path w="4011295" h="1069975">
                  <a:moveTo>
                    <a:pt x="0" y="1069847"/>
                  </a:moveTo>
                  <a:lnTo>
                    <a:pt x="4011168" y="1069847"/>
                  </a:lnTo>
                  <a:lnTo>
                    <a:pt x="4011168" y="0"/>
                  </a:lnTo>
                  <a:lnTo>
                    <a:pt x="0" y="0"/>
                  </a:lnTo>
                  <a:lnTo>
                    <a:pt x="0" y="1069847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99388" y="3320796"/>
            <a:ext cx="3990340" cy="1306195"/>
            <a:chOff x="1199388" y="3320796"/>
            <a:chExt cx="3990340" cy="1306195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6421" y="3439538"/>
              <a:ext cx="3858394" cy="110968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03960" y="3325368"/>
              <a:ext cx="3980815" cy="1297305"/>
            </a:xfrm>
            <a:custGeom>
              <a:avLst/>
              <a:gdLst/>
              <a:ahLst/>
              <a:cxnLst/>
              <a:rect l="l" t="t" r="r" b="b"/>
              <a:pathLst>
                <a:path w="3980815" h="1297304">
                  <a:moveTo>
                    <a:pt x="0" y="1296924"/>
                  </a:moveTo>
                  <a:lnTo>
                    <a:pt x="3980688" y="1296924"/>
                  </a:lnTo>
                  <a:lnTo>
                    <a:pt x="3980688" y="0"/>
                  </a:lnTo>
                  <a:lnTo>
                    <a:pt x="0" y="0"/>
                  </a:lnTo>
                  <a:lnTo>
                    <a:pt x="0" y="129692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7178" y="268350"/>
            <a:ext cx="3502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Data</a:t>
            </a:r>
            <a:r>
              <a:rPr sz="3200" spc="-135" dirty="0">
                <a:solidFill>
                  <a:srgbClr val="3E3E3E"/>
                </a:solidFill>
              </a:rPr>
              <a:t> </a:t>
            </a:r>
            <a:r>
              <a:rPr sz="3200" spc="45" dirty="0">
                <a:solidFill>
                  <a:srgbClr val="3E3E3E"/>
                </a:solidFill>
              </a:rPr>
              <a:t>Interpreter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74647" y="4709159"/>
            <a:ext cx="6282055" cy="1762125"/>
            <a:chOff x="1374647" y="4709159"/>
            <a:chExt cx="6282055" cy="1762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791" y="4718303"/>
              <a:ext cx="6263640" cy="17434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9219" y="4713731"/>
              <a:ext cx="6273165" cy="1752600"/>
            </a:xfrm>
            <a:custGeom>
              <a:avLst/>
              <a:gdLst/>
              <a:ahLst/>
              <a:cxnLst/>
              <a:rect l="l" t="t" r="r" b="b"/>
              <a:pathLst>
                <a:path w="6273165" h="1752600">
                  <a:moveTo>
                    <a:pt x="0" y="1752600"/>
                  </a:moveTo>
                  <a:lnTo>
                    <a:pt x="6272783" y="1752600"/>
                  </a:lnTo>
                  <a:lnTo>
                    <a:pt x="6272783" y="0"/>
                  </a:lnTo>
                  <a:lnTo>
                    <a:pt x="0" y="0"/>
                  </a:lnTo>
                  <a:lnTo>
                    <a:pt x="0" y="1752600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68411" y="3814571"/>
            <a:ext cx="6963409" cy="3550920"/>
            <a:chOff x="7868411" y="3814571"/>
            <a:chExt cx="6963409" cy="35509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7555" y="3823715"/>
              <a:ext cx="6944867" cy="3532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72983" y="3819143"/>
              <a:ext cx="6954520" cy="3542029"/>
            </a:xfrm>
            <a:custGeom>
              <a:avLst/>
              <a:gdLst/>
              <a:ahLst/>
              <a:cxnLst/>
              <a:rect l="l" t="t" r="r" b="b"/>
              <a:pathLst>
                <a:path w="6954519" h="3542029">
                  <a:moveTo>
                    <a:pt x="0" y="3541776"/>
                  </a:moveTo>
                  <a:lnTo>
                    <a:pt x="6954012" y="3541776"/>
                  </a:lnTo>
                  <a:lnTo>
                    <a:pt x="6954012" y="0"/>
                  </a:lnTo>
                  <a:lnTo>
                    <a:pt x="0" y="0"/>
                  </a:lnTo>
                  <a:lnTo>
                    <a:pt x="0" y="354177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11172" y="1283187"/>
            <a:ext cx="9551035" cy="23914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function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automatically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“cleans”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preps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analysis.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Examples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items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need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cleaned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prior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analysis:</a:t>
            </a:r>
            <a:endParaRPr sz="2200">
              <a:latin typeface="Arial"/>
              <a:cs typeface="Arial"/>
            </a:endParaRPr>
          </a:p>
          <a:p>
            <a:pPr marL="1816100" lvl="1" indent="-343535">
              <a:lnSpc>
                <a:spcPct val="100000"/>
              </a:lnSpc>
              <a:spcBef>
                <a:spcPts val="785"/>
              </a:spcBef>
              <a:buFont typeface="Courier New"/>
              <a:buChar char="o"/>
              <a:tabLst>
                <a:tab pos="1816735" algn="l"/>
              </a:tabLst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Merged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cells</a:t>
            </a:r>
            <a:endParaRPr sz="2200">
              <a:latin typeface="Arial"/>
              <a:cs typeface="Arial"/>
            </a:endParaRPr>
          </a:p>
          <a:p>
            <a:pPr marL="1816100" lvl="1" indent="-343535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1816735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Titles</a:t>
            </a:r>
            <a:endParaRPr sz="2200">
              <a:latin typeface="Arial"/>
              <a:cs typeface="Arial"/>
            </a:endParaRPr>
          </a:p>
          <a:p>
            <a:pPr marL="1816100" lvl="1" indent="-343535">
              <a:lnSpc>
                <a:spcPct val="100000"/>
              </a:lnSpc>
              <a:spcBef>
                <a:spcPts val="395"/>
              </a:spcBef>
              <a:buFont typeface="Courier New"/>
              <a:buChar char="o"/>
              <a:tabLst>
                <a:tab pos="1816735" algn="l"/>
              </a:tabLst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Footnotes</a:t>
            </a:r>
            <a:endParaRPr sz="2200">
              <a:latin typeface="Arial"/>
              <a:cs typeface="Arial"/>
            </a:endParaRPr>
          </a:p>
          <a:p>
            <a:pPr marL="1816100" lvl="1" indent="-343535">
              <a:lnSpc>
                <a:spcPct val="100000"/>
              </a:lnSpc>
              <a:spcBef>
                <a:spcPts val="405"/>
              </a:spcBef>
              <a:buFont typeface="Courier New"/>
              <a:buChar char="o"/>
              <a:tabLst>
                <a:tab pos="1816735" algn="l"/>
              </a:tabLst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Blank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rows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columns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4" name="object 24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7" name="object 27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0" name="object 30"/>
            <p:cNvSpPr/>
            <p:nvPr/>
          </p:nvSpPr>
          <p:spPr>
            <a:xfrm>
              <a:off x="4415028" y="7863840"/>
              <a:ext cx="850900" cy="833755"/>
            </a:xfrm>
            <a:custGeom>
              <a:avLst/>
              <a:gdLst/>
              <a:ahLst/>
              <a:cxnLst/>
              <a:rect l="l" t="t" r="r" b="b"/>
              <a:pathLst>
                <a:path w="850900" h="833754">
                  <a:moveTo>
                    <a:pt x="850392" y="409956"/>
                  </a:moveTo>
                  <a:lnTo>
                    <a:pt x="847598" y="362153"/>
                  </a:lnTo>
                  <a:lnTo>
                    <a:pt x="839444" y="315963"/>
                  </a:lnTo>
                  <a:lnTo>
                    <a:pt x="826223" y="271703"/>
                  </a:lnTo>
                  <a:lnTo>
                    <a:pt x="808266" y="229666"/>
                  </a:lnTo>
                  <a:lnTo>
                    <a:pt x="785863" y="190182"/>
                  </a:lnTo>
                  <a:lnTo>
                    <a:pt x="759333" y="153555"/>
                  </a:lnTo>
                  <a:lnTo>
                    <a:pt x="728992" y="120078"/>
                  </a:lnTo>
                  <a:lnTo>
                    <a:pt x="695147" y="90068"/>
                  </a:lnTo>
                  <a:lnTo>
                    <a:pt x="658101" y="63830"/>
                  </a:lnTo>
                  <a:lnTo>
                    <a:pt x="618172" y="41668"/>
                  </a:lnTo>
                  <a:lnTo>
                    <a:pt x="575678" y="23901"/>
                  </a:lnTo>
                  <a:lnTo>
                    <a:pt x="530923" y="10833"/>
                  </a:lnTo>
                  <a:lnTo>
                    <a:pt x="484212" y="2768"/>
                  </a:lnTo>
                  <a:lnTo>
                    <a:pt x="435864" y="0"/>
                  </a:lnTo>
                  <a:lnTo>
                    <a:pt x="387502" y="2768"/>
                  </a:lnTo>
                  <a:lnTo>
                    <a:pt x="340791" y="10833"/>
                  </a:lnTo>
                  <a:lnTo>
                    <a:pt x="296037" y="23901"/>
                  </a:lnTo>
                  <a:lnTo>
                    <a:pt x="253542" y="41668"/>
                  </a:lnTo>
                  <a:lnTo>
                    <a:pt x="213614" y="63830"/>
                  </a:lnTo>
                  <a:lnTo>
                    <a:pt x="201383" y="72504"/>
                  </a:lnTo>
                  <a:lnTo>
                    <a:pt x="192278" y="77546"/>
                  </a:lnTo>
                  <a:lnTo>
                    <a:pt x="155232" y="103784"/>
                  </a:lnTo>
                  <a:lnTo>
                    <a:pt x="121386" y="133794"/>
                  </a:lnTo>
                  <a:lnTo>
                    <a:pt x="91046" y="167271"/>
                  </a:lnTo>
                  <a:lnTo>
                    <a:pt x="64516" y="203898"/>
                  </a:lnTo>
                  <a:lnTo>
                    <a:pt x="42113" y="243382"/>
                  </a:lnTo>
                  <a:lnTo>
                    <a:pt x="24155" y="285419"/>
                  </a:lnTo>
                  <a:lnTo>
                    <a:pt x="10934" y="329679"/>
                  </a:lnTo>
                  <a:lnTo>
                    <a:pt x="2781" y="375869"/>
                  </a:lnTo>
                  <a:lnTo>
                    <a:pt x="0" y="423672"/>
                  </a:lnTo>
                  <a:lnTo>
                    <a:pt x="2781" y="471487"/>
                  </a:lnTo>
                  <a:lnTo>
                    <a:pt x="10934" y="517677"/>
                  </a:lnTo>
                  <a:lnTo>
                    <a:pt x="24155" y="561936"/>
                  </a:lnTo>
                  <a:lnTo>
                    <a:pt x="42113" y="603973"/>
                  </a:lnTo>
                  <a:lnTo>
                    <a:pt x="64516" y="643458"/>
                  </a:lnTo>
                  <a:lnTo>
                    <a:pt x="91046" y="680085"/>
                  </a:lnTo>
                  <a:lnTo>
                    <a:pt x="121386" y="713562"/>
                  </a:lnTo>
                  <a:lnTo>
                    <a:pt x="155232" y="743572"/>
                  </a:lnTo>
                  <a:lnTo>
                    <a:pt x="192278" y="769810"/>
                  </a:lnTo>
                  <a:lnTo>
                    <a:pt x="232206" y="791972"/>
                  </a:lnTo>
                  <a:lnTo>
                    <a:pt x="274701" y="809739"/>
                  </a:lnTo>
                  <a:lnTo>
                    <a:pt x="319455" y="822807"/>
                  </a:lnTo>
                  <a:lnTo>
                    <a:pt x="366166" y="830872"/>
                  </a:lnTo>
                  <a:lnTo>
                    <a:pt x="414528" y="833628"/>
                  </a:lnTo>
                  <a:lnTo>
                    <a:pt x="462876" y="830872"/>
                  </a:lnTo>
                  <a:lnTo>
                    <a:pt x="509587" y="822807"/>
                  </a:lnTo>
                  <a:lnTo>
                    <a:pt x="554342" y="809739"/>
                  </a:lnTo>
                  <a:lnTo>
                    <a:pt x="596836" y="791972"/>
                  </a:lnTo>
                  <a:lnTo>
                    <a:pt x="636765" y="769810"/>
                  </a:lnTo>
                  <a:lnTo>
                    <a:pt x="648982" y="761149"/>
                  </a:lnTo>
                  <a:lnTo>
                    <a:pt x="658101" y="756094"/>
                  </a:lnTo>
                  <a:lnTo>
                    <a:pt x="695147" y="729856"/>
                  </a:lnTo>
                  <a:lnTo>
                    <a:pt x="728992" y="699846"/>
                  </a:lnTo>
                  <a:lnTo>
                    <a:pt x="759333" y="666369"/>
                  </a:lnTo>
                  <a:lnTo>
                    <a:pt x="785863" y="629742"/>
                  </a:lnTo>
                  <a:lnTo>
                    <a:pt x="808266" y="590257"/>
                  </a:lnTo>
                  <a:lnTo>
                    <a:pt x="826223" y="548220"/>
                  </a:lnTo>
                  <a:lnTo>
                    <a:pt x="839444" y="503961"/>
                  </a:lnTo>
                  <a:lnTo>
                    <a:pt x="847598" y="457771"/>
                  </a:lnTo>
                  <a:lnTo>
                    <a:pt x="850392" y="409956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08" y="4042435"/>
            <a:ext cx="5982335" cy="103314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spc="-13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Connections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b="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b="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2:</a:t>
            </a:r>
            <a:r>
              <a:rPr b="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Connecting</a:t>
            </a:r>
            <a:r>
              <a:rPr b="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b="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1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b="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5890" y="268350"/>
            <a:ext cx="5826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Connecting</a:t>
            </a:r>
            <a:r>
              <a:rPr sz="3200" spc="-125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Data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105" dirty="0">
                <a:solidFill>
                  <a:srgbClr val="3E3E3E"/>
                </a:solidFill>
              </a:rPr>
              <a:t>to</a:t>
            </a:r>
            <a:r>
              <a:rPr sz="3200" spc="-120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Tableau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148073" y="1988947"/>
            <a:ext cx="7955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We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connect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ways: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42019" y="3017520"/>
            <a:ext cx="2435860" cy="2433955"/>
            <a:chOff x="8542019" y="3017520"/>
            <a:chExt cx="2435860" cy="2433955"/>
          </a:xfrm>
        </p:grpSpPr>
        <p:sp>
          <p:nvSpPr>
            <p:cNvPr id="6" name="object 6"/>
            <p:cNvSpPr/>
            <p:nvPr/>
          </p:nvSpPr>
          <p:spPr>
            <a:xfrm>
              <a:off x="8561069" y="3036570"/>
              <a:ext cx="2397760" cy="2395855"/>
            </a:xfrm>
            <a:custGeom>
              <a:avLst/>
              <a:gdLst/>
              <a:ahLst/>
              <a:cxnLst/>
              <a:rect l="l" t="t" r="r" b="b"/>
              <a:pathLst>
                <a:path w="2397759" h="2395854">
                  <a:moveTo>
                    <a:pt x="1198626" y="0"/>
                  </a:moveTo>
                  <a:lnTo>
                    <a:pt x="1150421" y="951"/>
                  </a:lnTo>
                  <a:lnTo>
                    <a:pt x="1102700" y="3780"/>
                  </a:lnTo>
                  <a:lnTo>
                    <a:pt x="1055498" y="8453"/>
                  </a:lnTo>
                  <a:lnTo>
                    <a:pt x="1008849" y="14932"/>
                  </a:lnTo>
                  <a:lnTo>
                    <a:pt x="962791" y="23183"/>
                  </a:lnTo>
                  <a:lnTo>
                    <a:pt x="917360" y="33168"/>
                  </a:lnTo>
                  <a:lnTo>
                    <a:pt x="872589" y="44854"/>
                  </a:lnTo>
                  <a:lnTo>
                    <a:pt x="828517" y="58203"/>
                  </a:lnTo>
                  <a:lnTo>
                    <a:pt x="785178" y="73180"/>
                  </a:lnTo>
                  <a:lnTo>
                    <a:pt x="742609" y="89749"/>
                  </a:lnTo>
                  <a:lnTo>
                    <a:pt x="700845" y="107875"/>
                  </a:lnTo>
                  <a:lnTo>
                    <a:pt x="659921" y="127521"/>
                  </a:lnTo>
                  <a:lnTo>
                    <a:pt x="619875" y="148653"/>
                  </a:lnTo>
                  <a:lnTo>
                    <a:pt x="580741" y="171233"/>
                  </a:lnTo>
                  <a:lnTo>
                    <a:pt x="542556" y="195226"/>
                  </a:lnTo>
                  <a:lnTo>
                    <a:pt x="505355" y="220597"/>
                  </a:lnTo>
                  <a:lnTo>
                    <a:pt x="469174" y="247310"/>
                  </a:lnTo>
                  <a:lnTo>
                    <a:pt x="434049" y="275328"/>
                  </a:lnTo>
                  <a:lnTo>
                    <a:pt x="400016" y="304617"/>
                  </a:lnTo>
                  <a:lnTo>
                    <a:pt x="367110" y="335140"/>
                  </a:lnTo>
                  <a:lnTo>
                    <a:pt x="335368" y="366861"/>
                  </a:lnTo>
                  <a:lnTo>
                    <a:pt x="304824" y="399745"/>
                  </a:lnTo>
                  <a:lnTo>
                    <a:pt x="275516" y="433756"/>
                  </a:lnTo>
                  <a:lnTo>
                    <a:pt x="247479" y="468859"/>
                  </a:lnTo>
                  <a:lnTo>
                    <a:pt x="220749" y="505016"/>
                  </a:lnTo>
                  <a:lnTo>
                    <a:pt x="195361" y="542193"/>
                  </a:lnTo>
                  <a:lnTo>
                    <a:pt x="171351" y="580354"/>
                  </a:lnTo>
                  <a:lnTo>
                    <a:pt x="148755" y="619463"/>
                  </a:lnTo>
                  <a:lnTo>
                    <a:pt x="127610" y="659484"/>
                  </a:lnTo>
                  <a:lnTo>
                    <a:pt x="107950" y="700382"/>
                  </a:lnTo>
                  <a:lnTo>
                    <a:pt x="89812" y="742120"/>
                  </a:lnTo>
                  <a:lnTo>
                    <a:pt x="73231" y="784663"/>
                  </a:lnTo>
                  <a:lnTo>
                    <a:pt x="58244" y="827975"/>
                  </a:lnTo>
                  <a:lnTo>
                    <a:pt x="44885" y="872021"/>
                  </a:lnTo>
                  <a:lnTo>
                    <a:pt x="33192" y="916764"/>
                  </a:lnTo>
                  <a:lnTo>
                    <a:pt x="23199" y="962168"/>
                  </a:lnTo>
                  <a:lnTo>
                    <a:pt x="14943" y="1008199"/>
                  </a:lnTo>
                  <a:lnTo>
                    <a:pt x="8459" y="1054819"/>
                  </a:lnTo>
                  <a:lnTo>
                    <a:pt x="3783" y="1101994"/>
                  </a:lnTo>
                  <a:lnTo>
                    <a:pt x="951" y="1149687"/>
                  </a:lnTo>
                  <a:lnTo>
                    <a:pt x="0" y="1197864"/>
                  </a:lnTo>
                  <a:lnTo>
                    <a:pt x="951" y="1246040"/>
                  </a:lnTo>
                  <a:lnTo>
                    <a:pt x="3783" y="1293733"/>
                  </a:lnTo>
                  <a:lnTo>
                    <a:pt x="8459" y="1340908"/>
                  </a:lnTo>
                  <a:lnTo>
                    <a:pt x="14943" y="1387528"/>
                  </a:lnTo>
                  <a:lnTo>
                    <a:pt x="23199" y="1433559"/>
                  </a:lnTo>
                  <a:lnTo>
                    <a:pt x="33192" y="1478963"/>
                  </a:lnTo>
                  <a:lnTo>
                    <a:pt x="44885" y="1523706"/>
                  </a:lnTo>
                  <a:lnTo>
                    <a:pt x="58244" y="1567752"/>
                  </a:lnTo>
                  <a:lnTo>
                    <a:pt x="73231" y="1611064"/>
                  </a:lnTo>
                  <a:lnTo>
                    <a:pt x="89812" y="1653607"/>
                  </a:lnTo>
                  <a:lnTo>
                    <a:pt x="107950" y="1695345"/>
                  </a:lnTo>
                  <a:lnTo>
                    <a:pt x="127610" y="1736243"/>
                  </a:lnTo>
                  <a:lnTo>
                    <a:pt x="148755" y="1776264"/>
                  </a:lnTo>
                  <a:lnTo>
                    <a:pt x="171351" y="1815373"/>
                  </a:lnTo>
                  <a:lnTo>
                    <a:pt x="195361" y="1853534"/>
                  </a:lnTo>
                  <a:lnTo>
                    <a:pt x="220749" y="1890711"/>
                  </a:lnTo>
                  <a:lnTo>
                    <a:pt x="247479" y="1926868"/>
                  </a:lnTo>
                  <a:lnTo>
                    <a:pt x="275516" y="1961971"/>
                  </a:lnTo>
                  <a:lnTo>
                    <a:pt x="304824" y="1995982"/>
                  </a:lnTo>
                  <a:lnTo>
                    <a:pt x="335368" y="2028866"/>
                  </a:lnTo>
                  <a:lnTo>
                    <a:pt x="367110" y="2060587"/>
                  </a:lnTo>
                  <a:lnTo>
                    <a:pt x="400016" y="2091110"/>
                  </a:lnTo>
                  <a:lnTo>
                    <a:pt x="434049" y="2120399"/>
                  </a:lnTo>
                  <a:lnTo>
                    <a:pt x="469174" y="2148417"/>
                  </a:lnTo>
                  <a:lnTo>
                    <a:pt x="505355" y="2175130"/>
                  </a:lnTo>
                  <a:lnTo>
                    <a:pt x="542556" y="2200501"/>
                  </a:lnTo>
                  <a:lnTo>
                    <a:pt x="580741" y="2224494"/>
                  </a:lnTo>
                  <a:lnTo>
                    <a:pt x="619875" y="2247074"/>
                  </a:lnTo>
                  <a:lnTo>
                    <a:pt x="659921" y="2268206"/>
                  </a:lnTo>
                  <a:lnTo>
                    <a:pt x="700845" y="2287852"/>
                  </a:lnTo>
                  <a:lnTo>
                    <a:pt x="742609" y="2305978"/>
                  </a:lnTo>
                  <a:lnTo>
                    <a:pt x="785178" y="2322547"/>
                  </a:lnTo>
                  <a:lnTo>
                    <a:pt x="828517" y="2337524"/>
                  </a:lnTo>
                  <a:lnTo>
                    <a:pt x="872589" y="2350873"/>
                  </a:lnTo>
                  <a:lnTo>
                    <a:pt x="917360" y="2362559"/>
                  </a:lnTo>
                  <a:lnTo>
                    <a:pt x="962791" y="2372544"/>
                  </a:lnTo>
                  <a:lnTo>
                    <a:pt x="1008849" y="2380795"/>
                  </a:lnTo>
                  <a:lnTo>
                    <a:pt x="1055498" y="2387274"/>
                  </a:lnTo>
                  <a:lnTo>
                    <a:pt x="1102700" y="2391947"/>
                  </a:lnTo>
                  <a:lnTo>
                    <a:pt x="1150421" y="2394776"/>
                  </a:lnTo>
                  <a:lnTo>
                    <a:pt x="1198626" y="2395728"/>
                  </a:lnTo>
                  <a:lnTo>
                    <a:pt x="1246830" y="2394776"/>
                  </a:lnTo>
                  <a:lnTo>
                    <a:pt x="1294551" y="2391947"/>
                  </a:lnTo>
                  <a:lnTo>
                    <a:pt x="1341753" y="2387274"/>
                  </a:lnTo>
                  <a:lnTo>
                    <a:pt x="1388402" y="2380795"/>
                  </a:lnTo>
                  <a:lnTo>
                    <a:pt x="1434460" y="2372544"/>
                  </a:lnTo>
                  <a:lnTo>
                    <a:pt x="1479891" y="2362559"/>
                  </a:lnTo>
                  <a:lnTo>
                    <a:pt x="1524662" y="2350873"/>
                  </a:lnTo>
                  <a:lnTo>
                    <a:pt x="1568734" y="2337524"/>
                  </a:lnTo>
                  <a:lnTo>
                    <a:pt x="1612073" y="2322547"/>
                  </a:lnTo>
                  <a:lnTo>
                    <a:pt x="1654642" y="2305978"/>
                  </a:lnTo>
                  <a:lnTo>
                    <a:pt x="1696406" y="2287852"/>
                  </a:lnTo>
                  <a:lnTo>
                    <a:pt x="1737330" y="2268206"/>
                  </a:lnTo>
                  <a:lnTo>
                    <a:pt x="1777376" y="2247074"/>
                  </a:lnTo>
                  <a:lnTo>
                    <a:pt x="1816510" y="2224494"/>
                  </a:lnTo>
                  <a:lnTo>
                    <a:pt x="1854695" y="2200501"/>
                  </a:lnTo>
                  <a:lnTo>
                    <a:pt x="1891896" y="2175130"/>
                  </a:lnTo>
                  <a:lnTo>
                    <a:pt x="1928077" y="2148417"/>
                  </a:lnTo>
                  <a:lnTo>
                    <a:pt x="1963202" y="2120399"/>
                  </a:lnTo>
                  <a:lnTo>
                    <a:pt x="1997235" y="2091110"/>
                  </a:lnTo>
                  <a:lnTo>
                    <a:pt x="2030141" y="2060587"/>
                  </a:lnTo>
                  <a:lnTo>
                    <a:pt x="2061883" y="2028866"/>
                  </a:lnTo>
                  <a:lnTo>
                    <a:pt x="2092427" y="1995982"/>
                  </a:lnTo>
                  <a:lnTo>
                    <a:pt x="2121735" y="1961971"/>
                  </a:lnTo>
                  <a:lnTo>
                    <a:pt x="2149772" y="1926868"/>
                  </a:lnTo>
                  <a:lnTo>
                    <a:pt x="2176502" y="1890711"/>
                  </a:lnTo>
                  <a:lnTo>
                    <a:pt x="2201890" y="1853534"/>
                  </a:lnTo>
                  <a:lnTo>
                    <a:pt x="2225900" y="1815373"/>
                  </a:lnTo>
                  <a:lnTo>
                    <a:pt x="2248496" y="1776264"/>
                  </a:lnTo>
                  <a:lnTo>
                    <a:pt x="2269641" y="1736243"/>
                  </a:lnTo>
                  <a:lnTo>
                    <a:pt x="2289301" y="1695345"/>
                  </a:lnTo>
                  <a:lnTo>
                    <a:pt x="2307439" y="1653607"/>
                  </a:lnTo>
                  <a:lnTo>
                    <a:pt x="2324020" y="1611064"/>
                  </a:lnTo>
                  <a:lnTo>
                    <a:pt x="2339007" y="1567752"/>
                  </a:lnTo>
                  <a:lnTo>
                    <a:pt x="2352366" y="1523706"/>
                  </a:lnTo>
                  <a:lnTo>
                    <a:pt x="2364059" y="1478963"/>
                  </a:lnTo>
                  <a:lnTo>
                    <a:pt x="2374052" y="1433559"/>
                  </a:lnTo>
                  <a:lnTo>
                    <a:pt x="2382308" y="1387528"/>
                  </a:lnTo>
                  <a:lnTo>
                    <a:pt x="2388792" y="1340908"/>
                  </a:lnTo>
                  <a:lnTo>
                    <a:pt x="2393468" y="1293733"/>
                  </a:lnTo>
                  <a:lnTo>
                    <a:pt x="2396300" y="1246040"/>
                  </a:lnTo>
                  <a:lnTo>
                    <a:pt x="2397252" y="1197864"/>
                  </a:lnTo>
                  <a:lnTo>
                    <a:pt x="2396300" y="1149687"/>
                  </a:lnTo>
                  <a:lnTo>
                    <a:pt x="2393468" y="1101994"/>
                  </a:lnTo>
                  <a:lnTo>
                    <a:pt x="2388792" y="1054819"/>
                  </a:lnTo>
                  <a:lnTo>
                    <a:pt x="2382308" y="1008199"/>
                  </a:lnTo>
                  <a:lnTo>
                    <a:pt x="2374052" y="962168"/>
                  </a:lnTo>
                  <a:lnTo>
                    <a:pt x="2364059" y="916764"/>
                  </a:lnTo>
                  <a:lnTo>
                    <a:pt x="2352366" y="872021"/>
                  </a:lnTo>
                  <a:lnTo>
                    <a:pt x="2339007" y="827975"/>
                  </a:lnTo>
                  <a:lnTo>
                    <a:pt x="2324020" y="784663"/>
                  </a:lnTo>
                  <a:lnTo>
                    <a:pt x="2307439" y="742120"/>
                  </a:lnTo>
                  <a:lnTo>
                    <a:pt x="2289301" y="700382"/>
                  </a:lnTo>
                  <a:lnTo>
                    <a:pt x="2269641" y="659484"/>
                  </a:lnTo>
                  <a:lnTo>
                    <a:pt x="2248496" y="619463"/>
                  </a:lnTo>
                  <a:lnTo>
                    <a:pt x="2225900" y="580354"/>
                  </a:lnTo>
                  <a:lnTo>
                    <a:pt x="2201890" y="542193"/>
                  </a:lnTo>
                  <a:lnTo>
                    <a:pt x="2176502" y="505016"/>
                  </a:lnTo>
                  <a:lnTo>
                    <a:pt x="2149772" y="468859"/>
                  </a:lnTo>
                  <a:lnTo>
                    <a:pt x="2121735" y="433756"/>
                  </a:lnTo>
                  <a:lnTo>
                    <a:pt x="2092427" y="399745"/>
                  </a:lnTo>
                  <a:lnTo>
                    <a:pt x="2061883" y="366861"/>
                  </a:lnTo>
                  <a:lnTo>
                    <a:pt x="2030141" y="335140"/>
                  </a:lnTo>
                  <a:lnTo>
                    <a:pt x="1997235" y="304617"/>
                  </a:lnTo>
                  <a:lnTo>
                    <a:pt x="1963202" y="275328"/>
                  </a:lnTo>
                  <a:lnTo>
                    <a:pt x="1928077" y="247310"/>
                  </a:lnTo>
                  <a:lnTo>
                    <a:pt x="1891896" y="220597"/>
                  </a:lnTo>
                  <a:lnTo>
                    <a:pt x="1854695" y="195226"/>
                  </a:lnTo>
                  <a:lnTo>
                    <a:pt x="1816510" y="171233"/>
                  </a:lnTo>
                  <a:lnTo>
                    <a:pt x="1777376" y="148653"/>
                  </a:lnTo>
                  <a:lnTo>
                    <a:pt x="1737330" y="127521"/>
                  </a:lnTo>
                  <a:lnTo>
                    <a:pt x="1696406" y="107875"/>
                  </a:lnTo>
                  <a:lnTo>
                    <a:pt x="1654642" y="89749"/>
                  </a:lnTo>
                  <a:lnTo>
                    <a:pt x="1612073" y="73180"/>
                  </a:lnTo>
                  <a:lnTo>
                    <a:pt x="1568734" y="58203"/>
                  </a:lnTo>
                  <a:lnTo>
                    <a:pt x="1524662" y="44854"/>
                  </a:lnTo>
                  <a:lnTo>
                    <a:pt x="1479891" y="33168"/>
                  </a:lnTo>
                  <a:lnTo>
                    <a:pt x="1434460" y="23183"/>
                  </a:lnTo>
                  <a:lnTo>
                    <a:pt x="1388402" y="14932"/>
                  </a:lnTo>
                  <a:lnTo>
                    <a:pt x="1341753" y="8453"/>
                  </a:lnTo>
                  <a:lnTo>
                    <a:pt x="1294551" y="3780"/>
                  </a:lnTo>
                  <a:lnTo>
                    <a:pt x="1246830" y="951"/>
                  </a:lnTo>
                  <a:lnTo>
                    <a:pt x="1198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1069" y="3036570"/>
              <a:ext cx="2397760" cy="2395855"/>
            </a:xfrm>
            <a:custGeom>
              <a:avLst/>
              <a:gdLst/>
              <a:ahLst/>
              <a:cxnLst/>
              <a:rect l="l" t="t" r="r" b="b"/>
              <a:pathLst>
                <a:path w="2397759" h="2395854">
                  <a:moveTo>
                    <a:pt x="0" y="1197864"/>
                  </a:moveTo>
                  <a:lnTo>
                    <a:pt x="951" y="1149687"/>
                  </a:lnTo>
                  <a:lnTo>
                    <a:pt x="3783" y="1101994"/>
                  </a:lnTo>
                  <a:lnTo>
                    <a:pt x="8459" y="1054819"/>
                  </a:lnTo>
                  <a:lnTo>
                    <a:pt x="14943" y="1008199"/>
                  </a:lnTo>
                  <a:lnTo>
                    <a:pt x="23199" y="962168"/>
                  </a:lnTo>
                  <a:lnTo>
                    <a:pt x="33192" y="916764"/>
                  </a:lnTo>
                  <a:lnTo>
                    <a:pt x="44885" y="872021"/>
                  </a:lnTo>
                  <a:lnTo>
                    <a:pt x="58244" y="827975"/>
                  </a:lnTo>
                  <a:lnTo>
                    <a:pt x="73231" y="784663"/>
                  </a:lnTo>
                  <a:lnTo>
                    <a:pt x="89812" y="742120"/>
                  </a:lnTo>
                  <a:lnTo>
                    <a:pt x="107950" y="700382"/>
                  </a:lnTo>
                  <a:lnTo>
                    <a:pt x="127610" y="659484"/>
                  </a:lnTo>
                  <a:lnTo>
                    <a:pt x="148755" y="619463"/>
                  </a:lnTo>
                  <a:lnTo>
                    <a:pt x="171351" y="580354"/>
                  </a:lnTo>
                  <a:lnTo>
                    <a:pt x="195361" y="542193"/>
                  </a:lnTo>
                  <a:lnTo>
                    <a:pt x="220749" y="505016"/>
                  </a:lnTo>
                  <a:lnTo>
                    <a:pt x="247479" y="468859"/>
                  </a:lnTo>
                  <a:lnTo>
                    <a:pt x="275516" y="433756"/>
                  </a:lnTo>
                  <a:lnTo>
                    <a:pt x="304824" y="399745"/>
                  </a:lnTo>
                  <a:lnTo>
                    <a:pt x="335368" y="366861"/>
                  </a:lnTo>
                  <a:lnTo>
                    <a:pt x="367110" y="335140"/>
                  </a:lnTo>
                  <a:lnTo>
                    <a:pt x="400016" y="304617"/>
                  </a:lnTo>
                  <a:lnTo>
                    <a:pt x="434049" y="275328"/>
                  </a:lnTo>
                  <a:lnTo>
                    <a:pt x="469174" y="247310"/>
                  </a:lnTo>
                  <a:lnTo>
                    <a:pt x="505355" y="220597"/>
                  </a:lnTo>
                  <a:lnTo>
                    <a:pt x="542556" y="195226"/>
                  </a:lnTo>
                  <a:lnTo>
                    <a:pt x="580741" y="171233"/>
                  </a:lnTo>
                  <a:lnTo>
                    <a:pt x="619875" y="148653"/>
                  </a:lnTo>
                  <a:lnTo>
                    <a:pt x="659921" y="127521"/>
                  </a:lnTo>
                  <a:lnTo>
                    <a:pt x="700845" y="107875"/>
                  </a:lnTo>
                  <a:lnTo>
                    <a:pt x="742609" y="89749"/>
                  </a:lnTo>
                  <a:lnTo>
                    <a:pt x="785178" y="73180"/>
                  </a:lnTo>
                  <a:lnTo>
                    <a:pt x="828517" y="58203"/>
                  </a:lnTo>
                  <a:lnTo>
                    <a:pt x="872589" y="44854"/>
                  </a:lnTo>
                  <a:lnTo>
                    <a:pt x="917360" y="33168"/>
                  </a:lnTo>
                  <a:lnTo>
                    <a:pt x="962791" y="23183"/>
                  </a:lnTo>
                  <a:lnTo>
                    <a:pt x="1008849" y="14932"/>
                  </a:lnTo>
                  <a:lnTo>
                    <a:pt x="1055498" y="8453"/>
                  </a:lnTo>
                  <a:lnTo>
                    <a:pt x="1102700" y="3780"/>
                  </a:lnTo>
                  <a:lnTo>
                    <a:pt x="1150421" y="951"/>
                  </a:lnTo>
                  <a:lnTo>
                    <a:pt x="1198626" y="0"/>
                  </a:lnTo>
                  <a:lnTo>
                    <a:pt x="1246830" y="951"/>
                  </a:lnTo>
                  <a:lnTo>
                    <a:pt x="1294551" y="3780"/>
                  </a:lnTo>
                  <a:lnTo>
                    <a:pt x="1341753" y="8453"/>
                  </a:lnTo>
                  <a:lnTo>
                    <a:pt x="1388402" y="14932"/>
                  </a:lnTo>
                  <a:lnTo>
                    <a:pt x="1434460" y="23183"/>
                  </a:lnTo>
                  <a:lnTo>
                    <a:pt x="1479891" y="33168"/>
                  </a:lnTo>
                  <a:lnTo>
                    <a:pt x="1524662" y="44854"/>
                  </a:lnTo>
                  <a:lnTo>
                    <a:pt x="1568734" y="58203"/>
                  </a:lnTo>
                  <a:lnTo>
                    <a:pt x="1612073" y="73180"/>
                  </a:lnTo>
                  <a:lnTo>
                    <a:pt x="1654642" y="89749"/>
                  </a:lnTo>
                  <a:lnTo>
                    <a:pt x="1696406" y="107875"/>
                  </a:lnTo>
                  <a:lnTo>
                    <a:pt x="1737330" y="127521"/>
                  </a:lnTo>
                  <a:lnTo>
                    <a:pt x="1777376" y="148653"/>
                  </a:lnTo>
                  <a:lnTo>
                    <a:pt x="1816510" y="171233"/>
                  </a:lnTo>
                  <a:lnTo>
                    <a:pt x="1854695" y="195226"/>
                  </a:lnTo>
                  <a:lnTo>
                    <a:pt x="1891896" y="220597"/>
                  </a:lnTo>
                  <a:lnTo>
                    <a:pt x="1928077" y="247310"/>
                  </a:lnTo>
                  <a:lnTo>
                    <a:pt x="1963202" y="275328"/>
                  </a:lnTo>
                  <a:lnTo>
                    <a:pt x="1997235" y="304617"/>
                  </a:lnTo>
                  <a:lnTo>
                    <a:pt x="2030141" y="335140"/>
                  </a:lnTo>
                  <a:lnTo>
                    <a:pt x="2061883" y="366861"/>
                  </a:lnTo>
                  <a:lnTo>
                    <a:pt x="2092427" y="399745"/>
                  </a:lnTo>
                  <a:lnTo>
                    <a:pt x="2121735" y="433756"/>
                  </a:lnTo>
                  <a:lnTo>
                    <a:pt x="2149772" y="468859"/>
                  </a:lnTo>
                  <a:lnTo>
                    <a:pt x="2176502" y="505016"/>
                  </a:lnTo>
                  <a:lnTo>
                    <a:pt x="2201890" y="542193"/>
                  </a:lnTo>
                  <a:lnTo>
                    <a:pt x="2225900" y="580354"/>
                  </a:lnTo>
                  <a:lnTo>
                    <a:pt x="2248496" y="619463"/>
                  </a:lnTo>
                  <a:lnTo>
                    <a:pt x="2269641" y="659484"/>
                  </a:lnTo>
                  <a:lnTo>
                    <a:pt x="2289301" y="700382"/>
                  </a:lnTo>
                  <a:lnTo>
                    <a:pt x="2307439" y="742120"/>
                  </a:lnTo>
                  <a:lnTo>
                    <a:pt x="2324020" y="784663"/>
                  </a:lnTo>
                  <a:lnTo>
                    <a:pt x="2339007" y="827975"/>
                  </a:lnTo>
                  <a:lnTo>
                    <a:pt x="2352366" y="872021"/>
                  </a:lnTo>
                  <a:lnTo>
                    <a:pt x="2364059" y="916764"/>
                  </a:lnTo>
                  <a:lnTo>
                    <a:pt x="2374052" y="962168"/>
                  </a:lnTo>
                  <a:lnTo>
                    <a:pt x="2382308" y="1008199"/>
                  </a:lnTo>
                  <a:lnTo>
                    <a:pt x="2388792" y="1054819"/>
                  </a:lnTo>
                  <a:lnTo>
                    <a:pt x="2393468" y="1101994"/>
                  </a:lnTo>
                  <a:lnTo>
                    <a:pt x="2396300" y="1149687"/>
                  </a:lnTo>
                  <a:lnTo>
                    <a:pt x="2397252" y="1197864"/>
                  </a:lnTo>
                  <a:lnTo>
                    <a:pt x="2396300" y="1246040"/>
                  </a:lnTo>
                  <a:lnTo>
                    <a:pt x="2393468" y="1293733"/>
                  </a:lnTo>
                  <a:lnTo>
                    <a:pt x="2388792" y="1340908"/>
                  </a:lnTo>
                  <a:lnTo>
                    <a:pt x="2382308" y="1387528"/>
                  </a:lnTo>
                  <a:lnTo>
                    <a:pt x="2374052" y="1433559"/>
                  </a:lnTo>
                  <a:lnTo>
                    <a:pt x="2364059" y="1478963"/>
                  </a:lnTo>
                  <a:lnTo>
                    <a:pt x="2352366" y="1523706"/>
                  </a:lnTo>
                  <a:lnTo>
                    <a:pt x="2339007" y="1567752"/>
                  </a:lnTo>
                  <a:lnTo>
                    <a:pt x="2324020" y="1611064"/>
                  </a:lnTo>
                  <a:lnTo>
                    <a:pt x="2307439" y="1653607"/>
                  </a:lnTo>
                  <a:lnTo>
                    <a:pt x="2289301" y="1695345"/>
                  </a:lnTo>
                  <a:lnTo>
                    <a:pt x="2269641" y="1736243"/>
                  </a:lnTo>
                  <a:lnTo>
                    <a:pt x="2248496" y="1776264"/>
                  </a:lnTo>
                  <a:lnTo>
                    <a:pt x="2225900" y="1815373"/>
                  </a:lnTo>
                  <a:lnTo>
                    <a:pt x="2201890" y="1853534"/>
                  </a:lnTo>
                  <a:lnTo>
                    <a:pt x="2176502" y="1890711"/>
                  </a:lnTo>
                  <a:lnTo>
                    <a:pt x="2149772" y="1926868"/>
                  </a:lnTo>
                  <a:lnTo>
                    <a:pt x="2121735" y="1961971"/>
                  </a:lnTo>
                  <a:lnTo>
                    <a:pt x="2092427" y="1995982"/>
                  </a:lnTo>
                  <a:lnTo>
                    <a:pt x="2061883" y="2028866"/>
                  </a:lnTo>
                  <a:lnTo>
                    <a:pt x="2030141" y="2060587"/>
                  </a:lnTo>
                  <a:lnTo>
                    <a:pt x="1997235" y="2091110"/>
                  </a:lnTo>
                  <a:lnTo>
                    <a:pt x="1963202" y="2120399"/>
                  </a:lnTo>
                  <a:lnTo>
                    <a:pt x="1928077" y="2148417"/>
                  </a:lnTo>
                  <a:lnTo>
                    <a:pt x="1891896" y="2175130"/>
                  </a:lnTo>
                  <a:lnTo>
                    <a:pt x="1854695" y="2200501"/>
                  </a:lnTo>
                  <a:lnTo>
                    <a:pt x="1816510" y="2224494"/>
                  </a:lnTo>
                  <a:lnTo>
                    <a:pt x="1777376" y="2247074"/>
                  </a:lnTo>
                  <a:lnTo>
                    <a:pt x="1737330" y="2268206"/>
                  </a:lnTo>
                  <a:lnTo>
                    <a:pt x="1696406" y="2287852"/>
                  </a:lnTo>
                  <a:lnTo>
                    <a:pt x="1654642" y="2305978"/>
                  </a:lnTo>
                  <a:lnTo>
                    <a:pt x="1612073" y="2322547"/>
                  </a:lnTo>
                  <a:lnTo>
                    <a:pt x="1568734" y="2337524"/>
                  </a:lnTo>
                  <a:lnTo>
                    <a:pt x="1524662" y="2350873"/>
                  </a:lnTo>
                  <a:lnTo>
                    <a:pt x="1479891" y="2362559"/>
                  </a:lnTo>
                  <a:lnTo>
                    <a:pt x="1434460" y="2372544"/>
                  </a:lnTo>
                  <a:lnTo>
                    <a:pt x="1388402" y="2380795"/>
                  </a:lnTo>
                  <a:lnTo>
                    <a:pt x="1341753" y="2387274"/>
                  </a:lnTo>
                  <a:lnTo>
                    <a:pt x="1294551" y="2391947"/>
                  </a:lnTo>
                  <a:lnTo>
                    <a:pt x="1246830" y="2394776"/>
                  </a:lnTo>
                  <a:lnTo>
                    <a:pt x="1198626" y="2395728"/>
                  </a:lnTo>
                  <a:lnTo>
                    <a:pt x="1150421" y="2394776"/>
                  </a:lnTo>
                  <a:lnTo>
                    <a:pt x="1102700" y="2391947"/>
                  </a:lnTo>
                  <a:lnTo>
                    <a:pt x="1055498" y="2387274"/>
                  </a:lnTo>
                  <a:lnTo>
                    <a:pt x="1008849" y="2380795"/>
                  </a:lnTo>
                  <a:lnTo>
                    <a:pt x="962791" y="2372544"/>
                  </a:lnTo>
                  <a:lnTo>
                    <a:pt x="917360" y="2362559"/>
                  </a:lnTo>
                  <a:lnTo>
                    <a:pt x="872589" y="2350873"/>
                  </a:lnTo>
                  <a:lnTo>
                    <a:pt x="828517" y="2337524"/>
                  </a:lnTo>
                  <a:lnTo>
                    <a:pt x="785178" y="2322547"/>
                  </a:lnTo>
                  <a:lnTo>
                    <a:pt x="742609" y="2305978"/>
                  </a:lnTo>
                  <a:lnTo>
                    <a:pt x="700845" y="2287852"/>
                  </a:lnTo>
                  <a:lnTo>
                    <a:pt x="659921" y="2268206"/>
                  </a:lnTo>
                  <a:lnTo>
                    <a:pt x="619875" y="2247074"/>
                  </a:lnTo>
                  <a:lnTo>
                    <a:pt x="580741" y="2224494"/>
                  </a:lnTo>
                  <a:lnTo>
                    <a:pt x="542556" y="2200501"/>
                  </a:lnTo>
                  <a:lnTo>
                    <a:pt x="505355" y="2175130"/>
                  </a:lnTo>
                  <a:lnTo>
                    <a:pt x="469174" y="2148417"/>
                  </a:lnTo>
                  <a:lnTo>
                    <a:pt x="434049" y="2120399"/>
                  </a:lnTo>
                  <a:lnTo>
                    <a:pt x="400016" y="2091110"/>
                  </a:lnTo>
                  <a:lnTo>
                    <a:pt x="367110" y="2060587"/>
                  </a:lnTo>
                  <a:lnTo>
                    <a:pt x="335368" y="2028866"/>
                  </a:lnTo>
                  <a:lnTo>
                    <a:pt x="304824" y="1995982"/>
                  </a:lnTo>
                  <a:lnTo>
                    <a:pt x="275516" y="1961971"/>
                  </a:lnTo>
                  <a:lnTo>
                    <a:pt x="247479" y="1926868"/>
                  </a:lnTo>
                  <a:lnTo>
                    <a:pt x="220749" y="1890711"/>
                  </a:lnTo>
                  <a:lnTo>
                    <a:pt x="195361" y="1853534"/>
                  </a:lnTo>
                  <a:lnTo>
                    <a:pt x="171351" y="1815373"/>
                  </a:lnTo>
                  <a:lnTo>
                    <a:pt x="148755" y="1776264"/>
                  </a:lnTo>
                  <a:lnTo>
                    <a:pt x="127610" y="1736243"/>
                  </a:lnTo>
                  <a:lnTo>
                    <a:pt x="107950" y="1695345"/>
                  </a:lnTo>
                  <a:lnTo>
                    <a:pt x="89812" y="1653607"/>
                  </a:lnTo>
                  <a:lnTo>
                    <a:pt x="73231" y="1611064"/>
                  </a:lnTo>
                  <a:lnTo>
                    <a:pt x="58244" y="1567752"/>
                  </a:lnTo>
                  <a:lnTo>
                    <a:pt x="44885" y="1523706"/>
                  </a:lnTo>
                  <a:lnTo>
                    <a:pt x="33192" y="1478963"/>
                  </a:lnTo>
                  <a:lnTo>
                    <a:pt x="23199" y="1433559"/>
                  </a:lnTo>
                  <a:lnTo>
                    <a:pt x="14943" y="1387528"/>
                  </a:lnTo>
                  <a:lnTo>
                    <a:pt x="8459" y="1340908"/>
                  </a:lnTo>
                  <a:lnTo>
                    <a:pt x="3783" y="1293733"/>
                  </a:lnTo>
                  <a:lnTo>
                    <a:pt x="951" y="1246040"/>
                  </a:lnTo>
                  <a:lnTo>
                    <a:pt x="0" y="1197864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6067" y="3435096"/>
              <a:ext cx="1664207" cy="159715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565260" y="5600446"/>
            <a:ext cx="2386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Web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through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connectors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2800" y="5588889"/>
            <a:ext cx="10458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Que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98364" y="2994660"/>
            <a:ext cx="2435860" cy="2435860"/>
            <a:chOff x="5198364" y="2994660"/>
            <a:chExt cx="2435860" cy="2435860"/>
          </a:xfrm>
        </p:grpSpPr>
        <p:sp>
          <p:nvSpPr>
            <p:cNvPr id="12" name="object 12"/>
            <p:cNvSpPr/>
            <p:nvPr/>
          </p:nvSpPr>
          <p:spPr>
            <a:xfrm>
              <a:off x="5217414" y="3013710"/>
              <a:ext cx="2397760" cy="2397760"/>
            </a:xfrm>
            <a:custGeom>
              <a:avLst/>
              <a:gdLst/>
              <a:ahLst/>
              <a:cxnLst/>
              <a:rect l="l" t="t" r="r" b="b"/>
              <a:pathLst>
                <a:path w="2397759" h="2397760">
                  <a:moveTo>
                    <a:pt x="1198626" y="0"/>
                  </a:moveTo>
                  <a:lnTo>
                    <a:pt x="1150421" y="951"/>
                  </a:lnTo>
                  <a:lnTo>
                    <a:pt x="1102700" y="3783"/>
                  </a:lnTo>
                  <a:lnTo>
                    <a:pt x="1055498" y="8459"/>
                  </a:lnTo>
                  <a:lnTo>
                    <a:pt x="1008849" y="14943"/>
                  </a:lnTo>
                  <a:lnTo>
                    <a:pt x="962791" y="23199"/>
                  </a:lnTo>
                  <a:lnTo>
                    <a:pt x="917360" y="33192"/>
                  </a:lnTo>
                  <a:lnTo>
                    <a:pt x="872589" y="44885"/>
                  </a:lnTo>
                  <a:lnTo>
                    <a:pt x="828517" y="58244"/>
                  </a:lnTo>
                  <a:lnTo>
                    <a:pt x="785178" y="73231"/>
                  </a:lnTo>
                  <a:lnTo>
                    <a:pt x="742609" y="89812"/>
                  </a:lnTo>
                  <a:lnTo>
                    <a:pt x="700845" y="107950"/>
                  </a:lnTo>
                  <a:lnTo>
                    <a:pt x="659921" y="127610"/>
                  </a:lnTo>
                  <a:lnTo>
                    <a:pt x="619875" y="148755"/>
                  </a:lnTo>
                  <a:lnTo>
                    <a:pt x="580741" y="171351"/>
                  </a:lnTo>
                  <a:lnTo>
                    <a:pt x="542556" y="195361"/>
                  </a:lnTo>
                  <a:lnTo>
                    <a:pt x="505355" y="220749"/>
                  </a:lnTo>
                  <a:lnTo>
                    <a:pt x="469174" y="247479"/>
                  </a:lnTo>
                  <a:lnTo>
                    <a:pt x="434049" y="275516"/>
                  </a:lnTo>
                  <a:lnTo>
                    <a:pt x="400016" y="304824"/>
                  </a:lnTo>
                  <a:lnTo>
                    <a:pt x="367110" y="335368"/>
                  </a:lnTo>
                  <a:lnTo>
                    <a:pt x="335368" y="367110"/>
                  </a:lnTo>
                  <a:lnTo>
                    <a:pt x="304824" y="400016"/>
                  </a:lnTo>
                  <a:lnTo>
                    <a:pt x="275516" y="434049"/>
                  </a:lnTo>
                  <a:lnTo>
                    <a:pt x="247479" y="469174"/>
                  </a:lnTo>
                  <a:lnTo>
                    <a:pt x="220749" y="505355"/>
                  </a:lnTo>
                  <a:lnTo>
                    <a:pt x="195361" y="542556"/>
                  </a:lnTo>
                  <a:lnTo>
                    <a:pt x="171351" y="580741"/>
                  </a:lnTo>
                  <a:lnTo>
                    <a:pt x="148755" y="619875"/>
                  </a:lnTo>
                  <a:lnTo>
                    <a:pt x="127610" y="659921"/>
                  </a:lnTo>
                  <a:lnTo>
                    <a:pt x="107950" y="700845"/>
                  </a:lnTo>
                  <a:lnTo>
                    <a:pt x="89812" y="742609"/>
                  </a:lnTo>
                  <a:lnTo>
                    <a:pt x="73231" y="785178"/>
                  </a:lnTo>
                  <a:lnTo>
                    <a:pt x="58244" y="828517"/>
                  </a:lnTo>
                  <a:lnTo>
                    <a:pt x="44885" y="872589"/>
                  </a:lnTo>
                  <a:lnTo>
                    <a:pt x="33192" y="917360"/>
                  </a:lnTo>
                  <a:lnTo>
                    <a:pt x="23199" y="962791"/>
                  </a:lnTo>
                  <a:lnTo>
                    <a:pt x="14943" y="1008849"/>
                  </a:lnTo>
                  <a:lnTo>
                    <a:pt x="8459" y="1055498"/>
                  </a:lnTo>
                  <a:lnTo>
                    <a:pt x="3783" y="1102700"/>
                  </a:lnTo>
                  <a:lnTo>
                    <a:pt x="951" y="1150421"/>
                  </a:lnTo>
                  <a:lnTo>
                    <a:pt x="0" y="1198626"/>
                  </a:lnTo>
                  <a:lnTo>
                    <a:pt x="951" y="1246830"/>
                  </a:lnTo>
                  <a:lnTo>
                    <a:pt x="3783" y="1294551"/>
                  </a:lnTo>
                  <a:lnTo>
                    <a:pt x="8459" y="1341753"/>
                  </a:lnTo>
                  <a:lnTo>
                    <a:pt x="14943" y="1388402"/>
                  </a:lnTo>
                  <a:lnTo>
                    <a:pt x="23199" y="1434460"/>
                  </a:lnTo>
                  <a:lnTo>
                    <a:pt x="33192" y="1479891"/>
                  </a:lnTo>
                  <a:lnTo>
                    <a:pt x="44885" y="1524662"/>
                  </a:lnTo>
                  <a:lnTo>
                    <a:pt x="58244" y="1568734"/>
                  </a:lnTo>
                  <a:lnTo>
                    <a:pt x="73231" y="1612073"/>
                  </a:lnTo>
                  <a:lnTo>
                    <a:pt x="89812" y="1654642"/>
                  </a:lnTo>
                  <a:lnTo>
                    <a:pt x="107950" y="1696406"/>
                  </a:lnTo>
                  <a:lnTo>
                    <a:pt x="127610" y="1737330"/>
                  </a:lnTo>
                  <a:lnTo>
                    <a:pt x="148755" y="1777376"/>
                  </a:lnTo>
                  <a:lnTo>
                    <a:pt x="171351" y="1816510"/>
                  </a:lnTo>
                  <a:lnTo>
                    <a:pt x="195361" y="1854695"/>
                  </a:lnTo>
                  <a:lnTo>
                    <a:pt x="220749" y="1891896"/>
                  </a:lnTo>
                  <a:lnTo>
                    <a:pt x="247479" y="1928077"/>
                  </a:lnTo>
                  <a:lnTo>
                    <a:pt x="275516" y="1963202"/>
                  </a:lnTo>
                  <a:lnTo>
                    <a:pt x="304824" y="1997235"/>
                  </a:lnTo>
                  <a:lnTo>
                    <a:pt x="335368" y="2030141"/>
                  </a:lnTo>
                  <a:lnTo>
                    <a:pt x="367110" y="2061883"/>
                  </a:lnTo>
                  <a:lnTo>
                    <a:pt x="400016" y="2092427"/>
                  </a:lnTo>
                  <a:lnTo>
                    <a:pt x="434049" y="2121735"/>
                  </a:lnTo>
                  <a:lnTo>
                    <a:pt x="469174" y="2149772"/>
                  </a:lnTo>
                  <a:lnTo>
                    <a:pt x="505355" y="2176502"/>
                  </a:lnTo>
                  <a:lnTo>
                    <a:pt x="542556" y="2201890"/>
                  </a:lnTo>
                  <a:lnTo>
                    <a:pt x="580741" y="2225900"/>
                  </a:lnTo>
                  <a:lnTo>
                    <a:pt x="619875" y="2248496"/>
                  </a:lnTo>
                  <a:lnTo>
                    <a:pt x="659921" y="2269641"/>
                  </a:lnTo>
                  <a:lnTo>
                    <a:pt x="700845" y="2289301"/>
                  </a:lnTo>
                  <a:lnTo>
                    <a:pt x="742609" y="2307439"/>
                  </a:lnTo>
                  <a:lnTo>
                    <a:pt x="785178" y="2324020"/>
                  </a:lnTo>
                  <a:lnTo>
                    <a:pt x="828517" y="2339007"/>
                  </a:lnTo>
                  <a:lnTo>
                    <a:pt x="872589" y="2352366"/>
                  </a:lnTo>
                  <a:lnTo>
                    <a:pt x="917360" y="2364059"/>
                  </a:lnTo>
                  <a:lnTo>
                    <a:pt x="962791" y="2374052"/>
                  </a:lnTo>
                  <a:lnTo>
                    <a:pt x="1008849" y="2382308"/>
                  </a:lnTo>
                  <a:lnTo>
                    <a:pt x="1055498" y="2388792"/>
                  </a:lnTo>
                  <a:lnTo>
                    <a:pt x="1102700" y="2393468"/>
                  </a:lnTo>
                  <a:lnTo>
                    <a:pt x="1150421" y="2396300"/>
                  </a:lnTo>
                  <a:lnTo>
                    <a:pt x="1198626" y="2397252"/>
                  </a:lnTo>
                  <a:lnTo>
                    <a:pt x="1246830" y="2396300"/>
                  </a:lnTo>
                  <a:lnTo>
                    <a:pt x="1294551" y="2393468"/>
                  </a:lnTo>
                  <a:lnTo>
                    <a:pt x="1341753" y="2388792"/>
                  </a:lnTo>
                  <a:lnTo>
                    <a:pt x="1388402" y="2382308"/>
                  </a:lnTo>
                  <a:lnTo>
                    <a:pt x="1434460" y="2374052"/>
                  </a:lnTo>
                  <a:lnTo>
                    <a:pt x="1479891" y="2364059"/>
                  </a:lnTo>
                  <a:lnTo>
                    <a:pt x="1524662" y="2352366"/>
                  </a:lnTo>
                  <a:lnTo>
                    <a:pt x="1568734" y="2339007"/>
                  </a:lnTo>
                  <a:lnTo>
                    <a:pt x="1612073" y="2324020"/>
                  </a:lnTo>
                  <a:lnTo>
                    <a:pt x="1654642" y="2307439"/>
                  </a:lnTo>
                  <a:lnTo>
                    <a:pt x="1696406" y="2289301"/>
                  </a:lnTo>
                  <a:lnTo>
                    <a:pt x="1737330" y="2269641"/>
                  </a:lnTo>
                  <a:lnTo>
                    <a:pt x="1777376" y="2248496"/>
                  </a:lnTo>
                  <a:lnTo>
                    <a:pt x="1816510" y="2225900"/>
                  </a:lnTo>
                  <a:lnTo>
                    <a:pt x="1854695" y="2201890"/>
                  </a:lnTo>
                  <a:lnTo>
                    <a:pt x="1891896" y="2176502"/>
                  </a:lnTo>
                  <a:lnTo>
                    <a:pt x="1928077" y="2149772"/>
                  </a:lnTo>
                  <a:lnTo>
                    <a:pt x="1963202" y="2121735"/>
                  </a:lnTo>
                  <a:lnTo>
                    <a:pt x="1997235" y="2092427"/>
                  </a:lnTo>
                  <a:lnTo>
                    <a:pt x="2030141" y="2061883"/>
                  </a:lnTo>
                  <a:lnTo>
                    <a:pt x="2061883" y="2030141"/>
                  </a:lnTo>
                  <a:lnTo>
                    <a:pt x="2092427" y="1997235"/>
                  </a:lnTo>
                  <a:lnTo>
                    <a:pt x="2121735" y="1963202"/>
                  </a:lnTo>
                  <a:lnTo>
                    <a:pt x="2149772" y="1928077"/>
                  </a:lnTo>
                  <a:lnTo>
                    <a:pt x="2176502" y="1891896"/>
                  </a:lnTo>
                  <a:lnTo>
                    <a:pt x="2201890" y="1854695"/>
                  </a:lnTo>
                  <a:lnTo>
                    <a:pt x="2225900" y="1816510"/>
                  </a:lnTo>
                  <a:lnTo>
                    <a:pt x="2248496" y="1777376"/>
                  </a:lnTo>
                  <a:lnTo>
                    <a:pt x="2269641" y="1737330"/>
                  </a:lnTo>
                  <a:lnTo>
                    <a:pt x="2289301" y="1696406"/>
                  </a:lnTo>
                  <a:lnTo>
                    <a:pt x="2307439" y="1654642"/>
                  </a:lnTo>
                  <a:lnTo>
                    <a:pt x="2324020" y="1612073"/>
                  </a:lnTo>
                  <a:lnTo>
                    <a:pt x="2339007" y="1568734"/>
                  </a:lnTo>
                  <a:lnTo>
                    <a:pt x="2352366" y="1524662"/>
                  </a:lnTo>
                  <a:lnTo>
                    <a:pt x="2364059" y="1479891"/>
                  </a:lnTo>
                  <a:lnTo>
                    <a:pt x="2374052" y="1434460"/>
                  </a:lnTo>
                  <a:lnTo>
                    <a:pt x="2382308" y="1388402"/>
                  </a:lnTo>
                  <a:lnTo>
                    <a:pt x="2388792" y="1341753"/>
                  </a:lnTo>
                  <a:lnTo>
                    <a:pt x="2393468" y="1294551"/>
                  </a:lnTo>
                  <a:lnTo>
                    <a:pt x="2396300" y="1246830"/>
                  </a:lnTo>
                  <a:lnTo>
                    <a:pt x="2397252" y="1198626"/>
                  </a:lnTo>
                  <a:lnTo>
                    <a:pt x="2396300" y="1150421"/>
                  </a:lnTo>
                  <a:lnTo>
                    <a:pt x="2393468" y="1102700"/>
                  </a:lnTo>
                  <a:lnTo>
                    <a:pt x="2388792" y="1055498"/>
                  </a:lnTo>
                  <a:lnTo>
                    <a:pt x="2382308" y="1008849"/>
                  </a:lnTo>
                  <a:lnTo>
                    <a:pt x="2374052" y="962791"/>
                  </a:lnTo>
                  <a:lnTo>
                    <a:pt x="2364059" y="917360"/>
                  </a:lnTo>
                  <a:lnTo>
                    <a:pt x="2352366" y="872589"/>
                  </a:lnTo>
                  <a:lnTo>
                    <a:pt x="2339007" y="828517"/>
                  </a:lnTo>
                  <a:lnTo>
                    <a:pt x="2324020" y="785178"/>
                  </a:lnTo>
                  <a:lnTo>
                    <a:pt x="2307439" y="742609"/>
                  </a:lnTo>
                  <a:lnTo>
                    <a:pt x="2289301" y="700845"/>
                  </a:lnTo>
                  <a:lnTo>
                    <a:pt x="2269641" y="659921"/>
                  </a:lnTo>
                  <a:lnTo>
                    <a:pt x="2248496" y="619875"/>
                  </a:lnTo>
                  <a:lnTo>
                    <a:pt x="2225900" y="580741"/>
                  </a:lnTo>
                  <a:lnTo>
                    <a:pt x="2201890" y="542556"/>
                  </a:lnTo>
                  <a:lnTo>
                    <a:pt x="2176502" y="505355"/>
                  </a:lnTo>
                  <a:lnTo>
                    <a:pt x="2149772" y="469174"/>
                  </a:lnTo>
                  <a:lnTo>
                    <a:pt x="2121735" y="434049"/>
                  </a:lnTo>
                  <a:lnTo>
                    <a:pt x="2092427" y="400016"/>
                  </a:lnTo>
                  <a:lnTo>
                    <a:pt x="2061883" y="367110"/>
                  </a:lnTo>
                  <a:lnTo>
                    <a:pt x="2030141" y="335368"/>
                  </a:lnTo>
                  <a:lnTo>
                    <a:pt x="1997235" y="304824"/>
                  </a:lnTo>
                  <a:lnTo>
                    <a:pt x="1963202" y="275516"/>
                  </a:lnTo>
                  <a:lnTo>
                    <a:pt x="1928077" y="247479"/>
                  </a:lnTo>
                  <a:lnTo>
                    <a:pt x="1891896" y="220749"/>
                  </a:lnTo>
                  <a:lnTo>
                    <a:pt x="1854695" y="195361"/>
                  </a:lnTo>
                  <a:lnTo>
                    <a:pt x="1816510" y="171351"/>
                  </a:lnTo>
                  <a:lnTo>
                    <a:pt x="1777376" y="148755"/>
                  </a:lnTo>
                  <a:lnTo>
                    <a:pt x="1737330" y="127610"/>
                  </a:lnTo>
                  <a:lnTo>
                    <a:pt x="1696406" y="107950"/>
                  </a:lnTo>
                  <a:lnTo>
                    <a:pt x="1654642" y="89812"/>
                  </a:lnTo>
                  <a:lnTo>
                    <a:pt x="1612073" y="73231"/>
                  </a:lnTo>
                  <a:lnTo>
                    <a:pt x="1568734" y="58244"/>
                  </a:lnTo>
                  <a:lnTo>
                    <a:pt x="1524662" y="44885"/>
                  </a:lnTo>
                  <a:lnTo>
                    <a:pt x="1479891" y="33192"/>
                  </a:lnTo>
                  <a:lnTo>
                    <a:pt x="1434460" y="23199"/>
                  </a:lnTo>
                  <a:lnTo>
                    <a:pt x="1388402" y="14943"/>
                  </a:lnTo>
                  <a:lnTo>
                    <a:pt x="1341753" y="8459"/>
                  </a:lnTo>
                  <a:lnTo>
                    <a:pt x="1294551" y="3783"/>
                  </a:lnTo>
                  <a:lnTo>
                    <a:pt x="1246830" y="951"/>
                  </a:lnTo>
                  <a:lnTo>
                    <a:pt x="1198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7414" y="3013710"/>
              <a:ext cx="2397760" cy="2397760"/>
            </a:xfrm>
            <a:custGeom>
              <a:avLst/>
              <a:gdLst/>
              <a:ahLst/>
              <a:cxnLst/>
              <a:rect l="l" t="t" r="r" b="b"/>
              <a:pathLst>
                <a:path w="2397759" h="2397760">
                  <a:moveTo>
                    <a:pt x="0" y="1198626"/>
                  </a:moveTo>
                  <a:lnTo>
                    <a:pt x="951" y="1150421"/>
                  </a:lnTo>
                  <a:lnTo>
                    <a:pt x="3783" y="1102700"/>
                  </a:lnTo>
                  <a:lnTo>
                    <a:pt x="8459" y="1055498"/>
                  </a:lnTo>
                  <a:lnTo>
                    <a:pt x="14943" y="1008849"/>
                  </a:lnTo>
                  <a:lnTo>
                    <a:pt x="23199" y="962791"/>
                  </a:lnTo>
                  <a:lnTo>
                    <a:pt x="33192" y="917360"/>
                  </a:lnTo>
                  <a:lnTo>
                    <a:pt x="44885" y="872589"/>
                  </a:lnTo>
                  <a:lnTo>
                    <a:pt x="58244" y="828517"/>
                  </a:lnTo>
                  <a:lnTo>
                    <a:pt x="73231" y="785178"/>
                  </a:lnTo>
                  <a:lnTo>
                    <a:pt x="89812" y="742609"/>
                  </a:lnTo>
                  <a:lnTo>
                    <a:pt x="107950" y="700845"/>
                  </a:lnTo>
                  <a:lnTo>
                    <a:pt x="127610" y="659921"/>
                  </a:lnTo>
                  <a:lnTo>
                    <a:pt x="148755" y="619875"/>
                  </a:lnTo>
                  <a:lnTo>
                    <a:pt x="171351" y="580741"/>
                  </a:lnTo>
                  <a:lnTo>
                    <a:pt x="195361" y="542556"/>
                  </a:lnTo>
                  <a:lnTo>
                    <a:pt x="220749" y="505355"/>
                  </a:lnTo>
                  <a:lnTo>
                    <a:pt x="247479" y="469174"/>
                  </a:lnTo>
                  <a:lnTo>
                    <a:pt x="275516" y="434049"/>
                  </a:lnTo>
                  <a:lnTo>
                    <a:pt x="304824" y="400016"/>
                  </a:lnTo>
                  <a:lnTo>
                    <a:pt x="335368" y="367110"/>
                  </a:lnTo>
                  <a:lnTo>
                    <a:pt x="367110" y="335368"/>
                  </a:lnTo>
                  <a:lnTo>
                    <a:pt x="400016" y="304824"/>
                  </a:lnTo>
                  <a:lnTo>
                    <a:pt x="434049" y="275516"/>
                  </a:lnTo>
                  <a:lnTo>
                    <a:pt x="469174" y="247479"/>
                  </a:lnTo>
                  <a:lnTo>
                    <a:pt x="505355" y="220749"/>
                  </a:lnTo>
                  <a:lnTo>
                    <a:pt x="542556" y="195361"/>
                  </a:lnTo>
                  <a:lnTo>
                    <a:pt x="580741" y="171351"/>
                  </a:lnTo>
                  <a:lnTo>
                    <a:pt x="619875" y="148755"/>
                  </a:lnTo>
                  <a:lnTo>
                    <a:pt x="659921" y="127610"/>
                  </a:lnTo>
                  <a:lnTo>
                    <a:pt x="700845" y="107950"/>
                  </a:lnTo>
                  <a:lnTo>
                    <a:pt x="742609" y="89812"/>
                  </a:lnTo>
                  <a:lnTo>
                    <a:pt x="785178" y="73231"/>
                  </a:lnTo>
                  <a:lnTo>
                    <a:pt x="828517" y="58244"/>
                  </a:lnTo>
                  <a:lnTo>
                    <a:pt x="872589" y="44885"/>
                  </a:lnTo>
                  <a:lnTo>
                    <a:pt x="917360" y="33192"/>
                  </a:lnTo>
                  <a:lnTo>
                    <a:pt x="962791" y="23199"/>
                  </a:lnTo>
                  <a:lnTo>
                    <a:pt x="1008849" y="14943"/>
                  </a:lnTo>
                  <a:lnTo>
                    <a:pt x="1055498" y="8459"/>
                  </a:lnTo>
                  <a:lnTo>
                    <a:pt x="1102700" y="3783"/>
                  </a:lnTo>
                  <a:lnTo>
                    <a:pt x="1150421" y="951"/>
                  </a:lnTo>
                  <a:lnTo>
                    <a:pt x="1198626" y="0"/>
                  </a:lnTo>
                  <a:lnTo>
                    <a:pt x="1246830" y="951"/>
                  </a:lnTo>
                  <a:lnTo>
                    <a:pt x="1294551" y="3783"/>
                  </a:lnTo>
                  <a:lnTo>
                    <a:pt x="1341753" y="8459"/>
                  </a:lnTo>
                  <a:lnTo>
                    <a:pt x="1388402" y="14943"/>
                  </a:lnTo>
                  <a:lnTo>
                    <a:pt x="1434460" y="23199"/>
                  </a:lnTo>
                  <a:lnTo>
                    <a:pt x="1479891" y="33192"/>
                  </a:lnTo>
                  <a:lnTo>
                    <a:pt x="1524662" y="44885"/>
                  </a:lnTo>
                  <a:lnTo>
                    <a:pt x="1568734" y="58244"/>
                  </a:lnTo>
                  <a:lnTo>
                    <a:pt x="1612073" y="73231"/>
                  </a:lnTo>
                  <a:lnTo>
                    <a:pt x="1654642" y="89812"/>
                  </a:lnTo>
                  <a:lnTo>
                    <a:pt x="1696406" y="107950"/>
                  </a:lnTo>
                  <a:lnTo>
                    <a:pt x="1737330" y="127610"/>
                  </a:lnTo>
                  <a:lnTo>
                    <a:pt x="1777376" y="148755"/>
                  </a:lnTo>
                  <a:lnTo>
                    <a:pt x="1816510" y="171351"/>
                  </a:lnTo>
                  <a:lnTo>
                    <a:pt x="1854695" y="195361"/>
                  </a:lnTo>
                  <a:lnTo>
                    <a:pt x="1891896" y="220749"/>
                  </a:lnTo>
                  <a:lnTo>
                    <a:pt x="1928077" y="247479"/>
                  </a:lnTo>
                  <a:lnTo>
                    <a:pt x="1963202" y="275516"/>
                  </a:lnTo>
                  <a:lnTo>
                    <a:pt x="1997235" y="304824"/>
                  </a:lnTo>
                  <a:lnTo>
                    <a:pt x="2030141" y="335368"/>
                  </a:lnTo>
                  <a:lnTo>
                    <a:pt x="2061883" y="367110"/>
                  </a:lnTo>
                  <a:lnTo>
                    <a:pt x="2092427" y="400016"/>
                  </a:lnTo>
                  <a:lnTo>
                    <a:pt x="2121735" y="434049"/>
                  </a:lnTo>
                  <a:lnTo>
                    <a:pt x="2149772" y="469174"/>
                  </a:lnTo>
                  <a:lnTo>
                    <a:pt x="2176502" y="505355"/>
                  </a:lnTo>
                  <a:lnTo>
                    <a:pt x="2201890" y="542556"/>
                  </a:lnTo>
                  <a:lnTo>
                    <a:pt x="2225900" y="580741"/>
                  </a:lnTo>
                  <a:lnTo>
                    <a:pt x="2248496" y="619875"/>
                  </a:lnTo>
                  <a:lnTo>
                    <a:pt x="2269641" y="659921"/>
                  </a:lnTo>
                  <a:lnTo>
                    <a:pt x="2289301" y="700845"/>
                  </a:lnTo>
                  <a:lnTo>
                    <a:pt x="2307439" y="742609"/>
                  </a:lnTo>
                  <a:lnTo>
                    <a:pt x="2324020" y="785178"/>
                  </a:lnTo>
                  <a:lnTo>
                    <a:pt x="2339007" y="828517"/>
                  </a:lnTo>
                  <a:lnTo>
                    <a:pt x="2352366" y="872589"/>
                  </a:lnTo>
                  <a:lnTo>
                    <a:pt x="2364059" y="917360"/>
                  </a:lnTo>
                  <a:lnTo>
                    <a:pt x="2374052" y="962791"/>
                  </a:lnTo>
                  <a:lnTo>
                    <a:pt x="2382308" y="1008849"/>
                  </a:lnTo>
                  <a:lnTo>
                    <a:pt x="2388792" y="1055498"/>
                  </a:lnTo>
                  <a:lnTo>
                    <a:pt x="2393468" y="1102700"/>
                  </a:lnTo>
                  <a:lnTo>
                    <a:pt x="2396300" y="1150421"/>
                  </a:lnTo>
                  <a:lnTo>
                    <a:pt x="2397252" y="1198626"/>
                  </a:lnTo>
                  <a:lnTo>
                    <a:pt x="2396300" y="1246830"/>
                  </a:lnTo>
                  <a:lnTo>
                    <a:pt x="2393468" y="1294551"/>
                  </a:lnTo>
                  <a:lnTo>
                    <a:pt x="2388792" y="1341753"/>
                  </a:lnTo>
                  <a:lnTo>
                    <a:pt x="2382308" y="1388402"/>
                  </a:lnTo>
                  <a:lnTo>
                    <a:pt x="2374052" y="1434460"/>
                  </a:lnTo>
                  <a:lnTo>
                    <a:pt x="2364059" y="1479891"/>
                  </a:lnTo>
                  <a:lnTo>
                    <a:pt x="2352366" y="1524662"/>
                  </a:lnTo>
                  <a:lnTo>
                    <a:pt x="2339007" y="1568734"/>
                  </a:lnTo>
                  <a:lnTo>
                    <a:pt x="2324020" y="1612073"/>
                  </a:lnTo>
                  <a:lnTo>
                    <a:pt x="2307439" y="1654642"/>
                  </a:lnTo>
                  <a:lnTo>
                    <a:pt x="2289301" y="1696406"/>
                  </a:lnTo>
                  <a:lnTo>
                    <a:pt x="2269641" y="1737330"/>
                  </a:lnTo>
                  <a:lnTo>
                    <a:pt x="2248496" y="1777376"/>
                  </a:lnTo>
                  <a:lnTo>
                    <a:pt x="2225900" y="1816510"/>
                  </a:lnTo>
                  <a:lnTo>
                    <a:pt x="2201890" y="1854695"/>
                  </a:lnTo>
                  <a:lnTo>
                    <a:pt x="2176502" y="1891896"/>
                  </a:lnTo>
                  <a:lnTo>
                    <a:pt x="2149772" y="1928077"/>
                  </a:lnTo>
                  <a:lnTo>
                    <a:pt x="2121735" y="1963202"/>
                  </a:lnTo>
                  <a:lnTo>
                    <a:pt x="2092427" y="1997235"/>
                  </a:lnTo>
                  <a:lnTo>
                    <a:pt x="2061883" y="2030141"/>
                  </a:lnTo>
                  <a:lnTo>
                    <a:pt x="2030141" y="2061883"/>
                  </a:lnTo>
                  <a:lnTo>
                    <a:pt x="1997235" y="2092427"/>
                  </a:lnTo>
                  <a:lnTo>
                    <a:pt x="1963202" y="2121735"/>
                  </a:lnTo>
                  <a:lnTo>
                    <a:pt x="1928077" y="2149772"/>
                  </a:lnTo>
                  <a:lnTo>
                    <a:pt x="1891896" y="2176502"/>
                  </a:lnTo>
                  <a:lnTo>
                    <a:pt x="1854695" y="2201890"/>
                  </a:lnTo>
                  <a:lnTo>
                    <a:pt x="1816510" y="2225900"/>
                  </a:lnTo>
                  <a:lnTo>
                    <a:pt x="1777376" y="2248496"/>
                  </a:lnTo>
                  <a:lnTo>
                    <a:pt x="1737330" y="2269641"/>
                  </a:lnTo>
                  <a:lnTo>
                    <a:pt x="1696406" y="2289301"/>
                  </a:lnTo>
                  <a:lnTo>
                    <a:pt x="1654642" y="2307439"/>
                  </a:lnTo>
                  <a:lnTo>
                    <a:pt x="1612073" y="2324020"/>
                  </a:lnTo>
                  <a:lnTo>
                    <a:pt x="1568734" y="2339007"/>
                  </a:lnTo>
                  <a:lnTo>
                    <a:pt x="1524662" y="2352366"/>
                  </a:lnTo>
                  <a:lnTo>
                    <a:pt x="1479891" y="2364059"/>
                  </a:lnTo>
                  <a:lnTo>
                    <a:pt x="1434460" y="2374052"/>
                  </a:lnTo>
                  <a:lnTo>
                    <a:pt x="1388402" y="2382308"/>
                  </a:lnTo>
                  <a:lnTo>
                    <a:pt x="1341753" y="2388792"/>
                  </a:lnTo>
                  <a:lnTo>
                    <a:pt x="1294551" y="2393468"/>
                  </a:lnTo>
                  <a:lnTo>
                    <a:pt x="1246830" y="2396300"/>
                  </a:lnTo>
                  <a:lnTo>
                    <a:pt x="1198626" y="2397252"/>
                  </a:lnTo>
                  <a:lnTo>
                    <a:pt x="1150421" y="2396300"/>
                  </a:lnTo>
                  <a:lnTo>
                    <a:pt x="1102700" y="2393468"/>
                  </a:lnTo>
                  <a:lnTo>
                    <a:pt x="1055498" y="2388792"/>
                  </a:lnTo>
                  <a:lnTo>
                    <a:pt x="1008849" y="2382308"/>
                  </a:lnTo>
                  <a:lnTo>
                    <a:pt x="962791" y="2374052"/>
                  </a:lnTo>
                  <a:lnTo>
                    <a:pt x="917360" y="2364059"/>
                  </a:lnTo>
                  <a:lnTo>
                    <a:pt x="872589" y="2352366"/>
                  </a:lnTo>
                  <a:lnTo>
                    <a:pt x="828517" y="2339007"/>
                  </a:lnTo>
                  <a:lnTo>
                    <a:pt x="785178" y="2324020"/>
                  </a:lnTo>
                  <a:lnTo>
                    <a:pt x="742609" y="2307439"/>
                  </a:lnTo>
                  <a:lnTo>
                    <a:pt x="700845" y="2289301"/>
                  </a:lnTo>
                  <a:lnTo>
                    <a:pt x="659921" y="2269641"/>
                  </a:lnTo>
                  <a:lnTo>
                    <a:pt x="619875" y="2248496"/>
                  </a:lnTo>
                  <a:lnTo>
                    <a:pt x="580741" y="2225900"/>
                  </a:lnTo>
                  <a:lnTo>
                    <a:pt x="542556" y="2201890"/>
                  </a:lnTo>
                  <a:lnTo>
                    <a:pt x="505355" y="2176502"/>
                  </a:lnTo>
                  <a:lnTo>
                    <a:pt x="469174" y="2149772"/>
                  </a:lnTo>
                  <a:lnTo>
                    <a:pt x="434049" y="2121735"/>
                  </a:lnTo>
                  <a:lnTo>
                    <a:pt x="400016" y="2092427"/>
                  </a:lnTo>
                  <a:lnTo>
                    <a:pt x="367110" y="2061883"/>
                  </a:lnTo>
                  <a:lnTo>
                    <a:pt x="335368" y="2030141"/>
                  </a:lnTo>
                  <a:lnTo>
                    <a:pt x="304824" y="1997235"/>
                  </a:lnTo>
                  <a:lnTo>
                    <a:pt x="275516" y="1963202"/>
                  </a:lnTo>
                  <a:lnTo>
                    <a:pt x="247479" y="1928077"/>
                  </a:lnTo>
                  <a:lnTo>
                    <a:pt x="220749" y="1891896"/>
                  </a:lnTo>
                  <a:lnTo>
                    <a:pt x="195361" y="1854695"/>
                  </a:lnTo>
                  <a:lnTo>
                    <a:pt x="171351" y="1816510"/>
                  </a:lnTo>
                  <a:lnTo>
                    <a:pt x="148755" y="1777376"/>
                  </a:lnTo>
                  <a:lnTo>
                    <a:pt x="127610" y="1737330"/>
                  </a:lnTo>
                  <a:lnTo>
                    <a:pt x="107950" y="1696406"/>
                  </a:lnTo>
                  <a:lnTo>
                    <a:pt x="89812" y="1654642"/>
                  </a:lnTo>
                  <a:lnTo>
                    <a:pt x="73231" y="1612073"/>
                  </a:lnTo>
                  <a:lnTo>
                    <a:pt x="58244" y="1568734"/>
                  </a:lnTo>
                  <a:lnTo>
                    <a:pt x="44885" y="1524662"/>
                  </a:lnTo>
                  <a:lnTo>
                    <a:pt x="33192" y="1479891"/>
                  </a:lnTo>
                  <a:lnTo>
                    <a:pt x="23199" y="1434460"/>
                  </a:lnTo>
                  <a:lnTo>
                    <a:pt x="14943" y="1388402"/>
                  </a:lnTo>
                  <a:lnTo>
                    <a:pt x="8459" y="1341753"/>
                  </a:lnTo>
                  <a:lnTo>
                    <a:pt x="3783" y="1294551"/>
                  </a:lnTo>
                  <a:lnTo>
                    <a:pt x="951" y="1246830"/>
                  </a:lnTo>
                  <a:lnTo>
                    <a:pt x="0" y="1198626"/>
                  </a:lnTo>
                  <a:close/>
                </a:path>
              </a:pathLst>
            </a:custGeom>
            <a:ln w="38099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80" y="3313176"/>
              <a:ext cx="1796796" cy="179679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491719" y="5576392"/>
            <a:ext cx="1295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Local</a:t>
            </a:r>
            <a:r>
              <a:rPr sz="2200" spc="-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885676" y="3022092"/>
            <a:ext cx="2435860" cy="2435860"/>
            <a:chOff x="11885676" y="3022092"/>
            <a:chExt cx="2435860" cy="2435860"/>
          </a:xfrm>
        </p:grpSpPr>
        <p:sp>
          <p:nvSpPr>
            <p:cNvPr id="17" name="object 17"/>
            <p:cNvSpPr/>
            <p:nvPr/>
          </p:nvSpPr>
          <p:spPr>
            <a:xfrm>
              <a:off x="11904726" y="3041142"/>
              <a:ext cx="2397760" cy="2397760"/>
            </a:xfrm>
            <a:custGeom>
              <a:avLst/>
              <a:gdLst/>
              <a:ahLst/>
              <a:cxnLst/>
              <a:rect l="l" t="t" r="r" b="b"/>
              <a:pathLst>
                <a:path w="2397759" h="2397760">
                  <a:moveTo>
                    <a:pt x="1198626" y="0"/>
                  </a:moveTo>
                  <a:lnTo>
                    <a:pt x="1150421" y="951"/>
                  </a:lnTo>
                  <a:lnTo>
                    <a:pt x="1102700" y="3783"/>
                  </a:lnTo>
                  <a:lnTo>
                    <a:pt x="1055498" y="8459"/>
                  </a:lnTo>
                  <a:lnTo>
                    <a:pt x="1008849" y="14943"/>
                  </a:lnTo>
                  <a:lnTo>
                    <a:pt x="962791" y="23199"/>
                  </a:lnTo>
                  <a:lnTo>
                    <a:pt x="917360" y="33192"/>
                  </a:lnTo>
                  <a:lnTo>
                    <a:pt x="872589" y="44885"/>
                  </a:lnTo>
                  <a:lnTo>
                    <a:pt x="828517" y="58244"/>
                  </a:lnTo>
                  <a:lnTo>
                    <a:pt x="785178" y="73231"/>
                  </a:lnTo>
                  <a:lnTo>
                    <a:pt x="742609" y="89812"/>
                  </a:lnTo>
                  <a:lnTo>
                    <a:pt x="700845" y="107950"/>
                  </a:lnTo>
                  <a:lnTo>
                    <a:pt x="659921" y="127610"/>
                  </a:lnTo>
                  <a:lnTo>
                    <a:pt x="619875" y="148755"/>
                  </a:lnTo>
                  <a:lnTo>
                    <a:pt x="580741" y="171351"/>
                  </a:lnTo>
                  <a:lnTo>
                    <a:pt x="542556" y="195361"/>
                  </a:lnTo>
                  <a:lnTo>
                    <a:pt x="505355" y="220749"/>
                  </a:lnTo>
                  <a:lnTo>
                    <a:pt x="469174" y="247479"/>
                  </a:lnTo>
                  <a:lnTo>
                    <a:pt x="434049" y="275516"/>
                  </a:lnTo>
                  <a:lnTo>
                    <a:pt x="400016" y="304824"/>
                  </a:lnTo>
                  <a:lnTo>
                    <a:pt x="367110" y="335368"/>
                  </a:lnTo>
                  <a:lnTo>
                    <a:pt x="335368" y="367110"/>
                  </a:lnTo>
                  <a:lnTo>
                    <a:pt x="304824" y="400016"/>
                  </a:lnTo>
                  <a:lnTo>
                    <a:pt x="275516" y="434049"/>
                  </a:lnTo>
                  <a:lnTo>
                    <a:pt x="247479" y="469174"/>
                  </a:lnTo>
                  <a:lnTo>
                    <a:pt x="220749" y="505355"/>
                  </a:lnTo>
                  <a:lnTo>
                    <a:pt x="195361" y="542556"/>
                  </a:lnTo>
                  <a:lnTo>
                    <a:pt x="171351" y="580741"/>
                  </a:lnTo>
                  <a:lnTo>
                    <a:pt x="148755" y="619875"/>
                  </a:lnTo>
                  <a:lnTo>
                    <a:pt x="127610" y="659921"/>
                  </a:lnTo>
                  <a:lnTo>
                    <a:pt x="107950" y="700845"/>
                  </a:lnTo>
                  <a:lnTo>
                    <a:pt x="89812" y="742609"/>
                  </a:lnTo>
                  <a:lnTo>
                    <a:pt x="73231" y="785178"/>
                  </a:lnTo>
                  <a:lnTo>
                    <a:pt x="58244" y="828517"/>
                  </a:lnTo>
                  <a:lnTo>
                    <a:pt x="44885" y="872589"/>
                  </a:lnTo>
                  <a:lnTo>
                    <a:pt x="33192" y="917360"/>
                  </a:lnTo>
                  <a:lnTo>
                    <a:pt x="23199" y="962791"/>
                  </a:lnTo>
                  <a:lnTo>
                    <a:pt x="14943" y="1008849"/>
                  </a:lnTo>
                  <a:lnTo>
                    <a:pt x="8459" y="1055498"/>
                  </a:lnTo>
                  <a:lnTo>
                    <a:pt x="3783" y="1102700"/>
                  </a:lnTo>
                  <a:lnTo>
                    <a:pt x="951" y="1150421"/>
                  </a:lnTo>
                  <a:lnTo>
                    <a:pt x="0" y="1198626"/>
                  </a:lnTo>
                  <a:lnTo>
                    <a:pt x="951" y="1246830"/>
                  </a:lnTo>
                  <a:lnTo>
                    <a:pt x="3783" y="1294551"/>
                  </a:lnTo>
                  <a:lnTo>
                    <a:pt x="8459" y="1341753"/>
                  </a:lnTo>
                  <a:lnTo>
                    <a:pt x="14943" y="1388402"/>
                  </a:lnTo>
                  <a:lnTo>
                    <a:pt x="23199" y="1434460"/>
                  </a:lnTo>
                  <a:lnTo>
                    <a:pt x="33192" y="1479891"/>
                  </a:lnTo>
                  <a:lnTo>
                    <a:pt x="44885" y="1524662"/>
                  </a:lnTo>
                  <a:lnTo>
                    <a:pt x="58244" y="1568734"/>
                  </a:lnTo>
                  <a:lnTo>
                    <a:pt x="73231" y="1612073"/>
                  </a:lnTo>
                  <a:lnTo>
                    <a:pt x="89812" y="1654642"/>
                  </a:lnTo>
                  <a:lnTo>
                    <a:pt x="107950" y="1696406"/>
                  </a:lnTo>
                  <a:lnTo>
                    <a:pt x="127610" y="1737330"/>
                  </a:lnTo>
                  <a:lnTo>
                    <a:pt x="148755" y="1777376"/>
                  </a:lnTo>
                  <a:lnTo>
                    <a:pt x="171351" y="1816510"/>
                  </a:lnTo>
                  <a:lnTo>
                    <a:pt x="195361" y="1854695"/>
                  </a:lnTo>
                  <a:lnTo>
                    <a:pt x="220749" y="1891896"/>
                  </a:lnTo>
                  <a:lnTo>
                    <a:pt x="247479" y="1928077"/>
                  </a:lnTo>
                  <a:lnTo>
                    <a:pt x="275516" y="1963202"/>
                  </a:lnTo>
                  <a:lnTo>
                    <a:pt x="304824" y="1997235"/>
                  </a:lnTo>
                  <a:lnTo>
                    <a:pt x="335368" y="2030141"/>
                  </a:lnTo>
                  <a:lnTo>
                    <a:pt x="367110" y="2061883"/>
                  </a:lnTo>
                  <a:lnTo>
                    <a:pt x="400016" y="2092427"/>
                  </a:lnTo>
                  <a:lnTo>
                    <a:pt x="434049" y="2121735"/>
                  </a:lnTo>
                  <a:lnTo>
                    <a:pt x="469174" y="2149772"/>
                  </a:lnTo>
                  <a:lnTo>
                    <a:pt x="505355" y="2176502"/>
                  </a:lnTo>
                  <a:lnTo>
                    <a:pt x="542556" y="2201890"/>
                  </a:lnTo>
                  <a:lnTo>
                    <a:pt x="580741" y="2225900"/>
                  </a:lnTo>
                  <a:lnTo>
                    <a:pt x="619875" y="2248496"/>
                  </a:lnTo>
                  <a:lnTo>
                    <a:pt x="659921" y="2269641"/>
                  </a:lnTo>
                  <a:lnTo>
                    <a:pt x="700845" y="2289301"/>
                  </a:lnTo>
                  <a:lnTo>
                    <a:pt x="742609" y="2307439"/>
                  </a:lnTo>
                  <a:lnTo>
                    <a:pt x="785178" y="2324020"/>
                  </a:lnTo>
                  <a:lnTo>
                    <a:pt x="828517" y="2339007"/>
                  </a:lnTo>
                  <a:lnTo>
                    <a:pt x="872589" y="2352366"/>
                  </a:lnTo>
                  <a:lnTo>
                    <a:pt x="917360" y="2364059"/>
                  </a:lnTo>
                  <a:lnTo>
                    <a:pt x="962791" y="2374052"/>
                  </a:lnTo>
                  <a:lnTo>
                    <a:pt x="1008849" y="2382308"/>
                  </a:lnTo>
                  <a:lnTo>
                    <a:pt x="1055498" y="2388792"/>
                  </a:lnTo>
                  <a:lnTo>
                    <a:pt x="1102700" y="2393468"/>
                  </a:lnTo>
                  <a:lnTo>
                    <a:pt x="1150421" y="2396300"/>
                  </a:lnTo>
                  <a:lnTo>
                    <a:pt x="1198626" y="2397252"/>
                  </a:lnTo>
                  <a:lnTo>
                    <a:pt x="1246830" y="2396300"/>
                  </a:lnTo>
                  <a:lnTo>
                    <a:pt x="1294551" y="2393468"/>
                  </a:lnTo>
                  <a:lnTo>
                    <a:pt x="1341753" y="2388792"/>
                  </a:lnTo>
                  <a:lnTo>
                    <a:pt x="1388402" y="2382308"/>
                  </a:lnTo>
                  <a:lnTo>
                    <a:pt x="1434460" y="2374052"/>
                  </a:lnTo>
                  <a:lnTo>
                    <a:pt x="1479891" y="2364059"/>
                  </a:lnTo>
                  <a:lnTo>
                    <a:pt x="1524662" y="2352366"/>
                  </a:lnTo>
                  <a:lnTo>
                    <a:pt x="1568734" y="2339007"/>
                  </a:lnTo>
                  <a:lnTo>
                    <a:pt x="1612073" y="2324020"/>
                  </a:lnTo>
                  <a:lnTo>
                    <a:pt x="1654642" y="2307439"/>
                  </a:lnTo>
                  <a:lnTo>
                    <a:pt x="1696406" y="2289301"/>
                  </a:lnTo>
                  <a:lnTo>
                    <a:pt x="1737330" y="2269641"/>
                  </a:lnTo>
                  <a:lnTo>
                    <a:pt x="1777376" y="2248496"/>
                  </a:lnTo>
                  <a:lnTo>
                    <a:pt x="1816510" y="2225900"/>
                  </a:lnTo>
                  <a:lnTo>
                    <a:pt x="1854695" y="2201890"/>
                  </a:lnTo>
                  <a:lnTo>
                    <a:pt x="1891896" y="2176502"/>
                  </a:lnTo>
                  <a:lnTo>
                    <a:pt x="1928077" y="2149772"/>
                  </a:lnTo>
                  <a:lnTo>
                    <a:pt x="1963202" y="2121735"/>
                  </a:lnTo>
                  <a:lnTo>
                    <a:pt x="1997235" y="2092427"/>
                  </a:lnTo>
                  <a:lnTo>
                    <a:pt x="2030141" y="2061883"/>
                  </a:lnTo>
                  <a:lnTo>
                    <a:pt x="2061883" y="2030141"/>
                  </a:lnTo>
                  <a:lnTo>
                    <a:pt x="2092427" y="1997235"/>
                  </a:lnTo>
                  <a:lnTo>
                    <a:pt x="2121735" y="1963202"/>
                  </a:lnTo>
                  <a:lnTo>
                    <a:pt x="2149772" y="1928077"/>
                  </a:lnTo>
                  <a:lnTo>
                    <a:pt x="2176502" y="1891896"/>
                  </a:lnTo>
                  <a:lnTo>
                    <a:pt x="2201890" y="1854695"/>
                  </a:lnTo>
                  <a:lnTo>
                    <a:pt x="2225900" y="1816510"/>
                  </a:lnTo>
                  <a:lnTo>
                    <a:pt x="2248496" y="1777376"/>
                  </a:lnTo>
                  <a:lnTo>
                    <a:pt x="2269641" y="1737330"/>
                  </a:lnTo>
                  <a:lnTo>
                    <a:pt x="2289301" y="1696406"/>
                  </a:lnTo>
                  <a:lnTo>
                    <a:pt x="2307439" y="1654642"/>
                  </a:lnTo>
                  <a:lnTo>
                    <a:pt x="2324020" y="1612073"/>
                  </a:lnTo>
                  <a:lnTo>
                    <a:pt x="2339007" y="1568734"/>
                  </a:lnTo>
                  <a:lnTo>
                    <a:pt x="2352366" y="1524662"/>
                  </a:lnTo>
                  <a:lnTo>
                    <a:pt x="2364059" y="1479891"/>
                  </a:lnTo>
                  <a:lnTo>
                    <a:pt x="2374052" y="1434460"/>
                  </a:lnTo>
                  <a:lnTo>
                    <a:pt x="2382308" y="1388402"/>
                  </a:lnTo>
                  <a:lnTo>
                    <a:pt x="2388792" y="1341753"/>
                  </a:lnTo>
                  <a:lnTo>
                    <a:pt x="2393468" y="1294551"/>
                  </a:lnTo>
                  <a:lnTo>
                    <a:pt x="2396300" y="1246830"/>
                  </a:lnTo>
                  <a:lnTo>
                    <a:pt x="2397252" y="1198626"/>
                  </a:lnTo>
                  <a:lnTo>
                    <a:pt x="2396300" y="1150421"/>
                  </a:lnTo>
                  <a:lnTo>
                    <a:pt x="2393468" y="1102700"/>
                  </a:lnTo>
                  <a:lnTo>
                    <a:pt x="2388792" y="1055498"/>
                  </a:lnTo>
                  <a:lnTo>
                    <a:pt x="2382308" y="1008849"/>
                  </a:lnTo>
                  <a:lnTo>
                    <a:pt x="2374052" y="962791"/>
                  </a:lnTo>
                  <a:lnTo>
                    <a:pt x="2364059" y="917360"/>
                  </a:lnTo>
                  <a:lnTo>
                    <a:pt x="2352366" y="872589"/>
                  </a:lnTo>
                  <a:lnTo>
                    <a:pt x="2339007" y="828517"/>
                  </a:lnTo>
                  <a:lnTo>
                    <a:pt x="2324020" y="785178"/>
                  </a:lnTo>
                  <a:lnTo>
                    <a:pt x="2307439" y="742609"/>
                  </a:lnTo>
                  <a:lnTo>
                    <a:pt x="2289301" y="700845"/>
                  </a:lnTo>
                  <a:lnTo>
                    <a:pt x="2269641" y="659921"/>
                  </a:lnTo>
                  <a:lnTo>
                    <a:pt x="2248496" y="619875"/>
                  </a:lnTo>
                  <a:lnTo>
                    <a:pt x="2225900" y="580741"/>
                  </a:lnTo>
                  <a:lnTo>
                    <a:pt x="2201890" y="542556"/>
                  </a:lnTo>
                  <a:lnTo>
                    <a:pt x="2176502" y="505355"/>
                  </a:lnTo>
                  <a:lnTo>
                    <a:pt x="2149772" y="469174"/>
                  </a:lnTo>
                  <a:lnTo>
                    <a:pt x="2121735" y="434049"/>
                  </a:lnTo>
                  <a:lnTo>
                    <a:pt x="2092427" y="400016"/>
                  </a:lnTo>
                  <a:lnTo>
                    <a:pt x="2061883" y="367110"/>
                  </a:lnTo>
                  <a:lnTo>
                    <a:pt x="2030141" y="335368"/>
                  </a:lnTo>
                  <a:lnTo>
                    <a:pt x="1997235" y="304824"/>
                  </a:lnTo>
                  <a:lnTo>
                    <a:pt x="1963202" y="275516"/>
                  </a:lnTo>
                  <a:lnTo>
                    <a:pt x="1928077" y="247479"/>
                  </a:lnTo>
                  <a:lnTo>
                    <a:pt x="1891896" y="220749"/>
                  </a:lnTo>
                  <a:lnTo>
                    <a:pt x="1854695" y="195361"/>
                  </a:lnTo>
                  <a:lnTo>
                    <a:pt x="1816510" y="171351"/>
                  </a:lnTo>
                  <a:lnTo>
                    <a:pt x="1777376" y="148755"/>
                  </a:lnTo>
                  <a:lnTo>
                    <a:pt x="1737330" y="127610"/>
                  </a:lnTo>
                  <a:lnTo>
                    <a:pt x="1696406" y="107950"/>
                  </a:lnTo>
                  <a:lnTo>
                    <a:pt x="1654642" y="89812"/>
                  </a:lnTo>
                  <a:lnTo>
                    <a:pt x="1612073" y="73231"/>
                  </a:lnTo>
                  <a:lnTo>
                    <a:pt x="1568734" y="58244"/>
                  </a:lnTo>
                  <a:lnTo>
                    <a:pt x="1524662" y="44885"/>
                  </a:lnTo>
                  <a:lnTo>
                    <a:pt x="1479891" y="33192"/>
                  </a:lnTo>
                  <a:lnTo>
                    <a:pt x="1434460" y="23199"/>
                  </a:lnTo>
                  <a:lnTo>
                    <a:pt x="1388402" y="14943"/>
                  </a:lnTo>
                  <a:lnTo>
                    <a:pt x="1341753" y="8459"/>
                  </a:lnTo>
                  <a:lnTo>
                    <a:pt x="1294551" y="3783"/>
                  </a:lnTo>
                  <a:lnTo>
                    <a:pt x="1246830" y="951"/>
                  </a:lnTo>
                  <a:lnTo>
                    <a:pt x="1198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04726" y="3041142"/>
              <a:ext cx="2397760" cy="2397760"/>
            </a:xfrm>
            <a:custGeom>
              <a:avLst/>
              <a:gdLst/>
              <a:ahLst/>
              <a:cxnLst/>
              <a:rect l="l" t="t" r="r" b="b"/>
              <a:pathLst>
                <a:path w="2397759" h="2397760">
                  <a:moveTo>
                    <a:pt x="0" y="1198626"/>
                  </a:moveTo>
                  <a:lnTo>
                    <a:pt x="951" y="1150421"/>
                  </a:lnTo>
                  <a:lnTo>
                    <a:pt x="3783" y="1102700"/>
                  </a:lnTo>
                  <a:lnTo>
                    <a:pt x="8459" y="1055498"/>
                  </a:lnTo>
                  <a:lnTo>
                    <a:pt x="14943" y="1008849"/>
                  </a:lnTo>
                  <a:lnTo>
                    <a:pt x="23199" y="962791"/>
                  </a:lnTo>
                  <a:lnTo>
                    <a:pt x="33192" y="917360"/>
                  </a:lnTo>
                  <a:lnTo>
                    <a:pt x="44885" y="872589"/>
                  </a:lnTo>
                  <a:lnTo>
                    <a:pt x="58244" y="828517"/>
                  </a:lnTo>
                  <a:lnTo>
                    <a:pt x="73231" y="785178"/>
                  </a:lnTo>
                  <a:lnTo>
                    <a:pt x="89812" y="742609"/>
                  </a:lnTo>
                  <a:lnTo>
                    <a:pt x="107950" y="700845"/>
                  </a:lnTo>
                  <a:lnTo>
                    <a:pt x="127610" y="659921"/>
                  </a:lnTo>
                  <a:lnTo>
                    <a:pt x="148755" y="619875"/>
                  </a:lnTo>
                  <a:lnTo>
                    <a:pt x="171351" y="580741"/>
                  </a:lnTo>
                  <a:lnTo>
                    <a:pt x="195361" y="542556"/>
                  </a:lnTo>
                  <a:lnTo>
                    <a:pt x="220749" y="505355"/>
                  </a:lnTo>
                  <a:lnTo>
                    <a:pt x="247479" y="469174"/>
                  </a:lnTo>
                  <a:lnTo>
                    <a:pt x="275516" y="434049"/>
                  </a:lnTo>
                  <a:lnTo>
                    <a:pt x="304824" y="400016"/>
                  </a:lnTo>
                  <a:lnTo>
                    <a:pt x="335368" y="367110"/>
                  </a:lnTo>
                  <a:lnTo>
                    <a:pt x="367110" y="335368"/>
                  </a:lnTo>
                  <a:lnTo>
                    <a:pt x="400016" y="304824"/>
                  </a:lnTo>
                  <a:lnTo>
                    <a:pt x="434049" y="275516"/>
                  </a:lnTo>
                  <a:lnTo>
                    <a:pt x="469174" y="247479"/>
                  </a:lnTo>
                  <a:lnTo>
                    <a:pt x="505355" y="220749"/>
                  </a:lnTo>
                  <a:lnTo>
                    <a:pt x="542556" y="195361"/>
                  </a:lnTo>
                  <a:lnTo>
                    <a:pt x="580741" y="171351"/>
                  </a:lnTo>
                  <a:lnTo>
                    <a:pt x="619875" y="148755"/>
                  </a:lnTo>
                  <a:lnTo>
                    <a:pt x="659921" y="127610"/>
                  </a:lnTo>
                  <a:lnTo>
                    <a:pt x="700845" y="107950"/>
                  </a:lnTo>
                  <a:lnTo>
                    <a:pt x="742609" y="89812"/>
                  </a:lnTo>
                  <a:lnTo>
                    <a:pt x="785178" y="73231"/>
                  </a:lnTo>
                  <a:lnTo>
                    <a:pt x="828517" y="58244"/>
                  </a:lnTo>
                  <a:lnTo>
                    <a:pt x="872589" y="44885"/>
                  </a:lnTo>
                  <a:lnTo>
                    <a:pt x="917360" y="33192"/>
                  </a:lnTo>
                  <a:lnTo>
                    <a:pt x="962791" y="23199"/>
                  </a:lnTo>
                  <a:lnTo>
                    <a:pt x="1008849" y="14943"/>
                  </a:lnTo>
                  <a:lnTo>
                    <a:pt x="1055498" y="8459"/>
                  </a:lnTo>
                  <a:lnTo>
                    <a:pt x="1102700" y="3783"/>
                  </a:lnTo>
                  <a:lnTo>
                    <a:pt x="1150421" y="951"/>
                  </a:lnTo>
                  <a:lnTo>
                    <a:pt x="1198626" y="0"/>
                  </a:lnTo>
                  <a:lnTo>
                    <a:pt x="1246830" y="951"/>
                  </a:lnTo>
                  <a:lnTo>
                    <a:pt x="1294551" y="3783"/>
                  </a:lnTo>
                  <a:lnTo>
                    <a:pt x="1341753" y="8459"/>
                  </a:lnTo>
                  <a:lnTo>
                    <a:pt x="1388402" y="14943"/>
                  </a:lnTo>
                  <a:lnTo>
                    <a:pt x="1434460" y="23199"/>
                  </a:lnTo>
                  <a:lnTo>
                    <a:pt x="1479891" y="33192"/>
                  </a:lnTo>
                  <a:lnTo>
                    <a:pt x="1524662" y="44885"/>
                  </a:lnTo>
                  <a:lnTo>
                    <a:pt x="1568734" y="58244"/>
                  </a:lnTo>
                  <a:lnTo>
                    <a:pt x="1612073" y="73231"/>
                  </a:lnTo>
                  <a:lnTo>
                    <a:pt x="1654642" y="89812"/>
                  </a:lnTo>
                  <a:lnTo>
                    <a:pt x="1696406" y="107950"/>
                  </a:lnTo>
                  <a:lnTo>
                    <a:pt x="1737330" y="127610"/>
                  </a:lnTo>
                  <a:lnTo>
                    <a:pt x="1777376" y="148755"/>
                  </a:lnTo>
                  <a:lnTo>
                    <a:pt x="1816510" y="171351"/>
                  </a:lnTo>
                  <a:lnTo>
                    <a:pt x="1854695" y="195361"/>
                  </a:lnTo>
                  <a:lnTo>
                    <a:pt x="1891896" y="220749"/>
                  </a:lnTo>
                  <a:lnTo>
                    <a:pt x="1928077" y="247479"/>
                  </a:lnTo>
                  <a:lnTo>
                    <a:pt x="1963202" y="275516"/>
                  </a:lnTo>
                  <a:lnTo>
                    <a:pt x="1997235" y="304824"/>
                  </a:lnTo>
                  <a:lnTo>
                    <a:pt x="2030141" y="335368"/>
                  </a:lnTo>
                  <a:lnTo>
                    <a:pt x="2061883" y="367110"/>
                  </a:lnTo>
                  <a:lnTo>
                    <a:pt x="2092427" y="400016"/>
                  </a:lnTo>
                  <a:lnTo>
                    <a:pt x="2121735" y="434049"/>
                  </a:lnTo>
                  <a:lnTo>
                    <a:pt x="2149772" y="469174"/>
                  </a:lnTo>
                  <a:lnTo>
                    <a:pt x="2176502" y="505355"/>
                  </a:lnTo>
                  <a:lnTo>
                    <a:pt x="2201890" y="542556"/>
                  </a:lnTo>
                  <a:lnTo>
                    <a:pt x="2225900" y="580741"/>
                  </a:lnTo>
                  <a:lnTo>
                    <a:pt x="2248496" y="619875"/>
                  </a:lnTo>
                  <a:lnTo>
                    <a:pt x="2269641" y="659921"/>
                  </a:lnTo>
                  <a:lnTo>
                    <a:pt x="2289301" y="700845"/>
                  </a:lnTo>
                  <a:lnTo>
                    <a:pt x="2307439" y="742609"/>
                  </a:lnTo>
                  <a:lnTo>
                    <a:pt x="2324020" y="785178"/>
                  </a:lnTo>
                  <a:lnTo>
                    <a:pt x="2339007" y="828517"/>
                  </a:lnTo>
                  <a:lnTo>
                    <a:pt x="2352366" y="872589"/>
                  </a:lnTo>
                  <a:lnTo>
                    <a:pt x="2364059" y="917360"/>
                  </a:lnTo>
                  <a:lnTo>
                    <a:pt x="2374052" y="962791"/>
                  </a:lnTo>
                  <a:lnTo>
                    <a:pt x="2382308" y="1008849"/>
                  </a:lnTo>
                  <a:lnTo>
                    <a:pt x="2388792" y="1055498"/>
                  </a:lnTo>
                  <a:lnTo>
                    <a:pt x="2393468" y="1102700"/>
                  </a:lnTo>
                  <a:lnTo>
                    <a:pt x="2396300" y="1150421"/>
                  </a:lnTo>
                  <a:lnTo>
                    <a:pt x="2397252" y="1198626"/>
                  </a:lnTo>
                  <a:lnTo>
                    <a:pt x="2396300" y="1246830"/>
                  </a:lnTo>
                  <a:lnTo>
                    <a:pt x="2393468" y="1294551"/>
                  </a:lnTo>
                  <a:lnTo>
                    <a:pt x="2388792" y="1341753"/>
                  </a:lnTo>
                  <a:lnTo>
                    <a:pt x="2382308" y="1388402"/>
                  </a:lnTo>
                  <a:lnTo>
                    <a:pt x="2374052" y="1434460"/>
                  </a:lnTo>
                  <a:lnTo>
                    <a:pt x="2364059" y="1479891"/>
                  </a:lnTo>
                  <a:lnTo>
                    <a:pt x="2352366" y="1524662"/>
                  </a:lnTo>
                  <a:lnTo>
                    <a:pt x="2339007" y="1568734"/>
                  </a:lnTo>
                  <a:lnTo>
                    <a:pt x="2324020" y="1612073"/>
                  </a:lnTo>
                  <a:lnTo>
                    <a:pt x="2307439" y="1654642"/>
                  </a:lnTo>
                  <a:lnTo>
                    <a:pt x="2289301" y="1696406"/>
                  </a:lnTo>
                  <a:lnTo>
                    <a:pt x="2269641" y="1737330"/>
                  </a:lnTo>
                  <a:lnTo>
                    <a:pt x="2248496" y="1777376"/>
                  </a:lnTo>
                  <a:lnTo>
                    <a:pt x="2225900" y="1816510"/>
                  </a:lnTo>
                  <a:lnTo>
                    <a:pt x="2201890" y="1854695"/>
                  </a:lnTo>
                  <a:lnTo>
                    <a:pt x="2176502" y="1891896"/>
                  </a:lnTo>
                  <a:lnTo>
                    <a:pt x="2149772" y="1928077"/>
                  </a:lnTo>
                  <a:lnTo>
                    <a:pt x="2121735" y="1963202"/>
                  </a:lnTo>
                  <a:lnTo>
                    <a:pt x="2092427" y="1997235"/>
                  </a:lnTo>
                  <a:lnTo>
                    <a:pt x="2061883" y="2030141"/>
                  </a:lnTo>
                  <a:lnTo>
                    <a:pt x="2030141" y="2061883"/>
                  </a:lnTo>
                  <a:lnTo>
                    <a:pt x="1997235" y="2092427"/>
                  </a:lnTo>
                  <a:lnTo>
                    <a:pt x="1963202" y="2121735"/>
                  </a:lnTo>
                  <a:lnTo>
                    <a:pt x="1928077" y="2149772"/>
                  </a:lnTo>
                  <a:lnTo>
                    <a:pt x="1891896" y="2176502"/>
                  </a:lnTo>
                  <a:lnTo>
                    <a:pt x="1854695" y="2201890"/>
                  </a:lnTo>
                  <a:lnTo>
                    <a:pt x="1816510" y="2225900"/>
                  </a:lnTo>
                  <a:lnTo>
                    <a:pt x="1777376" y="2248496"/>
                  </a:lnTo>
                  <a:lnTo>
                    <a:pt x="1737330" y="2269641"/>
                  </a:lnTo>
                  <a:lnTo>
                    <a:pt x="1696406" y="2289301"/>
                  </a:lnTo>
                  <a:lnTo>
                    <a:pt x="1654642" y="2307439"/>
                  </a:lnTo>
                  <a:lnTo>
                    <a:pt x="1612073" y="2324020"/>
                  </a:lnTo>
                  <a:lnTo>
                    <a:pt x="1568734" y="2339007"/>
                  </a:lnTo>
                  <a:lnTo>
                    <a:pt x="1524662" y="2352366"/>
                  </a:lnTo>
                  <a:lnTo>
                    <a:pt x="1479891" y="2364059"/>
                  </a:lnTo>
                  <a:lnTo>
                    <a:pt x="1434460" y="2374052"/>
                  </a:lnTo>
                  <a:lnTo>
                    <a:pt x="1388402" y="2382308"/>
                  </a:lnTo>
                  <a:lnTo>
                    <a:pt x="1341753" y="2388792"/>
                  </a:lnTo>
                  <a:lnTo>
                    <a:pt x="1294551" y="2393468"/>
                  </a:lnTo>
                  <a:lnTo>
                    <a:pt x="1246830" y="2396300"/>
                  </a:lnTo>
                  <a:lnTo>
                    <a:pt x="1198626" y="2397252"/>
                  </a:lnTo>
                  <a:lnTo>
                    <a:pt x="1150421" y="2396300"/>
                  </a:lnTo>
                  <a:lnTo>
                    <a:pt x="1102700" y="2393468"/>
                  </a:lnTo>
                  <a:lnTo>
                    <a:pt x="1055498" y="2388792"/>
                  </a:lnTo>
                  <a:lnTo>
                    <a:pt x="1008849" y="2382308"/>
                  </a:lnTo>
                  <a:lnTo>
                    <a:pt x="962791" y="2374052"/>
                  </a:lnTo>
                  <a:lnTo>
                    <a:pt x="917360" y="2364059"/>
                  </a:lnTo>
                  <a:lnTo>
                    <a:pt x="872589" y="2352366"/>
                  </a:lnTo>
                  <a:lnTo>
                    <a:pt x="828517" y="2339007"/>
                  </a:lnTo>
                  <a:lnTo>
                    <a:pt x="785178" y="2324020"/>
                  </a:lnTo>
                  <a:lnTo>
                    <a:pt x="742609" y="2307439"/>
                  </a:lnTo>
                  <a:lnTo>
                    <a:pt x="700845" y="2289301"/>
                  </a:lnTo>
                  <a:lnTo>
                    <a:pt x="659921" y="2269641"/>
                  </a:lnTo>
                  <a:lnTo>
                    <a:pt x="619875" y="2248496"/>
                  </a:lnTo>
                  <a:lnTo>
                    <a:pt x="580741" y="2225900"/>
                  </a:lnTo>
                  <a:lnTo>
                    <a:pt x="542556" y="2201890"/>
                  </a:lnTo>
                  <a:lnTo>
                    <a:pt x="505355" y="2176502"/>
                  </a:lnTo>
                  <a:lnTo>
                    <a:pt x="469174" y="2149772"/>
                  </a:lnTo>
                  <a:lnTo>
                    <a:pt x="434049" y="2121735"/>
                  </a:lnTo>
                  <a:lnTo>
                    <a:pt x="400016" y="2092427"/>
                  </a:lnTo>
                  <a:lnTo>
                    <a:pt x="367110" y="2061883"/>
                  </a:lnTo>
                  <a:lnTo>
                    <a:pt x="335368" y="2030141"/>
                  </a:lnTo>
                  <a:lnTo>
                    <a:pt x="304824" y="1997235"/>
                  </a:lnTo>
                  <a:lnTo>
                    <a:pt x="275516" y="1963202"/>
                  </a:lnTo>
                  <a:lnTo>
                    <a:pt x="247479" y="1928077"/>
                  </a:lnTo>
                  <a:lnTo>
                    <a:pt x="220749" y="1891896"/>
                  </a:lnTo>
                  <a:lnTo>
                    <a:pt x="195361" y="1854695"/>
                  </a:lnTo>
                  <a:lnTo>
                    <a:pt x="171351" y="1816510"/>
                  </a:lnTo>
                  <a:lnTo>
                    <a:pt x="148755" y="1777376"/>
                  </a:lnTo>
                  <a:lnTo>
                    <a:pt x="127610" y="1737330"/>
                  </a:lnTo>
                  <a:lnTo>
                    <a:pt x="107950" y="1696406"/>
                  </a:lnTo>
                  <a:lnTo>
                    <a:pt x="89812" y="1654642"/>
                  </a:lnTo>
                  <a:lnTo>
                    <a:pt x="73231" y="1612073"/>
                  </a:lnTo>
                  <a:lnTo>
                    <a:pt x="58244" y="1568734"/>
                  </a:lnTo>
                  <a:lnTo>
                    <a:pt x="44885" y="1524662"/>
                  </a:lnTo>
                  <a:lnTo>
                    <a:pt x="33192" y="1479891"/>
                  </a:lnTo>
                  <a:lnTo>
                    <a:pt x="23199" y="1434460"/>
                  </a:lnTo>
                  <a:lnTo>
                    <a:pt x="14943" y="1388402"/>
                  </a:lnTo>
                  <a:lnTo>
                    <a:pt x="8459" y="1341753"/>
                  </a:lnTo>
                  <a:lnTo>
                    <a:pt x="3783" y="1294551"/>
                  </a:lnTo>
                  <a:lnTo>
                    <a:pt x="951" y="1246830"/>
                  </a:lnTo>
                  <a:lnTo>
                    <a:pt x="0" y="1198626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278868" y="3614928"/>
              <a:ext cx="1469390" cy="1248410"/>
            </a:xfrm>
            <a:custGeom>
              <a:avLst/>
              <a:gdLst/>
              <a:ahLst/>
              <a:cxnLst/>
              <a:rect l="l" t="t" r="r" b="b"/>
              <a:pathLst>
                <a:path w="1469390" h="1248410">
                  <a:moveTo>
                    <a:pt x="516762" y="0"/>
                  </a:moveTo>
                  <a:lnTo>
                    <a:pt x="194817" y="0"/>
                  </a:lnTo>
                  <a:lnTo>
                    <a:pt x="188340" y="2159"/>
                  </a:lnTo>
                  <a:lnTo>
                    <a:pt x="183896" y="6604"/>
                  </a:lnTo>
                  <a:lnTo>
                    <a:pt x="6603" y="195199"/>
                  </a:lnTo>
                  <a:lnTo>
                    <a:pt x="2158" y="199644"/>
                  </a:lnTo>
                  <a:lnTo>
                    <a:pt x="0" y="206248"/>
                  </a:lnTo>
                  <a:lnTo>
                    <a:pt x="0" y="212725"/>
                  </a:lnTo>
                  <a:lnTo>
                    <a:pt x="45974" y="1226185"/>
                  </a:lnTo>
                  <a:lnTo>
                    <a:pt x="67817" y="1248156"/>
                  </a:lnTo>
                  <a:lnTo>
                    <a:pt x="1451610" y="1248156"/>
                  </a:lnTo>
                  <a:lnTo>
                    <a:pt x="1458214" y="1243711"/>
                  </a:lnTo>
                  <a:lnTo>
                    <a:pt x="1466976" y="1234948"/>
                  </a:lnTo>
                  <a:lnTo>
                    <a:pt x="1469135" y="1230630"/>
                  </a:lnTo>
                  <a:lnTo>
                    <a:pt x="1469135" y="1224026"/>
                  </a:lnTo>
                  <a:lnTo>
                    <a:pt x="1423162" y="210566"/>
                  </a:lnTo>
                  <a:lnTo>
                    <a:pt x="1401318" y="188595"/>
                  </a:lnTo>
                  <a:lnTo>
                    <a:pt x="724661" y="188595"/>
                  </a:lnTo>
                  <a:lnTo>
                    <a:pt x="525526" y="4318"/>
                  </a:lnTo>
                  <a:lnTo>
                    <a:pt x="516762" y="0"/>
                  </a:lnTo>
                  <a:close/>
                </a:path>
              </a:pathLst>
            </a:custGeom>
            <a:solidFill>
              <a:srgbClr val="009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29795" y="3980688"/>
              <a:ext cx="1360170" cy="848994"/>
            </a:xfrm>
            <a:custGeom>
              <a:avLst/>
              <a:gdLst/>
              <a:ahLst/>
              <a:cxnLst/>
              <a:rect l="l" t="t" r="r" b="b"/>
              <a:pathLst>
                <a:path w="1360169" h="848995">
                  <a:moveTo>
                    <a:pt x="1311401" y="0"/>
                  </a:moveTo>
                  <a:lnTo>
                    <a:pt x="19684" y="43814"/>
                  </a:lnTo>
                  <a:lnTo>
                    <a:pt x="0" y="65786"/>
                  </a:lnTo>
                  <a:lnTo>
                    <a:pt x="24129" y="826897"/>
                  </a:lnTo>
                  <a:lnTo>
                    <a:pt x="26040" y="835902"/>
                  </a:lnTo>
                  <a:lnTo>
                    <a:pt x="31226" y="842835"/>
                  </a:lnTo>
                  <a:lnTo>
                    <a:pt x="38863" y="847292"/>
                  </a:lnTo>
                  <a:lnTo>
                    <a:pt x="48132" y="848867"/>
                  </a:lnTo>
                  <a:lnTo>
                    <a:pt x="1339976" y="805052"/>
                  </a:lnTo>
                  <a:lnTo>
                    <a:pt x="1347964" y="803459"/>
                  </a:lnTo>
                  <a:lnTo>
                    <a:pt x="1354724" y="798972"/>
                  </a:lnTo>
                  <a:lnTo>
                    <a:pt x="1359032" y="792033"/>
                  </a:lnTo>
                  <a:lnTo>
                    <a:pt x="1359662" y="783082"/>
                  </a:lnTo>
                  <a:lnTo>
                    <a:pt x="1335531" y="21971"/>
                  </a:lnTo>
                  <a:lnTo>
                    <a:pt x="1333619" y="12965"/>
                  </a:lnTo>
                  <a:lnTo>
                    <a:pt x="1328420" y="6032"/>
                  </a:lnTo>
                  <a:lnTo>
                    <a:pt x="1320744" y="1575"/>
                  </a:lnTo>
                  <a:lnTo>
                    <a:pt x="131140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77039" y="3880104"/>
              <a:ext cx="1348105" cy="824865"/>
            </a:xfrm>
            <a:custGeom>
              <a:avLst/>
              <a:gdLst/>
              <a:ahLst/>
              <a:cxnLst/>
              <a:rect l="l" t="t" r="r" b="b"/>
              <a:pathLst>
                <a:path w="1348105" h="824864">
                  <a:moveTo>
                    <a:pt x="32892" y="0"/>
                  </a:moveTo>
                  <a:lnTo>
                    <a:pt x="0" y="782828"/>
                  </a:lnTo>
                  <a:lnTo>
                    <a:pt x="631" y="791833"/>
                  </a:lnTo>
                  <a:lnTo>
                    <a:pt x="4952" y="798766"/>
                  </a:lnTo>
                  <a:lnTo>
                    <a:pt x="11751" y="803223"/>
                  </a:lnTo>
                  <a:lnTo>
                    <a:pt x="19811" y="804799"/>
                  </a:lnTo>
                  <a:lnTo>
                    <a:pt x="1315212" y="824484"/>
                  </a:lnTo>
                  <a:lnTo>
                    <a:pt x="1323252" y="822908"/>
                  </a:lnTo>
                  <a:lnTo>
                    <a:pt x="1330293" y="818451"/>
                  </a:lnTo>
                  <a:lnTo>
                    <a:pt x="1335285" y="811518"/>
                  </a:lnTo>
                  <a:lnTo>
                    <a:pt x="1337182" y="802513"/>
                  </a:lnTo>
                  <a:lnTo>
                    <a:pt x="1348104" y="41656"/>
                  </a:lnTo>
                  <a:lnTo>
                    <a:pt x="1346529" y="33615"/>
                  </a:lnTo>
                  <a:lnTo>
                    <a:pt x="1342072" y="26574"/>
                  </a:lnTo>
                  <a:lnTo>
                    <a:pt x="1335139" y="21582"/>
                  </a:lnTo>
                  <a:lnTo>
                    <a:pt x="1326133" y="19685"/>
                  </a:lnTo>
                  <a:lnTo>
                    <a:pt x="328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70943" y="3788664"/>
              <a:ext cx="1419225" cy="955040"/>
            </a:xfrm>
            <a:custGeom>
              <a:avLst/>
              <a:gdLst/>
              <a:ahLst/>
              <a:cxnLst/>
              <a:rect l="l" t="t" r="r" b="b"/>
              <a:pathLst>
                <a:path w="1419225" h="955039">
                  <a:moveTo>
                    <a:pt x="116077" y="0"/>
                  </a:moveTo>
                  <a:lnTo>
                    <a:pt x="0" y="775335"/>
                  </a:lnTo>
                  <a:lnTo>
                    <a:pt x="325" y="783389"/>
                  </a:lnTo>
                  <a:lnTo>
                    <a:pt x="4127" y="790622"/>
                  </a:lnTo>
                  <a:lnTo>
                    <a:pt x="10787" y="796212"/>
                  </a:lnTo>
                  <a:lnTo>
                    <a:pt x="19684" y="799338"/>
                  </a:lnTo>
                  <a:lnTo>
                    <a:pt x="1303020" y="954913"/>
                  </a:lnTo>
                  <a:lnTo>
                    <a:pt x="1312289" y="954587"/>
                  </a:lnTo>
                  <a:lnTo>
                    <a:pt x="1319926" y="950785"/>
                  </a:lnTo>
                  <a:lnTo>
                    <a:pt x="1325112" y="944125"/>
                  </a:lnTo>
                  <a:lnTo>
                    <a:pt x="1327022" y="935227"/>
                  </a:lnTo>
                  <a:lnTo>
                    <a:pt x="1419097" y="179577"/>
                  </a:lnTo>
                  <a:lnTo>
                    <a:pt x="1418770" y="171521"/>
                  </a:lnTo>
                  <a:lnTo>
                    <a:pt x="1414954" y="164274"/>
                  </a:lnTo>
                  <a:lnTo>
                    <a:pt x="1408257" y="158646"/>
                  </a:lnTo>
                  <a:lnTo>
                    <a:pt x="1399285" y="155448"/>
                  </a:lnTo>
                  <a:lnTo>
                    <a:pt x="1160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23064" y="3724656"/>
              <a:ext cx="1603375" cy="1138555"/>
            </a:xfrm>
            <a:custGeom>
              <a:avLst/>
              <a:gdLst/>
              <a:ahLst/>
              <a:cxnLst/>
              <a:rect l="l" t="t" r="r" b="b"/>
              <a:pathLst>
                <a:path w="1603375" h="1138554">
                  <a:moveTo>
                    <a:pt x="1585722" y="0"/>
                  </a:moveTo>
                  <a:lnTo>
                    <a:pt x="887095" y="0"/>
                  </a:lnTo>
                  <a:lnTo>
                    <a:pt x="878331" y="4445"/>
                  </a:lnTo>
                  <a:lnTo>
                    <a:pt x="681101" y="188595"/>
                  </a:lnTo>
                  <a:lnTo>
                    <a:pt x="201549" y="188595"/>
                  </a:lnTo>
                  <a:lnTo>
                    <a:pt x="2158" y="1109853"/>
                  </a:lnTo>
                  <a:lnTo>
                    <a:pt x="0" y="1116457"/>
                  </a:lnTo>
                  <a:lnTo>
                    <a:pt x="2158" y="1125220"/>
                  </a:lnTo>
                  <a:lnTo>
                    <a:pt x="10921" y="1133983"/>
                  </a:lnTo>
                  <a:lnTo>
                    <a:pt x="17525" y="1138428"/>
                  </a:lnTo>
                  <a:lnTo>
                    <a:pt x="1401699" y="1138428"/>
                  </a:lnTo>
                  <a:lnTo>
                    <a:pt x="1601089" y="24130"/>
                  </a:lnTo>
                  <a:lnTo>
                    <a:pt x="1603247" y="19685"/>
                  </a:lnTo>
                  <a:lnTo>
                    <a:pt x="1601089" y="13208"/>
                  </a:lnTo>
                  <a:lnTo>
                    <a:pt x="1596643" y="6604"/>
                  </a:lnTo>
                  <a:lnTo>
                    <a:pt x="1592326" y="2159"/>
                  </a:lnTo>
                  <a:lnTo>
                    <a:pt x="1585722" y="0"/>
                  </a:lnTo>
                  <a:close/>
                </a:path>
              </a:pathLst>
            </a:custGeom>
            <a:solidFill>
              <a:srgbClr val="00B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23064" y="4524756"/>
              <a:ext cx="1475740" cy="338455"/>
            </a:xfrm>
            <a:custGeom>
              <a:avLst/>
              <a:gdLst/>
              <a:ahLst/>
              <a:cxnLst/>
              <a:rect l="l" t="t" r="r" b="b"/>
              <a:pathLst>
                <a:path w="1475740" h="338454">
                  <a:moveTo>
                    <a:pt x="1475231" y="0"/>
                  </a:moveTo>
                  <a:lnTo>
                    <a:pt x="2158" y="309753"/>
                  </a:lnTo>
                  <a:lnTo>
                    <a:pt x="0" y="316357"/>
                  </a:lnTo>
                  <a:lnTo>
                    <a:pt x="2158" y="325120"/>
                  </a:lnTo>
                  <a:lnTo>
                    <a:pt x="6603" y="329565"/>
                  </a:lnTo>
                  <a:lnTo>
                    <a:pt x="10921" y="333883"/>
                  </a:lnTo>
                  <a:lnTo>
                    <a:pt x="17525" y="338328"/>
                  </a:lnTo>
                  <a:lnTo>
                    <a:pt x="1400809" y="338328"/>
                  </a:lnTo>
                  <a:lnTo>
                    <a:pt x="1408830" y="336786"/>
                  </a:lnTo>
                  <a:lnTo>
                    <a:pt x="1415827" y="332565"/>
                  </a:lnTo>
                  <a:lnTo>
                    <a:pt x="1420776" y="326272"/>
                  </a:lnTo>
                  <a:lnTo>
                    <a:pt x="1422653" y="318516"/>
                  </a:lnTo>
                  <a:lnTo>
                    <a:pt x="1475231" y="0"/>
                  </a:lnTo>
                  <a:close/>
                </a:path>
              </a:pathLst>
            </a:custGeom>
            <a:solidFill>
              <a:srgbClr val="00B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68398" y="5588889"/>
            <a:ext cx="19685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4460" algn="just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sources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published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937004" y="2994660"/>
            <a:ext cx="2435860" cy="2435860"/>
            <a:chOff x="1937004" y="2994660"/>
            <a:chExt cx="2435860" cy="2435860"/>
          </a:xfrm>
        </p:grpSpPr>
        <p:sp>
          <p:nvSpPr>
            <p:cNvPr id="27" name="object 27"/>
            <p:cNvSpPr/>
            <p:nvPr/>
          </p:nvSpPr>
          <p:spPr>
            <a:xfrm>
              <a:off x="1956054" y="3013710"/>
              <a:ext cx="2397760" cy="2397760"/>
            </a:xfrm>
            <a:custGeom>
              <a:avLst/>
              <a:gdLst/>
              <a:ahLst/>
              <a:cxnLst/>
              <a:rect l="l" t="t" r="r" b="b"/>
              <a:pathLst>
                <a:path w="2397760" h="2397760">
                  <a:moveTo>
                    <a:pt x="1198626" y="0"/>
                  </a:moveTo>
                  <a:lnTo>
                    <a:pt x="1150421" y="951"/>
                  </a:lnTo>
                  <a:lnTo>
                    <a:pt x="1102700" y="3783"/>
                  </a:lnTo>
                  <a:lnTo>
                    <a:pt x="1055498" y="8459"/>
                  </a:lnTo>
                  <a:lnTo>
                    <a:pt x="1008849" y="14943"/>
                  </a:lnTo>
                  <a:lnTo>
                    <a:pt x="962791" y="23199"/>
                  </a:lnTo>
                  <a:lnTo>
                    <a:pt x="917360" y="33192"/>
                  </a:lnTo>
                  <a:lnTo>
                    <a:pt x="872589" y="44885"/>
                  </a:lnTo>
                  <a:lnTo>
                    <a:pt x="828517" y="58244"/>
                  </a:lnTo>
                  <a:lnTo>
                    <a:pt x="785178" y="73231"/>
                  </a:lnTo>
                  <a:lnTo>
                    <a:pt x="742609" y="89812"/>
                  </a:lnTo>
                  <a:lnTo>
                    <a:pt x="700845" y="107950"/>
                  </a:lnTo>
                  <a:lnTo>
                    <a:pt x="659921" y="127610"/>
                  </a:lnTo>
                  <a:lnTo>
                    <a:pt x="619875" y="148755"/>
                  </a:lnTo>
                  <a:lnTo>
                    <a:pt x="580741" y="171351"/>
                  </a:lnTo>
                  <a:lnTo>
                    <a:pt x="542556" y="195361"/>
                  </a:lnTo>
                  <a:lnTo>
                    <a:pt x="505355" y="220749"/>
                  </a:lnTo>
                  <a:lnTo>
                    <a:pt x="469174" y="247479"/>
                  </a:lnTo>
                  <a:lnTo>
                    <a:pt x="434049" y="275516"/>
                  </a:lnTo>
                  <a:lnTo>
                    <a:pt x="400016" y="304824"/>
                  </a:lnTo>
                  <a:lnTo>
                    <a:pt x="367110" y="335368"/>
                  </a:lnTo>
                  <a:lnTo>
                    <a:pt x="335368" y="367110"/>
                  </a:lnTo>
                  <a:lnTo>
                    <a:pt x="304824" y="400016"/>
                  </a:lnTo>
                  <a:lnTo>
                    <a:pt x="275516" y="434049"/>
                  </a:lnTo>
                  <a:lnTo>
                    <a:pt x="247479" y="469174"/>
                  </a:lnTo>
                  <a:lnTo>
                    <a:pt x="220749" y="505355"/>
                  </a:lnTo>
                  <a:lnTo>
                    <a:pt x="195361" y="542556"/>
                  </a:lnTo>
                  <a:lnTo>
                    <a:pt x="171351" y="580741"/>
                  </a:lnTo>
                  <a:lnTo>
                    <a:pt x="148755" y="619875"/>
                  </a:lnTo>
                  <a:lnTo>
                    <a:pt x="127610" y="659921"/>
                  </a:lnTo>
                  <a:lnTo>
                    <a:pt x="107950" y="700845"/>
                  </a:lnTo>
                  <a:lnTo>
                    <a:pt x="89812" y="742609"/>
                  </a:lnTo>
                  <a:lnTo>
                    <a:pt x="73231" y="785178"/>
                  </a:lnTo>
                  <a:lnTo>
                    <a:pt x="58244" y="828517"/>
                  </a:lnTo>
                  <a:lnTo>
                    <a:pt x="44885" y="872589"/>
                  </a:lnTo>
                  <a:lnTo>
                    <a:pt x="33192" y="917360"/>
                  </a:lnTo>
                  <a:lnTo>
                    <a:pt x="23199" y="962791"/>
                  </a:lnTo>
                  <a:lnTo>
                    <a:pt x="14943" y="1008849"/>
                  </a:lnTo>
                  <a:lnTo>
                    <a:pt x="8459" y="1055498"/>
                  </a:lnTo>
                  <a:lnTo>
                    <a:pt x="3783" y="1102700"/>
                  </a:lnTo>
                  <a:lnTo>
                    <a:pt x="951" y="1150421"/>
                  </a:lnTo>
                  <a:lnTo>
                    <a:pt x="0" y="1198626"/>
                  </a:lnTo>
                  <a:lnTo>
                    <a:pt x="951" y="1246830"/>
                  </a:lnTo>
                  <a:lnTo>
                    <a:pt x="3783" y="1294551"/>
                  </a:lnTo>
                  <a:lnTo>
                    <a:pt x="8459" y="1341753"/>
                  </a:lnTo>
                  <a:lnTo>
                    <a:pt x="14943" y="1388402"/>
                  </a:lnTo>
                  <a:lnTo>
                    <a:pt x="23199" y="1434460"/>
                  </a:lnTo>
                  <a:lnTo>
                    <a:pt x="33192" y="1479891"/>
                  </a:lnTo>
                  <a:lnTo>
                    <a:pt x="44885" y="1524662"/>
                  </a:lnTo>
                  <a:lnTo>
                    <a:pt x="58244" y="1568734"/>
                  </a:lnTo>
                  <a:lnTo>
                    <a:pt x="73231" y="1612073"/>
                  </a:lnTo>
                  <a:lnTo>
                    <a:pt x="89812" y="1654642"/>
                  </a:lnTo>
                  <a:lnTo>
                    <a:pt x="107950" y="1696406"/>
                  </a:lnTo>
                  <a:lnTo>
                    <a:pt x="127610" y="1737330"/>
                  </a:lnTo>
                  <a:lnTo>
                    <a:pt x="148755" y="1777376"/>
                  </a:lnTo>
                  <a:lnTo>
                    <a:pt x="171351" y="1816510"/>
                  </a:lnTo>
                  <a:lnTo>
                    <a:pt x="195361" y="1854695"/>
                  </a:lnTo>
                  <a:lnTo>
                    <a:pt x="220749" y="1891896"/>
                  </a:lnTo>
                  <a:lnTo>
                    <a:pt x="247479" y="1928077"/>
                  </a:lnTo>
                  <a:lnTo>
                    <a:pt x="275516" y="1963202"/>
                  </a:lnTo>
                  <a:lnTo>
                    <a:pt x="304824" y="1997235"/>
                  </a:lnTo>
                  <a:lnTo>
                    <a:pt x="335368" y="2030141"/>
                  </a:lnTo>
                  <a:lnTo>
                    <a:pt x="367110" y="2061883"/>
                  </a:lnTo>
                  <a:lnTo>
                    <a:pt x="400016" y="2092427"/>
                  </a:lnTo>
                  <a:lnTo>
                    <a:pt x="434049" y="2121735"/>
                  </a:lnTo>
                  <a:lnTo>
                    <a:pt x="469174" y="2149772"/>
                  </a:lnTo>
                  <a:lnTo>
                    <a:pt x="505355" y="2176502"/>
                  </a:lnTo>
                  <a:lnTo>
                    <a:pt x="542556" y="2201890"/>
                  </a:lnTo>
                  <a:lnTo>
                    <a:pt x="580741" y="2225900"/>
                  </a:lnTo>
                  <a:lnTo>
                    <a:pt x="619875" y="2248496"/>
                  </a:lnTo>
                  <a:lnTo>
                    <a:pt x="659921" y="2269641"/>
                  </a:lnTo>
                  <a:lnTo>
                    <a:pt x="700845" y="2289301"/>
                  </a:lnTo>
                  <a:lnTo>
                    <a:pt x="742609" y="2307439"/>
                  </a:lnTo>
                  <a:lnTo>
                    <a:pt x="785178" y="2324020"/>
                  </a:lnTo>
                  <a:lnTo>
                    <a:pt x="828517" y="2339007"/>
                  </a:lnTo>
                  <a:lnTo>
                    <a:pt x="872589" y="2352366"/>
                  </a:lnTo>
                  <a:lnTo>
                    <a:pt x="917360" y="2364059"/>
                  </a:lnTo>
                  <a:lnTo>
                    <a:pt x="962791" y="2374052"/>
                  </a:lnTo>
                  <a:lnTo>
                    <a:pt x="1008849" y="2382308"/>
                  </a:lnTo>
                  <a:lnTo>
                    <a:pt x="1055498" y="2388792"/>
                  </a:lnTo>
                  <a:lnTo>
                    <a:pt x="1102700" y="2393468"/>
                  </a:lnTo>
                  <a:lnTo>
                    <a:pt x="1150421" y="2396300"/>
                  </a:lnTo>
                  <a:lnTo>
                    <a:pt x="1198626" y="2397252"/>
                  </a:lnTo>
                  <a:lnTo>
                    <a:pt x="1246830" y="2396300"/>
                  </a:lnTo>
                  <a:lnTo>
                    <a:pt x="1294551" y="2393468"/>
                  </a:lnTo>
                  <a:lnTo>
                    <a:pt x="1341753" y="2388792"/>
                  </a:lnTo>
                  <a:lnTo>
                    <a:pt x="1388402" y="2382308"/>
                  </a:lnTo>
                  <a:lnTo>
                    <a:pt x="1434460" y="2374052"/>
                  </a:lnTo>
                  <a:lnTo>
                    <a:pt x="1479891" y="2364059"/>
                  </a:lnTo>
                  <a:lnTo>
                    <a:pt x="1524662" y="2352366"/>
                  </a:lnTo>
                  <a:lnTo>
                    <a:pt x="1568734" y="2339007"/>
                  </a:lnTo>
                  <a:lnTo>
                    <a:pt x="1612073" y="2324020"/>
                  </a:lnTo>
                  <a:lnTo>
                    <a:pt x="1654642" y="2307439"/>
                  </a:lnTo>
                  <a:lnTo>
                    <a:pt x="1696406" y="2289301"/>
                  </a:lnTo>
                  <a:lnTo>
                    <a:pt x="1737330" y="2269641"/>
                  </a:lnTo>
                  <a:lnTo>
                    <a:pt x="1777376" y="2248496"/>
                  </a:lnTo>
                  <a:lnTo>
                    <a:pt x="1816510" y="2225900"/>
                  </a:lnTo>
                  <a:lnTo>
                    <a:pt x="1854695" y="2201890"/>
                  </a:lnTo>
                  <a:lnTo>
                    <a:pt x="1891896" y="2176502"/>
                  </a:lnTo>
                  <a:lnTo>
                    <a:pt x="1928077" y="2149772"/>
                  </a:lnTo>
                  <a:lnTo>
                    <a:pt x="1963202" y="2121735"/>
                  </a:lnTo>
                  <a:lnTo>
                    <a:pt x="1997235" y="2092427"/>
                  </a:lnTo>
                  <a:lnTo>
                    <a:pt x="2030141" y="2061883"/>
                  </a:lnTo>
                  <a:lnTo>
                    <a:pt x="2061883" y="2030141"/>
                  </a:lnTo>
                  <a:lnTo>
                    <a:pt x="2092427" y="1997235"/>
                  </a:lnTo>
                  <a:lnTo>
                    <a:pt x="2121735" y="1963202"/>
                  </a:lnTo>
                  <a:lnTo>
                    <a:pt x="2149772" y="1928077"/>
                  </a:lnTo>
                  <a:lnTo>
                    <a:pt x="2176502" y="1891896"/>
                  </a:lnTo>
                  <a:lnTo>
                    <a:pt x="2201890" y="1854695"/>
                  </a:lnTo>
                  <a:lnTo>
                    <a:pt x="2225900" y="1816510"/>
                  </a:lnTo>
                  <a:lnTo>
                    <a:pt x="2248496" y="1777376"/>
                  </a:lnTo>
                  <a:lnTo>
                    <a:pt x="2269641" y="1737330"/>
                  </a:lnTo>
                  <a:lnTo>
                    <a:pt x="2289301" y="1696406"/>
                  </a:lnTo>
                  <a:lnTo>
                    <a:pt x="2307439" y="1654642"/>
                  </a:lnTo>
                  <a:lnTo>
                    <a:pt x="2324020" y="1612073"/>
                  </a:lnTo>
                  <a:lnTo>
                    <a:pt x="2339007" y="1568734"/>
                  </a:lnTo>
                  <a:lnTo>
                    <a:pt x="2352366" y="1524662"/>
                  </a:lnTo>
                  <a:lnTo>
                    <a:pt x="2364059" y="1479891"/>
                  </a:lnTo>
                  <a:lnTo>
                    <a:pt x="2374052" y="1434460"/>
                  </a:lnTo>
                  <a:lnTo>
                    <a:pt x="2382308" y="1388402"/>
                  </a:lnTo>
                  <a:lnTo>
                    <a:pt x="2388792" y="1341753"/>
                  </a:lnTo>
                  <a:lnTo>
                    <a:pt x="2393468" y="1294551"/>
                  </a:lnTo>
                  <a:lnTo>
                    <a:pt x="2396300" y="1246830"/>
                  </a:lnTo>
                  <a:lnTo>
                    <a:pt x="2397251" y="1198626"/>
                  </a:lnTo>
                  <a:lnTo>
                    <a:pt x="2396300" y="1150421"/>
                  </a:lnTo>
                  <a:lnTo>
                    <a:pt x="2393468" y="1102700"/>
                  </a:lnTo>
                  <a:lnTo>
                    <a:pt x="2388792" y="1055498"/>
                  </a:lnTo>
                  <a:lnTo>
                    <a:pt x="2382308" y="1008849"/>
                  </a:lnTo>
                  <a:lnTo>
                    <a:pt x="2374052" y="962791"/>
                  </a:lnTo>
                  <a:lnTo>
                    <a:pt x="2364059" y="917360"/>
                  </a:lnTo>
                  <a:lnTo>
                    <a:pt x="2352366" y="872589"/>
                  </a:lnTo>
                  <a:lnTo>
                    <a:pt x="2339007" y="828517"/>
                  </a:lnTo>
                  <a:lnTo>
                    <a:pt x="2324020" y="785178"/>
                  </a:lnTo>
                  <a:lnTo>
                    <a:pt x="2307439" y="742609"/>
                  </a:lnTo>
                  <a:lnTo>
                    <a:pt x="2289301" y="700845"/>
                  </a:lnTo>
                  <a:lnTo>
                    <a:pt x="2269641" y="659921"/>
                  </a:lnTo>
                  <a:lnTo>
                    <a:pt x="2248496" y="619875"/>
                  </a:lnTo>
                  <a:lnTo>
                    <a:pt x="2225900" y="580741"/>
                  </a:lnTo>
                  <a:lnTo>
                    <a:pt x="2201890" y="542556"/>
                  </a:lnTo>
                  <a:lnTo>
                    <a:pt x="2176502" y="505355"/>
                  </a:lnTo>
                  <a:lnTo>
                    <a:pt x="2149772" y="469174"/>
                  </a:lnTo>
                  <a:lnTo>
                    <a:pt x="2121735" y="434049"/>
                  </a:lnTo>
                  <a:lnTo>
                    <a:pt x="2092427" y="400016"/>
                  </a:lnTo>
                  <a:lnTo>
                    <a:pt x="2061883" y="367110"/>
                  </a:lnTo>
                  <a:lnTo>
                    <a:pt x="2030141" y="335368"/>
                  </a:lnTo>
                  <a:lnTo>
                    <a:pt x="1997235" y="304824"/>
                  </a:lnTo>
                  <a:lnTo>
                    <a:pt x="1963202" y="275516"/>
                  </a:lnTo>
                  <a:lnTo>
                    <a:pt x="1928077" y="247479"/>
                  </a:lnTo>
                  <a:lnTo>
                    <a:pt x="1891896" y="220749"/>
                  </a:lnTo>
                  <a:lnTo>
                    <a:pt x="1854695" y="195361"/>
                  </a:lnTo>
                  <a:lnTo>
                    <a:pt x="1816510" y="171351"/>
                  </a:lnTo>
                  <a:lnTo>
                    <a:pt x="1777376" y="148755"/>
                  </a:lnTo>
                  <a:lnTo>
                    <a:pt x="1737330" y="127610"/>
                  </a:lnTo>
                  <a:lnTo>
                    <a:pt x="1696406" y="107950"/>
                  </a:lnTo>
                  <a:lnTo>
                    <a:pt x="1654642" y="89812"/>
                  </a:lnTo>
                  <a:lnTo>
                    <a:pt x="1612073" y="73231"/>
                  </a:lnTo>
                  <a:lnTo>
                    <a:pt x="1568734" y="58244"/>
                  </a:lnTo>
                  <a:lnTo>
                    <a:pt x="1524662" y="44885"/>
                  </a:lnTo>
                  <a:lnTo>
                    <a:pt x="1479891" y="33192"/>
                  </a:lnTo>
                  <a:lnTo>
                    <a:pt x="1434460" y="23199"/>
                  </a:lnTo>
                  <a:lnTo>
                    <a:pt x="1388402" y="14943"/>
                  </a:lnTo>
                  <a:lnTo>
                    <a:pt x="1341753" y="8459"/>
                  </a:lnTo>
                  <a:lnTo>
                    <a:pt x="1294551" y="3783"/>
                  </a:lnTo>
                  <a:lnTo>
                    <a:pt x="1246830" y="951"/>
                  </a:lnTo>
                  <a:lnTo>
                    <a:pt x="119862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56054" y="3013710"/>
              <a:ext cx="2397760" cy="2397760"/>
            </a:xfrm>
            <a:custGeom>
              <a:avLst/>
              <a:gdLst/>
              <a:ahLst/>
              <a:cxnLst/>
              <a:rect l="l" t="t" r="r" b="b"/>
              <a:pathLst>
                <a:path w="2397760" h="2397760">
                  <a:moveTo>
                    <a:pt x="0" y="1198626"/>
                  </a:moveTo>
                  <a:lnTo>
                    <a:pt x="951" y="1150421"/>
                  </a:lnTo>
                  <a:lnTo>
                    <a:pt x="3783" y="1102700"/>
                  </a:lnTo>
                  <a:lnTo>
                    <a:pt x="8459" y="1055498"/>
                  </a:lnTo>
                  <a:lnTo>
                    <a:pt x="14943" y="1008849"/>
                  </a:lnTo>
                  <a:lnTo>
                    <a:pt x="23199" y="962791"/>
                  </a:lnTo>
                  <a:lnTo>
                    <a:pt x="33192" y="917360"/>
                  </a:lnTo>
                  <a:lnTo>
                    <a:pt x="44885" y="872589"/>
                  </a:lnTo>
                  <a:lnTo>
                    <a:pt x="58244" y="828517"/>
                  </a:lnTo>
                  <a:lnTo>
                    <a:pt x="73231" y="785178"/>
                  </a:lnTo>
                  <a:lnTo>
                    <a:pt x="89812" y="742609"/>
                  </a:lnTo>
                  <a:lnTo>
                    <a:pt x="107950" y="700845"/>
                  </a:lnTo>
                  <a:lnTo>
                    <a:pt x="127610" y="659921"/>
                  </a:lnTo>
                  <a:lnTo>
                    <a:pt x="148755" y="619875"/>
                  </a:lnTo>
                  <a:lnTo>
                    <a:pt x="171351" y="580741"/>
                  </a:lnTo>
                  <a:lnTo>
                    <a:pt x="195361" y="542556"/>
                  </a:lnTo>
                  <a:lnTo>
                    <a:pt x="220749" y="505355"/>
                  </a:lnTo>
                  <a:lnTo>
                    <a:pt x="247479" y="469174"/>
                  </a:lnTo>
                  <a:lnTo>
                    <a:pt x="275516" y="434049"/>
                  </a:lnTo>
                  <a:lnTo>
                    <a:pt x="304824" y="400016"/>
                  </a:lnTo>
                  <a:lnTo>
                    <a:pt x="335368" y="367110"/>
                  </a:lnTo>
                  <a:lnTo>
                    <a:pt x="367110" y="335368"/>
                  </a:lnTo>
                  <a:lnTo>
                    <a:pt x="400016" y="304824"/>
                  </a:lnTo>
                  <a:lnTo>
                    <a:pt x="434049" y="275516"/>
                  </a:lnTo>
                  <a:lnTo>
                    <a:pt x="469174" y="247479"/>
                  </a:lnTo>
                  <a:lnTo>
                    <a:pt x="505355" y="220749"/>
                  </a:lnTo>
                  <a:lnTo>
                    <a:pt x="542556" y="195361"/>
                  </a:lnTo>
                  <a:lnTo>
                    <a:pt x="580741" y="171351"/>
                  </a:lnTo>
                  <a:lnTo>
                    <a:pt x="619875" y="148755"/>
                  </a:lnTo>
                  <a:lnTo>
                    <a:pt x="659921" y="127610"/>
                  </a:lnTo>
                  <a:lnTo>
                    <a:pt x="700845" y="107950"/>
                  </a:lnTo>
                  <a:lnTo>
                    <a:pt x="742609" y="89812"/>
                  </a:lnTo>
                  <a:lnTo>
                    <a:pt x="785178" y="73231"/>
                  </a:lnTo>
                  <a:lnTo>
                    <a:pt x="828517" y="58244"/>
                  </a:lnTo>
                  <a:lnTo>
                    <a:pt x="872589" y="44885"/>
                  </a:lnTo>
                  <a:lnTo>
                    <a:pt x="917360" y="33192"/>
                  </a:lnTo>
                  <a:lnTo>
                    <a:pt x="962791" y="23199"/>
                  </a:lnTo>
                  <a:lnTo>
                    <a:pt x="1008849" y="14943"/>
                  </a:lnTo>
                  <a:lnTo>
                    <a:pt x="1055498" y="8459"/>
                  </a:lnTo>
                  <a:lnTo>
                    <a:pt x="1102700" y="3783"/>
                  </a:lnTo>
                  <a:lnTo>
                    <a:pt x="1150421" y="951"/>
                  </a:lnTo>
                  <a:lnTo>
                    <a:pt x="1198626" y="0"/>
                  </a:lnTo>
                  <a:lnTo>
                    <a:pt x="1246830" y="951"/>
                  </a:lnTo>
                  <a:lnTo>
                    <a:pt x="1294551" y="3783"/>
                  </a:lnTo>
                  <a:lnTo>
                    <a:pt x="1341753" y="8459"/>
                  </a:lnTo>
                  <a:lnTo>
                    <a:pt x="1388402" y="14943"/>
                  </a:lnTo>
                  <a:lnTo>
                    <a:pt x="1434460" y="23199"/>
                  </a:lnTo>
                  <a:lnTo>
                    <a:pt x="1479891" y="33192"/>
                  </a:lnTo>
                  <a:lnTo>
                    <a:pt x="1524662" y="44885"/>
                  </a:lnTo>
                  <a:lnTo>
                    <a:pt x="1568734" y="58244"/>
                  </a:lnTo>
                  <a:lnTo>
                    <a:pt x="1612073" y="73231"/>
                  </a:lnTo>
                  <a:lnTo>
                    <a:pt x="1654642" y="89812"/>
                  </a:lnTo>
                  <a:lnTo>
                    <a:pt x="1696406" y="107950"/>
                  </a:lnTo>
                  <a:lnTo>
                    <a:pt x="1737330" y="127610"/>
                  </a:lnTo>
                  <a:lnTo>
                    <a:pt x="1777376" y="148755"/>
                  </a:lnTo>
                  <a:lnTo>
                    <a:pt x="1816510" y="171351"/>
                  </a:lnTo>
                  <a:lnTo>
                    <a:pt x="1854695" y="195361"/>
                  </a:lnTo>
                  <a:lnTo>
                    <a:pt x="1891896" y="220749"/>
                  </a:lnTo>
                  <a:lnTo>
                    <a:pt x="1928077" y="247479"/>
                  </a:lnTo>
                  <a:lnTo>
                    <a:pt x="1963202" y="275516"/>
                  </a:lnTo>
                  <a:lnTo>
                    <a:pt x="1997235" y="304824"/>
                  </a:lnTo>
                  <a:lnTo>
                    <a:pt x="2030141" y="335368"/>
                  </a:lnTo>
                  <a:lnTo>
                    <a:pt x="2061883" y="367110"/>
                  </a:lnTo>
                  <a:lnTo>
                    <a:pt x="2092427" y="400016"/>
                  </a:lnTo>
                  <a:lnTo>
                    <a:pt x="2121735" y="434049"/>
                  </a:lnTo>
                  <a:lnTo>
                    <a:pt x="2149772" y="469174"/>
                  </a:lnTo>
                  <a:lnTo>
                    <a:pt x="2176502" y="505355"/>
                  </a:lnTo>
                  <a:lnTo>
                    <a:pt x="2201890" y="542556"/>
                  </a:lnTo>
                  <a:lnTo>
                    <a:pt x="2225900" y="580741"/>
                  </a:lnTo>
                  <a:lnTo>
                    <a:pt x="2248496" y="619875"/>
                  </a:lnTo>
                  <a:lnTo>
                    <a:pt x="2269641" y="659921"/>
                  </a:lnTo>
                  <a:lnTo>
                    <a:pt x="2289301" y="700845"/>
                  </a:lnTo>
                  <a:lnTo>
                    <a:pt x="2307439" y="742609"/>
                  </a:lnTo>
                  <a:lnTo>
                    <a:pt x="2324020" y="785178"/>
                  </a:lnTo>
                  <a:lnTo>
                    <a:pt x="2339007" y="828517"/>
                  </a:lnTo>
                  <a:lnTo>
                    <a:pt x="2352366" y="872589"/>
                  </a:lnTo>
                  <a:lnTo>
                    <a:pt x="2364059" y="917360"/>
                  </a:lnTo>
                  <a:lnTo>
                    <a:pt x="2374052" y="962791"/>
                  </a:lnTo>
                  <a:lnTo>
                    <a:pt x="2382308" y="1008849"/>
                  </a:lnTo>
                  <a:lnTo>
                    <a:pt x="2388792" y="1055498"/>
                  </a:lnTo>
                  <a:lnTo>
                    <a:pt x="2393468" y="1102700"/>
                  </a:lnTo>
                  <a:lnTo>
                    <a:pt x="2396300" y="1150421"/>
                  </a:lnTo>
                  <a:lnTo>
                    <a:pt x="2397251" y="1198626"/>
                  </a:lnTo>
                  <a:lnTo>
                    <a:pt x="2396300" y="1246830"/>
                  </a:lnTo>
                  <a:lnTo>
                    <a:pt x="2393468" y="1294551"/>
                  </a:lnTo>
                  <a:lnTo>
                    <a:pt x="2388792" y="1341753"/>
                  </a:lnTo>
                  <a:lnTo>
                    <a:pt x="2382308" y="1388402"/>
                  </a:lnTo>
                  <a:lnTo>
                    <a:pt x="2374052" y="1434460"/>
                  </a:lnTo>
                  <a:lnTo>
                    <a:pt x="2364059" y="1479891"/>
                  </a:lnTo>
                  <a:lnTo>
                    <a:pt x="2352366" y="1524662"/>
                  </a:lnTo>
                  <a:lnTo>
                    <a:pt x="2339007" y="1568734"/>
                  </a:lnTo>
                  <a:lnTo>
                    <a:pt x="2324020" y="1612073"/>
                  </a:lnTo>
                  <a:lnTo>
                    <a:pt x="2307439" y="1654642"/>
                  </a:lnTo>
                  <a:lnTo>
                    <a:pt x="2289301" y="1696406"/>
                  </a:lnTo>
                  <a:lnTo>
                    <a:pt x="2269641" y="1737330"/>
                  </a:lnTo>
                  <a:lnTo>
                    <a:pt x="2248496" y="1777376"/>
                  </a:lnTo>
                  <a:lnTo>
                    <a:pt x="2225900" y="1816510"/>
                  </a:lnTo>
                  <a:lnTo>
                    <a:pt x="2201890" y="1854695"/>
                  </a:lnTo>
                  <a:lnTo>
                    <a:pt x="2176502" y="1891896"/>
                  </a:lnTo>
                  <a:lnTo>
                    <a:pt x="2149772" y="1928077"/>
                  </a:lnTo>
                  <a:lnTo>
                    <a:pt x="2121735" y="1963202"/>
                  </a:lnTo>
                  <a:lnTo>
                    <a:pt x="2092427" y="1997235"/>
                  </a:lnTo>
                  <a:lnTo>
                    <a:pt x="2061883" y="2030141"/>
                  </a:lnTo>
                  <a:lnTo>
                    <a:pt x="2030141" y="2061883"/>
                  </a:lnTo>
                  <a:lnTo>
                    <a:pt x="1997235" y="2092427"/>
                  </a:lnTo>
                  <a:lnTo>
                    <a:pt x="1963202" y="2121735"/>
                  </a:lnTo>
                  <a:lnTo>
                    <a:pt x="1928077" y="2149772"/>
                  </a:lnTo>
                  <a:lnTo>
                    <a:pt x="1891896" y="2176502"/>
                  </a:lnTo>
                  <a:lnTo>
                    <a:pt x="1854695" y="2201890"/>
                  </a:lnTo>
                  <a:lnTo>
                    <a:pt x="1816510" y="2225900"/>
                  </a:lnTo>
                  <a:lnTo>
                    <a:pt x="1777376" y="2248496"/>
                  </a:lnTo>
                  <a:lnTo>
                    <a:pt x="1737330" y="2269641"/>
                  </a:lnTo>
                  <a:lnTo>
                    <a:pt x="1696406" y="2289301"/>
                  </a:lnTo>
                  <a:lnTo>
                    <a:pt x="1654642" y="2307439"/>
                  </a:lnTo>
                  <a:lnTo>
                    <a:pt x="1612073" y="2324020"/>
                  </a:lnTo>
                  <a:lnTo>
                    <a:pt x="1568734" y="2339007"/>
                  </a:lnTo>
                  <a:lnTo>
                    <a:pt x="1524662" y="2352366"/>
                  </a:lnTo>
                  <a:lnTo>
                    <a:pt x="1479891" y="2364059"/>
                  </a:lnTo>
                  <a:lnTo>
                    <a:pt x="1434460" y="2374052"/>
                  </a:lnTo>
                  <a:lnTo>
                    <a:pt x="1388402" y="2382308"/>
                  </a:lnTo>
                  <a:lnTo>
                    <a:pt x="1341753" y="2388792"/>
                  </a:lnTo>
                  <a:lnTo>
                    <a:pt x="1294551" y="2393468"/>
                  </a:lnTo>
                  <a:lnTo>
                    <a:pt x="1246830" y="2396300"/>
                  </a:lnTo>
                  <a:lnTo>
                    <a:pt x="1198626" y="2397252"/>
                  </a:lnTo>
                  <a:lnTo>
                    <a:pt x="1150421" y="2396300"/>
                  </a:lnTo>
                  <a:lnTo>
                    <a:pt x="1102700" y="2393468"/>
                  </a:lnTo>
                  <a:lnTo>
                    <a:pt x="1055498" y="2388792"/>
                  </a:lnTo>
                  <a:lnTo>
                    <a:pt x="1008849" y="2382308"/>
                  </a:lnTo>
                  <a:lnTo>
                    <a:pt x="962791" y="2374052"/>
                  </a:lnTo>
                  <a:lnTo>
                    <a:pt x="917360" y="2364059"/>
                  </a:lnTo>
                  <a:lnTo>
                    <a:pt x="872589" y="2352366"/>
                  </a:lnTo>
                  <a:lnTo>
                    <a:pt x="828517" y="2339007"/>
                  </a:lnTo>
                  <a:lnTo>
                    <a:pt x="785178" y="2324020"/>
                  </a:lnTo>
                  <a:lnTo>
                    <a:pt x="742609" y="2307439"/>
                  </a:lnTo>
                  <a:lnTo>
                    <a:pt x="700845" y="2289301"/>
                  </a:lnTo>
                  <a:lnTo>
                    <a:pt x="659921" y="2269641"/>
                  </a:lnTo>
                  <a:lnTo>
                    <a:pt x="619875" y="2248496"/>
                  </a:lnTo>
                  <a:lnTo>
                    <a:pt x="580741" y="2225900"/>
                  </a:lnTo>
                  <a:lnTo>
                    <a:pt x="542556" y="2201890"/>
                  </a:lnTo>
                  <a:lnTo>
                    <a:pt x="505355" y="2176502"/>
                  </a:lnTo>
                  <a:lnTo>
                    <a:pt x="469174" y="2149772"/>
                  </a:lnTo>
                  <a:lnTo>
                    <a:pt x="434049" y="2121735"/>
                  </a:lnTo>
                  <a:lnTo>
                    <a:pt x="400016" y="2092427"/>
                  </a:lnTo>
                  <a:lnTo>
                    <a:pt x="367110" y="2061883"/>
                  </a:lnTo>
                  <a:lnTo>
                    <a:pt x="335368" y="2030141"/>
                  </a:lnTo>
                  <a:lnTo>
                    <a:pt x="304824" y="1997235"/>
                  </a:lnTo>
                  <a:lnTo>
                    <a:pt x="275516" y="1963202"/>
                  </a:lnTo>
                  <a:lnTo>
                    <a:pt x="247479" y="1928077"/>
                  </a:lnTo>
                  <a:lnTo>
                    <a:pt x="220749" y="1891896"/>
                  </a:lnTo>
                  <a:lnTo>
                    <a:pt x="195361" y="1854695"/>
                  </a:lnTo>
                  <a:lnTo>
                    <a:pt x="171351" y="1816510"/>
                  </a:lnTo>
                  <a:lnTo>
                    <a:pt x="148755" y="1777376"/>
                  </a:lnTo>
                  <a:lnTo>
                    <a:pt x="127610" y="1737330"/>
                  </a:lnTo>
                  <a:lnTo>
                    <a:pt x="107950" y="1696406"/>
                  </a:lnTo>
                  <a:lnTo>
                    <a:pt x="89812" y="1654642"/>
                  </a:lnTo>
                  <a:lnTo>
                    <a:pt x="73231" y="1612073"/>
                  </a:lnTo>
                  <a:lnTo>
                    <a:pt x="58244" y="1568734"/>
                  </a:lnTo>
                  <a:lnTo>
                    <a:pt x="44885" y="1524662"/>
                  </a:lnTo>
                  <a:lnTo>
                    <a:pt x="33192" y="1479891"/>
                  </a:lnTo>
                  <a:lnTo>
                    <a:pt x="23199" y="1434460"/>
                  </a:lnTo>
                  <a:lnTo>
                    <a:pt x="14943" y="1388402"/>
                  </a:lnTo>
                  <a:lnTo>
                    <a:pt x="8459" y="1341753"/>
                  </a:lnTo>
                  <a:lnTo>
                    <a:pt x="3783" y="1294551"/>
                  </a:lnTo>
                  <a:lnTo>
                    <a:pt x="951" y="1246830"/>
                  </a:lnTo>
                  <a:lnTo>
                    <a:pt x="0" y="1198626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1992" y="3776472"/>
              <a:ext cx="914400" cy="8702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3344" y="3867912"/>
              <a:ext cx="1074420" cy="687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4620" y="1927860"/>
            <a:ext cx="5954395" cy="431800"/>
          </a:xfrm>
          <a:prstGeom prst="rect">
            <a:avLst/>
          </a:prstGeom>
          <a:solidFill>
            <a:srgbClr val="ACB8C9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Server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deployment,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can: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5890" y="268350"/>
            <a:ext cx="5826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Connecting</a:t>
            </a:r>
            <a:r>
              <a:rPr sz="3200" spc="-125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Data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105" dirty="0">
                <a:solidFill>
                  <a:srgbClr val="3E3E3E"/>
                </a:solidFill>
              </a:rPr>
              <a:t>to</a:t>
            </a:r>
            <a:r>
              <a:rPr sz="3200" spc="-120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Tableau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066915" y="1198245"/>
            <a:ext cx="2208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TABLEAU</a:t>
            </a:r>
            <a:r>
              <a:rPr sz="2000" b="1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SERVER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39911" y="6841235"/>
            <a:ext cx="1158240" cy="1160145"/>
            <a:chOff x="8439911" y="6841235"/>
            <a:chExt cx="1158240" cy="1160145"/>
          </a:xfrm>
        </p:grpSpPr>
        <p:sp>
          <p:nvSpPr>
            <p:cNvPr id="7" name="object 7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1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3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1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1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1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3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1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8887" y="7046975"/>
              <a:ext cx="778764" cy="7467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33358" y="8032801"/>
            <a:ext cx="13690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through </a:t>
            </a:r>
            <a:r>
              <a:rPr sz="1400" spc="55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14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0922" y="8094370"/>
            <a:ext cx="678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3E3E3E"/>
                </a:solidFill>
                <a:latin typeface="Arial"/>
                <a:cs typeface="Arial"/>
              </a:rPr>
              <a:t>Que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1400" spc="6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76288" y="6832092"/>
            <a:ext cx="1158240" cy="1158240"/>
            <a:chOff x="6876288" y="6832092"/>
            <a:chExt cx="1158240" cy="1158240"/>
          </a:xfrm>
        </p:grpSpPr>
        <p:sp>
          <p:nvSpPr>
            <p:cNvPr id="13" name="object 13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560069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69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69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69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4784" y="6990588"/>
              <a:ext cx="839724" cy="839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188067" y="8063585"/>
            <a:ext cx="8369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cal</a:t>
            </a:r>
            <a:r>
              <a:rPr sz="1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1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03535" y="6844283"/>
            <a:ext cx="1158240" cy="1160145"/>
            <a:chOff x="10003535" y="6844283"/>
            <a:chExt cx="1158240" cy="1160145"/>
          </a:xfrm>
        </p:grpSpPr>
        <p:sp>
          <p:nvSpPr>
            <p:cNvPr id="18" name="object 18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2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4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2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2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2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4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2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97083" y="7130795"/>
              <a:ext cx="687705" cy="584200"/>
            </a:xfrm>
            <a:custGeom>
              <a:avLst/>
              <a:gdLst/>
              <a:ahLst/>
              <a:cxnLst/>
              <a:rect l="l" t="t" r="r" b="b"/>
              <a:pathLst>
                <a:path w="687704" h="584200">
                  <a:moveTo>
                    <a:pt x="241681" y="0"/>
                  </a:moveTo>
                  <a:lnTo>
                    <a:pt x="91186" y="0"/>
                  </a:lnTo>
                  <a:lnTo>
                    <a:pt x="88138" y="1015"/>
                  </a:lnTo>
                  <a:lnTo>
                    <a:pt x="85979" y="3047"/>
                  </a:lnTo>
                  <a:lnTo>
                    <a:pt x="1016" y="93344"/>
                  </a:lnTo>
                  <a:lnTo>
                    <a:pt x="0" y="96392"/>
                  </a:lnTo>
                  <a:lnTo>
                    <a:pt x="0" y="99440"/>
                  </a:lnTo>
                  <a:lnTo>
                    <a:pt x="21463" y="573404"/>
                  </a:lnTo>
                  <a:lnTo>
                    <a:pt x="21463" y="578611"/>
                  </a:lnTo>
                  <a:lnTo>
                    <a:pt x="25654" y="583691"/>
                  </a:lnTo>
                  <a:lnTo>
                    <a:pt x="679069" y="583691"/>
                  </a:lnTo>
                  <a:lnTo>
                    <a:pt x="682244" y="581659"/>
                  </a:lnTo>
                  <a:lnTo>
                    <a:pt x="686308" y="577595"/>
                  </a:lnTo>
                  <a:lnTo>
                    <a:pt x="687324" y="575436"/>
                  </a:lnTo>
                  <a:lnTo>
                    <a:pt x="687324" y="572388"/>
                  </a:lnTo>
                  <a:lnTo>
                    <a:pt x="665861" y="98424"/>
                  </a:lnTo>
                  <a:lnTo>
                    <a:pt x="665861" y="92328"/>
                  </a:lnTo>
                  <a:lnTo>
                    <a:pt x="661670" y="88264"/>
                  </a:lnTo>
                  <a:lnTo>
                    <a:pt x="339090" y="88264"/>
                  </a:lnTo>
                  <a:lnTo>
                    <a:pt x="245872" y="2031"/>
                  </a:lnTo>
                  <a:lnTo>
                    <a:pt x="241681" y="0"/>
                  </a:lnTo>
                  <a:close/>
                </a:path>
              </a:pathLst>
            </a:custGeom>
            <a:solidFill>
              <a:srgbClr val="009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19943" y="7303007"/>
              <a:ext cx="637540" cy="396240"/>
            </a:xfrm>
            <a:custGeom>
              <a:avLst/>
              <a:gdLst/>
              <a:ahLst/>
              <a:cxnLst/>
              <a:rect l="l" t="t" r="r" b="b"/>
              <a:pathLst>
                <a:path w="637540" h="396240">
                  <a:moveTo>
                    <a:pt x="619632" y="0"/>
                  </a:moveTo>
                  <a:lnTo>
                    <a:pt x="613536" y="0"/>
                  </a:lnTo>
                  <a:lnTo>
                    <a:pt x="10286" y="20447"/>
                  </a:lnTo>
                  <a:lnTo>
                    <a:pt x="5079" y="20447"/>
                  </a:lnTo>
                  <a:lnTo>
                    <a:pt x="0" y="25654"/>
                  </a:lnTo>
                  <a:lnTo>
                    <a:pt x="1015" y="30734"/>
                  </a:lnTo>
                  <a:lnTo>
                    <a:pt x="12319" y="385953"/>
                  </a:lnTo>
                  <a:lnTo>
                    <a:pt x="12319" y="392176"/>
                  </a:lnTo>
                  <a:lnTo>
                    <a:pt x="17399" y="396240"/>
                  </a:lnTo>
                  <a:lnTo>
                    <a:pt x="23495" y="396240"/>
                  </a:lnTo>
                  <a:lnTo>
                    <a:pt x="626745" y="375793"/>
                  </a:lnTo>
                  <a:lnTo>
                    <a:pt x="631951" y="375793"/>
                  </a:lnTo>
                  <a:lnTo>
                    <a:pt x="637031" y="371729"/>
                  </a:lnTo>
                  <a:lnTo>
                    <a:pt x="636015" y="365506"/>
                  </a:lnTo>
                  <a:lnTo>
                    <a:pt x="624712" y="10287"/>
                  </a:lnTo>
                  <a:lnTo>
                    <a:pt x="624712" y="4064"/>
                  </a:lnTo>
                  <a:lnTo>
                    <a:pt x="6196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42803" y="7255763"/>
              <a:ext cx="631190" cy="386080"/>
            </a:xfrm>
            <a:custGeom>
              <a:avLst/>
              <a:gdLst/>
              <a:ahLst/>
              <a:cxnLst/>
              <a:rect l="l" t="t" r="r" b="b"/>
              <a:pathLst>
                <a:path w="631190" h="386079">
                  <a:moveTo>
                    <a:pt x="10287" y="0"/>
                  </a:moveTo>
                  <a:lnTo>
                    <a:pt x="6096" y="4064"/>
                  </a:lnTo>
                  <a:lnTo>
                    <a:pt x="1016" y="366141"/>
                  </a:lnTo>
                  <a:lnTo>
                    <a:pt x="0" y="372237"/>
                  </a:lnTo>
                  <a:lnTo>
                    <a:pt x="5079" y="376301"/>
                  </a:lnTo>
                  <a:lnTo>
                    <a:pt x="620649" y="385572"/>
                  </a:lnTo>
                  <a:lnTo>
                    <a:pt x="625855" y="381508"/>
                  </a:lnTo>
                  <a:lnTo>
                    <a:pt x="630936" y="14351"/>
                  </a:lnTo>
                  <a:lnTo>
                    <a:pt x="626872" y="9271"/>
                  </a:lnTo>
                  <a:lnTo>
                    <a:pt x="620649" y="9271"/>
                  </a:lnTo>
                  <a:lnTo>
                    <a:pt x="102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39755" y="7213091"/>
              <a:ext cx="664845" cy="447040"/>
            </a:xfrm>
            <a:custGeom>
              <a:avLst/>
              <a:gdLst/>
              <a:ahLst/>
              <a:cxnLst/>
              <a:rect l="l" t="t" r="r" b="b"/>
              <a:pathLst>
                <a:path w="664845" h="447040">
                  <a:moveTo>
                    <a:pt x="55245" y="0"/>
                  </a:moveTo>
                  <a:lnTo>
                    <a:pt x="49022" y="0"/>
                  </a:lnTo>
                  <a:lnTo>
                    <a:pt x="43942" y="4063"/>
                  </a:lnTo>
                  <a:lnTo>
                    <a:pt x="43942" y="9143"/>
                  </a:lnTo>
                  <a:lnTo>
                    <a:pt x="1016" y="361695"/>
                  </a:lnTo>
                  <a:lnTo>
                    <a:pt x="0" y="366775"/>
                  </a:lnTo>
                  <a:lnTo>
                    <a:pt x="4064" y="371982"/>
                  </a:lnTo>
                  <a:lnTo>
                    <a:pt x="10160" y="372998"/>
                  </a:lnTo>
                  <a:lnTo>
                    <a:pt x="609219" y="445515"/>
                  </a:lnTo>
                  <a:lnTo>
                    <a:pt x="615442" y="446531"/>
                  </a:lnTo>
                  <a:lnTo>
                    <a:pt x="620522" y="442467"/>
                  </a:lnTo>
                  <a:lnTo>
                    <a:pt x="620522" y="436371"/>
                  </a:lnTo>
                  <a:lnTo>
                    <a:pt x="663448" y="83819"/>
                  </a:lnTo>
                  <a:lnTo>
                    <a:pt x="664464" y="78739"/>
                  </a:lnTo>
                  <a:lnTo>
                    <a:pt x="660400" y="73532"/>
                  </a:lnTo>
                  <a:lnTo>
                    <a:pt x="654176" y="72516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16895" y="7182611"/>
              <a:ext cx="749935" cy="532130"/>
            </a:xfrm>
            <a:custGeom>
              <a:avLst/>
              <a:gdLst/>
              <a:ahLst/>
              <a:cxnLst/>
              <a:rect l="l" t="t" r="r" b="b"/>
              <a:pathLst>
                <a:path w="749934" h="532129">
                  <a:moveTo>
                    <a:pt x="741552" y="0"/>
                  </a:moveTo>
                  <a:lnTo>
                    <a:pt x="414908" y="0"/>
                  </a:lnTo>
                  <a:lnTo>
                    <a:pt x="410718" y="2032"/>
                  </a:lnTo>
                  <a:lnTo>
                    <a:pt x="318515" y="88138"/>
                  </a:lnTo>
                  <a:lnTo>
                    <a:pt x="89153" y="88138"/>
                  </a:lnTo>
                  <a:lnTo>
                    <a:pt x="84962" y="92202"/>
                  </a:lnTo>
                  <a:lnTo>
                    <a:pt x="83947" y="96393"/>
                  </a:lnTo>
                  <a:lnTo>
                    <a:pt x="1015" y="518541"/>
                  </a:lnTo>
                  <a:lnTo>
                    <a:pt x="0" y="521589"/>
                  </a:lnTo>
                  <a:lnTo>
                    <a:pt x="1015" y="525780"/>
                  </a:lnTo>
                  <a:lnTo>
                    <a:pt x="5079" y="529844"/>
                  </a:lnTo>
                  <a:lnTo>
                    <a:pt x="8254" y="531876"/>
                  </a:lnTo>
                  <a:lnTo>
                    <a:pt x="660653" y="531876"/>
                  </a:lnTo>
                  <a:lnTo>
                    <a:pt x="665860" y="527812"/>
                  </a:lnTo>
                  <a:lnTo>
                    <a:pt x="665860" y="522605"/>
                  </a:lnTo>
                  <a:lnTo>
                    <a:pt x="748792" y="11303"/>
                  </a:lnTo>
                  <a:lnTo>
                    <a:pt x="749807" y="9271"/>
                  </a:lnTo>
                  <a:lnTo>
                    <a:pt x="748792" y="6096"/>
                  </a:lnTo>
                  <a:lnTo>
                    <a:pt x="746759" y="3048"/>
                  </a:lnTo>
                  <a:lnTo>
                    <a:pt x="744727" y="1016"/>
                  </a:lnTo>
                  <a:lnTo>
                    <a:pt x="741552" y="0"/>
                  </a:lnTo>
                  <a:close/>
                </a:path>
              </a:pathLst>
            </a:custGeom>
            <a:solidFill>
              <a:srgbClr val="00B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16895" y="7555991"/>
              <a:ext cx="690880" cy="158750"/>
            </a:xfrm>
            <a:custGeom>
              <a:avLst/>
              <a:gdLst/>
              <a:ahLst/>
              <a:cxnLst/>
              <a:rect l="l" t="t" r="r" b="b"/>
              <a:pathLst>
                <a:path w="690879" h="158750">
                  <a:moveTo>
                    <a:pt x="690372" y="0"/>
                  </a:moveTo>
                  <a:lnTo>
                    <a:pt x="1015" y="145160"/>
                  </a:lnTo>
                  <a:lnTo>
                    <a:pt x="0" y="148208"/>
                  </a:lnTo>
                  <a:lnTo>
                    <a:pt x="1015" y="152272"/>
                  </a:lnTo>
                  <a:lnTo>
                    <a:pt x="3048" y="154431"/>
                  </a:lnTo>
                  <a:lnTo>
                    <a:pt x="5079" y="156463"/>
                  </a:lnTo>
                  <a:lnTo>
                    <a:pt x="8254" y="158495"/>
                  </a:lnTo>
                  <a:lnTo>
                    <a:pt x="660653" y="158495"/>
                  </a:lnTo>
                  <a:lnTo>
                    <a:pt x="665733" y="154431"/>
                  </a:lnTo>
                  <a:lnTo>
                    <a:pt x="665733" y="149224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00B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06948" y="8094370"/>
            <a:ext cx="12630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 algn="just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sources </a:t>
            </a: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published </a:t>
            </a:r>
            <a:r>
              <a:rPr sz="1400" spc="8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Ta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b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3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14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E3E3E"/>
                </a:solidFill>
                <a:latin typeface="Arial"/>
                <a:cs typeface="Arial"/>
              </a:rPr>
              <a:t>Ser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v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10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350764" y="6832092"/>
            <a:ext cx="1158240" cy="1158240"/>
            <a:chOff x="5350764" y="6832092"/>
            <a:chExt cx="1158240" cy="1158240"/>
          </a:xfrm>
        </p:grpSpPr>
        <p:sp>
          <p:nvSpPr>
            <p:cNvPr id="28" name="object 28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560070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70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70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70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4020" y="7206996"/>
              <a:ext cx="426720" cy="4069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8360" y="7263384"/>
              <a:ext cx="457200" cy="29260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033517" y="2735072"/>
            <a:ext cx="7780020" cy="180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240" indent="-342900">
              <a:lnSpc>
                <a:spcPct val="100000"/>
              </a:lnSpc>
              <a:spcBef>
                <a:spcPts val="95"/>
              </a:spcBef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post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access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sources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published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instance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connect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“live”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generate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extract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SzPct val="81818"/>
              <a:buChar char="•"/>
              <a:tabLst>
                <a:tab pos="354965" algn="l"/>
                <a:tab pos="355600" algn="l"/>
              </a:tabLst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schedule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automatic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extract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refreshes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3435" y="4370908"/>
            <a:ext cx="10753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solidFill>
                  <a:schemeClr val="tx2">
                    <a:lumMod val="75000"/>
                  </a:schemeClr>
                </a:solidFill>
              </a:rPr>
              <a:t>Demo—Connecting</a:t>
            </a:r>
            <a:r>
              <a:rPr spc="-7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25" dirty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spc="-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1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pc="-9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spc="-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spc="-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</a:rPr>
              <a:t>Through</a:t>
            </a:r>
            <a:r>
              <a:rPr spc="-8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tx2">
                    <a:lumMod val="75000"/>
                  </a:schemeClr>
                </a:solidFill>
              </a:rPr>
              <a:t>Tableau</a:t>
            </a:r>
            <a:r>
              <a:rPr spc="-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</a:rPr>
              <a:t>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08" y="4042435"/>
            <a:ext cx="5871845" cy="103314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spc="-13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Connections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b="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b="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1:</a:t>
            </a:r>
            <a:r>
              <a:rPr b="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Preparing</a:t>
            </a:r>
            <a:r>
              <a:rPr b="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b="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1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for</a:t>
            </a:r>
            <a:r>
              <a:rPr b="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34411" y="3096767"/>
            <a:ext cx="11366500" cy="966469"/>
            <a:chOff x="2534411" y="3096767"/>
            <a:chExt cx="11366500" cy="966469"/>
          </a:xfrm>
        </p:grpSpPr>
        <p:sp>
          <p:nvSpPr>
            <p:cNvPr id="3" name="object 3"/>
            <p:cNvSpPr/>
            <p:nvPr/>
          </p:nvSpPr>
          <p:spPr>
            <a:xfrm>
              <a:off x="2544317" y="3106673"/>
              <a:ext cx="11346180" cy="946785"/>
            </a:xfrm>
            <a:custGeom>
              <a:avLst/>
              <a:gdLst/>
              <a:ahLst/>
              <a:cxnLst/>
              <a:rect l="l" t="t" r="r" b="b"/>
              <a:pathLst>
                <a:path w="11346180" h="946785">
                  <a:moveTo>
                    <a:pt x="11188445" y="0"/>
                  </a:moveTo>
                  <a:lnTo>
                    <a:pt x="157733" y="0"/>
                  </a:lnTo>
                  <a:lnTo>
                    <a:pt x="107874" y="8040"/>
                  </a:lnTo>
                  <a:lnTo>
                    <a:pt x="64574" y="30431"/>
                  </a:lnTo>
                  <a:lnTo>
                    <a:pt x="30431" y="64574"/>
                  </a:lnTo>
                  <a:lnTo>
                    <a:pt x="8040" y="107874"/>
                  </a:lnTo>
                  <a:lnTo>
                    <a:pt x="0" y="157734"/>
                  </a:lnTo>
                  <a:lnTo>
                    <a:pt x="0" y="788670"/>
                  </a:lnTo>
                  <a:lnTo>
                    <a:pt x="8040" y="838529"/>
                  </a:lnTo>
                  <a:lnTo>
                    <a:pt x="30431" y="881829"/>
                  </a:lnTo>
                  <a:lnTo>
                    <a:pt x="64574" y="915972"/>
                  </a:lnTo>
                  <a:lnTo>
                    <a:pt x="107874" y="938363"/>
                  </a:lnTo>
                  <a:lnTo>
                    <a:pt x="157733" y="946403"/>
                  </a:lnTo>
                  <a:lnTo>
                    <a:pt x="11188445" y="946403"/>
                  </a:lnTo>
                  <a:lnTo>
                    <a:pt x="11238305" y="938363"/>
                  </a:lnTo>
                  <a:lnTo>
                    <a:pt x="11281605" y="915972"/>
                  </a:lnTo>
                  <a:lnTo>
                    <a:pt x="11315748" y="881829"/>
                  </a:lnTo>
                  <a:lnTo>
                    <a:pt x="11338139" y="838529"/>
                  </a:lnTo>
                  <a:lnTo>
                    <a:pt x="11346180" y="788670"/>
                  </a:lnTo>
                  <a:lnTo>
                    <a:pt x="11346180" y="157734"/>
                  </a:lnTo>
                  <a:lnTo>
                    <a:pt x="11338139" y="107874"/>
                  </a:lnTo>
                  <a:lnTo>
                    <a:pt x="11315748" y="64574"/>
                  </a:lnTo>
                  <a:lnTo>
                    <a:pt x="11281605" y="30431"/>
                  </a:lnTo>
                  <a:lnTo>
                    <a:pt x="11238305" y="8040"/>
                  </a:lnTo>
                  <a:lnTo>
                    <a:pt x="11188445" y="0"/>
                  </a:lnTo>
                  <a:close/>
                </a:path>
              </a:pathLst>
            </a:custGeom>
            <a:solidFill>
              <a:srgbClr val="F5F8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44317" y="3106673"/>
              <a:ext cx="11346180" cy="946785"/>
            </a:xfrm>
            <a:custGeom>
              <a:avLst/>
              <a:gdLst/>
              <a:ahLst/>
              <a:cxnLst/>
              <a:rect l="l" t="t" r="r" b="b"/>
              <a:pathLst>
                <a:path w="11346180" h="946785">
                  <a:moveTo>
                    <a:pt x="0" y="157734"/>
                  </a:moveTo>
                  <a:lnTo>
                    <a:pt x="8040" y="107874"/>
                  </a:lnTo>
                  <a:lnTo>
                    <a:pt x="30431" y="64574"/>
                  </a:lnTo>
                  <a:lnTo>
                    <a:pt x="64574" y="30431"/>
                  </a:lnTo>
                  <a:lnTo>
                    <a:pt x="107874" y="8040"/>
                  </a:lnTo>
                  <a:lnTo>
                    <a:pt x="157733" y="0"/>
                  </a:lnTo>
                  <a:lnTo>
                    <a:pt x="11188445" y="0"/>
                  </a:lnTo>
                  <a:lnTo>
                    <a:pt x="11238305" y="8040"/>
                  </a:lnTo>
                  <a:lnTo>
                    <a:pt x="11281605" y="30431"/>
                  </a:lnTo>
                  <a:lnTo>
                    <a:pt x="11315748" y="64574"/>
                  </a:lnTo>
                  <a:lnTo>
                    <a:pt x="11338139" y="107874"/>
                  </a:lnTo>
                  <a:lnTo>
                    <a:pt x="11346180" y="157734"/>
                  </a:lnTo>
                  <a:lnTo>
                    <a:pt x="11346180" y="788670"/>
                  </a:lnTo>
                  <a:lnTo>
                    <a:pt x="11338139" y="838529"/>
                  </a:lnTo>
                  <a:lnTo>
                    <a:pt x="11315748" y="881829"/>
                  </a:lnTo>
                  <a:lnTo>
                    <a:pt x="11281605" y="915972"/>
                  </a:lnTo>
                  <a:lnTo>
                    <a:pt x="11238305" y="938363"/>
                  </a:lnTo>
                  <a:lnTo>
                    <a:pt x="11188445" y="946403"/>
                  </a:lnTo>
                  <a:lnTo>
                    <a:pt x="157733" y="946403"/>
                  </a:lnTo>
                  <a:lnTo>
                    <a:pt x="107874" y="938363"/>
                  </a:lnTo>
                  <a:lnTo>
                    <a:pt x="64574" y="915972"/>
                  </a:lnTo>
                  <a:lnTo>
                    <a:pt x="30431" y="881829"/>
                  </a:lnTo>
                  <a:lnTo>
                    <a:pt x="8040" y="838529"/>
                  </a:lnTo>
                  <a:lnTo>
                    <a:pt x="0" y="788670"/>
                  </a:lnTo>
                  <a:lnTo>
                    <a:pt x="0" y="157734"/>
                  </a:lnTo>
                  <a:close/>
                </a:path>
              </a:pathLst>
            </a:custGeom>
            <a:ln w="1981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31922" y="3216401"/>
            <a:ext cx="10565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create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connection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3E3E3E"/>
                </a:solidFill>
                <a:latin typeface="Arial"/>
                <a:cs typeface="Arial"/>
              </a:rPr>
              <a:t>SQL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such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MySQL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Microsoft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3E3E3E"/>
                </a:solidFill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Server.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5890" y="268350"/>
            <a:ext cx="5826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Connecting</a:t>
            </a:r>
            <a:r>
              <a:rPr sz="3200" spc="-125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Data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105" dirty="0">
                <a:solidFill>
                  <a:srgbClr val="3E3E3E"/>
                </a:solidFill>
              </a:rPr>
              <a:t>to</a:t>
            </a:r>
            <a:r>
              <a:rPr sz="3200" spc="-120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Tableau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335139" y="1198245"/>
            <a:ext cx="1671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SQ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L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7E7E7E"/>
                </a:solidFill>
                <a:latin typeface="Tahoma"/>
                <a:cs typeface="Tahoma"/>
              </a:rPr>
              <a:t>Q</a:t>
            </a:r>
            <a:r>
              <a:rPr sz="2000" b="1" spc="35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150" dirty="0">
                <a:solidFill>
                  <a:srgbClr val="7E7E7E"/>
                </a:solidFill>
                <a:latin typeface="Tahoma"/>
                <a:cs typeface="Tahoma"/>
              </a:rPr>
              <a:t>ERIES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39911" y="6841235"/>
            <a:ext cx="1158240" cy="1160145"/>
            <a:chOff x="8439911" y="6841235"/>
            <a:chExt cx="1158240" cy="1160145"/>
          </a:xfrm>
        </p:grpSpPr>
        <p:sp>
          <p:nvSpPr>
            <p:cNvPr id="10" name="object 10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1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3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1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1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1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3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1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8887" y="7046975"/>
              <a:ext cx="778764" cy="7467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33358" y="8032801"/>
            <a:ext cx="13690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through </a:t>
            </a:r>
            <a:r>
              <a:rPr sz="1400" spc="55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14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0922" y="8094370"/>
            <a:ext cx="678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3E3E3E"/>
                </a:solidFill>
                <a:latin typeface="Arial"/>
                <a:cs typeface="Arial"/>
              </a:rPr>
              <a:t>Que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1400" spc="6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76288" y="6832092"/>
            <a:ext cx="1158240" cy="1158240"/>
            <a:chOff x="6876288" y="6832092"/>
            <a:chExt cx="1158240" cy="1158240"/>
          </a:xfrm>
        </p:grpSpPr>
        <p:sp>
          <p:nvSpPr>
            <p:cNvPr id="16" name="object 16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560069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69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69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69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69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4784" y="6990588"/>
              <a:ext cx="839724" cy="8397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188067" y="8063585"/>
            <a:ext cx="8369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cal</a:t>
            </a:r>
            <a:r>
              <a:rPr sz="1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1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003535" y="6844283"/>
            <a:ext cx="1158240" cy="1160145"/>
            <a:chOff x="10003535" y="6844283"/>
            <a:chExt cx="1158240" cy="1160145"/>
          </a:xfrm>
        </p:grpSpPr>
        <p:sp>
          <p:nvSpPr>
            <p:cNvPr id="21" name="object 21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2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4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2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2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2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4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2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97083" y="7130795"/>
              <a:ext cx="687705" cy="584200"/>
            </a:xfrm>
            <a:custGeom>
              <a:avLst/>
              <a:gdLst/>
              <a:ahLst/>
              <a:cxnLst/>
              <a:rect l="l" t="t" r="r" b="b"/>
              <a:pathLst>
                <a:path w="687704" h="584200">
                  <a:moveTo>
                    <a:pt x="241681" y="0"/>
                  </a:moveTo>
                  <a:lnTo>
                    <a:pt x="91186" y="0"/>
                  </a:lnTo>
                  <a:lnTo>
                    <a:pt x="88138" y="1015"/>
                  </a:lnTo>
                  <a:lnTo>
                    <a:pt x="85979" y="3047"/>
                  </a:lnTo>
                  <a:lnTo>
                    <a:pt x="1016" y="93344"/>
                  </a:lnTo>
                  <a:lnTo>
                    <a:pt x="0" y="96392"/>
                  </a:lnTo>
                  <a:lnTo>
                    <a:pt x="0" y="99440"/>
                  </a:lnTo>
                  <a:lnTo>
                    <a:pt x="21463" y="573404"/>
                  </a:lnTo>
                  <a:lnTo>
                    <a:pt x="21463" y="578611"/>
                  </a:lnTo>
                  <a:lnTo>
                    <a:pt x="25654" y="583691"/>
                  </a:lnTo>
                  <a:lnTo>
                    <a:pt x="679069" y="583691"/>
                  </a:lnTo>
                  <a:lnTo>
                    <a:pt x="682244" y="581659"/>
                  </a:lnTo>
                  <a:lnTo>
                    <a:pt x="686308" y="577595"/>
                  </a:lnTo>
                  <a:lnTo>
                    <a:pt x="687324" y="575436"/>
                  </a:lnTo>
                  <a:lnTo>
                    <a:pt x="687324" y="572388"/>
                  </a:lnTo>
                  <a:lnTo>
                    <a:pt x="665861" y="98424"/>
                  </a:lnTo>
                  <a:lnTo>
                    <a:pt x="665861" y="92328"/>
                  </a:lnTo>
                  <a:lnTo>
                    <a:pt x="661670" y="88264"/>
                  </a:lnTo>
                  <a:lnTo>
                    <a:pt x="339090" y="88264"/>
                  </a:lnTo>
                  <a:lnTo>
                    <a:pt x="245872" y="2031"/>
                  </a:lnTo>
                  <a:lnTo>
                    <a:pt x="241681" y="0"/>
                  </a:lnTo>
                  <a:close/>
                </a:path>
              </a:pathLst>
            </a:custGeom>
            <a:solidFill>
              <a:srgbClr val="009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19943" y="7303007"/>
              <a:ext cx="637540" cy="396240"/>
            </a:xfrm>
            <a:custGeom>
              <a:avLst/>
              <a:gdLst/>
              <a:ahLst/>
              <a:cxnLst/>
              <a:rect l="l" t="t" r="r" b="b"/>
              <a:pathLst>
                <a:path w="637540" h="396240">
                  <a:moveTo>
                    <a:pt x="619632" y="0"/>
                  </a:moveTo>
                  <a:lnTo>
                    <a:pt x="613536" y="0"/>
                  </a:lnTo>
                  <a:lnTo>
                    <a:pt x="10286" y="20447"/>
                  </a:lnTo>
                  <a:lnTo>
                    <a:pt x="5079" y="20447"/>
                  </a:lnTo>
                  <a:lnTo>
                    <a:pt x="0" y="25654"/>
                  </a:lnTo>
                  <a:lnTo>
                    <a:pt x="1015" y="30734"/>
                  </a:lnTo>
                  <a:lnTo>
                    <a:pt x="12319" y="385953"/>
                  </a:lnTo>
                  <a:lnTo>
                    <a:pt x="12319" y="392176"/>
                  </a:lnTo>
                  <a:lnTo>
                    <a:pt x="17399" y="396240"/>
                  </a:lnTo>
                  <a:lnTo>
                    <a:pt x="23495" y="396240"/>
                  </a:lnTo>
                  <a:lnTo>
                    <a:pt x="626745" y="375793"/>
                  </a:lnTo>
                  <a:lnTo>
                    <a:pt x="631951" y="375793"/>
                  </a:lnTo>
                  <a:lnTo>
                    <a:pt x="637031" y="371729"/>
                  </a:lnTo>
                  <a:lnTo>
                    <a:pt x="636015" y="365506"/>
                  </a:lnTo>
                  <a:lnTo>
                    <a:pt x="624712" y="10287"/>
                  </a:lnTo>
                  <a:lnTo>
                    <a:pt x="624712" y="4064"/>
                  </a:lnTo>
                  <a:lnTo>
                    <a:pt x="6196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42803" y="7255763"/>
              <a:ext cx="631190" cy="386080"/>
            </a:xfrm>
            <a:custGeom>
              <a:avLst/>
              <a:gdLst/>
              <a:ahLst/>
              <a:cxnLst/>
              <a:rect l="l" t="t" r="r" b="b"/>
              <a:pathLst>
                <a:path w="631190" h="386079">
                  <a:moveTo>
                    <a:pt x="10287" y="0"/>
                  </a:moveTo>
                  <a:lnTo>
                    <a:pt x="6096" y="4064"/>
                  </a:lnTo>
                  <a:lnTo>
                    <a:pt x="1016" y="366141"/>
                  </a:lnTo>
                  <a:lnTo>
                    <a:pt x="0" y="372237"/>
                  </a:lnTo>
                  <a:lnTo>
                    <a:pt x="5079" y="376301"/>
                  </a:lnTo>
                  <a:lnTo>
                    <a:pt x="620649" y="385572"/>
                  </a:lnTo>
                  <a:lnTo>
                    <a:pt x="625855" y="381508"/>
                  </a:lnTo>
                  <a:lnTo>
                    <a:pt x="630936" y="14351"/>
                  </a:lnTo>
                  <a:lnTo>
                    <a:pt x="626872" y="9271"/>
                  </a:lnTo>
                  <a:lnTo>
                    <a:pt x="620649" y="9271"/>
                  </a:lnTo>
                  <a:lnTo>
                    <a:pt x="102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39755" y="7213091"/>
              <a:ext cx="664845" cy="447040"/>
            </a:xfrm>
            <a:custGeom>
              <a:avLst/>
              <a:gdLst/>
              <a:ahLst/>
              <a:cxnLst/>
              <a:rect l="l" t="t" r="r" b="b"/>
              <a:pathLst>
                <a:path w="664845" h="447040">
                  <a:moveTo>
                    <a:pt x="55245" y="0"/>
                  </a:moveTo>
                  <a:lnTo>
                    <a:pt x="49022" y="0"/>
                  </a:lnTo>
                  <a:lnTo>
                    <a:pt x="43942" y="4063"/>
                  </a:lnTo>
                  <a:lnTo>
                    <a:pt x="43942" y="9143"/>
                  </a:lnTo>
                  <a:lnTo>
                    <a:pt x="1016" y="361695"/>
                  </a:lnTo>
                  <a:lnTo>
                    <a:pt x="0" y="366775"/>
                  </a:lnTo>
                  <a:lnTo>
                    <a:pt x="4064" y="371982"/>
                  </a:lnTo>
                  <a:lnTo>
                    <a:pt x="10160" y="372998"/>
                  </a:lnTo>
                  <a:lnTo>
                    <a:pt x="609219" y="445515"/>
                  </a:lnTo>
                  <a:lnTo>
                    <a:pt x="615442" y="446531"/>
                  </a:lnTo>
                  <a:lnTo>
                    <a:pt x="620522" y="442467"/>
                  </a:lnTo>
                  <a:lnTo>
                    <a:pt x="620522" y="436371"/>
                  </a:lnTo>
                  <a:lnTo>
                    <a:pt x="663448" y="83819"/>
                  </a:lnTo>
                  <a:lnTo>
                    <a:pt x="664464" y="78739"/>
                  </a:lnTo>
                  <a:lnTo>
                    <a:pt x="660400" y="73532"/>
                  </a:lnTo>
                  <a:lnTo>
                    <a:pt x="654176" y="72516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16895" y="7182611"/>
              <a:ext cx="749935" cy="532130"/>
            </a:xfrm>
            <a:custGeom>
              <a:avLst/>
              <a:gdLst/>
              <a:ahLst/>
              <a:cxnLst/>
              <a:rect l="l" t="t" r="r" b="b"/>
              <a:pathLst>
                <a:path w="749934" h="532129">
                  <a:moveTo>
                    <a:pt x="741552" y="0"/>
                  </a:moveTo>
                  <a:lnTo>
                    <a:pt x="414908" y="0"/>
                  </a:lnTo>
                  <a:lnTo>
                    <a:pt x="410718" y="2032"/>
                  </a:lnTo>
                  <a:lnTo>
                    <a:pt x="318515" y="88138"/>
                  </a:lnTo>
                  <a:lnTo>
                    <a:pt x="89153" y="88138"/>
                  </a:lnTo>
                  <a:lnTo>
                    <a:pt x="84962" y="92202"/>
                  </a:lnTo>
                  <a:lnTo>
                    <a:pt x="83947" y="96393"/>
                  </a:lnTo>
                  <a:lnTo>
                    <a:pt x="1015" y="518541"/>
                  </a:lnTo>
                  <a:lnTo>
                    <a:pt x="0" y="521589"/>
                  </a:lnTo>
                  <a:lnTo>
                    <a:pt x="1015" y="525780"/>
                  </a:lnTo>
                  <a:lnTo>
                    <a:pt x="5079" y="529844"/>
                  </a:lnTo>
                  <a:lnTo>
                    <a:pt x="8254" y="531876"/>
                  </a:lnTo>
                  <a:lnTo>
                    <a:pt x="660653" y="531876"/>
                  </a:lnTo>
                  <a:lnTo>
                    <a:pt x="665860" y="527812"/>
                  </a:lnTo>
                  <a:lnTo>
                    <a:pt x="665860" y="522605"/>
                  </a:lnTo>
                  <a:lnTo>
                    <a:pt x="748792" y="11303"/>
                  </a:lnTo>
                  <a:lnTo>
                    <a:pt x="749807" y="9271"/>
                  </a:lnTo>
                  <a:lnTo>
                    <a:pt x="748792" y="6096"/>
                  </a:lnTo>
                  <a:lnTo>
                    <a:pt x="746759" y="3048"/>
                  </a:lnTo>
                  <a:lnTo>
                    <a:pt x="744727" y="1016"/>
                  </a:lnTo>
                  <a:lnTo>
                    <a:pt x="741552" y="0"/>
                  </a:lnTo>
                  <a:close/>
                </a:path>
              </a:pathLst>
            </a:custGeom>
            <a:solidFill>
              <a:srgbClr val="00B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16895" y="7555991"/>
              <a:ext cx="690880" cy="158750"/>
            </a:xfrm>
            <a:custGeom>
              <a:avLst/>
              <a:gdLst/>
              <a:ahLst/>
              <a:cxnLst/>
              <a:rect l="l" t="t" r="r" b="b"/>
              <a:pathLst>
                <a:path w="690879" h="158750">
                  <a:moveTo>
                    <a:pt x="690372" y="0"/>
                  </a:moveTo>
                  <a:lnTo>
                    <a:pt x="1015" y="145160"/>
                  </a:lnTo>
                  <a:lnTo>
                    <a:pt x="0" y="148208"/>
                  </a:lnTo>
                  <a:lnTo>
                    <a:pt x="1015" y="152272"/>
                  </a:lnTo>
                  <a:lnTo>
                    <a:pt x="3048" y="154431"/>
                  </a:lnTo>
                  <a:lnTo>
                    <a:pt x="5079" y="156463"/>
                  </a:lnTo>
                  <a:lnTo>
                    <a:pt x="8254" y="158495"/>
                  </a:lnTo>
                  <a:lnTo>
                    <a:pt x="660653" y="158495"/>
                  </a:lnTo>
                  <a:lnTo>
                    <a:pt x="665733" y="154431"/>
                  </a:lnTo>
                  <a:lnTo>
                    <a:pt x="665733" y="149224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00B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6948" y="8094370"/>
            <a:ext cx="12630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 algn="just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sources </a:t>
            </a: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published </a:t>
            </a:r>
            <a:r>
              <a:rPr sz="1400" spc="8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Ta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b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3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14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E3E3E"/>
                </a:solidFill>
                <a:latin typeface="Arial"/>
                <a:cs typeface="Arial"/>
              </a:rPr>
              <a:t>Ser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v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10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50764" y="6832092"/>
            <a:ext cx="1158240" cy="1158240"/>
            <a:chOff x="5350764" y="6832092"/>
            <a:chExt cx="1158240" cy="1158240"/>
          </a:xfrm>
        </p:grpSpPr>
        <p:sp>
          <p:nvSpPr>
            <p:cNvPr id="31" name="object 31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560070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70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70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70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4020" y="7206996"/>
              <a:ext cx="426720" cy="4069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8360" y="7263384"/>
              <a:ext cx="457200" cy="292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4608" y="3136392"/>
            <a:ext cx="14191615" cy="789940"/>
            <a:chOff x="1054608" y="3136392"/>
            <a:chExt cx="14191615" cy="789940"/>
          </a:xfrm>
        </p:grpSpPr>
        <p:sp>
          <p:nvSpPr>
            <p:cNvPr id="3" name="object 3"/>
            <p:cNvSpPr/>
            <p:nvPr/>
          </p:nvSpPr>
          <p:spPr>
            <a:xfrm>
              <a:off x="1064514" y="3146298"/>
              <a:ext cx="14171930" cy="769620"/>
            </a:xfrm>
            <a:custGeom>
              <a:avLst/>
              <a:gdLst/>
              <a:ahLst/>
              <a:cxnLst/>
              <a:rect l="l" t="t" r="r" b="b"/>
              <a:pathLst>
                <a:path w="14171930" h="769620">
                  <a:moveTo>
                    <a:pt x="14171676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14171676" y="769620"/>
                  </a:lnTo>
                  <a:lnTo>
                    <a:pt x="14171676" y="0"/>
                  </a:lnTo>
                  <a:close/>
                </a:path>
              </a:pathLst>
            </a:custGeom>
            <a:solidFill>
              <a:srgbClr val="F5F8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4514" y="3146298"/>
              <a:ext cx="14171930" cy="769620"/>
            </a:xfrm>
            <a:custGeom>
              <a:avLst/>
              <a:gdLst/>
              <a:ahLst/>
              <a:cxnLst/>
              <a:rect l="l" t="t" r="r" b="b"/>
              <a:pathLst>
                <a:path w="14171930" h="769620">
                  <a:moveTo>
                    <a:pt x="0" y="769620"/>
                  </a:moveTo>
                  <a:lnTo>
                    <a:pt x="14171676" y="769620"/>
                  </a:lnTo>
                  <a:lnTo>
                    <a:pt x="14171676" y="0"/>
                  </a:lnTo>
                  <a:lnTo>
                    <a:pt x="0" y="0"/>
                  </a:lnTo>
                  <a:lnTo>
                    <a:pt x="0" y="769620"/>
                  </a:lnTo>
                  <a:close/>
                </a:path>
              </a:pathLst>
            </a:custGeom>
            <a:ln w="19811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2491" y="3002870"/>
            <a:ext cx="13761085" cy="9398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Tableau,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connect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applications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such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Google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Analytics,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Market,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Salesforce,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others.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other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applications,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includes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wizard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building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custom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web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connectors.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5890" y="268350"/>
            <a:ext cx="5826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Connecting</a:t>
            </a:r>
            <a:r>
              <a:rPr sz="3200" spc="-125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Data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105" dirty="0">
                <a:solidFill>
                  <a:srgbClr val="3E3E3E"/>
                </a:solidFill>
              </a:rPr>
              <a:t>to</a:t>
            </a:r>
            <a:r>
              <a:rPr sz="3200" spc="-120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Tableau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568185" y="1198245"/>
            <a:ext cx="3207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0" dirty="0">
                <a:solidFill>
                  <a:srgbClr val="7E7E7E"/>
                </a:solidFill>
                <a:latin typeface="Tahoma"/>
                <a:cs typeface="Tahoma"/>
              </a:rPr>
              <a:t>W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EB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7E7E7E"/>
                </a:solidFill>
                <a:latin typeface="Tahoma"/>
                <a:cs typeface="Tahoma"/>
              </a:rPr>
              <a:t>CO</a:t>
            </a:r>
            <a:r>
              <a:rPr sz="2000" b="1" spc="4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NECTORS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39911" y="6841235"/>
            <a:ext cx="1158240" cy="1160145"/>
            <a:chOff x="8439911" y="6841235"/>
            <a:chExt cx="1158240" cy="1160145"/>
          </a:xfrm>
        </p:grpSpPr>
        <p:sp>
          <p:nvSpPr>
            <p:cNvPr id="10" name="object 10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1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3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1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1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1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3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1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8887" y="7046975"/>
              <a:ext cx="778764" cy="7467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33358" y="8032801"/>
            <a:ext cx="13690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through </a:t>
            </a:r>
            <a:r>
              <a:rPr sz="1400" spc="55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14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0922" y="8094370"/>
            <a:ext cx="678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3E3E3E"/>
                </a:solidFill>
                <a:latin typeface="Arial"/>
                <a:cs typeface="Arial"/>
              </a:rPr>
              <a:t>Que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1400" spc="6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76288" y="6832092"/>
            <a:ext cx="1158240" cy="1158240"/>
            <a:chOff x="6876288" y="6832092"/>
            <a:chExt cx="1158240" cy="1158240"/>
          </a:xfrm>
        </p:grpSpPr>
        <p:sp>
          <p:nvSpPr>
            <p:cNvPr id="16" name="object 16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560069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69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69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69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4784" y="6990588"/>
              <a:ext cx="839724" cy="8397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188067" y="8063585"/>
            <a:ext cx="8369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cal</a:t>
            </a:r>
            <a:r>
              <a:rPr sz="1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1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003535" y="6844283"/>
            <a:ext cx="1158240" cy="1160145"/>
            <a:chOff x="10003535" y="6844283"/>
            <a:chExt cx="1158240" cy="1160145"/>
          </a:xfrm>
        </p:grpSpPr>
        <p:sp>
          <p:nvSpPr>
            <p:cNvPr id="21" name="object 21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2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4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2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2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2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4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2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97083" y="7130795"/>
              <a:ext cx="687705" cy="584200"/>
            </a:xfrm>
            <a:custGeom>
              <a:avLst/>
              <a:gdLst/>
              <a:ahLst/>
              <a:cxnLst/>
              <a:rect l="l" t="t" r="r" b="b"/>
              <a:pathLst>
                <a:path w="687704" h="584200">
                  <a:moveTo>
                    <a:pt x="241681" y="0"/>
                  </a:moveTo>
                  <a:lnTo>
                    <a:pt x="91186" y="0"/>
                  </a:lnTo>
                  <a:lnTo>
                    <a:pt x="88138" y="1015"/>
                  </a:lnTo>
                  <a:lnTo>
                    <a:pt x="85979" y="3047"/>
                  </a:lnTo>
                  <a:lnTo>
                    <a:pt x="1016" y="93344"/>
                  </a:lnTo>
                  <a:lnTo>
                    <a:pt x="0" y="96392"/>
                  </a:lnTo>
                  <a:lnTo>
                    <a:pt x="0" y="99440"/>
                  </a:lnTo>
                  <a:lnTo>
                    <a:pt x="21463" y="573404"/>
                  </a:lnTo>
                  <a:lnTo>
                    <a:pt x="21463" y="578611"/>
                  </a:lnTo>
                  <a:lnTo>
                    <a:pt x="25654" y="583691"/>
                  </a:lnTo>
                  <a:lnTo>
                    <a:pt x="679069" y="583691"/>
                  </a:lnTo>
                  <a:lnTo>
                    <a:pt x="682244" y="581659"/>
                  </a:lnTo>
                  <a:lnTo>
                    <a:pt x="686308" y="577595"/>
                  </a:lnTo>
                  <a:lnTo>
                    <a:pt x="687324" y="575436"/>
                  </a:lnTo>
                  <a:lnTo>
                    <a:pt x="687324" y="572388"/>
                  </a:lnTo>
                  <a:lnTo>
                    <a:pt x="665861" y="98424"/>
                  </a:lnTo>
                  <a:lnTo>
                    <a:pt x="665861" y="92328"/>
                  </a:lnTo>
                  <a:lnTo>
                    <a:pt x="661670" y="88264"/>
                  </a:lnTo>
                  <a:lnTo>
                    <a:pt x="339090" y="88264"/>
                  </a:lnTo>
                  <a:lnTo>
                    <a:pt x="245872" y="2031"/>
                  </a:lnTo>
                  <a:lnTo>
                    <a:pt x="241681" y="0"/>
                  </a:lnTo>
                  <a:close/>
                </a:path>
              </a:pathLst>
            </a:custGeom>
            <a:solidFill>
              <a:srgbClr val="009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19943" y="7303007"/>
              <a:ext cx="637540" cy="396240"/>
            </a:xfrm>
            <a:custGeom>
              <a:avLst/>
              <a:gdLst/>
              <a:ahLst/>
              <a:cxnLst/>
              <a:rect l="l" t="t" r="r" b="b"/>
              <a:pathLst>
                <a:path w="637540" h="396240">
                  <a:moveTo>
                    <a:pt x="619632" y="0"/>
                  </a:moveTo>
                  <a:lnTo>
                    <a:pt x="613536" y="0"/>
                  </a:lnTo>
                  <a:lnTo>
                    <a:pt x="10286" y="20447"/>
                  </a:lnTo>
                  <a:lnTo>
                    <a:pt x="5079" y="20447"/>
                  </a:lnTo>
                  <a:lnTo>
                    <a:pt x="0" y="25654"/>
                  </a:lnTo>
                  <a:lnTo>
                    <a:pt x="1015" y="30734"/>
                  </a:lnTo>
                  <a:lnTo>
                    <a:pt x="12319" y="385953"/>
                  </a:lnTo>
                  <a:lnTo>
                    <a:pt x="12319" y="392176"/>
                  </a:lnTo>
                  <a:lnTo>
                    <a:pt x="17399" y="396240"/>
                  </a:lnTo>
                  <a:lnTo>
                    <a:pt x="23495" y="396240"/>
                  </a:lnTo>
                  <a:lnTo>
                    <a:pt x="626745" y="375793"/>
                  </a:lnTo>
                  <a:lnTo>
                    <a:pt x="631951" y="375793"/>
                  </a:lnTo>
                  <a:lnTo>
                    <a:pt x="637031" y="371729"/>
                  </a:lnTo>
                  <a:lnTo>
                    <a:pt x="636015" y="365506"/>
                  </a:lnTo>
                  <a:lnTo>
                    <a:pt x="624712" y="10287"/>
                  </a:lnTo>
                  <a:lnTo>
                    <a:pt x="624712" y="4064"/>
                  </a:lnTo>
                  <a:lnTo>
                    <a:pt x="6196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42803" y="7255763"/>
              <a:ext cx="631190" cy="386080"/>
            </a:xfrm>
            <a:custGeom>
              <a:avLst/>
              <a:gdLst/>
              <a:ahLst/>
              <a:cxnLst/>
              <a:rect l="l" t="t" r="r" b="b"/>
              <a:pathLst>
                <a:path w="631190" h="386079">
                  <a:moveTo>
                    <a:pt x="10287" y="0"/>
                  </a:moveTo>
                  <a:lnTo>
                    <a:pt x="6096" y="4064"/>
                  </a:lnTo>
                  <a:lnTo>
                    <a:pt x="1016" y="366141"/>
                  </a:lnTo>
                  <a:lnTo>
                    <a:pt x="0" y="372237"/>
                  </a:lnTo>
                  <a:lnTo>
                    <a:pt x="5079" y="376301"/>
                  </a:lnTo>
                  <a:lnTo>
                    <a:pt x="620649" y="385572"/>
                  </a:lnTo>
                  <a:lnTo>
                    <a:pt x="625855" y="381508"/>
                  </a:lnTo>
                  <a:lnTo>
                    <a:pt x="630936" y="14351"/>
                  </a:lnTo>
                  <a:lnTo>
                    <a:pt x="626872" y="9271"/>
                  </a:lnTo>
                  <a:lnTo>
                    <a:pt x="620649" y="9271"/>
                  </a:lnTo>
                  <a:lnTo>
                    <a:pt x="102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39755" y="7213091"/>
              <a:ext cx="664845" cy="447040"/>
            </a:xfrm>
            <a:custGeom>
              <a:avLst/>
              <a:gdLst/>
              <a:ahLst/>
              <a:cxnLst/>
              <a:rect l="l" t="t" r="r" b="b"/>
              <a:pathLst>
                <a:path w="664845" h="447040">
                  <a:moveTo>
                    <a:pt x="55245" y="0"/>
                  </a:moveTo>
                  <a:lnTo>
                    <a:pt x="49022" y="0"/>
                  </a:lnTo>
                  <a:lnTo>
                    <a:pt x="43942" y="4063"/>
                  </a:lnTo>
                  <a:lnTo>
                    <a:pt x="43942" y="9143"/>
                  </a:lnTo>
                  <a:lnTo>
                    <a:pt x="1016" y="361695"/>
                  </a:lnTo>
                  <a:lnTo>
                    <a:pt x="0" y="366775"/>
                  </a:lnTo>
                  <a:lnTo>
                    <a:pt x="4064" y="371982"/>
                  </a:lnTo>
                  <a:lnTo>
                    <a:pt x="10160" y="372998"/>
                  </a:lnTo>
                  <a:lnTo>
                    <a:pt x="609219" y="445515"/>
                  </a:lnTo>
                  <a:lnTo>
                    <a:pt x="615442" y="446531"/>
                  </a:lnTo>
                  <a:lnTo>
                    <a:pt x="620522" y="442467"/>
                  </a:lnTo>
                  <a:lnTo>
                    <a:pt x="620522" y="436371"/>
                  </a:lnTo>
                  <a:lnTo>
                    <a:pt x="663448" y="83819"/>
                  </a:lnTo>
                  <a:lnTo>
                    <a:pt x="664464" y="78739"/>
                  </a:lnTo>
                  <a:lnTo>
                    <a:pt x="660400" y="73532"/>
                  </a:lnTo>
                  <a:lnTo>
                    <a:pt x="654176" y="72516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16895" y="7182611"/>
              <a:ext cx="749935" cy="532130"/>
            </a:xfrm>
            <a:custGeom>
              <a:avLst/>
              <a:gdLst/>
              <a:ahLst/>
              <a:cxnLst/>
              <a:rect l="l" t="t" r="r" b="b"/>
              <a:pathLst>
                <a:path w="749934" h="532129">
                  <a:moveTo>
                    <a:pt x="741552" y="0"/>
                  </a:moveTo>
                  <a:lnTo>
                    <a:pt x="414908" y="0"/>
                  </a:lnTo>
                  <a:lnTo>
                    <a:pt x="410718" y="2032"/>
                  </a:lnTo>
                  <a:lnTo>
                    <a:pt x="318515" y="88138"/>
                  </a:lnTo>
                  <a:lnTo>
                    <a:pt x="89153" y="88138"/>
                  </a:lnTo>
                  <a:lnTo>
                    <a:pt x="84962" y="92202"/>
                  </a:lnTo>
                  <a:lnTo>
                    <a:pt x="83947" y="96393"/>
                  </a:lnTo>
                  <a:lnTo>
                    <a:pt x="1015" y="518541"/>
                  </a:lnTo>
                  <a:lnTo>
                    <a:pt x="0" y="521589"/>
                  </a:lnTo>
                  <a:lnTo>
                    <a:pt x="1015" y="525780"/>
                  </a:lnTo>
                  <a:lnTo>
                    <a:pt x="5079" y="529844"/>
                  </a:lnTo>
                  <a:lnTo>
                    <a:pt x="8254" y="531876"/>
                  </a:lnTo>
                  <a:lnTo>
                    <a:pt x="660653" y="531876"/>
                  </a:lnTo>
                  <a:lnTo>
                    <a:pt x="665860" y="527812"/>
                  </a:lnTo>
                  <a:lnTo>
                    <a:pt x="665860" y="522605"/>
                  </a:lnTo>
                  <a:lnTo>
                    <a:pt x="748792" y="11303"/>
                  </a:lnTo>
                  <a:lnTo>
                    <a:pt x="749807" y="9271"/>
                  </a:lnTo>
                  <a:lnTo>
                    <a:pt x="748792" y="6096"/>
                  </a:lnTo>
                  <a:lnTo>
                    <a:pt x="746759" y="3048"/>
                  </a:lnTo>
                  <a:lnTo>
                    <a:pt x="744727" y="1016"/>
                  </a:lnTo>
                  <a:lnTo>
                    <a:pt x="741552" y="0"/>
                  </a:lnTo>
                  <a:close/>
                </a:path>
              </a:pathLst>
            </a:custGeom>
            <a:solidFill>
              <a:srgbClr val="00B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16895" y="7555991"/>
              <a:ext cx="690880" cy="158750"/>
            </a:xfrm>
            <a:custGeom>
              <a:avLst/>
              <a:gdLst/>
              <a:ahLst/>
              <a:cxnLst/>
              <a:rect l="l" t="t" r="r" b="b"/>
              <a:pathLst>
                <a:path w="690879" h="158750">
                  <a:moveTo>
                    <a:pt x="690372" y="0"/>
                  </a:moveTo>
                  <a:lnTo>
                    <a:pt x="1015" y="145160"/>
                  </a:lnTo>
                  <a:lnTo>
                    <a:pt x="0" y="148208"/>
                  </a:lnTo>
                  <a:lnTo>
                    <a:pt x="1015" y="152272"/>
                  </a:lnTo>
                  <a:lnTo>
                    <a:pt x="3048" y="154431"/>
                  </a:lnTo>
                  <a:lnTo>
                    <a:pt x="5079" y="156463"/>
                  </a:lnTo>
                  <a:lnTo>
                    <a:pt x="8254" y="158495"/>
                  </a:lnTo>
                  <a:lnTo>
                    <a:pt x="660653" y="158495"/>
                  </a:lnTo>
                  <a:lnTo>
                    <a:pt x="665733" y="154431"/>
                  </a:lnTo>
                  <a:lnTo>
                    <a:pt x="665733" y="149224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00B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6948" y="8094370"/>
            <a:ext cx="12630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 algn="just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sources </a:t>
            </a: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published </a:t>
            </a:r>
            <a:r>
              <a:rPr sz="1400" spc="8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Ta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b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3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14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E3E3E"/>
                </a:solidFill>
                <a:latin typeface="Arial"/>
                <a:cs typeface="Arial"/>
              </a:rPr>
              <a:t>Ser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v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10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50764" y="6832092"/>
            <a:ext cx="1158240" cy="1158240"/>
            <a:chOff x="5350764" y="6832092"/>
            <a:chExt cx="1158240" cy="1158240"/>
          </a:xfrm>
        </p:grpSpPr>
        <p:sp>
          <p:nvSpPr>
            <p:cNvPr id="31" name="object 31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560070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70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70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70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4020" y="7206996"/>
              <a:ext cx="426720" cy="4069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8360" y="7263384"/>
              <a:ext cx="457200" cy="292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7515" y="2208276"/>
            <a:ext cx="8846820" cy="2717800"/>
            <a:chOff x="3747515" y="2208276"/>
            <a:chExt cx="8846820" cy="2717800"/>
          </a:xfrm>
        </p:grpSpPr>
        <p:sp>
          <p:nvSpPr>
            <p:cNvPr id="3" name="object 3"/>
            <p:cNvSpPr/>
            <p:nvPr/>
          </p:nvSpPr>
          <p:spPr>
            <a:xfrm>
              <a:off x="3757421" y="2218182"/>
              <a:ext cx="8827135" cy="2697480"/>
            </a:xfrm>
            <a:custGeom>
              <a:avLst/>
              <a:gdLst/>
              <a:ahLst/>
              <a:cxnLst/>
              <a:rect l="l" t="t" r="r" b="b"/>
              <a:pathLst>
                <a:path w="8827135" h="2697479">
                  <a:moveTo>
                    <a:pt x="8377428" y="0"/>
                  </a:moveTo>
                  <a:lnTo>
                    <a:pt x="449579" y="0"/>
                  </a:lnTo>
                  <a:lnTo>
                    <a:pt x="400595" y="2638"/>
                  </a:lnTo>
                  <a:lnTo>
                    <a:pt x="353137" y="10369"/>
                  </a:lnTo>
                  <a:lnTo>
                    <a:pt x="307482" y="22920"/>
                  </a:lnTo>
                  <a:lnTo>
                    <a:pt x="263902" y="40016"/>
                  </a:lnTo>
                  <a:lnTo>
                    <a:pt x="222673" y="61383"/>
                  </a:lnTo>
                  <a:lnTo>
                    <a:pt x="184068" y="86746"/>
                  </a:lnTo>
                  <a:lnTo>
                    <a:pt x="148363" y="115830"/>
                  </a:lnTo>
                  <a:lnTo>
                    <a:pt x="115830" y="148363"/>
                  </a:lnTo>
                  <a:lnTo>
                    <a:pt x="86746" y="184068"/>
                  </a:lnTo>
                  <a:lnTo>
                    <a:pt x="61383" y="222673"/>
                  </a:lnTo>
                  <a:lnTo>
                    <a:pt x="40016" y="263902"/>
                  </a:lnTo>
                  <a:lnTo>
                    <a:pt x="22920" y="307482"/>
                  </a:lnTo>
                  <a:lnTo>
                    <a:pt x="10369" y="353137"/>
                  </a:lnTo>
                  <a:lnTo>
                    <a:pt x="2638" y="400595"/>
                  </a:lnTo>
                  <a:lnTo>
                    <a:pt x="0" y="449580"/>
                  </a:lnTo>
                  <a:lnTo>
                    <a:pt x="0" y="2247900"/>
                  </a:lnTo>
                  <a:lnTo>
                    <a:pt x="2638" y="2296884"/>
                  </a:lnTo>
                  <a:lnTo>
                    <a:pt x="10369" y="2344342"/>
                  </a:lnTo>
                  <a:lnTo>
                    <a:pt x="22920" y="2389997"/>
                  </a:lnTo>
                  <a:lnTo>
                    <a:pt x="40016" y="2433577"/>
                  </a:lnTo>
                  <a:lnTo>
                    <a:pt x="61383" y="2474806"/>
                  </a:lnTo>
                  <a:lnTo>
                    <a:pt x="86746" y="2513411"/>
                  </a:lnTo>
                  <a:lnTo>
                    <a:pt x="115830" y="2549116"/>
                  </a:lnTo>
                  <a:lnTo>
                    <a:pt x="148363" y="2581649"/>
                  </a:lnTo>
                  <a:lnTo>
                    <a:pt x="184068" y="2610733"/>
                  </a:lnTo>
                  <a:lnTo>
                    <a:pt x="222673" y="2636096"/>
                  </a:lnTo>
                  <a:lnTo>
                    <a:pt x="263902" y="2657463"/>
                  </a:lnTo>
                  <a:lnTo>
                    <a:pt x="307482" y="2674559"/>
                  </a:lnTo>
                  <a:lnTo>
                    <a:pt x="353137" y="2687110"/>
                  </a:lnTo>
                  <a:lnTo>
                    <a:pt x="400595" y="2694841"/>
                  </a:lnTo>
                  <a:lnTo>
                    <a:pt x="449579" y="2697480"/>
                  </a:lnTo>
                  <a:lnTo>
                    <a:pt x="8377428" y="2697480"/>
                  </a:lnTo>
                  <a:lnTo>
                    <a:pt x="8426412" y="2694841"/>
                  </a:lnTo>
                  <a:lnTo>
                    <a:pt x="8473870" y="2687110"/>
                  </a:lnTo>
                  <a:lnTo>
                    <a:pt x="8519525" y="2674559"/>
                  </a:lnTo>
                  <a:lnTo>
                    <a:pt x="8563105" y="2657463"/>
                  </a:lnTo>
                  <a:lnTo>
                    <a:pt x="8604334" y="2636096"/>
                  </a:lnTo>
                  <a:lnTo>
                    <a:pt x="8642939" y="2610733"/>
                  </a:lnTo>
                  <a:lnTo>
                    <a:pt x="8678644" y="2581649"/>
                  </a:lnTo>
                  <a:lnTo>
                    <a:pt x="8711177" y="2549116"/>
                  </a:lnTo>
                  <a:lnTo>
                    <a:pt x="8740261" y="2513411"/>
                  </a:lnTo>
                  <a:lnTo>
                    <a:pt x="8765624" y="2474806"/>
                  </a:lnTo>
                  <a:lnTo>
                    <a:pt x="8786991" y="2433577"/>
                  </a:lnTo>
                  <a:lnTo>
                    <a:pt x="8804087" y="2389997"/>
                  </a:lnTo>
                  <a:lnTo>
                    <a:pt x="8816638" y="2344342"/>
                  </a:lnTo>
                  <a:lnTo>
                    <a:pt x="8824369" y="2296884"/>
                  </a:lnTo>
                  <a:lnTo>
                    <a:pt x="8827008" y="2247900"/>
                  </a:lnTo>
                  <a:lnTo>
                    <a:pt x="8827008" y="449580"/>
                  </a:lnTo>
                  <a:lnTo>
                    <a:pt x="8824369" y="400595"/>
                  </a:lnTo>
                  <a:lnTo>
                    <a:pt x="8816638" y="353137"/>
                  </a:lnTo>
                  <a:lnTo>
                    <a:pt x="8804087" y="307482"/>
                  </a:lnTo>
                  <a:lnTo>
                    <a:pt x="8786991" y="263902"/>
                  </a:lnTo>
                  <a:lnTo>
                    <a:pt x="8765624" y="222673"/>
                  </a:lnTo>
                  <a:lnTo>
                    <a:pt x="8740261" y="184068"/>
                  </a:lnTo>
                  <a:lnTo>
                    <a:pt x="8711177" y="148363"/>
                  </a:lnTo>
                  <a:lnTo>
                    <a:pt x="8678644" y="115830"/>
                  </a:lnTo>
                  <a:lnTo>
                    <a:pt x="8642939" y="86746"/>
                  </a:lnTo>
                  <a:lnTo>
                    <a:pt x="8604334" y="61383"/>
                  </a:lnTo>
                  <a:lnTo>
                    <a:pt x="8563105" y="40016"/>
                  </a:lnTo>
                  <a:lnTo>
                    <a:pt x="8519525" y="22920"/>
                  </a:lnTo>
                  <a:lnTo>
                    <a:pt x="8473870" y="10369"/>
                  </a:lnTo>
                  <a:lnTo>
                    <a:pt x="8426412" y="2638"/>
                  </a:lnTo>
                  <a:lnTo>
                    <a:pt x="8377428" y="0"/>
                  </a:lnTo>
                  <a:close/>
                </a:path>
              </a:pathLst>
            </a:custGeom>
            <a:solidFill>
              <a:srgbClr val="F5F8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57421" y="2218182"/>
              <a:ext cx="8827135" cy="2697480"/>
            </a:xfrm>
            <a:custGeom>
              <a:avLst/>
              <a:gdLst/>
              <a:ahLst/>
              <a:cxnLst/>
              <a:rect l="l" t="t" r="r" b="b"/>
              <a:pathLst>
                <a:path w="8827135" h="2697479">
                  <a:moveTo>
                    <a:pt x="0" y="449580"/>
                  </a:moveTo>
                  <a:lnTo>
                    <a:pt x="2638" y="400595"/>
                  </a:lnTo>
                  <a:lnTo>
                    <a:pt x="10369" y="353137"/>
                  </a:lnTo>
                  <a:lnTo>
                    <a:pt x="22920" y="307482"/>
                  </a:lnTo>
                  <a:lnTo>
                    <a:pt x="40016" y="263902"/>
                  </a:lnTo>
                  <a:lnTo>
                    <a:pt x="61383" y="222673"/>
                  </a:lnTo>
                  <a:lnTo>
                    <a:pt x="86746" y="184068"/>
                  </a:lnTo>
                  <a:lnTo>
                    <a:pt x="115830" y="148363"/>
                  </a:lnTo>
                  <a:lnTo>
                    <a:pt x="148363" y="115830"/>
                  </a:lnTo>
                  <a:lnTo>
                    <a:pt x="184068" y="86746"/>
                  </a:lnTo>
                  <a:lnTo>
                    <a:pt x="222673" y="61383"/>
                  </a:lnTo>
                  <a:lnTo>
                    <a:pt x="263902" y="40016"/>
                  </a:lnTo>
                  <a:lnTo>
                    <a:pt x="307482" y="22920"/>
                  </a:lnTo>
                  <a:lnTo>
                    <a:pt x="353137" y="10369"/>
                  </a:lnTo>
                  <a:lnTo>
                    <a:pt x="400595" y="2638"/>
                  </a:lnTo>
                  <a:lnTo>
                    <a:pt x="449579" y="0"/>
                  </a:lnTo>
                  <a:lnTo>
                    <a:pt x="8377428" y="0"/>
                  </a:lnTo>
                  <a:lnTo>
                    <a:pt x="8426412" y="2638"/>
                  </a:lnTo>
                  <a:lnTo>
                    <a:pt x="8473870" y="10369"/>
                  </a:lnTo>
                  <a:lnTo>
                    <a:pt x="8519525" y="22920"/>
                  </a:lnTo>
                  <a:lnTo>
                    <a:pt x="8563105" y="40016"/>
                  </a:lnTo>
                  <a:lnTo>
                    <a:pt x="8604334" y="61383"/>
                  </a:lnTo>
                  <a:lnTo>
                    <a:pt x="8642939" y="86746"/>
                  </a:lnTo>
                  <a:lnTo>
                    <a:pt x="8678644" y="115830"/>
                  </a:lnTo>
                  <a:lnTo>
                    <a:pt x="8711177" y="148363"/>
                  </a:lnTo>
                  <a:lnTo>
                    <a:pt x="8740261" y="184068"/>
                  </a:lnTo>
                  <a:lnTo>
                    <a:pt x="8765624" y="222673"/>
                  </a:lnTo>
                  <a:lnTo>
                    <a:pt x="8786991" y="263902"/>
                  </a:lnTo>
                  <a:lnTo>
                    <a:pt x="8804087" y="307482"/>
                  </a:lnTo>
                  <a:lnTo>
                    <a:pt x="8816638" y="353137"/>
                  </a:lnTo>
                  <a:lnTo>
                    <a:pt x="8824369" y="400595"/>
                  </a:lnTo>
                  <a:lnTo>
                    <a:pt x="8827008" y="449580"/>
                  </a:lnTo>
                  <a:lnTo>
                    <a:pt x="8827008" y="2247900"/>
                  </a:lnTo>
                  <a:lnTo>
                    <a:pt x="8824369" y="2296884"/>
                  </a:lnTo>
                  <a:lnTo>
                    <a:pt x="8816638" y="2344342"/>
                  </a:lnTo>
                  <a:lnTo>
                    <a:pt x="8804087" y="2389997"/>
                  </a:lnTo>
                  <a:lnTo>
                    <a:pt x="8786991" y="2433577"/>
                  </a:lnTo>
                  <a:lnTo>
                    <a:pt x="8765624" y="2474806"/>
                  </a:lnTo>
                  <a:lnTo>
                    <a:pt x="8740261" y="2513411"/>
                  </a:lnTo>
                  <a:lnTo>
                    <a:pt x="8711177" y="2549116"/>
                  </a:lnTo>
                  <a:lnTo>
                    <a:pt x="8678644" y="2581649"/>
                  </a:lnTo>
                  <a:lnTo>
                    <a:pt x="8642939" y="2610733"/>
                  </a:lnTo>
                  <a:lnTo>
                    <a:pt x="8604334" y="2636096"/>
                  </a:lnTo>
                  <a:lnTo>
                    <a:pt x="8563105" y="2657463"/>
                  </a:lnTo>
                  <a:lnTo>
                    <a:pt x="8519525" y="2674559"/>
                  </a:lnTo>
                  <a:lnTo>
                    <a:pt x="8473870" y="2687110"/>
                  </a:lnTo>
                  <a:lnTo>
                    <a:pt x="8426412" y="2694841"/>
                  </a:lnTo>
                  <a:lnTo>
                    <a:pt x="8377428" y="2697480"/>
                  </a:lnTo>
                  <a:lnTo>
                    <a:pt x="449579" y="2697480"/>
                  </a:lnTo>
                  <a:lnTo>
                    <a:pt x="400595" y="2694841"/>
                  </a:lnTo>
                  <a:lnTo>
                    <a:pt x="353137" y="2687110"/>
                  </a:lnTo>
                  <a:lnTo>
                    <a:pt x="307482" y="2674559"/>
                  </a:lnTo>
                  <a:lnTo>
                    <a:pt x="263902" y="2657463"/>
                  </a:lnTo>
                  <a:lnTo>
                    <a:pt x="222673" y="2636096"/>
                  </a:lnTo>
                  <a:lnTo>
                    <a:pt x="184068" y="2610733"/>
                  </a:lnTo>
                  <a:lnTo>
                    <a:pt x="148363" y="2581649"/>
                  </a:lnTo>
                  <a:lnTo>
                    <a:pt x="115830" y="2549116"/>
                  </a:lnTo>
                  <a:lnTo>
                    <a:pt x="86746" y="2513411"/>
                  </a:lnTo>
                  <a:lnTo>
                    <a:pt x="61383" y="2474806"/>
                  </a:lnTo>
                  <a:lnTo>
                    <a:pt x="40016" y="2433577"/>
                  </a:lnTo>
                  <a:lnTo>
                    <a:pt x="22920" y="2389997"/>
                  </a:lnTo>
                  <a:lnTo>
                    <a:pt x="10369" y="2344342"/>
                  </a:lnTo>
                  <a:lnTo>
                    <a:pt x="2638" y="2296884"/>
                  </a:lnTo>
                  <a:lnTo>
                    <a:pt x="0" y="2247900"/>
                  </a:lnTo>
                  <a:lnTo>
                    <a:pt x="0" y="449580"/>
                  </a:lnTo>
                  <a:close/>
                </a:path>
              </a:pathLst>
            </a:custGeom>
            <a:ln w="1981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67988" y="2248026"/>
            <a:ext cx="7635875" cy="264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These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50">
              <a:latin typeface="Arial"/>
              <a:cs typeface="Arial"/>
            </a:endParaRPr>
          </a:p>
          <a:p>
            <a:pPr marL="980440" indent="-343535">
              <a:lnSpc>
                <a:spcPct val="100000"/>
              </a:lnSpc>
              <a:buChar char="•"/>
              <a:tabLst>
                <a:tab pos="979805" algn="l"/>
                <a:tab pos="980440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  <a:p>
            <a:pPr marL="980440" indent="-343535">
              <a:lnSpc>
                <a:spcPct val="100000"/>
              </a:lnSpc>
              <a:spcBef>
                <a:spcPts val="950"/>
              </a:spcBef>
              <a:buChar char="•"/>
              <a:tabLst>
                <a:tab pos="979805" algn="l"/>
                <a:tab pos="980440" algn="l"/>
              </a:tabLst>
            </a:pP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Spreadsheets</a:t>
            </a:r>
            <a:endParaRPr sz="2200">
              <a:latin typeface="Arial"/>
              <a:cs typeface="Arial"/>
            </a:endParaRPr>
          </a:p>
          <a:p>
            <a:pPr marL="980440" indent="-343535">
              <a:lnSpc>
                <a:spcPct val="100000"/>
              </a:lnSpc>
              <a:spcBef>
                <a:spcPts val="950"/>
              </a:spcBef>
              <a:buChar char="•"/>
              <a:tabLst>
                <a:tab pos="979805" algn="l"/>
                <a:tab pos="980440" algn="l"/>
              </a:tabLst>
            </a:pP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Statistical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files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such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3E3E3E"/>
                </a:solidFill>
                <a:latin typeface="Arial"/>
                <a:cs typeface="Arial"/>
              </a:rPr>
              <a:t>SAS,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tab/character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delimited</a:t>
            </a:r>
            <a:endParaRPr sz="2200">
              <a:latin typeface="Arial"/>
              <a:cs typeface="Arial"/>
            </a:endParaRPr>
          </a:p>
          <a:p>
            <a:pPr marL="980440" indent="-343535">
              <a:lnSpc>
                <a:spcPct val="100000"/>
              </a:lnSpc>
              <a:spcBef>
                <a:spcPts val="944"/>
              </a:spcBef>
              <a:buChar char="•"/>
              <a:tabLst>
                <a:tab pos="979805" algn="l"/>
                <a:tab pos="980440" algn="l"/>
              </a:tabLst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extracts/workbooks/data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sources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5890" y="268350"/>
            <a:ext cx="5826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3E3E3E"/>
                </a:solidFill>
              </a:rPr>
              <a:t>Connecting</a:t>
            </a:r>
            <a:r>
              <a:rPr sz="3200" spc="-125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Data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105" dirty="0">
                <a:solidFill>
                  <a:srgbClr val="3E3E3E"/>
                </a:solidFill>
              </a:rPr>
              <a:t>to</a:t>
            </a:r>
            <a:r>
              <a:rPr sz="3200" spc="-120" dirty="0">
                <a:solidFill>
                  <a:srgbClr val="3E3E3E"/>
                </a:solidFill>
              </a:rPr>
              <a:t> </a:t>
            </a:r>
            <a:r>
              <a:rPr sz="3200" spc="50" dirty="0">
                <a:solidFill>
                  <a:srgbClr val="3E3E3E"/>
                </a:solidFill>
              </a:rPr>
              <a:t>Tableau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371715" y="1198245"/>
            <a:ext cx="160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7E7E7E"/>
                </a:solidFill>
                <a:latin typeface="Tahoma"/>
                <a:cs typeface="Tahoma"/>
              </a:rPr>
              <a:t>LOCAL</a:t>
            </a:r>
            <a:r>
              <a:rPr sz="2000" b="1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7E7E7E"/>
                </a:solidFill>
                <a:latin typeface="Tahoma"/>
                <a:cs typeface="Tahoma"/>
              </a:rPr>
              <a:t>FILES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39911" y="6841235"/>
            <a:ext cx="1158240" cy="1160145"/>
            <a:chOff x="8439911" y="6841235"/>
            <a:chExt cx="1158240" cy="1160145"/>
          </a:xfrm>
        </p:grpSpPr>
        <p:sp>
          <p:nvSpPr>
            <p:cNvPr id="10" name="object 10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1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3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1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58961" y="6860285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1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1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3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1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8887" y="7046975"/>
              <a:ext cx="778764" cy="7467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33358" y="8032801"/>
            <a:ext cx="13690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through </a:t>
            </a:r>
            <a:r>
              <a:rPr sz="1400" spc="55" dirty="0">
                <a:solidFill>
                  <a:srgbClr val="3E3E3E"/>
                </a:solidFill>
                <a:latin typeface="Arial"/>
                <a:cs typeface="Arial"/>
              </a:rPr>
              <a:t>web 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14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connectors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0922" y="8094370"/>
            <a:ext cx="678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3E3E3E"/>
                </a:solidFill>
                <a:latin typeface="Arial"/>
                <a:cs typeface="Arial"/>
              </a:rPr>
              <a:t>Que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1400" spc="65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76288" y="6832092"/>
            <a:ext cx="1158240" cy="1158240"/>
            <a:chOff x="6876288" y="6832092"/>
            <a:chExt cx="1158240" cy="1158240"/>
          </a:xfrm>
        </p:grpSpPr>
        <p:sp>
          <p:nvSpPr>
            <p:cNvPr id="16" name="object 16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560069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69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5338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40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69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69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4784" y="6990588"/>
              <a:ext cx="839724" cy="8397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188067" y="8063585"/>
            <a:ext cx="8369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1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cal</a:t>
            </a:r>
            <a:r>
              <a:rPr sz="1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3E3E3E"/>
                </a:solidFill>
                <a:latin typeface="Arial"/>
                <a:cs typeface="Arial"/>
              </a:rPr>
              <a:t>f</a:t>
            </a:r>
            <a:r>
              <a:rPr sz="1400" spc="60" dirty="0">
                <a:solidFill>
                  <a:srgbClr val="3E3E3E"/>
                </a:solidFill>
                <a:latin typeface="Arial"/>
                <a:cs typeface="Arial"/>
              </a:rPr>
              <a:t>i</a:t>
            </a:r>
            <a:r>
              <a:rPr sz="1400" spc="15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-30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003535" y="6844283"/>
            <a:ext cx="1158240" cy="1160145"/>
            <a:chOff x="10003535" y="6844283"/>
            <a:chExt cx="1158240" cy="1160145"/>
          </a:xfrm>
        </p:grpSpPr>
        <p:sp>
          <p:nvSpPr>
            <p:cNvPr id="21" name="object 21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560070" y="0"/>
                  </a:moveTo>
                  <a:lnTo>
                    <a:pt x="511737" y="2058"/>
                  </a:lnTo>
                  <a:lnTo>
                    <a:pt x="464547" y="8121"/>
                  </a:lnTo>
                  <a:lnTo>
                    <a:pt x="418669" y="18021"/>
                  </a:lnTo>
                  <a:lnTo>
                    <a:pt x="374270" y="31589"/>
                  </a:lnTo>
                  <a:lnTo>
                    <a:pt x="331518" y="48656"/>
                  </a:lnTo>
                  <a:lnTo>
                    <a:pt x="290581" y="69055"/>
                  </a:lnTo>
                  <a:lnTo>
                    <a:pt x="251627" y="92618"/>
                  </a:lnTo>
                  <a:lnTo>
                    <a:pt x="214824" y="119175"/>
                  </a:lnTo>
                  <a:lnTo>
                    <a:pt x="180340" y="148559"/>
                  </a:lnTo>
                  <a:lnTo>
                    <a:pt x="148343" y="180601"/>
                  </a:lnTo>
                  <a:lnTo>
                    <a:pt x="119001" y="215133"/>
                  </a:lnTo>
                  <a:lnTo>
                    <a:pt x="92482" y="251987"/>
                  </a:lnTo>
                  <a:lnTo>
                    <a:pt x="68953" y="290994"/>
                  </a:lnTo>
                  <a:lnTo>
                    <a:pt x="48584" y="331986"/>
                  </a:lnTo>
                  <a:lnTo>
                    <a:pt x="31542" y="374795"/>
                  </a:lnTo>
                  <a:lnTo>
                    <a:pt x="17994" y="419252"/>
                  </a:lnTo>
                  <a:lnTo>
                    <a:pt x="8109" y="465190"/>
                  </a:lnTo>
                  <a:lnTo>
                    <a:pt x="2055" y="512439"/>
                  </a:lnTo>
                  <a:lnTo>
                    <a:pt x="0" y="560832"/>
                  </a:lnTo>
                  <a:lnTo>
                    <a:pt x="2055" y="609224"/>
                  </a:lnTo>
                  <a:lnTo>
                    <a:pt x="8109" y="656473"/>
                  </a:lnTo>
                  <a:lnTo>
                    <a:pt x="17994" y="702411"/>
                  </a:lnTo>
                  <a:lnTo>
                    <a:pt x="31542" y="746868"/>
                  </a:lnTo>
                  <a:lnTo>
                    <a:pt x="48584" y="789677"/>
                  </a:lnTo>
                  <a:lnTo>
                    <a:pt x="68953" y="830669"/>
                  </a:lnTo>
                  <a:lnTo>
                    <a:pt x="92482" y="869676"/>
                  </a:lnTo>
                  <a:lnTo>
                    <a:pt x="119001" y="906530"/>
                  </a:lnTo>
                  <a:lnTo>
                    <a:pt x="148343" y="941062"/>
                  </a:lnTo>
                  <a:lnTo>
                    <a:pt x="180340" y="973104"/>
                  </a:lnTo>
                  <a:lnTo>
                    <a:pt x="214824" y="1002488"/>
                  </a:lnTo>
                  <a:lnTo>
                    <a:pt x="251627" y="1029045"/>
                  </a:lnTo>
                  <a:lnTo>
                    <a:pt x="290581" y="1052608"/>
                  </a:lnTo>
                  <a:lnTo>
                    <a:pt x="331518" y="1073007"/>
                  </a:lnTo>
                  <a:lnTo>
                    <a:pt x="374270" y="1090074"/>
                  </a:lnTo>
                  <a:lnTo>
                    <a:pt x="418669" y="1103642"/>
                  </a:lnTo>
                  <a:lnTo>
                    <a:pt x="464547" y="1113542"/>
                  </a:lnTo>
                  <a:lnTo>
                    <a:pt x="511737" y="1119605"/>
                  </a:lnTo>
                  <a:lnTo>
                    <a:pt x="560070" y="1121664"/>
                  </a:lnTo>
                  <a:lnTo>
                    <a:pt x="608402" y="1119605"/>
                  </a:lnTo>
                  <a:lnTo>
                    <a:pt x="655592" y="1113542"/>
                  </a:lnTo>
                  <a:lnTo>
                    <a:pt x="701470" y="1103642"/>
                  </a:lnTo>
                  <a:lnTo>
                    <a:pt x="745869" y="1090074"/>
                  </a:lnTo>
                  <a:lnTo>
                    <a:pt x="788621" y="1073007"/>
                  </a:lnTo>
                  <a:lnTo>
                    <a:pt x="829558" y="1052608"/>
                  </a:lnTo>
                  <a:lnTo>
                    <a:pt x="868512" y="1029045"/>
                  </a:lnTo>
                  <a:lnTo>
                    <a:pt x="905315" y="1002488"/>
                  </a:lnTo>
                  <a:lnTo>
                    <a:pt x="939799" y="973104"/>
                  </a:lnTo>
                  <a:lnTo>
                    <a:pt x="971796" y="941062"/>
                  </a:lnTo>
                  <a:lnTo>
                    <a:pt x="1001138" y="906530"/>
                  </a:lnTo>
                  <a:lnTo>
                    <a:pt x="1027657" y="869676"/>
                  </a:lnTo>
                  <a:lnTo>
                    <a:pt x="1051186" y="830669"/>
                  </a:lnTo>
                  <a:lnTo>
                    <a:pt x="1071555" y="789677"/>
                  </a:lnTo>
                  <a:lnTo>
                    <a:pt x="1088597" y="746868"/>
                  </a:lnTo>
                  <a:lnTo>
                    <a:pt x="1102145" y="702411"/>
                  </a:lnTo>
                  <a:lnTo>
                    <a:pt x="1112030" y="656473"/>
                  </a:lnTo>
                  <a:lnTo>
                    <a:pt x="1118084" y="609224"/>
                  </a:lnTo>
                  <a:lnTo>
                    <a:pt x="1120140" y="560832"/>
                  </a:lnTo>
                  <a:lnTo>
                    <a:pt x="1118084" y="512439"/>
                  </a:lnTo>
                  <a:lnTo>
                    <a:pt x="1112030" y="465190"/>
                  </a:lnTo>
                  <a:lnTo>
                    <a:pt x="1102145" y="419252"/>
                  </a:lnTo>
                  <a:lnTo>
                    <a:pt x="1088597" y="374795"/>
                  </a:lnTo>
                  <a:lnTo>
                    <a:pt x="1071555" y="331986"/>
                  </a:lnTo>
                  <a:lnTo>
                    <a:pt x="1051186" y="290994"/>
                  </a:lnTo>
                  <a:lnTo>
                    <a:pt x="1027657" y="251987"/>
                  </a:lnTo>
                  <a:lnTo>
                    <a:pt x="1001138" y="215133"/>
                  </a:lnTo>
                  <a:lnTo>
                    <a:pt x="971796" y="180601"/>
                  </a:lnTo>
                  <a:lnTo>
                    <a:pt x="939799" y="148559"/>
                  </a:lnTo>
                  <a:lnTo>
                    <a:pt x="905315" y="119175"/>
                  </a:lnTo>
                  <a:lnTo>
                    <a:pt x="868512" y="92618"/>
                  </a:lnTo>
                  <a:lnTo>
                    <a:pt x="829558" y="69055"/>
                  </a:lnTo>
                  <a:lnTo>
                    <a:pt x="788621" y="48656"/>
                  </a:lnTo>
                  <a:lnTo>
                    <a:pt x="745869" y="31589"/>
                  </a:lnTo>
                  <a:lnTo>
                    <a:pt x="701470" y="18021"/>
                  </a:lnTo>
                  <a:lnTo>
                    <a:pt x="655592" y="8121"/>
                  </a:lnTo>
                  <a:lnTo>
                    <a:pt x="608402" y="2058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22585" y="6863333"/>
              <a:ext cx="1120140" cy="1122045"/>
            </a:xfrm>
            <a:custGeom>
              <a:avLst/>
              <a:gdLst/>
              <a:ahLst/>
              <a:cxnLst/>
              <a:rect l="l" t="t" r="r" b="b"/>
              <a:pathLst>
                <a:path w="1120140" h="1122045">
                  <a:moveTo>
                    <a:pt x="0" y="560832"/>
                  </a:moveTo>
                  <a:lnTo>
                    <a:pt x="2055" y="512439"/>
                  </a:lnTo>
                  <a:lnTo>
                    <a:pt x="8109" y="465190"/>
                  </a:lnTo>
                  <a:lnTo>
                    <a:pt x="17994" y="419252"/>
                  </a:lnTo>
                  <a:lnTo>
                    <a:pt x="31542" y="374795"/>
                  </a:lnTo>
                  <a:lnTo>
                    <a:pt x="48584" y="331986"/>
                  </a:lnTo>
                  <a:lnTo>
                    <a:pt x="68953" y="290994"/>
                  </a:lnTo>
                  <a:lnTo>
                    <a:pt x="92482" y="251987"/>
                  </a:lnTo>
                  <a:lnTo>
                    <a:pt x="119001" y="215133"/>
                  </a:lnTo>
                  <a:lnTo>
                    <a:pt x="148343" y="180601"/>
                  </a:lnTo>
                  <a:lnTo>
                    <a:pt x="180340" y="148559"/>
                  </a:lnTo>
                  <a:lnTo>
                    <a:pt x="214824" y="119175"/>
                  </a:lnTo>
                  <a:lnTo>
                    <a:pt x="251627" y="92618"/>
                  </a:lnTo>
                  <a:lnTo>
                    <a:pt x="290581" y="69055"/>
                  </a:lnTo>
                  <a:lnTo>
                    <a:pt x="331518" y="48656"/>
                  </a:lnTo>
                  <a:lnTo>
                    <a:pt x="374270" y="31589"/>
                  </a:lnTo>
                  <a:lnTo>
                    <a:pt x="418669" y="18021"/>
                  </a:lnTo>
                  <a:lnTo>
                    <a:pt x="464547" y="8121"/>
                  </a:lnTo>
                  <a:lnTo>
                    <a:pt x="511737" y="2058"/>
                  </a:lnTo>
                  <a:lnTo>
                    <a:pt x="560070" y="0"/>
                  </a:lnTo>
                  <a:lnTo>
                    <a:pt x="608402" y="2058"/>
                  </a:lnTo>
                  <a:lnTo>
                    <a:pt x="655592" y="8121"/>
                  </a:lnTo>
                  <a:lnTo>
                    <a:pt x="701470" y="18021"/>
                  </a:lnTo>
                  <a:lnTo>
                    <a:pt x="745869" y="31589"/>
                  </a:lnTo>
                  <a:lnTo>
                    <a:pt x="788621" y="48656"/>
                  </a:lnTo>
                  <a:lnTo>
                    <a:pt x="829558" y="69055"/>
                  </a:lnTo>
                  <a:lnTo>
                    <a:pt x="868512" y="92618"/>
                  </a:lnTo>
                  <a:lnTo>
                    <a:pt x="905315" y="119175"/>
                  </a:lnTo>
                  <a:lnTo>
                    <a:pt x="939799" y="148559"/>
                  </a:lnTo>
                  <a:lnTo>
                    <a:pt x="971796" y="180601"/>
                  </a:lnTo>
                  <a:lnTo>
                    <a:pt x="1001138" y="215133"/>
                  </a:lnTo>
                  <a:lnTo>
                    <a:pt x="1027657" y="251987"/>
                  </a:lnTo>
                  <a:lnTo>
                    <a:pt x="1051186" y="290994"/>
                  </a:lnTo>
                  <a:lnTo>
                    <a:pt x="1071555" y="331986"/>
                  </a:lnTo>
                  <a:lnTo>
                    <a:pt x="1088597" y="374795"/>
                  </a:lnTo>
                  <a:lnTo>
                    <a:pt x="1102145" y="419252"/>
                  </a:lnTo>
                  <a:lnTo>
                    <a:pt x="1112030" y="465190"/>
                  </a:lnTo>
                  <a:lnTo>
                    <a:pt x="1118084" y="512439"/>
                  </a:lnTo>
                  <a:lnTo>
                    <a:pt x="1120140" y="560832"/>
                  </a:lnTo>
                  <a:lnTo>
                    <a:pt x="1118084" y="609224"/>
                  </a:lnTo>
                  <a:lnTo>
                    <a:pt x="1112030" y="656473"/>
                  </a:lnTo>
                  <a:lnTo>
                    <a:pt x="1102145" y="702411"/>
                  </a:lnTo>
                  <a:lnTo>
                    <a:pt x="1088597" y="746868"/>
                  </a:lnTo>
                  <a:lnTo>
                    <a:pt x="1071555" y="789677"/>
                  </a:lnTo>
                  <a:lnTo>
                    <a:pt x="1051186" y="830669"/>
                  </a:lnTo>
                  <a:lnTo>
                    <a:pt x="1027657" y="869676"/>
                  </a:lnTo>
                  <a:lnTo>
                    <a:pt x="1001138" y="906530"/>
                  </a:lnTo>
                  <a:lnTo>
                    <a:pt x="971796" y="941062"/>
                  </a:lnTo>
                  <a:lnTo>
                    <a:pt x="939799" y="973104"/>
                  </a:lnTo>
                  <a:lnTo>
                    <a:pt x="905315" y="1002488"/>
                  </a:lnTo>
                  <a:lnTo>
                    <a:pt x="868512" y="1029045"/>
                  </a:lnTo>
                  <a:lnTo>
                    <a:pt x="829558" y="1052608"/>
                  </a:lnTo>
                  <a:lnTo>
                    <a:pt x="788621" y="1073007"/>
                  </a:lnTo>
                  <a:lnTo>
                    <a:pt x="745869" y="1090074"/>
                  </a:lnTo>
                  <a:lnTo>
                    <a:pt x="701470" y="1103642"/>
                  </a:lnTo>
                  <a:lnTo>
                    <a:pt x="655592" y="1113542"/>
                  </a:lnTo>
                  <a:lnTo>
                    <a:pt x="608402" y="1119605"/>
                  </a:lnTo>
                  <a:lnTo>
                    <a:pt x="560070" y="1121664"/>
                  </a:lnTo>
                  <a:lnTo>
                    <a:pt x="511737" y="1119605"/>
                  </a:lnTo>
                  <a:lnTo>
                    <a:pt x="464547" y="1113542"/>
                  </a:lnTo>
                  <a:lnTo>
                    <a:pt x="418669" y="1103642"/>
                  </a:lnTo>
                  <a:lnTo>
                    <a:pt x="374270" y="1090074"/>
                  </a:lnTo>
                  <a:lnTo>
                    <a:pt x="331518" y="1073007"/>
                  </a:lnTo>
                  <a:lnTo>
                    <a:pt x="290581" y="1052608"/>
                  </a:lnTo>
                  <a:lnTo>
                    <a:pt x="251627" y="1029045"/>
                  </a:lnTo>
                  <a:lnTo>
                    <a:pt x="214824" y="1002488"/>
                  </a:lnTo>
                  <a:lnTo>
                    <a:pt x="180340" y="973104"/>
                  </a:lnTo>
                  <a:lnTo>
                    <a:pt x="148343" y="941062"/>
                  </a:lnTo>
                  <a:lnTo>
                    <a:pt x="119001" y="906530"/>
                  </a:lnTo>
                  <a:lnTo>
                    <a:pt x="92482" y="869676"/>
                  </a:lnTo>
                  <a:lnTo>
                    <a:pt x="68953" y="830669"/>
                  </a:lnTo>
                  <a:lnTo>
                    <a:pt x="48584" y="789677"/>
                  </a:lnTo>
                  <a:lnTo>
                    <a:pt x="31542" y="746868"/>
                  </a:lnTo>
                  <a:lnTo>
                    <a:pt x="17994" y="702411"/>
                  </a:lnTo>
                  <a:lnTo>
                    <a:pt x="8109" y="656473"/>
                  </a:lnTo>
                  <a:lnTo>
                    <a:pt x="2055" y="609224"/>
                  </a:lnTo>
                  <a:lnTo>
                    <a:pt x="0" y="560832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97083" y="7130795"/>
              <a:ext cx="687705" cy="584200"/>
            </a:xfrm>
            <a:custGeom>
              <a:avLst/>
              <a:gdLst/>
              <a:ahLst/>
              <a:cxnLst/>
              <a:rect l="l" t="t" r="r" b="b"/>
              <a:pathLst>
                <a:path w="687704" h="584200">
                  <a:moveTo>
                    <a:pt x="241681" y="0"/>
                  </a:moveTo>
                  <a:lnTo>
                    <a:pt x="91186" y="0"/>
                  </a:lnTo>
                  <a:lnTo>
                    <a:pt x="88138" y="1015"/>
                  </a:lnTo>
                  <a:lnTo>
                    <a:pt x="85979" y="3047"/>
                  </a:lnTo>
                  <a:lnTo>
                    <a:pt x="1016" y="93344"/>
                  </a:lnTo>
                  <a:lnTo>
                    <a:pt x="0" y="96392"/>
                  </a:lnTo>
                  <a:lnTo>
                    <a:pt x="0" y="99440"/>
                  </a:lnTo>
                  <a:lnTo>
                    <a:pt x="21463" y="573404"/>
                  </a:lnTo>
                  <a:lnTo>
                    <a:pt x="21463" y="578611"/>
                  </a:lnTo>
                  <a:lnTo>
                    <a:pt x="25654" y="583691"/>
                  </a:lnTo>
                  <a:lnTo>
                    <a:pt x="679069" y="583691"/>
                  </a:lnTo>
                  <a:lnTo>
                    <a:pt x="682244" y="581659"/>
                  </a:lnTo>
                  <a:lnTo>
                    <a:pt x="686308" y="577595"/>
                  </a:lnTo>
                  <a:lnTo>
                    <a:pt x="687324" y="575436"/>
                  </a:lnTo>
                  <a:lnTo>
                    <a:pt x="687324" y="572388"/>
                  </a:lnTo>
                  <a:lnTo>
                    <a:pt x="665861" y="98424"/>
                  </a:lnTo>
                  <a:lnTo>
                    <a:pt x="665861" y="92328"/>
                  </a:lnTo>
                  <a:lnTo>
                    <a:pt x="661670" y="88264"/>
                  </a:lnTo>
                  <a:lnTo>
                    <a:pt x="339090" y="88264"/>
                  </a:lnTo>
                  <a:lnTo>
                    <a:pt x="245872" y="2031"/>
                  </a:lnTo>
                  <a:lnTo>
                    <a:pt x="241681" y="0"/>
                  </a:lnTo>
                  <a:close/>
                </a:path>
              </a:pathLst>
            </a:custGeom>
            <a:solidFill>
              <a:srgbClr val="0099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219943" y="7303007"/>
              <a:ext cx="637540" cy="396240"/>
            </a:xfrm>
            <a:custGeom>
              <a:avLst/>
              <a:gdLst/>
              <a:ahLst/>
              <a:cxnLst/>
              <a:rect l="l" t="t" r="r" b="b"/>
              <a:pathLst>
                <a:path w="637540" h="396240">
                  <a:moveTo>
                    <a:pt x="619632" y="0"/>
                  </a:moveTo>
                  <a:lnTo>
                    <a:pt x="613536" y="0"/>
                  </a:lnTo>
                  <a:lnTo>
                    <a:pt x="10286" y="20447"/>
                  </a:lnTo>
                  <a:lnTo>
                    <a:pt x="5079" y="20447"/>
                  </a:lnTo>
                  <a:lnTo>
                    <a:pt x="0" y="25654"/>
                  </a:lnTo>
                  <a:lnTo>
                    <a:pt x="1015" y="30734"/>
                  </a:lnTo>
                  <a:lnTo>
                    <a:pt x="12319" y="385953"/>
                  </a:lnTo>
                  <a:lnTo>
                    <a:pt x="12319" y="392176"/>
                  </a:lnTo>
                  <a:lnTo>
                    <a:pt x="17399" y="396240"/>
                  </a:lnTo>
                  <a:lnTo>
                    <a:pt x="23495" y="396240"/>
                  </a:lnTo>
                  <a:lnTo>
                    <a:pt x="626745" y="375793"/>
                  </a:lnTo>
                  <a:lnTo>
                    <a:pt x="631951" y="375793"/>
                  </a:lnTo>
                  <a:lnTo>
                    <a:pt x="637031" y="371729"/>
                  </a:lnTo>
                  <a:lnTo>
                    <a:pt x="636015" y="365506"/>
                  </a:lnTo>
                  <a:lnTo>
                    <a:pt x="624712" y="10287"/>
                  </a:lnTo>
                  <a:lnTo>
                    <a:pt x="624712" y="4064"/>
                  </a:lnTo>
                  <a:lnTo>
                    <a:pt x="61963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42803" y="7255763"/>
              <a:ext cx="631190" cy="386080"/>
            </a:xfrm>
            <a:custGeom>
              <a:avLst/>
              <a:gdLst/>
              <a:ahLst/>
              <a:cxnLst/>
              <a:rect l="l" t="t" r="r" b="b"/>
              <a:pathLst>
                <a:path w="631190" h="386079">
                  <a:moveTo>
                    <a:pt x="10287" y="0"/>
                  </a:moveTo>
                  <a:lnTo>
                    <a:pt x="6096" y="4064"/>
                  </a:lnTo>
                  <a:lnTo>
                    <a:pt x="1016" y="366141"/>
                  </a:lnTo>
                  <a:lnTo>
                    <a:pt x="0" y="372237"/>
                  </a:lnTo>
                  <a:lnTo>
                    <a:pt x="5079" y="376301"/>
                  </a:lnTo>
                  <a:lnTo>
                    <a:pt x="620649" y="385572"/>
                  </a:lnTo>
                  <a:lnTo>
                    <a:pt x="625855" y="381508"/>
                  </a:lnTo>
                  <a:lnTo>
                    <a:pt x="630936" y="14351"/>
                  </a:lnTo>
                  <a:lnTo>
                    <a:pt x="626872" y="9271"/>
                  </a:lnTo>
                  <a:lnTo>
                    <a:pt x="620649" y="9271"/>
                  </a:lnTo>
                  <a:lnTo>
                    <a:pt x="102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39755" y="7213091"/>
              <a:ext cx="664845" cy="447040"/>
            </a:xfrm>
            <a:custGeom>
              <a:avLst/>
              <a:gdLst/>
              <a:ahLst/>
              <a:cxnLst/>
              <a:rect l="l" t="t" r="r" b="b"/>
              <a:pathLst>
                <a:path w="664845" h="447040">
                  <a:moveTo>
                    <a:pt x="55245" y="0"/>
                  </a:moveTo>
                  <a:lnTo>
                    <a:pt x="49022" y="0"/>
                  </a:lnTo>
                  <a:lnTo>
                    <a:pt x="43942" y="4063"/>
                  </a:lnTo>
                  <a:lnTo>
                    <a:pt x="43942" y="9143"/>
                  </a:lnTo>
                  <a:lnTo>
                    <a:pt x="1016" y="361695"/>
                  </a:lnTo>
                  <a:lnTo>
                    <a:pt x="0" y="366775"/>
                  </a:lnTo>
                  <a:lnTo>
                    <a:pt x="4064" y="371982"/>
                  </a:lnTo>
                  <a:lnTo>
                    <a:pt x="10160" y="372998"/>
                  </a:lnTo>
                  <a:lnTo>
                    <a:pt x="609219" y="445515"/>
                  </a:lnTo>
                  <a:lnTo>
                    <a:pt x="615442" y="446531"/>
                  </a:lnTo>
                  <a:lnTo>
                    <a:pt x="620522" y="442467"/>
                  </a:lnTo>
                  <a:lnTo>
                    <a:pt x="620522" y="436371"/>
                  </a:lnTo>
                  <a:lnTo>
                    <a:pt x="663448" y="83819"/>
                  </a:lnTo>
                  <a:lnTo>
                    <a:pt x="664464" y="78739"/>
                  </a:lnTo>
                  <a:lnTo>
                    <a:pt x="660400" y="73532"/>
                  </a:lnTo>
                  <a:lnTo>
                    <a:pt x="654176" y="72516"/>
                  </a:lnTo>
                  <a:lnTo>
                    <a:pt x="55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16895" y="7182611"/>
              <a:ext cx="749935" cy="532130"/>
            </a:xfrm>
            <a:custGeom>
              <a:avLst/>
              <a:gdLst/>
              <a:ahLst/>
              <a:cxnLst/>
              <a:rect l="l" t="t" r="r" b="b"/>
              <a:pathLst>
                <a:path w="749934" h="532129">
                  <a:moveTo>
                    <a:pt x="741552" y="0"/>
                  </a:moveTo>
                  <a:lnTo>
                    <a:pt x="414908" y="0"/>
                  </a:lnTo>
                  <a:lnTo>
                    <a:pt x="410718" y="2032"/>
                  </a:lnTo>
                  <a:lnTo>
                    <a:pt x="318515" y="88138"/>
                  </a:lnTo>
                  <a:lnTo>
                    <a:pt x="89153" y="88138"/>
                  </a:lnTo>
                  <a:lnTo>
                    <a:pt x="84962" y="92202"/>
                  </a:lnTo>
                  <a:lnTo>
                    <a:pt x="83947" y="96393"/>
                  </a:lnTo>
                  <a:lnTo>
                    <a:pt x="1015" y="518541"/>
                  </a:lnTo>
                  <a:lnTo>
                    <a:pt x="0" y="521589"/>
                  </a:lnTo>
                  <a:lnTo>
                    <a:pt x="1015" y="525780"/>
                  </a:lnTo>
                  <a:lnTo>
                    <a:pt x="5079" y="529844"/>
                  </a:lnTo>
                  <a:lnTo>
                    <a:pt x="8254" y="531876"/>
                  </a:lnTo>
                  <a:lnTo>
                    <a:pt x="660653" y="531876"/>
                  </a:lnTo>
                  <a:lnTo>
                    <a:pt x="665860" y="527812"/>
                  </a:lnTo>
                  <a:lnTo>
                    <a:pt x="665860" y="522605"/>
                  </a:lnTo>
                  <a:lnTo>
                    <a:pt x="748792" y="11303"/>
                  </a:lnTo>
                  <a:lnTo>
                    <a:pt x="749807" y="9271"/>
                  </a:lnTo>
                  <a:lnTo>
                    <a:pt x="748792" y="6096"/>
                  </a:lnTo>
                  <a:lnTo>
                    <a:pt x="746759" y="3048"/>
                  </a:lnTo>
                  <a:lnTo>
                    <a:pt x="744727" y="1016"/>
                  </a:lnTo>
                  <a:lnTo>
                    <a:pt x="741552" y="0"/>
                  </a:lnTo>
                  <a:close/>
                </a:path>
              </a:pathLst>
            </a:custGeom>
            <a:solidFill>
              <a:srgbClr val="00B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16895" y="7555991"/>
              <a:ext cx="690880" cy="158750"/>
            </a:xfrm>
            <a:custGeom>
              <a:avLst/>
              <a:gdLst/>
              <a:ahLst/>
              <a:cxnLst/>
              <a:rect l="l" t="t" r="r" b="b"/>
              <a:pathLst>
                <a:path w="690879" h="158750">
                  <a:moveTo>
                    <a:pt x="690372" y="0"/>
                  </a:moveTo>
                  <a:lnTo>
                    <a:pt x="1015" y="145160"/>
                  </a:lnTo>
                  <a:lnTo>
                    <a:pt x="0" y="148208"/>
                  </a:lnTo>
                  <a:lnTo>
                    <a:pt x="1015" y="152272"/>
                  </a:lnTo>
                  <a:lnTo>
                    <a:pt x="3048" y="154431"/>
                  </a:lnTo>
                  <a:lnTo>
                    <a:pt x="5079" y="156463"/>
                  </a:lnTo>
                  <a:lnTo>
                    <a:pt x="8254" y="158495"/>
                  </a:lnTo>
                  <a:lnTo>
                    <a:pt x="660653" y="158495"/>
                  </a:lnTo>
                  <a:lnTo>
                    <a:pt x="665733" y="154431"/>
                  </a:lnTo>
                  <a:lnTo>
                    <a:pt x="665733" y="149224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00B3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6948" y="8094370"/>
            <a:ext cx="12630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 algn="just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1400" spc="20" dirty="0">
                <a:solidFill>
                  <a:srgbClr val="3E3E3E"/>
                </a:solidFill>
                <a:latin typeface="Arial"/>
                <a:cs typeface="Arial"/>
              </a:rPr>
              <a:t>sources </a:t>
            </a:r>
            <a:r>
              <a:rPr sz="14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3E3E3E"/>
                </a:solidFill>
                <a:latin typeface="Arial"/>
                <a:cs typeface="Arial"/>
              </a:rPr>
              <a:t>published </a:t>
            </a:r>
            <a:r>
              <a:rPr sz="1400" spc="8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14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Arial"/>
                <a:cs typeface="Arial"/>
              </a:rPr>
              <a:t>Ta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b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l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3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1400" spc="4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14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E3E3E"/>
                </a:solidFill>
                <a:latin typeface="Arial"/>
                <a:cs typeface="Arial"/>
              </a:rPr>
              <a:t>Ser</a:t>
            </a:r>
            <a:r>
              <a:rPr sz="1400" dirty="0">
                <a:solidFill>
                  <a:srgbClr val="3E3E3E"/>
                </a:solidFill>
                <a:latin typeface="Arial"/>
                <a:cs typeface="Arial"/>
              </a:rPr>
              <a:t>v</a:t>
            </a:r>
            <a:r>
              <a:rPr sz="1400" spc="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1400" spc="10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50764" y="6832092"/>
            <a:ext cx="1158240" cy="1158240"/>
            <a:chOff x="5350764" y="6832092"/>
            <a:chExt cx="1158240" cy="1158240"/>
          </a:xfrm>
        </p:grpSpPr>
        <p:sp>
          <p:nvSpPr>
            <p:cNvPr id="31" name="object 31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560070" y="0"/>
                  </a:moveTo>
                  <a:lnTo>
                    <a:pt x="511737" y="2055"/>
                  </a:lnTo>
                  <a:lnTo>
                    <a:pt x="464547" y="8109"/>
                  </a:lnTo>
                  <a:lnTo>
                    <a:pt x="418669" y="17994"/>
                  </a:lnTo>
                  <a:lnTo>
                    <a:pt x="374270" y="31542"/>
                  </a:lnTo>
                  <a:lnTo>
                    <a:pt x="331518" y="48584"/>
                  </a:lnTo>
                  <a:lnTo>
                    <a:pt x="290581" y="68953"/>
                  </a:lnTo>
                  <a:lnTo>
                    <a:pt x="251627" y="92482"/>
                  </a:lnTo>
                  <a:lnTo>
                    <a:pt x="214824" y="119001"/>
                  </a:lnTo>
                  <a:lnTo>
                    <a:pt x="180340" y="148343"/>
                  </a:lnTo>
                  <a:lnTo>
                    <a:pt x="148343" y="180340"/>
                  </a:lnTo>
                  <a:lnTo>
                    <a:pt x="119001" y="214824"/>
                  </a:lnTo>
                  <a:lnTo>
                    <a:pt x="92482" y="251627"/>
                  </a:lnTo>
                  <a:lnTo>
                    <a:pt x="68953" y="290581"/>
                  </a:lnTo>
                  <a:lnTo>
                    <a:pt x="48584" y="331518"/>
                  </a:lnTo>
                  <a:lnTo>
                    <a:pt x="31542" y="374270"/>
                  </a:lnTo>
                  <a:lnTo>
                    <a:pt x="17994" y="418669"/>
                  </a:lnTo>
                  <a:lnTo>
                    <a:pt x="8109" y="464547"/>
                  </a:lnTo>
                  <a:lnTo>
                    <a:pt x="2055" y="511737"/>
                  </a:lnTo>
                  <a:lnTo>
                    <a:pt x="0" y="560069"/>
                  </a:lnTo>
                  <a:lnTo>
                    <a:pt x="2055" y="608402"/>
                  </a:lnTo>
                  <a:lnTo>
                    <a:pt x="8109" y="655592"/>
                  </a:lnTo>
                  <a:lnTo>
                    <a:pt x="17994" y="701470"/>
                  </a:lnTo>
                  <a:lnTo>
                    <a:pt x="31542" y="745869"/>
                  </a:lnTo>
                  <a:lnTo>
                    <a:pt x="48584" y="788621"/>
                  </a:lnTo>
                  <a:lnTo>
                    <a:pt x="68953" y="829558"/>
                  </a:lnTo>
                  <a:lnTo>
                    <a:pt x="92482" y="868512"/>
                  </a:lnTo>
                  <a:lnTo>
                    <a:pt x="119001" y="905315"/>
                  </a:lnTo>
                  <a:lnTo>
                    <a:pt x="148343" y="939799"/>
                  </a:lnTo>
                  <a:lnTo>
                    <a:pt x="180340" y="971796"/>
                  </a:lnTo>
                  <a:lnTo>
                    <a:pt x="214824" y="1001138"/>
                  </a:lnTo>
                  <a:lnTo>
                    <a:pt x="251627" y="1027657"/>
                  </a:lnTo>
                  <a:lnTo>
                    <a:pt x="290581" y="1051186"/>
                  </a:lnTo>
                  <a:lnTo>
                    <a:pt x="331518" y="1071555"/>
                  </a:lnTo>
                  <a:lnTo>
                    <a:pt x="374270" y="1088597"/>
                  </a:lnTo>
                  <a:lnTo>
                    <a:pt x="418669" y="1102145"/>
                  </a:lnTo>
                  <a:lnTo>
                    <a:pt x="464547" y="1112030"/>
                  </a:lnTo>
                  <a:lnTo>
                    <a:pt x="511737" y="1118084"/>
                  </a:lnTo>
                  <a:lnTo>
                    <a:pt x="560070" y="1120139"/>
                  </a:lnTo>
                  <a:lnTo>
                    <a:pt x="608402" y="1118084"/>
                  </a:lnTo>
                  <a:lnTo>
                    <a:pt x="655592" y="1112030"/>
                  </a:lnTo>
                  <a:lnTo>
                    <a:pt x="701470" y="1102145"/>
                  </a:lnTo>
                  <a:lnTo>
                    <a:pt x="745869" y="1088597"/>
                  </a:lnTo>
                  <a:lnTo>
                    <a:pt x="788621" y="1071555"/>
                  </a:lnTo>
                  <a:lnTo>
                    <a:pt x="829558" y="1051186"/>
                  </a:lnTo>
                  <a:lnTo>
                    <a:pt x="868512" y="1027657"/>
                  </a:lnTo>
                  <a:lnTo>
                    <a:pt x="905315" y="1001138"/>
                  </a:lnTo>
                  <a:lnTo>
                    <a:pt x="939799" y="971796"/>
                  </a:lnTo>
                  <a:lnTo>
                    <a:pt x="971796" y="939799"/>
                  </a:lnTo>
                  <a:lnTo>
                    <a:pt x="1001138" y="905315"/>
                  </a:lnTo>
                  <a:lnTo>
                    <a:pt x="1027657" y="868512"/>
                  </a:lnTo>
                  <a:lnTo>
                    <a:pt x="1051186" y="829558"/>
                  </a:lnTo>
                  <a:lnTo>
                    <a:pt x="1071555" y="788621"/>
                  </a:lnTo>
                  <a:lnTo>
                    <a:pt x="1088597" y="745869"/>
                  </a:lnTo>
                  <a:lnTo>
                    <a:pt x="1102145" y="701470"/>
                  </a:lnTo>
                  <a:lnTo>
                    <a:pt x="1112030" y="655592"/>
                  </a:lnTo>
                  <a:lnTo>
                    <a:pt x="1118084" y="608402"/>
                  </a:lnTo>
                  <a:lnTo>
                    <a:pt x="1120139" y="560069"/>
                  </a:lnTo>
                  <a:lnTo>
                    <a:pt x="1118084" y="511737"/>
                  </a:lnTo>
                  <a:lnTo>
                    <a:pt x="1112030" y="464547"/>
                  </a:lnTo>
                  <a:lnTo>
                    <a:pt x="1102145" y="418669"/>
                  </a:lnTo>
                  <a:lnTo>
                    <a:pt x="1088597" y="374270"/>
                  </a:lnTo>
                  <a:lnTo>
                    <a:pt x="1071555" y="331518"/>
                  </a:lnTo>
                  <a:lnTo>
                    <a:pt x="1051186" y="290581"/>
                  </a:lnTo>
                  <a:lnTo>
                    <a:pt x="1027657" y="251627"/>
                  </a:lnTo>
                  <a:lnTo>
                    <a:pt x="1001138" y="214824"/>
                  </a:lnTo>
                  <a:lnTo>
                    <a:pt x="971796" y="180340"/>
                  </a:lnTo>
                  <a:lnTo>
                    <a:pt x="939799" y="148343"/>
                  </a:lnTo>
                  <a:lnTo>
                    <a:pt x="905315" y="119001"/>
                  </a:lnTo>
                  <a:lnTo>
                    <a:pt x="868512" y="92482"/>
                  </a:lnTo>
                  <a:lnTo>
                    <a:pt x="829558" y="68953"/>
                  </a:lnTo>
                  <a:lnTo>
                    <a:pt x="788621" y="48584"/>
                  </a:lnTo>
                  <a:lnTo>
                    <a:pt x="745869" y="31542"/>
                  </a:lnTo>
                  <a:lnTo>
                    <a:pt x="701470" y="17994"/>
                  </a:lnTo>
                  <a:lnTo>
                    <a:pt x="655592" y="8109"/>
                  </a:lnTo>
                  <a:lnTo>
                    <a:pt x="608402" y="2055"/>
                  </a:lnTo>
                  <a:lnTo>
                    <a:pt x="560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69814" y="6851142"/>
              <a:ext cx="1120140" cy="1120140"/>
            </a:xfrm>
            <a:custGeom>
              <a:avLst/>
              <a:gdLst/>
              <a:ahLst/>
              <a:cxnLst/>
              <a:rect l="l" t="t" r="r" b="b"/>
              <a:pathLst>
                <a:path w="1120139" h="1120140">
                  <a:moveTo>
                    <a:pt x="0" y="560069"/>
                  </a:moveTo>
                  <a:lnTo>
                    <a:pt x="2055" y="511737"/>
                  </a:lnTo>
                  <a:lnTo>
                    <a:pt x="8109" y="464547"/>
                  </a:lnTo>
                  <a:lnTo>
                    <a:pt x="17994" y="418669"/>
                  </a:lnTo>
                  <a:lnTo>
                    <a:pt x="31542" y="374270"/>
                  </a:lnTo>
                  <a:lnTo>
                    <a:pt x="48584" y="331518"/>
                  </a:lnTo>
                  <a:lnTo>
                    <a:pt x="68953" y="290581"/>
                  </a:lnTo>
                  <a:lnTo>
                    <a:pt x="92482" y="251627"/>
                  </a:lnTo>
                  <a:lnTo>
                    <a:pt x="119001" y="214824"/>
                  </a:lnTo>
                  <a:lnTo>
                    <a:pt x="148343" y="180340"/>
                  </a:lnTo>
                  <a:lnTo>
                    <a:pt x="180340" y="148343"/>
                  </a:lnTo>
                  <a:lnTo>
                    <a:pt x="214824" y="119001"/>
                  </a:lnTo>
                  <a:lnTo>
                    <a:pt x="251627" y="92482"/>
                  </a:lnTo>
                  <a:lnTo>
                    <a:pt x="290581" y="68953"/>
                  </a:lnTo>
                  <a:lnTo>
                    <a:pt x="331518" y="48584"/>
                  </a:lnTo>
                  <a:lnTo>
                    <a:pt x="374270" y="31542"/>
                  </a:lnTo>
                  <a:lnTo>
                    <a:pt x="418669" y="17994"/>
                  </a:lnTo>
                  <a:lnTo>
                    <a:pt x="464547" y="8109"/>
                  </a:lnTo>
                  <a:lnTo>
                    <a:pt x="511737" y="2055"/>
                  </a:lnTo>
                  <a:lnTo>
                    <a:pt x="560070" y="0"/>
                  </a:lnTo>
                  <a:lnTo>
                    <a:pt x="608402" y="2055"/>
                  </a:lnTo>
                  <a:lnTo>
                    <a:pt x="655592" y="8109"/>
                  </a:lnTo>
                  <a:lnTo>
                    <a:pt x="701470" y="17994"/>
                  </a:lnTo>
                  <a:lnTo>
                    <a:pt x="745869" y="31542"/>
                  </a:lnTo>
                  <a:lnTo>
                    <a:pt x="788621" y="48584"/>
                  </a:lnTo>
                  <a:lnTo>
                    <a:pt x="829558" y="68953"/>
                  </a:lnTo>
                  <a:lnTo>
                    <a:pt x="868512" y="92482"/>
                  </a:lnTo>
                  <a:lnTo>
                    <a:pt x="905315" y="119001"/>
                  </a:lnTo>
                  <a:lnTo>
                    <a:pt x="939799" y="148343"/>
                  </a:lnTo>
                  <a:lnTo>
                    <a:pt x="971796" y="180340"/>
                  </a:lnTo>
                  <a:lnTo>
                    <a:pt x="1001138" y="214824"/>
                  </a:lnTo>
                  <a:lnTo>
                    <a:pt x="1027657" y="251627"/>
                  </a:lnTo>
                  <a:lnTo>
                    <a:pt x="1051186" y="290581"/>
                  </a:lnTo>
                  <a:lnTo>
                    <a:pt x="1071555" y="331518"/>
                  </a:lnTo>
                  <a:lnTo>
                    <a:pt x="1088597" y="374270"/>
                  </a:lnTo>
                  <a:lnTo>
                    <a:pt x="1102145" y="418669"/>
                  </a:lnTo>
                  <a:lnTo>
                    <a:pt x="1112030" y="464547"/>
                  </a:lnTo>
                  <a:lnTo>
                    <a:pt x="1118084" y="511737"/>
                  </a:lnTo>
                  <a:lnTo>
                    <a:pt x="1120139" y="560069"/>
                  </a:lnTo>
                  <a:lnTo>
                    <a:pt x="1118084" y="608402"/>
                  </a:lnTo>
                  <a:lnTo>
                    <a:pt x="1112030" y="655592"/>
                  </a:lnTo>
                  <a:lnTo>
                    <a:pt x="1102145" y="701470"/>
                  </a:lnTo>
                  <a:lnTo>
                    <a:pt x="1088597" y="745869"/>
                  </a:lnTo>
                  <a:lnTo>
                    <a:pt x="1071555" y="788621"/>
                  </a:lnTo>
                  <a:lnTo>
                    <a:pt x="1051186" y="829558"/>
                  </a:lnTo>
                  <a:lnTo>
                    <a:pt x="1027657" y="868512"/>
                  </a:lnTo>
                  <a:lnTo>
                    <a:pt x="1001138" y="905315"/>
                  </a:lnTo>
                  <a:lnTo>
                    <a:pt x="971796" y="939799"/>
                  </a:lnTo>
                  <a:lnTo>
                    <a:pt x="939799" y="971796"/>
                  </a:lnTo>
                  <a:lnTo>
                    <a:pt x="905315" y="1001138"/>
                  </a:lnTo>
                  <a:lnTo>
                    <a:pt x="868512" y="1027657"/>
                  </a:lnTo>
                  <a:lnTo>
                    <a:pt x="829558" y="1051186"/>
                  </a:lnTo>
                  <a:lnTo>
                    <a:pt x="788621" y="1071555"/>
                  </a:lnTo>
                  <a:lnTo>
                    <a:pt x="745869" y="1088597"/>
                  </a:lnTo>
                  <a:lnTo>
                    <a:pt x="701470" y="1102145"/>
                  </a:lnTo>
                  <a:lnTo>
                    <a:pt x="655592" y="1112030"/>
                  </a:lnTo>
                  <a:lnTo>
                    <a:pt x="608402" y="1118084"/>
                  </a:lnTo>
                  <a:lnTo>
                    <a:pt x="560070" y="1120139"/>
                  </a:lnTo>
                  <a:lnTo>
                    <a:pt x="511737" y="1118084"/>
                  </a:lnTo>
                  <a:lnTo>
                    <a:pt x="464547" y="1112030"/>
                  </a:lnTo>
                  <a:lnTo>
                    <a:pt x="418669" y="1102145"/>
                  </a:lnTo>
                  <a:lnTo>
                    <a:pt x="374270" y="1088597"/>
                  </a:lnTo>
                  <a:lnTo>
                    <a:pt x="331518" y="1071555"/>
                  </a:lnTo>
                  <a:lnTo>
                    <a:pt x="290581" y="1051186"/>
                  </a:lnTo>
                  <a:lnTo>
                    <a:pt x="251627" y="1027657"/>
                  </a:lnTo>
                  <a:lnTo>
                    <a:pt x="214824" y="1001138"/>
                  </a:lnTo>
                  <a:lnTo>
                    <a:pt x="180340" y="971796"/>
                  </a:lnTo>
                  <a:lnTo>
                    <a:pt x="148343" y="939799"/>
                  </a:lnTo>
                  <a:lnTo>
                    <a:pt x="119001" y="905315"/>
                  </a:lnTo>
                  <a:lnTo>
                    <a:pt x="92482" y="868512"/>
                  </a:lnTo>
                  <a:lnTo>
                    <a:pt x="68953" y="829558"/>
                  </a:lnTo>
                  <a:lnTo>
                    <a:pt x="48584" y="788621"/>
                  </a:lnTo>
                  <a:lnTo>
                    <a:pt x="31542" y="745869"/>
                  </a:lnTo>
                  <a:lnTo>
                    <a:pt x="17994" y="701470"/>
                  </a:lnTo>
                  <a:lnTo>
                    <a:pt x="8109" y="655592"/>
                  </a:lnTo>
                  <a:lnTo>
                    <a:pt x="2055" y="608402"/>
                  </a:lnTo>
                  <a:lnTo>
                    <a:pt x="0" y="560069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4020" y="7206996"/>
              <a:ext cx="426720" cy="4069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8360" y="7263384"/>
              <a:ext cx="457200" cy="2926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3435" y="4370908"/>
            <a:ext cx="5548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solidFill>
                  <a:schemeClr val="tx2">
                    <a:lumMod val="75000"/>
                  </a:schemeClr>
                </a:solidFill>
              </a:rPr>
              <a:t>Demo—Connecting</a:t>
            </a:r>
            <a:r>
              <a:rPr spc="-9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25" dirty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spc="-114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Flat</a:t>
            </a:r>
            <a:r>
              <a:rPr spc="-12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30" dirty="0">
                <a:solidFill>
                  <a:schemeClr val="tx2">
                    <a:lumMod val="75000"/>
                  </a:schemeClr>
                </a:solidFill>
              </a:rPr>
              <a:t>Files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800" y="4055428"/>
            <a:ext cx="7768590" cy="103314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spc="-13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Connections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b="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b="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3:</a:t>
            </a:r>
            <a:r>
              <a:rPr b="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1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Methods</a:t>
            </a:r>
            <a:r>
              <a:rPr b="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1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r>
              <a:rPr b="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7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Performance</a:t>
            </a:r>
            <a:r>
              <a:rPr b="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Optimization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177" y="268350"/>
            <a:ext cx="8094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3E3E3E"/>
                </a:solidFill>
              </a:rPr>
              <a:t>Methods</a:t>
            </a:r>
            <a:r>
              <a:rPr sz="3200" spc="-105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of</a:t>
            </a:r>
            <a:r>
              <a:rPr sz="3200" spc="-114" dirty="0">
                <a:solidFill>
                  <a:srgbClr val="3E3E3E"/>
                </a:solidFill>
              </a:rPr>
              <a:t> </a:t>
            </a:r>
            <a:r>
              <a:rPr sz="3200" spc="70" dirty="0">
                <a:solidFill>
                  <a:srgbClr val="3E3E3E"/>
                </a:solidFill>
              </a:rPr>
              <a:t>Performance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Optimization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010661" y="2078227"/>
            <a:ext cx="11305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Running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queries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parallel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instead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serially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is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effective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way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boost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performance.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8126" y="1198245"/>
            <a:ext cx="4166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RU</a:t>
            </a:r>
            <a:r>
              <a:rPr sz="2000" b="1" spc="1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NI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7E7E7E"/>
                </a:solidFill>
                <a:latin typeface="Tahoma"/>
                <a:cs typeface="Tahoma"/>
              </a:rPr>
              <a:t>Q</a:t>
            </a:r>
            <a:r>
              <a:rPr sz="2000" b="1" spc="35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150" dirty="0">
                <a:solidFill>
                  <a:srgbClr val="7E7E7E"/>
                </a:solidFill>
                <a:latin typeface="Tahoma"/>
                <a:cs typeface="Tahoma"/>
              </a:rPr>
              <a:t>ERIES</a:t>
            </a: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PARALLEL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9144" y="902208"/>
            <a:ext cx="2019300" cy="7312659"/>
            <a:chOff x="-9144" y="902208"/>
            <a:chExt cx="2019300" cy="7312659"/>
          </a:xfrm>
        </p:grpSpPr>
        <p:sp>
          <p:nvSpPr>
            <p:cNvPr id="7" name="object 7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4"/>
                  </a:lnTo>
                  <a:lnTo>
                    <a:pt x="1999488" y="1822704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4"/>
                  </a:moveTo>
                  <a:lnTo>
                    <a:pt x="1999488" y="1822704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4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1999488" y="0"/>
                  </a:moveTo>
                  <a:lnTo>
                    <a:pt x="0" y="0"/>
                  </a:lnTo>
                  <a:lnTo>
                    <a:pt x="0" y="1824227"/>
                  </a:lnTo>
                  <a:lnTo>
                    <a:pt x="1999488" y="1824227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0" y="1824227"/>
                  </a:moveTo>
                  <a:lnTo>
                    <a:pt x="1999488" y="1824227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42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1" y="912113"/>
            <a:ext cx="1999614" cy="18230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329565" marR="324485" algn="ctr">
              <a:lnSpc>
                <a:spcPct val="100000"/>
              </a:lnSpc>
            </a:pP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Running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 Queries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Parallel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218" y="3279775"/>
            <a:ext cx="1716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112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Engine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Vec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16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iza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734" y="4975605"/>
            <a:ext cx="10820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Ex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nal 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Query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Caching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324" y="7027926"/>
            <a:ext cx="1743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Query</a:t>
            </a:r>
            <a:r>
              <a:rPr sz="2200" spc="-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Fusion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472671" y="3300984"/>
            <a:ext cx="1714500" cy="845819"/>
            <a:chOff x="11472671" y="3300984"/>
            <a:chExt cx="1714500" cy="845819"/>
          </a:xfrm>
        </p:grpSpPr>
        <p:sp>
          <p:nvSpPr>
            <p:cNvPr id="20" name="object 20"/>
            <p:cNvSpPr/>
            <p:nvPr/>
          </p:nvSpPr>
          <p:spPr>
            <a:xfrm>
              <a:off x="11491721" y="3321304"/>
              <a:ext cx="1676400" cy="806450"/>
            </a:xfrm>
            <a:custGeom>
              <a:avLst/>
              <a:gdLst/>
              <a:ahLst/>
              <a:cxnLst/>
              <a:rect l="l" t="t" r="r" b="b"/>
              <a:pathLst>
                <a:path w="1676400" h="806450">
                  <a:moveTo>
                    <a:pt x="0" y="617220"/>
                  </a:moveTo>
                  <a:lnTo>
                    <a:pt x="0" y="688339"/>
                  </a:lnTo>
                  <a:lnTo>
                    <a:pt x="3429" y="699770"/>
                  </a:lnTo>
                  <a:lnTo>
                    <a:pt x="52499" y="731520"/>
                  </a:lnTo>
                  <a:lnTo>
                    <a:pt x="114554" y="750570"/>
                  </a:lnTo>
                  <a:lnTo>
                    <a:pt x="153491" y="759460"/>
                  </a:lnTo>
                  <a:lnTo>
                    <a:pt x="197304" y="767079"/>
                  </a:lnTo>
                  <a:lnTo>
                    <a:pt x="245697" y="774700"/>
                  </a:lnTo>
                  <a:lnTo>
                    <a:pt x="355029" y="787400"/>
                  </a:lnTo>
                  <a:lnTo>
                    <a:pt x="415374" y="792479"/>
                  </a:lnTo>
                  <a:lnTo>
                    <a:pt x="545933" y="800100"/>
                  </a:lnTo>
                  <a:lnTo>
                    <a:pt x="687668" y="805179"/>
                  </a:lnTo>
                  <a:lnTo>
                    <a:pt x="761983" y="806450"/>
                  </a:lnTo>
                  <a:lnTo>
                    <a:pt x="914416" y="806450"/>
                  </a:lnTo>
                  <a:lnTo>
                    <a:pt x="988731" y="805179"/>
                  </a:lnTo>
                  <a:lnTo>
                    <a:pt x="1130466" y="800100"/>
                  </a:lnTo>
                  <a:lnTo>
                    <a:pt x="1261025" y="792479"/>
                  </a:lnTo>
                  <a:lnTo>
                    <a:pt x="1321370" y="787400"/>
                  </a:lnTo>
                  <a:lnTo>
                    <a:pt x="1430702" y="774700"/>
                  </a:lnTo>
                  <a:lnTo>
                    <a:pt x="1479095" y="767079"/>
                  </a:lnTo>
                  <a:lnTo>
                    <a:pt x="1522908" y="759460"/>
                  </a:lnTo>
                  <a:lnTo>
                    <a:pt x="1561845" y="750570"/>
                  </a:lnTo>
                  <a:lnTo>
                    <a:pt x="1623900" y="731520"/>
                  </a:lnTo>
                  <a:lnTo>
                    <a:pt x="1662878" y="711200"/>
                  </a:lnTo>
                  <a:lnTo>
                    <a:pt x="1676399" y="688339"/>
                  </a:lnTo>
                  <a:lnTo>
                    <a:pt x="781842" y="688339"/>
                  </a:lnTo>
                  <a:lnTo>
                    <a:pt x="611623" y="684529"/>
                  </a:lnTo>
                  <a:lnTo>
                    <a:pt x="499663" y="679450"/>
                  </a:lnTo>
                  <a:lnTo>
                    <a:pt x="444881" y="675639"/>
                  </a:lnTo>
                  <a:lnTo>
                    <a:pt x="391228" y="673100"/>
                  </a:lnTo>
                  <a:lnTo>
                    <a:pt x="338952" y="668020"/>
                  </a:lnTo>
                  <a:lnTo>
                    <a:pt x="288299" y="664210"/>
                  </a:lnTo>
                  <a:lnTo>
                    <a:pt x="239519" y="657860"/>
                  </a:lnTo>
                  <a:lnTo>
                    <a:pt x="192857" y="652779"/>
                  </a:lnTo>
                  <a:lnTo>
                    <a:pt x="106881" y="640079"/>
                  </a:lnTo>
                  <a:lnTo>
                    <a:pt x="68062" y="632460"/>
                  </a:lnTo>
                  <a:lnTo>
                    <a:pt x="32352" y="624839"/>
                  </a:lnTo>
                  <a:lnTo>
                    <a:pt x="0" y="617220"/>
                  </a:lnTo>
                  <a:close/>
                </a:path>
                <a:path w="1676400" h="806450">
                  <a:moveTo>
                    <a:pt x="1676399" y="617220"/>
                  </a:moveTo>
                  <a:lnTo>
                    <a:pt x="1608302" y="632460"/>
                  </a:lnTo>
                  <a:lnTo>
                    <a:pt x="1569472" y="640079"/>
                  </a:lnTo>
                  <a:lnTo>
                    <a:pt x="1483486" y="652779"/>
                  </a:lnTo>
                  <a:lnTo>
                    <a:pt x="1436824" y="657860"/>
                  </a:lnTo>
                  <a:lnTo>
                    <a:pt x="1388045" y="664210"/>
                  </a:lnTo>
                  <a:lnTo>
                    <a:pt x="1337397" y="668020"/>
                  </a:lnTo>
                  <a:lnTo>
                    <a:pt x="1285126" y="673100"/>
                  </a:lnTo>
                  <a:lnTo>
                    <a:pt x="1231480" y="675639"/>
                  </a:lnTo>
                  <a:lnTo>
                    <a:pt x="1176706" y="679450"/>
                  </a:lnTo>
                  <a:lnTo>
                    <a:pt x="1064760" y="684529"/>
                  </a:lnTo>
                  <a:lnTo>
                    <a:pt x="894556" y="688339"/>
                  </a:lnTo>
                  <a:lnTo>
                    <a:pt x="1676399" y="688339"/>
                  </a:lnTo>
                  <a:lnTo>
                    <a:pt x="1676399" y="617220"/>
                  </a:lnTo>
                  <a:close/>
                </a:path>
                <a:path w="1676400" h="806450">
                  <a:moveTo>
                    <a:pt x="0" y="439420"/>
                  </a:moveTo>
                  <a:lnTo>
                    <a:pt x="0" y="521970"/>
                  </a:lnTo>
                  <a:lnTo>
                    <a:pt x="3429" y="532129"/>
                  </a:lnTo>
                  <a:lnTo>
                    <a:pt x="52499" y="560070"/>
                  </a:lnTo>
                  <a:lnTo>
                    <a:pt x="114554" y="576579"/>
                  </a:lnTo>
                  <a:lnTo>
                    <a:pt x="153491" y="584200"/>
                  </a:lnTo>
                  <a:lnTo>
                    <a:pt x="197304" y="590550"/>
                  </a:lnTo>
                  <a:lnTo>
                    <a:pt x="245697" y="598170"/>
                  </a:lnTo>
                  <a:lnTo>
                    <a:pt x="298371" y="603250"/>
                  </a:lnTo>
                  <a:lnTo>
                    <a:pt x="355029" y="609600"/>
                  </a:lnTo>
                  <a:lnTo>
                    <a:pt x="415374" y="614679"/>
                  </a:lnTo>
                  <a:lnTo>
                    <a:pt x="545933" y="622300"/>
                  </a:lnTo>
                  <a:lnTo>
                    <a:pt x="687668" y="627379"/>
                  </a:lnTo>
                  <a:lnTo>
                    <a:pt x="761983" y="628650"/>
                  </a:lnTo>
                  <a:lnTo>
                    <a:pt x="914416" y="628650"/>
                  </a:lnTo>
                  <a:lnTo>
                    <a:pt x="988731" y="627379"/>
                  </a:lnTo>
                  <a:lnTo>
                    <a:pt x="1130466" y="622300"/>
                  </a:lnTo>
                  <a:lnTo>
                    <a:pt x="1261025" y="614679"/>
                  </a:lnTo>
                  <a:lnTo>
                    <a:pt x="1321370" y="609600"/>
                  </a:lnTo>
                  <a:lnTo>
                    <a:pt x="1378028" y="603250"/>
                  </a:lnTo>
                  <a:lnTo>
                    <a:pt x="1430702" y="598170"/>
                  </a:lnTo>
                  <a:lnTo>
                    <a:pt x="1479095" y="590550"/>
                  </a:lnTo>
                  <a:lnTo>
                    <a:pt x="1522908" y="584200"/>
                  </a:lnTo>
                  <a:lnTo>
                    <a:pt x="1561845" y="576579"/>
                  </a:lnTo>
                  <a:lnTo>
                    <a:pt x="1623900" y="560070"/>
                  </a:lnTo>
                  <a:lnTo>
                    <a:pt x="1662878" y="541020"/>
                  </a:lnTo>
                  <a:lnTo>
                    <a:pt x="1676399" y="521970"/>
                  </a:lnTo>
                  <a:lnTo>
                    <a:pt x="781842" y="521970"/>
                  </a:lnTo>
                  <a:lnTo>
                    <a:pt x="611623" y="518160"/>
                  </a:lnTo>
                  <a:lnTo>
                    <a:pt x="499663" y="513079"/>
                  </a:lnTo>
                  <a:lnTo>
                    <a:pt x="391228" y="505460"/>
                  </a:lnTo>
                  <a:lnTo>
                    <a:pt x="288299" y="495300"/>
                  </a:lnTo>
                  <a:lnTo>
                    <a:pt x="192857" y="482600"/>
                  </a:lnTo>
                  <a:lnTo>
                    <a:pt x="148562" y="474979"/>
                  </a:lnTo>
                  <a:lnTo>
                    <a:pt x="106881" y="467360"/>
                  </a:lnTo>
                  <a:lnTo>
                    <a:pt x="68062" y="458470"/>
                  </a:lnTo>
                  <a:lnTo>
                    <a:pt x="32352" y="449579"/>
                  </a:lnTo>
                  <a:lnTo>
                    <a:pt x="0" y="439420"/>
                  </a:lnTo>
                  <a:close/>
                </a:path>
                <a:path w="1676400" h="806450">
                  <a:moveTo>
                    <a:pt x="1676399" y="439420"/>
                  </a:moveTo>
                  <a:lnTo>
                    <a:pt x="1608302" y="458470"/>
                  </a:lnTo>
                  <a:lnTo>
                    <a:pt x="1569472" y="467360"/>
                  </a:lnTo>
                  <a:lnTo>
                    <a:pt x="1527785" y="474979"/>
                  </a:lnTo>
                  <a:lnTo>
                    <a:pt x="1483486" y="482600"/>
                  </a:lnTo>
                  <a:lnTo>
                    <a:pt x="1388045" y="495300"/>
                  </a:lnTo>
                  <a:lnTo>
                    <a:pt x="1285126" y="505460"/>
                  </a:lnTo>
                  <a:lnTo>
                    <a:pt x="1176706" y="513079"/>
                  </a:lnTo>
                  <a:lnTo>
                    <a:pt x="1064760" y="518160"/>
                  </a:lnTo>
                  <a:lnTo>
                    <a:pt x="894556" y="521970"/>
                  </a:lnTo>
                  <a:lnTo>
                    <a:pt x="1676399" y="521970"/>
                  </a:lnTo>
                  <a:lnTo>
                    <a:pt x="1676399" y="439420"/>
                  </a:lnTo>
                  <a:close/>
                </a:path>
                <a:path w="1676400" h="806450">
                  <a:moveTo>
                    <a:pt x="0" y="273050"/>
                  </a:moveTo>
                  <a:lnTo>
                    <a:pt x="0" y="344170"/>
                  </a:lnTo>
                  <a:lnTo>
                    <a:pt x="3429" y="353060"/>
                  </a:lnTo>
                  <a:lnTo>
                    <a:pt x="52499" y="382270"/>
                  </a:lnTo>
                  <a:lnTo>
                    <a:pt x="114554" y="401320"/>
                  </a:lnTo>
                  <a:lnTo>
                    <a:pt x="153491" y="410210"/>
                  </a:lnTo>
                  <a:lnTo>
                    <a:pt x="197304" y="417829"/>
                  </a:lnTo>
                  <a:lnTo>
                    <a:pt x="245697" y="425450"/>
                  </a:lnTo>
                  <a:lnTo>
                    <a:pt x="298371" y="433070"/>
                  </a:lnTo>
                  <a:lnTo>
                    <a:pt x="355029" y="439420"/>
                  </a:lnTo>
                  <a:lnTo>
                    <a:pt x="545933" y="454660"/>
                  </a:lnTo>
                  <a:lnTo>
                    <a:pt x="615553" y="458470"/>
                  </a:lnTo>
                  <a:lnTo>
                    <a:pt x="687668" y="461010"/>
                  </a:lnTo>
                  <a:lnTo>
                    <a:pt x="761983" y="462279"/>
                  </a:lnTo>
                  <a:lnTo>
                    <a:pt x="914416" y="462279"/>
                  </a:lnTo>
                  <a:lnTo>
                    <a:pt x="988731" y="461010"/>
                  </a:lnTo>
                  <a:lnTo>
                    <a:pt x="1060846" y="458470"/>
                  </a:lnTo>
                  <a:lnTo>
                    <a:pt x="1130466" y="454660"/>
                  </a:lnTo>
                  <a:lnTo>
                    <a:pt x="1321370" y="439420"/>
                  </a:lnTo>
                  <a:lnTo>
                    <a:pt x="1378028" y="433070"/>
                  </a:lnTo>
                  <a:lnTo>
                    <a:pt x="1430702" y="425450"/>
                  </a:lnTo>
                  <a:lnTo>
                    <a:pt x="1479095" y="417829"/>
                  </a:lnTo>
                  <a:lnTo>
                    <a:pt x="1522908" y="410210"/>
                  </a:lnTo>
                  <a:lnTo>
                    <a:pt x="1561845" y="401320"/>
                  </a:lnTo>
                  <a:lnTo>
                    <a:pt x="1623900" y="382270"/>
                  </a:lnTo>
                  <a:lnTo>
                    <a:pt x="1662878" y="363220"/>
                  </a:lnTo>
                  <a:lnTo>
                    <a:pt x="1676399" y="344170"/>
                  </a:lnTo>
                  <a:lnTo>
                    <a:pt x="781842" y="344170"/>
                  </a:lnTo>
                  <a:lnTo>
                    <a:pt x="611623" y="340360"/>
                  </a:lnTo>
                  <a:lnTo>
                    <a:pt x="499663" y="335279"/>
                  </a:lnTo>
                  <a:lnTo>
                    <a:pt x="338952" y="323850"/>
                  </a:lnTo>
                  <a:lnTo>
                    <a:pt x="192857" y="308610"/>
                  </a:lnTo>
                  <a:lnTo>
                    <a:pt x="106881" y="295910"/>
                  </a:lnTo>
                  <a:lnTo>
                    <a:pt x="68062" y="288289"/>
                  </a:lnTo>
                  <a:lnTo>
                    <a:pt x="32352" y="280670"/>
                  </a:lnTo>
                  <a:lnTo>
                    <a:pt x="0" y="273050"/>
                  </a:lnTo>
                  <a:close/>
                </a:path>
                <a:path w="1676400" h="806450">
                  <a:moveTo>
                    <a:pt x="1676399" y="273050"/>
                  </a:moveTo>
                  <a:lnTo>
                    <a:pt x="1608302" y="288289"/>
                  </a:lnTo>
                  <a:lnTo>
                    <a:pt x="1569472" y="295910"/>
                  </a:lnTo>
                  <a:lnTo>
                    <a:pt x="1483486" y="308610"/>
                  </a:lnTo>
                  <a:lnTo>
                    <a:pt x="1337397" y="323850"/>
                  </a:lnTo>
                  <a:lnTo>
                    <a:pt x="1176706" y="335279"/>
                  </a:lnTo>
                  <a:lnTo>
                    <a:pt x="1064760" y="340360"/>
                  </a:lnTo>
                  <a:lnTo>
                    <a:pt x="894556" y="344170"/>
                  </a:lnTo>
                  <a:lnTo>
                    <a:pt x="1676399" y="344170"/>
                  </a:lnTo>
                  <a:lnTo>
                    <a:pt x="1676399" y="273050"/>
                  </a:lnTo>
                  <a:close/>
                </a:path>
                <a:path w="1676400" h="806450">
                  <a:moveTo>
                    <a:pt x="914416" y="0"/>
                  </a:moveTo>
                  <a:lnTo>
                    <a:pt x="761983" y="0"/>
                  </a:lnTo>
                  <a:lnTo>
                    <a:pt x="687668" y="1270"/>
                  </a:lnTo>
                  <a:lnTo>
                    <a:pt x="545933" y="6350"/>
                  </a:lnTo>
                  <a:lnTo>
                    <a:pt x="415374" y="13970"/>
                  </a:lnTo>
                  <a:lnTo>
                    <a:pt x="355029" y="19050"/>
                  </a:lnTo>
                  <a:lnTo>
                    <a:pt x="245697" y="31750"/>
                  </a:lnTo>
                  <a:lnTo>
                    <a:pt x="197304" y="39370"/>
                  </a:lnTo>
                  <a:lnTo>
                    <a:pt x="153491" y="46989"/>
                  </a:lnTo>
                  <a:lnTo>
                    <a:pt x="114554" y="55879"/>
                  </a:lnTo>
                  <a:lnTo>
                    <a:pt x="52499" y="74929"/>
                  </a:lnTo>
                  <a:lnTo>
                    <a:pt x="13521" y="95250"/>
                  </a:lnTo>
                  <a:lnTo>
                    <a:pt x="0" y="118110"/>
                  </a:lnTo>
                  <a:lnTo>
                    <a:pt x="0" y="177800"/>
                  </a:lnTo>
                  <a:lnTo>
                    <a:pt x="29977" y="205739"/>
                  </a:lnTo>
                  <a:lnTo>
                    <a:pt x="80791" y="223520"/>
                  </a:lnTo>
                  <a:lnTo>
                    <a:pt x="153491" y="238760"/>
                  </a:lnTo>
                  <a:lnTo>
                    <a:pt x="197304" y="246379"/>
                  </a:lnTo>
                  <a:lnTo>
                    <a:pt x="245697" y="252729"/>
                  </a:lnTo>
                  <a:lnTo>
                    <a:pt x="355029" y="265429"/>
                  </a:lnTo>
                  <a:lnTo>
                    <a:pt x="415374" y="270510"/>
                  </a:lnTo>
                  <a:lnTo>
                    <a:pt x="545933" y="278129"/>
                  </a:lnTo>
                  <a:lnTo>
                    <a:pt x="687668" y="283210"/>
                  </a:lnTo>
                  <a:lnTo>
                    <a:pt x="761983" y="284479"/>
                  </a:lnTo>
                  <a:lnTo>
                    <a:pt x="914416" y="284479"/>
                  </a:lnTo>
                  <a:lnTo>
                    <a:pt x="988731" y="283210"/>
                  </a:lnTo>
                  <a:lnTo>
                    <a:pt x="1130466" y="278129"/>
                  </a:lnTo>
                  <a:lnTo>
                    <a:pt x="1261025" y="270510"/>
                  </a:lnTo>
                  <a:lnTo>
                    <a:pt x="1321370" y="265429"/>
                  </a:lnTo>
                  <a:lnTo>
                    <a:pt x="1430702" y="252729"/>
                  </a:lnTo>
                  <a:lnTo>
                    <a:pt x="1479095" y="246379"/>
                  </a:lnTo>
                  <a:lnTo>
                    <a:pt x="1522908" y="238760"/>
                  </a:lnTo>
                  <a:lnTo>
                    <a:pt x="1561845" y="231139"/>
                  </a:lnTo>
                  <a:lnTo>
                    <a:pt x="1623900" y="214629"/>
                  </a:lnTo>
                  <a:lnTo>
                    <a:pt x="1662878" y="196850"/>
                  </a:lnTo>
                  <a:lnTo>
                    <a:pt x="1676399" y="177800"/>
                  </a:lnTo>
                  <a:lnTo>
                    <a:pt x="1676399" y="118110"/>
                  </a:lnTo>
                  <a:lnTo>
                    <a:pt x="1646422" y="85089"/>
                  </a:lnTo>
                  <a:lnTo>
                    <a:pt x="1595608" y="64770"/>
                  </a:lnTo>
                  <a:lnTo>
                    <a:pt x="1522908" y="46989"/>
                  </a:lnTo>
                  <a:lnTo>
                    <a:pt x="1479095" y="39370"/>
                  </a:lnTo>
                  <a:lnTo>
                    <a:pt x="1430702" y="31750"/>
                  </a:lnTo>
                  <a:lnTo>
                    <a:pt x="1321370" y="19050"/>
                  </a:lnTo>
                  <a:lnTo>
                    <a:pt x="1261025" y="13970"/>
                  </a:lnTo>
                  <a:lnTo>
                    <a:pt x="1130466" y="6350"/>
                  </a:lnTo>
                  <a:lnTo>
                    <a:pt x="988731" y="1270"/>
                  </a:lnTo>
                  <a:lnTo>
                    <a:pt x="9144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91721" y="3320034"/>
              <a:ext cx="1676400" cy="807720"/>
            </a:xfrm>
            <a:custGeom>
              <a:avLst/>
              <a:gdLst/>
              <a:ahLst/>
              <a:cxnLst/>
              <a:rect l="l" t="t" r="r" b="b"/>
              <a:pathLst>
                <a:path w="1676400" h="807720">
                  <a:moveTo>
                    <a:pt x="1676399" y="118744"/>
                  </a:moveTo>
                  <a:lnTo>
                    <a:pt x="1676399" y="153106"/>
                  </a:lnTo>
                  <a:lnTo>
                    <a:pt x="1676399" y="170751"/>
                  </a:lnTo>
                  <a:lnTo>
                    <a:pt x="1676399" y="177252"/>
                  </a:lnTo>
                  <a:lnTo>
                    <a:pt x="1676399" y="178180"/>
                  </a:lnTo>
                  <a:lnTo>
                    <a:pt x="1672970" y="187970"/>
                  </a:lnTo>
                  <a:lnTo>
                    <a:pt x="1623900" y="215646"/>
                  </a:lnTo>
                  <a:lnTo>
                    <a:pt x="1561845" y="232320"/>
                  </a:lnTo>
                  <a:lnTo>
                    <a:pt x="1522908" y="240015"/>
                  </a:lnTo>
                  <a:lnTo>
                    <a:pt x="1479095" y="247232"/>
                  </a:lnTo>
                  <a:lnTo>
                    <a:pt x="1430702" y="253936"/>
                  </a:lnTo>
                  <a:lnTo>
                    <a:pt x="1378028" y="260089"/>
                  </a:lnTo>
                  <a:lnTo>
                    <a:pt x="1321370" y="265656"/>
                  </a:lnTo>
                  <a:lnTo>
                    <a:pt x="1261025" y="270599"/>
                  </a:lnTo>
                  <a:lnTo>
                    <a:pt x="1197291" y="274882"/>
                  </a:lnTo>
                  <a:lnTo>
                    <a:pt x="1130466" y="278468"/>
                  </a:lnTo>
                  <a:lnTo>
                    <a:pt x="1060846" y="281321"/>
                  </a:lnTo>
                  <a:lnTo>
                    <a:pt x="988731" y="283404"/>
                  </a:lnTo>
                  <a:lnTo>
                    <a:pt x="914416" y="284681"/>
                  </a:lnTo>
                  <a:lnTo>
                    <a:pt x="838200" y="285114"/>
                  </a:lnTo>
                  <a:lnTo>
                    <a:pt x="761983" y="284681"/>
                  </a:lnTo>
                  <a:lnTo>
                    <a:pt x="687668" y="283404"/>
                  </a:lnTo>
                  <a:lnTo>
                    <a:pt x="615553" y="281321"/>
                  </a:lnTo>
                  <a:lnTo>
                    <a:pt x="545933" y="278468"/>
                  </a:lnTo>
                  <a:lnTo>
                    <a:pt x="479108" y="274882"/>
                  </a:lnTo>
                  <a:lnTo>
                    <a:pt x="415374" y="270599"/>
                  </a:lnTo>
                  <a:lnTo>
                    <a:pt x="355029" y="265656"/>
                  </a:lnTo>
                  <a:lnTo>
                    <a:pt x="298371" y="260089"/>
                  </a:lnTo>
                  <a:lnTo>
                    <a:pt x="245697" y="253936"/>
                  </a:lnTo>
                  <a:lnTo>
                    <a:pt x="197304" y="247232"/>
                  </a:lnTo>
                  <a:lnTo>
                    <a:pt x="153491" y="240015"/>
                  </a:lnTo>
                  <a:lnTo>
                    <a:pt x="114554" y="232320"/>
                  </a:lnTo>
                  <a:lnTo>
                    <a:pt x="52499" y="215646"/>
                  </a:lnTo>
                  <a:lnTo>
                    <a:pt x="13521" y="197502"/>
                  </a:lnTo>
                  <a:lnTo>
                    <a:pt x="0" y="178180"/>
                  </a:lnTo>
                  <a:lnTo>
                    <a:pt x="0" y="143819"/>
                  </a:lnTo>
                  <a:lnTo>
                    <a:pt x="0" y="126174"/>
                  </a:lnTo>
                  <a:lnTo>
                    <a:pt x="0" y="119673"/>
                  </a:lnTo>
                  <a:lnTo>
                    <a:pt x="0" y="118744"/>
                  </a:lnTo>
                  <a:lnTo>
                    <a:pt x="3429" y="107094"/>
                  </a:lnTo>
                  <a:lnTo>
                    <a:pt x="52499" y="75025"/>
                  </a:lnTo>
                  <a:lnTo>
                    <a:pt x="114554" y="56293"/>
                  </a:lnTo>
                  <a:lnTo>
                    <a:pt x="153491" y="47795"/>
                  </a:lnTo>
                  <a:lnTo>
                    <a:pt x="197304" y="39907"/>
                  </a:lnTo>
                  <a:lnTo>
                    <a:pt x="245697" y="32654"/>
                  </a:lnTo>
                  <a:lnTo>
                    <a:pt x="298371" y="26062"/>
                  </a:lnTo>
                  <a:lnTo>
                    <a:pt x="355029" y="20153"/>
                  </a:lnTo>
                  <a:lnTo>
                    <a:pt x="415374" y="14953"/>
                  </a:lnTo>
                  <a:lnTo>
                    <a:pt x="479108" y="10485"/>
                  </a:lnTo>
                  <a:lnTo>
                    <a:pt x="545933" y="6776"/>
                  </a:lnTo>
                  <a:lnTo>
                    <a:pt x="615553" y="3848"/>
                  </a:lnTo>
                  <a:lnTo>
                    <a:pt x="687668" y="1726"/>
                  </a:lnTo>
                  <a:lnTo>
                    <a:pt x="761983" y="435"/>
                  </a:lnTo>
                  <a:lnTo>
                    <a:pt x="838200" y="0"/>
                  </a:lnTo>
                  <a:lnTo>
                    <a:pt x="914416" y="435"/>
                  </a:lnTo>
                  <a:lnTo>
                    <a:pt x="988731" y="1726"/>
                  </a:lnTo>
                  <a:lnTo>
                    <a:pt x="1060846" y="3848"/>
                  </a:lnTo>
                  <a:lnTo>
                    <a:pt x="1130466" y="6776"/>
                  </a:lnTo>
                  <a:lnTo>
                    <a:pt x="1197291" y="10485"/>
                  </a:lnTo>
                  <a:lnTo>
                    <a:pt x="1261025" y="14953"/>
                  </a:lnTo>
                  <a:lnTo>
                    <a:pt x="1321370" y="20153"/>
                  </a:lnTo>
                  <a:lnTo>
                    <a:pt x="1378028" y="26062"/>
                  </a:lnTo>
                  <a:lnTo>
                    <a:pt x="1430702" y="32654"/>
                  </a:lnTo>
                  <a:lnTo>
                    <a:pt x="1479095" y="39907"/>
                  </a:lnTo>
                  <a:lnTo>
                    <a:pt x="1522908" y="47795"/>
                  </a:lnTo>
                  <a:lnTo>
                    <a:pt x="1561846" y="56293"/>
                  </a:lnTo>
                  <a:lnTo>
                    <a:pt x="1623900" y="75025"/>
                  </a:lnTo>
                  <a:lnTo>
                    <a:pt x="1662878" y="95908"/>
                  </a:lnTo>
                  <a:lnTo>
                    <a:pt x="1672970" y="107094"/>
                  </a:lnTo>
                  <a:lnTo>
                    <a:pt x="1676399" y="118744"/>
                  </a:lnTo>
                  <a:close/>
                </a:path>
                <a:path w="1676400" h="807720">
                  <a:moveTo>
                    <a:pt x="1676399" y="273176"/>
                  </a:moveTo>
                  <a:lnTo>
                    <a:pt x="1676399" y="314366"/>
                  </a:lnTo>
                  <a:lnTo>
                    <a:pt x="1676399" y="335518"/>
                  </a:lnTo>
                  <a:lnTo>
                    <a:pt x="1676399" y="343310"/>
                  </a:lnTo>
                  <a:lnTo>
                    <a:pt x="1676399" y="344424"/>
                  </a:lnTo>
                  <a:lnTo>
                    <a:pt x="1672970" y="354319"/>
                  </a:lnTo>
                  <a:lnTo>
                    <a:pt x="1623900" y="383395"/>
                  </a:lnTo>
                  <a:lnTo>
                    <a:pt x="1561845" y="401658"/>
                  </a:lnTo>
                  <a:lnTo>
                    <a:pt x="1522908" y="410270"/>
                  </a:lnTo>
                  <a:lnTo>
                    <a:pt x="1479095" y="418454"/>
                  </a:lnTo>
                  <a:lnTo>
                    <a:pt x="1430702" y="426148"/>
                  </a:lnTo>
                  <a:lnTo>
                    <a:pt x="1378028" y="433292"/>
                  </a:lnTo>
                  <a:lnTo>
                    <a:pt x="1321370" y="439825"/>
                  </a:lnTo>
                  <a:lnTo>
                    <a:pt x="1261025" y="445685"/>
                  </a:lnTo>
                  <a:lnTo>
                    <a:pt x="1197291" y="450811"/>
                  </a:lnTo>
                  <a:lnTo>
                    <a:pt x="1130466" y="455142"/>
                  </a:lnTo>
                  <a:lnTo>
                    <a:pt x="1060846" y="458618"/>
                  </a:lnTo>
                  <a:lnTo>
                    <a:pt x="988731" y="461176"/>
                  </a:lnTo>
                  <a:lnTo>
                    <a:pt x="914416" y="462755"/>
                  </a:lnTo>
                  <a:lnTo>
                    <a:pt x="838200" y="463295"/>
                  </a:lnTo>
                  <a:lnTo>
                    <a:pt x="761983" y="462755"/>
                  </a:lnTo>
                  <a:lnTo>
                    <a:pt x="687668" y="461176"/>
                  </a:lnTo>
                  <a:lnTo>
                    <a:pt x="615553" y="458618"/>
                  </a:lnTo>
                  <a:lnTo>
                    <a:pt x="545933" y="455142"/>
                  </a:lnTo>
                  <a:lnTo>
                    <a:pt x="479108" y="450811"/>
                  </a:lnTo>
                  <a:lnTo>
                    <a:pt x="415374" y="445685"/>
                  </a:lnTo>
                  <a:lnTo>
                    <a:pt x="355029" y="439825"/>
                  </a:lnTo>
                  <a:lnTo>
                    <a:pt x="298371" y="433292"/>
                  </a:lnTo>
                  <a:lnTo>
                    <a:pt x="245697" y="426148"/>
                  </a:lnTo>
                  <a:lnTo>
                    <a:pt x="197304" y="418454"/>
                  </a:lnTo>
                  <a:lnTo>
                    <a:pt x="153491" y="410270"/>
                  </a:lnTo>
                  <a:lnTo>
                    <a:pt x="114554" y="401658"/>
                  </a:lnTo>
                  <a:lnTo>
                    <a:pt x="52499" y="383395"/>
                  </a:lnTo>
                  <a:lnTo>
                    <a:pt x="13521" y="364154"/>
                  </a:lnTo>
                  <a:lnTo>
                    <a:pt x="0" y="344424"/>
                  </a:lnTo>
                  <a:lnTo>
                    <a:pt x="0" y="303234"/>
                  </a:lnTo>
                  <a:lnTo>
                    <a:pt x="0" y="282082"/>
                  </a:lnTo>
                  <a:lnTo>
                    <a:pt x="0" y="274290"/>
                  </a:lnTo>
                  <a:lnTo>
                    <a:pt x="0" y="273176"/>
                  </a:lnTo>
                  <a:lnTo>
                    <a:pt x="32352" y="281312"/>
                  </a:lnTo>
                  <a:lnTo>
                    <a:pt x="106881" y="296104"/>
                  </a:lnTo>
                  <a:lnTo>
                    <a:pt x="148562" y="302760"/>
                  </a:lnTo>
                  <a:lnTo>
                    <a:pt x="192857" y="308923"/>
                  </a:lnTo>
                  <a:lnTo>
                    <a:pt x="239519" y="314593"/>
                  </a:lnTo>
                  <a:lnTo>
                    <a:pt x="288299" y="319771"/>
                  </a:lnTo>
                  <a:lnTo>
                    <a:pt x="338952" y="324455"/>
                  </a:lnTo>
                  <a:lnTo>
                    <a:pt x="391228" y="328646"/>
                  </a:lnTo>
                  <a:lnTo>
                    <a:pt x="444881" y="332344"/>
                  </a:lnTo>
                  <a:lnTo>
                    <a:pt x="499663" y="335548"/>
                  </a:lnTo>
                  <a:lnTo>
                    <a:pt x="555326" y="338260"/>
                  </a:lnTo>
                  <a:lnTo>
                    <a:pt x="611623" y="340479"/>
                  </a:lnTo>
                  <a:lnTo>
                    <a:pt x="668306" y="342205"/>
                  </a:lnTo>
                  <a:lnTo>
                    <a:pt x="725129" y="343437"/>
                  </a:lnTo>
                  <a:lnTo>
                    <a:pt x="781842" y="344177"/>
                  </a:lnTo>
                  <a:lnTo>
                    <a:pt x="838200" y="344424"/>
                  </a:lnTo>
                  <a:lnTo>
                    <a:pt x="894556" y="344177"/>
                  </a:lnTo>
                  <a:lnTo>
                    <a:pt x="951266" y="343437"/>
                  </a:lnTo>
                  <a:lnTo>
                    <a:pt x="1008083" y="342205"/>
                  </a:lnTo>
                  <a:lnTo>
                    <a:pt x="1064760" y="340479"/>
                  </a:lnTo>
                  <a:lnTo>
                    <a:pt x="1121050" y="338260"/>
                  </a:lnTo>
                  <a:lnTo>
                    <a:pt x="1176706" y="335548"/>
                  </a:lnTo>
                  <a:lnTo>
                    <a:pt x="1231480" y="332344"/>
                  </a:lnTo>
                  <a:lnTo>
                    <a:pt x="1285126" y="328646"/>
                  </a:lnTo>
                  <a:lnTo>
                    <a:pt x="1337397" y="324455"/>
                  </a:lnTo>
                  <a:lnTo>
                    <a:pt x="1388045" y="319771"/>
                  </a:lnTo>
                  <a:lnTo>
                    <a:pt x="1436824" y="314593"/>
                  </a:lnTo>
                  <a:lnTo>
                    <a:pt x="1483486" y="308923"/>
                  </a:lnTo>
                  <a:lnTo>
                    <a:pt x="1527785" y="302760"/>
                  </a:lnTo>
                  <a:lnTo>
                    <a:pt x="1569472" y="296104"/>
                  </a:lnTo>
                  <a:lnTo>
                    <a:pt x="1608302" y="288954"/>
                  </a:lnTo>
                  <a:lnTo>
                    <a:pt x="1644027" y="281312"/>
                  </a:lnTo>
                  <a:lnTo>
                    <a:pt x="1676399" y="273176"/>
                  </a:lnTo>
                  <a:close/>
                </a:path>
                <a:path w="1676400" h="807720">
                  <a:moveTo>
                    <a:pt x="1676399" y="439546"/>
                  </a:moveTo>
                  <a:lnTo>
                    <a:pt x="1676399" y="487564"/>
                  </a:lnTo>
                  <a:lnTo>
                    <a:pt x="1676399" y="512222"/>
                  </a:lnTo>
                  <a:lnTo>
                    <a:pt x="1676399" y="521307"/>
                  </a:lnTo>
                  <a:lnTo>
                    <a:pt x="1676399" y="522604"/>
                  </a:lnTo>
                  <a:lnTo>
                    <a:pt x="1672970" y="532394"/>
                  </a:lnTo>
                  <a:lnTo>
                    <a:pt x="1623900" y="560070"/>
                  </a:lnTo>
                  <a:lnTo>
                    <a:pt x="1561845" y="576744"/>
                  </a:lnTo>
                  <a:lnTo>
                    <a:pt x="1522908" y="584439"/>
                  </a:lnTo>
                  <a:lnTo>
                    <a:pt x="1479095" y="591656"/>
                  </a:lnTo>
                  <a:lnTo>
                    <a:pt x="1430702" y="598360"/>
                  </a:lnTo>
                  <a:lnTo>
                    <a:pt x="1378028" y="604513"/>
                  </a:lnTo>
                  <a:lnTo>
                    <a:pt x="1321370" y="610080"/>
                  </a:lnTo>
                  <a:lnTo>
                    <a:pt x="1261025" y="615023"/>
                  </a:lnTo>
                  <a:lnTo>
                    <a:pt x="1197291" y="619306"/>
                  </a:lnTo>
                  <a:lnTo>
                    <a:pt x="1130466" y="622892"/>
                  </a:lnTo>
                  <a:lnTo>
                    <a:pt x="1060846" y="625745"/>
                  </a:lnTo>
                  <a:lnTo>
                    <a:pt x="988731" y="627828"/>
                  </a:lnTo>
                  <a:lnTo>
                    <a:pt x="914416" y="629105"/>
                  </a:lnTo>
                  <a:lnTo>
                    <a:pt x="838200" y="629538"/>
                  </a:lnTo>
                  <a:lnTo>
                    <a:pt x="761983" y="629105"/>
                  </a:lnTo>
                  <a:lnTo>
                    <a:pt x="687668" y="627828"/>
                  </a:lnTo>
                  <a:lnTo>
                    <a:pt x="615553" y="625745"/>
                  </a:lnTo>
                  <a:lnTo>
                    <a:pt x="545933" y="622892"/>
                  </a:lnTo>
                  <a:lnTo>
                    <a:pt x="479108" y="619306"/>
                  </a:lnTo>
                  <a:lnTo>
                    <a:pt x="415374" y="615023"/>
                  </a:lnTo>
                  <a:lnTo>
                    <a:pt x="355029" y="610080"/>
                  </a:lnTo>
                  <a:lnTo>
                    <a:pt x="298371" y="604513"/>
                  </a:lnTo>
                  <a:lnTo>
                    <a:pt x="245697" y="598360"/>
                  </a:lnTo>
                  <a:lnTo>
                    <a:pt x="197304" y="591656"/>
                  </a:lnTo>
                  <a:lnTo>
                    <a:pt x="153491" y="584439"/>
                  </a:lnTo>
                  <a:lnTo>
                    <a:pt x="114554" y="576744"/>
                  </a:lnTo>
                  <a:lnTo>
                    <a:pt x="52499" y="560070"/>
                  </a:lnTo>
                  <a:lnTo>
                    <a:pt x="13521" y="541926"/>
                  </a:lnTo>
                  <a:lnTo>
                    <a:pt x="0" y="522604"/>
                  </a:lnTo>
                  <a:lnTo>
                    <a:pt x="0" y="474587"/>
                  </a:lnTo>
                  <a:lnTo>
                    <a:pt x="0" y="449929"/>
                  </a:lnTo>
                  <a:lnTo>
                    <a:pt x="0" y="440844"/>
                  </a:lnTo>
                  <a:lnTo>
                    <a:pt x="0" y="439546"/>
                  </a:lnTo>
                  <a:lnTo>
                    <a:pt x="32352" y="449646"/>
                  </a:lnTo>
                  <a:lnTo>
                    <a:pt x="106881" y="467688"/>
                  </a:lnTo>
                  <a:lnTo>
                    <a:pt x="148562" y="475659"/>
                  </a:lnTo>
                  <a:lnTo>
                    <a:pt x="192857" y="482950"/>
                  </a:lnTo>
                  <a:lnTo>
                    <a:pt x="239519" y="489575"/>
                  </a:lnTo>
                  <a:lnTo>
                    <a:pt x="288299" y="495548"/>
                  </a:lnTo>
                  <a:lnTo>
                    <a:pt x="338952" y="500883"/>
                  </a:lnTo>
                  <a:lnTo>
                    <a:pt x="391228" y="505596"/>
                  </a:lnTo>
                  <a:lnTo>
                    <a:pt x="444881" y="509700"/>
                  </a:lnTo>
                  <a:lnTo>
                    <a:pt x="499663" y="513210"/>
                  </a:lnTo>
                  <a:lnTo>
                    <a:pt x="555326" y="516141"/>
                  </a:lnTo>
                  <a:lnTo>
                    <a:pt x="611623" y="518506"/>
                  </a:lnTo>
                  <a:lnTo>
                    <a:pt x="668306" y="520321"/>
                  </a:lnTo>
                  <a:lnTo>
                    <a:pt x="725129" y="521599"/>
                  </a:lnTo>
                  <a:lnTo>
                    <a:pt x="781842" y="522356"/>
                  </a:lnTo>
                  <a:lnTo>
                    <a:pt x="838200" y="522604"/>
                  </a:lnTo>
                  <a:lnTo>
                    <a:pt x="894556" y="522356"/>
                  </a:lnTo>
                  <a:lnTo>
                    <a:pt x="951266" y="521599"/>
                  </a:lnTo>
                  <a:lnTo>
                    <a:pt x="1008083" y="520321"/>
                  </a:lnTo>
                  <a:lnTo>
                    <a:pt x="1064760" y="518506"/>
                  </a:lnTo>
                  <a:lnTo>
                    <a:pt x="1121050" y="516141"/>
                  </a:lnTo>
                  <a:lnTo>
                    <a:pt x="1176706" y="513210"/>
                  </a:lnTo>
                  <a:lnTo>
                    <a:pt x="1231480" y="509700"/>
                  </a:lnTo>
                  <a:lnTo>
                    <a:pt x="1285126" y="505596"/>
                  </a:lnTo>
                  <a:lnTo>
                    <a:pt x="1337397" y="500883"/>
                  </a:lnTo>
                  <a:lnTo>
                    <a:pt x="1388045" y="495548"/>
                  </a:lnTo>
                  <a:lnTo>
                    <a:pt x="1436824" y="489575"/>
                  </a:lnTo>
                  <a:lnTo>
                    <a:pt x="1483486" y="482950"/>
                  </a:lnTo>
                  <a:lnTo>
                    <a:pt x="1527785" y="475659"/>
                  </a:lnTo>
                  <a:lnTo>
                    <a:pt x="1569472" y="467688"/>
                  </a:lnTo>
                  <a:lnTo>
                    <a:pt x="1608302" y="459022"/>
                  </a:lnTo>
                  <a:lnTo>
                    <a:pt x="1644027" y="449646"/>
                  </a:lnTo>
                  <a:lnTo>
                    <a:pt x="1676399" y="439546"/>
                  </a:lnTo>
                  <a:close/>
                </a:path>
                <a:path w="1676400" h="807720">
                  <a:moveTo>
                    <a:pt x="1676399" y="617601"/>
                  </a:moveTo>
                  <a:lnTo>
                    <a:pt x="1676399" y="658864"/>
                  </a:lnTo>
                  <a:lnTo>
                    <a:pt x="1676399" y="680053"/>
                  </a:lnTo>
                  <a:lnTo>
                    <a:pt x="1676399" y="687859"/>
                  </a:lnTo>
                  <a:lnTo>
                    <a:pt x="1676399" y="688975"/>
                  </a:lnTo>
                  <a:lnTo>
                    <a:pt x="1672970" y="700625"/>
                  </a:lnTo>
                  <a:lnTo>
                    <a:pt x="1623900" y="732694"/>
                  </a:lnTo>
                  <a:lnTo>
                    <a:pt x="1561845" y="751426"/>
                  </a:lnTo>
                  <a:lnTo>
                    <a:pt x="1522908" y="759924"/>
                  </a:lnTo>
                  <a:lnTo>
                    <a:pt x="1479095" y="767812"/>
                  </a:lnTo>
                  <a:lnTo>
                    <a:pt x="1430702" y="775065"/>
                  </a:lnTo>
                  <a:lnTo>
                    <a:pt x="1378028" y="781657"/>
                  </a:lnTo>
                  <a:lnTo>
                    <a:pt x="1321370" y="787566"/>
                  </a:lnTo>
                  <a:lnTo>
                    <a:pt x="1261025" y="792766"/>
                  </a:lnTo>
                  <a:lnTo>
                    <a:pt x="1197291" y="797234"/>
                  </a:lnTo>
                  <a:lnTo>
                    <a:pt x="1130466" y="800943"/>
                  </a:lnTo>
                  <a:lnTo>
                    <a:pt x="1060846" y="803871"/>
                  </a:lnTo>
                  <a:lnTo>
                    <a:pt x="988731" y="805993"/>
                  </a:lnTo>
                  <a:lnTo>
                    <a:pt x="914416" y="807284"/>
                  </a:lnTo>
                  <a:lnTo>
                    <a:pt x="838200" y="807719"/>
                  </a:lnTo>
                  <a:lnTo>
                    <a:pt x="761983" y="807284"/>
                  </a:lnTo>
                  <a:lnTo>
                    <a:pt x="687668" y="805993"/>
                  </a:lnTo>
                  <a:lnTo>
                    <a:pt x="615553" y="803871"/>
                  </a:lnTo>
                  <a:lnTo>
                    <a:pt x="545933" y="800943"/>
                  </a:lnTo>
                  <a:lnTo>
                    <a:pt x="479108" y="797234"/>
                  </a:lnTo>
                  <a:lnTo>
                    <a:pt x="415374" y="792766"/>
                  </a:lnTo>
                  <a:lnTo>
                    <a:pt x="355029" y="787566"/>
                  </a:lnTo>
                  <a:lnTo>
                    <a:pt x="298371" y="781657"/>
                  </a:lnTo>
                  <a:lnTo>
                    <a:pt x="245697" y="775065"/>
                  </a:lnTo>
                  <a:lnTo>
                    <a:pt x="197304" y="767812"/>
                  </a:lnTo>
                  <a:lnTo>
                    <a:pt x="153491" y="759924"/>
                  </a:lnTo>
                  <a:lnTo>
                    <a:pt x="114554" y="751426"/>
                  </a:lnTo>
                  <a:lnTo>
                    <a:pt x="52499" y="732694"/>
                  </a:lnTo>
                  <a:lnTo>
                    <a:pt x="13521" y="711811"/>
                  </a:lnTo>
                  <a:lnTo>
                    <a:pt x="0" y="688975"/>
                  </a:lnTo>
                  <a:lnTo>
                    <a:pt x="0" y="647711"/>
                  </a:lnTo>
                  <a:lnTo>
                    <a:pt x="0" y="626522"/>
                  </a:lnTo>
                  <a:lnTo>
                    <a:pt x="0" y="618716"/>
                  </a:lnTo>
                  <a:lnTo>
                    <a:pt x="0" y="617601"/>
                  </a:lnTo>
                  <a:lnTo>
                    <a:pt x="32352" y="625757"/>
                  </a:lnTo>
                  <a:lnTo>
                    <a:pt x="106881" y="640584"/>
                  </a:lnTo>
                  <a:lnTo>
                    <a:pt x="148562" y="647254"/>
                  </a:lnTo>
                  <a:lnTo>
                    <a:pt x="192857" y="653430"/>
                  </a:lnTo>
                  <a:lnTo>
                    <a:pt x="239519" y="659110"/>
                  </a:lnTo>
                  <a:lnTo>
                    <a:pt x="288299" y="664296"/>
                  </a:lnTo>
                  <a:lnTo>
                    <a:pt x="338952" y="668987"/>
                  </a:lnTo>
                  <a:lnTo>
                    <a:pt x="391228" y="673183"/>
                  </a:lnTo>
                  <a:lnTo>
                    <a:pt x="444881" y="676886"/>
                  </a:lnTo>
                  <a:lnTo>
                    <a:pt x="499663" y="680094"/>
                  </a:lnTo>
                  <a:lnTo>
                    <a:pt x="555326" y="682808"/>
                  </a:lnTo>
                  <a:lnTo>
                    <a:pt x="611623" y="685028"/>
                  </a:lnTo>
                  <a:lnTo>
                    <a:pt x="668306" y="686755"/>
                  </a:lnTo>
                  <a:lnTo>
                    <a:pt x="725129" y="687988"/>
                  </a:lnTo>
                  <a:lnTo>
                    <a:pt x="781842" y="688728"/>
                  </a:lnTo>
                  <a:lnTo>
                    <a:pt x="838200" y="688975"/>
                  </a:lnTo>
                  <a:lnTo>
                    <a:pt x="894556" y="688728"/>
                  </a:lnTo>
                  <a:lnTo>
                    <a:pt x="951266" y="687988"/>
                  </a:lnTo>
                  <a:lnTo>
                    <a:pt x="1008083" y="686755"/>
                  </a:lnTo>
                  <a:lnTo>
                    <a:pt x="1064760" y="685028"/>
                  </a:lnTo>
                  <a:lnTo>
                    <a:pt x="1121050" y="682808"/>
                  </a:lnTo>
                  <a:lnTo>
                    <a:pt x="1176706" y="680094"/>
                  </a:lnTo>
                  <a:lnTo>
                    <a:pt x="1231480" y="676886"/>
                  </a:lnTo>
                  <a:lnTo>
                    <a:pt x="1285126" y="673183"/>
                  </a:lnTo>
                  <a:lnTo>
                    <a:pt x="1337397" y="668987"/>
                  </a:lnTo>
                  <a:lnTo>
                    <a:pt x="1388045" y="664296"/>
                  </a:lnTo>
                  <a:lnTo>
                    <a:pt x="1436824" y="659110"/>
                  </a:lnTo>
                  <a:lnTo>
                    <a:pt x="1483486" y="653430"/>
                  </a:lnTo>
                  <a:lnTo>
                    <a:pt x="1527785" y="647254"/>
                  </a:lnTo>
                  <a:lnTo>
                    <a:pt x="1569472" y="640584"/>
                  </a:lnTo>
                  <a:lnTo>
                    <a:pt x="1608302" y="633418"/>
                  </a:lnTo>
                  <a:lnTo>
                    <a:pt x="1644027" y="625757"/>
                  </a:lnTo>
                  <a:lnTo>
                    <a:pt x="1676399" y="617601"/>
                  </a:lnTo>
                  <a:close/>
                </a:path>
              </a:pathLst>
            </a:custGeom>
            <a:ln w="38100">
              <a:solidFill>
                <a:srgbClr val="43AA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512295" y="4780788"/>
            <a:ext cx="1716405" cy="844550"/>
            <a:chOff x="11512295" y="4780788"/>
            <a:chExt cx="1716405" cy="844550"/>
          </a:xfrm>
        </p:grpSpPr>
        <p:sp>
          <p:nvSpPr>
            <p:cNvPr id="23" name="object 23"/>
            <p:cNvSpPr/>
            <p:nvPr/>
          </p:nvSpPr>
          <p:spPr>
            <a:xfrm>
              <a:off x="11531345" y="4800854"/>
              <a:ext cx="1678305" cy="805180"/>
            </a:xfrm>
            <a:custGeom>
              <a:avLst/>
              <a:gdLst/>
              <a:ahLst/>
              <a:cxnLst/>
              <a:rect l="l" t="t" r="r" b="b"/>
              <a:pathLst>
                <a:path w="1678305" h="805179">
                  <a:moveTo>
                    <a:pt x="0" y="615950"/>
                  </a:moveTo>
                  <a:lnTo>
                    <a:pt x="0" y="687069"/>
                  </a:lnTo>
                  <a:lnTo>
                    <a:pt x="3432" y="698500"/>
                  </a:lnTo>
                  <a:lnTo>
                    <a:pt x="52537" y="731519"/>
                  </a:lnTo>
                  <a:lnTo>
                    <a:pt x="114638" y="749300"/>
                  </a:lnTo>
                  <a:lnTo>
                    <a:pt x="153606" y="758189"/>
                  </a:lnTo>
                  <a:lnTo>
                    <a:pt x="197455" y="765809"/>
                  </a:lnTo>
                  <a:lnTo>
                    <a:pt x="245887" y="773429"/>
                  </a:lnTo>
                  <a:lnTo>
                    <a:pt x="355314" y="786129"/>
                  </a:lnTo>
                  <a:lnTo>
                    <a:pt x="415713" y="791209"/>
                  </a:lnTo>
                  <a:lnTo>
                    <a:pt x="546394" y="798829"/>
                  </a:lnTo>
                  <a:lnTo>
                    <a:pt x="688271" y="803909"/>
                  </a:lnTo>
                  <a:lnTo>
                    <a:pt x="762663" y="805179"/>
                  </a:lnTo>
                  <a:lnTo>
                    <a:pt x="915260" y="805179"/>
                  </a:lnTo>
                  <a:lnTo>
                    <a:pt x="989652" y="803909"/>
                  </a:lnTo>
                  <a:lnTo>
                    <a:pt x="1131529" y="798829"/>
                  </a:lnTo>
                  <a:lnTo>
                    <a:pt x="1262210" y="791209"/>
                  </a:lnTo>
                  <a:lnTo>
                    <a:pt x="1322609" y="786129"/>
                  </a:lnTo>
                  <a:lnTo>
                    <a:pt x="1432036" y="773429"/>
                  </a:lnTo>
                  <a:lnTo>
                    <a:pt x="1480468" y="765809"/>
                  </a:lnTo>
                  <a:lnTo>
                    <a:pt x="1524317" y="758189"/>
                  </a:lnTo>
                  <a:lnTo>
                    <a:pt x="1563285" y="749300"/>
                  </a:lnTo>
                  <a:lnTo>
                    <a:pt x="1625386" y="731519"/>
                  </a:lnTo>
                  <a:lnTo>
                    <a:pt x="1664393" y="709929"/>
                  </a:lnTo>
                  <a:lnTo>
                    <a:pt x="1677923" y="687069"/>
                  </a:lnTo>
                  <a:lnTo>
                    <a:pt x="782540" y="687069"/>
                  </a:lnTo>
                  <a:lnTo>
                    <a:pt x="612153" y="683259"/>
                  </a:lnTo>
                  <a:lnTo>
                    <a:pt x="445275" y="675639"/>
                  </a:lnTo>
                  <a:lnTo>
                    <a:pt x="391581" y="671829"/>
                  </a:lnTo>
                  <a:lnTo>
                    <a:pt x="339266" y="666750"/>
                  </a:lnTo>
                  <a:lnTo>
                    <a:pt x="288575" y="662939"/>
                  </a:lnTo>
                  <a:lnTo>
                    <a:pt x="239757" y="657859"/>
                  </a:lnTo>
                  <a:lnTo>
                    <a:pt x="148725" y="645159"/>
                  </a:lnTo>
                  <a:lnTo>
                    <a:pt x="107006" y="638809"/>
                  </a:lnTo>
                  <a:lnTo>
                    <a:pt x="68147" y="632459"/>
                  </a:lnTo>
                  <a:lnTo>
                    <a:pt x="32396" y="624839"/>
                  </a:lnTo>
                  <a:lnTo>
                    <a:pt x="0" y="615950"/>
                  </a:lnTo>
                  <a:close/>
                </a:path>
                <a:path w="1678305" h="805179">
                  <a:moveTo>
                    <a:pt x="1677923" y="615950"/>
                  </a:moveTo>
                  <a:lnTo>
                    <a:pt x="1609776" y="632459"/>
                  </a:lnTo>
                  <a:lnTo>
                    <a:pt x="1570917" y="638809"/>
                  </a:lnTo>
                  <a:lnTo>
                    <a:pt x="1529198" y="645159"/>
                  </a:lnTo>
                  <a:lnTo>
                    <a:pt x="1438166" y="657859"/>
                  </a:lnTo>
                  <a:lnTo>
                    <a:pt x="1389348" y="662939"/>
                  </a:lnTo>
                  <a:lnTo>
                    <a:pt x="1338657" y="666750"/>
                  </a:lnTo>
                  <a:lnTo>
                    <a:pt x="1286342" y="671829"/>
                  </a:lnTo>
                  <a:lnTo>
                    <a:pt x="1232648" y="675639"/>
                  </a:lnTo>
                  <a:lnTo>
                    <a:pt x="1065770" y="683259"/>
                  </a:lnTo>
                  <a:lnTo>
                    <a:pt x="895383" y="687069"/>
                  </a:lnTo>
                  <a:lnTo>
                    <a:pt x="1677923" y="687069"/>
                  </a:lnTo>
                  <a:lnTo>
                    <a:pt x="1677923" y="615950"/>
                  </a:lnTo>
                  <a:close/>
                </a:path>
                <a:path w="1678305" h="805179">
                  <a:moveTo>
                    <a:pt x="0" y="438150"/>
                  </a:moveTo>
                  <a:lnTo>
                    <a:pt x="0" y="520700"/>
                  </a:lnTo>
                  <a:lnTo>
                    <a:pt x="3432" y="530859"/>
                  </a:lnTo>
                  <a:lnTo>
                    <a:pt x="52537" y="558800"/>
                  </a:lnTo>
                  <a:lnTo>
                    <a:pt x="114638" y="575309"/>
                  </a:lnTo>
                  <a:lnTo>
                    <a:pt x="153606" y="582929"/>
                  </a:lnTo>
                  <a:lnTo>
                    <a:pt x="197455" y="590550"/>
                  </a:lnTo>
                  <a:lnTo>
                    <a:pt x="245887" y="596900"/>
                  </a:lnTo>
                  <a:lnTo>
                    <a:pt x="298606" y="603250"/>
                  </a:lnTo>
                  <a:lnTo>
                    <a:pt x="415713" y="613409"/>
                  </a:lnTo>
                  <a:lnTo>
                    <a:pt x="616082" y="624839"/>
                  </a:lnTo>
                  <a:lnTo>
                    <a:pt x="762663" y="627379"/>
                  </a:lnTo>
                  <a:lnTo>
                    <a:pt x="915260" y="627379"/>
                  </a:lnTo>
                  <a:lnTo>
                    <a:pt x="1061841" y="624839"/>
                  </a:lnTo>
                  <a:lnTo>
                    <a:pt x="1262210" y="613409"/>
                  </a:lnTo>
                  <a:lnTo>
                    <a:pt x="1379317" y="603250"/>
                  </a:lnTo>
                  <a:lnTo>
                    <a:pt x="1432036" y="596900"/>
                  </a:lnTo>
                  <a:lnTo>
                    <a:pt x="1480468" y="590550"/>
                  </a:lnTo>
                  <a:lnTo>
                    <a:pt x="1524317" y="582929"/>
                  </a:lnTo>
                  <a:lnTo>
                    <a:pt x="1563285" y="575309"/>
                  </a:lnTo>
                  <a:lnTo>
                    <a:pt x="1625386" y="558800"/>
                  </a:lnTo>
                  <a:lnTo>
                    <a:pt x="1664393" y="541019"/>
                  </a:lnTo>
                  <a:lnTo>
                    <a:pt x="1677923" y="520700"/>
                  </a:lnTo>
                  <a:lnTo>
                    <a:pt x="725766" y="520700"/>
                  </a:lnTo>
                  <a:lnTo>
                    <a:pt x="668888" y="519429"/>
                  </a:lnTo>
                  <a:lnTo>
                    <a:pt x="500099" y="511809"/>
                  </a:lnTo>
                  <a:lnTo>
                    <a:pt x="391581" y="504189"/>
                  </a:lnTo>
                  <a:lnTo>
                    <a:pt x="288575" y="494029"/>
                  </a:lnTo>
                  <a:lnTo>
                    <a:pt x="193058" y="481329"/>
                  </a:lnTo>
                  <a:lnTo>
                    <a:pt x="148725" y="474979"/>
                  </a:lnTo>
                  <a:lnTo>
                    <a:pt x="107006" y="466089"/>
                  </a:lnTo>
                  <a:lnTo>
                    <a:pt x="68147" y="457200"/>
                  </a:lnTo>
                  <a:lnTo>
                    <a:pt x="32396" y="448309"/>
                  </a:lnTo>
                  <a:lnTo>
                    <a:pt x="0" y="438150"/>
                  </a:lnTo>
                  <a:close/>
                </a:path>
                <a:path w="1678305" h="805179">
                  <a:moveTo>
                    <a:pt x="1677923" y="438150"/>
                  </a:moveTo>
                  <a:lnTo>
                    <a:pt x="1609776" y="457200"/>
                  </a:lnTo>
                  <a:lnTo>
                    <a:pt x="1570917" y="466089"/>
                  </a:lnTo>
                  <a:lnTo>
                    <a:pt x="1529198" y="474979"/>
                  </a:lnTo>
                  <a:lnTo>
                    <a:pt x="1484865" y="481329"/>
                  </a:lnTo>
                  <a:lnTo>
                    <a:pt x="1389348" y="494029"/>
                  </a:lnTo>
                  <a:lnTo>
                    <a:pt x="1286342" y="504189"/>
                  </a:lnTo>
                  <a:lnTo>
                    <a:pt x="1177824" y="511809"/>
                  </a:lnTo>
                  <a:lnTo>
                    <a:pt x="1009035" y="519429"/>
                  </a:lnTo>
                  <a:lnTo>
                    <a:pt x="952157" y="520700"/>
                  </a:lnTo>
                  <a:lnTo>
                    <a:pt x="1677923" y="520700"/>
                  </a:lnTo>
                  <a:lnTo>
                    <a:pt x="1677923" y="438150"/>
                  </a:lnTo>
                  <a:close/>
                </a:path>
                <a:path w="1678305" h="805179">
                  <a:moveTo>
                    <a:pt x="0" y="271779"/>
                  </a:moveTo>
                  <a:lnTo>
                    <a:pt x="0" y="342900"/>
                  </a:lnTo>
                  <a:lnTo>
                    <a:pt x="3432" y="353059"/>
                  </a:lnTo>
                  <a:lnTo>
                    <a:pt x="52537" y="382269"/>
                  </a:lnTo>
                  <a:lnTo>
                    <a:pt x="114638" y="400050"/>
                  </a:lnTo>
                  <a:lnTo>
                    <a:pt x="153606" y="408939"/>
                  </a:lnTo>
                  <a:lnTo>
                    <a:pt x="197455" y="417829"/>
                  </a:lnTo>
                  <a:lnTo>
                    <a:pt x="245887" y="425450"/>
                  </a:lnTo>
                  <a:lnTo>
                    <a:pt x="298606" y="431800"/>
                  </a:lnTo>
                  <a:lnTo>
                    <a:pt x="415713" y="444500"/>
                  </a:lnTo>
                  <a:lnTo>
                    <a:pt x="479505" y="449579"/>
                  </a:lnTo>
                  <a:lnTo>
                    <a:pt x="616082" y="457200"/>
                  </a:lnTo>
                  <a:lnTo>
                    <a:pt x="688271" y="459739"/>
                  </a:lnTo>
                  <a:lnTo>
                    <a:pt x="838961" y="462279"/>
                  </a:lnTo>
                  <a:lnTo>
                    <a:pt x="989652" y="459739"/>
                  </a:lnTo>
                  <a:lnTo>
                    <a:pt x="1061841" y="457200"/>
                  </a:lnTo>
                  <a:lnTo>
                    <a:pt x="1198418" y="449579"/>
                  </a:lnTo>
                  <a:lnTo>
                    <a:pt x="1262210" y="444500"/>
                  </a:lnTo>
                  <a:lnTo>
                    <a:pt x="1379317" y="431800"/>
                  </a:lnTo>
                  <a:lnTo>
                    <a:pt x="1432036" y="425450"/>
                  </a:lnTo>
                  <a:lnTo>
                    <a:pt x="1480468" y="417829"/>
                  </a:lnTo>
                  <a:lnTo>
                    <a:pt x="1524317" y="408939"/>
                  </a:lnTo>
                  <a:lnTo>
                    <a:pt x="1563285" y="400050"/>
                  </a:lnTo>
                  <a:lnTo>
                    <a:pt x="1625386" y="382269"/>
                  </a:lnTo>
                  <a:lnTo>
                    <a:pt x="1664393" y="363219"/>
                  </a:lnTo>
                  <a:lnTo>
                    <a:pt x="1677923" y="342900"/>
                  </a:lnTo>
                  <a:lnTo>
                    <a:pt x="725766" y="342900"/>
                  </a:lnTo>
                  <a:lnTo>
                    <a:pt x="668888" y="341629"/>
                  </a:lnTo>
                  <a:lnTo>
                    <a:pt x="612153" y="339089"/>
                  </a:lnTo>
                  <a:lnTo>
                    <a:pt x="555808" y="337819"/>
                  </a:lnTo>
                  <a:lnTo>
                    <a:pt x="500099" y="334009"/>
                  </a:lnTo>
                  <a:lnTo>
                    <a:pt x="445275" y="331469"/>
                  </a:lnTo>
                  <a:lnTo>
                    <a:pt x="339266" y="323850"/>
                  </a:lnTo>
                  <a:lnTo>
                    <a:pt x="193058" y="308609"/>
                  </a:lnTo>
                  <a:lnTo>
                    <a:pt x="148725" y="302259"/>
                  </a:lnTo>
                  <a:lnTo>
                    <a:pt x="107006" y="294639"/>
                  </a:lnTo>
                  <a:lnTo>
                    <a:pt x="68147" y="288289"/>
                  </a:lnTo>
                  <a:lnTo>
                    <a:pt x="32396" y="280669"/>
                  </a:lnTo>
                  <a:lnTo>
                    <a:pt x="0" y="271779"/>
                  </a:lnTo>
                  <a:close/>
                </a:path>
                <a:path w="1678305" h="805179">
                  <a:moveTo>
                    <a:pt x="1677923" y="271779"/>
                  </a:moveTo>
                  <a:lnTo>
                    <a:pt x="1645527" y="280669"/>
                  </a:lnTo>
                  <a:lnTo>
                    <a:pt x="1609776" y="288289"/>
                  </a:lnTo>
                  <a:lnTo>
                    <a:pt x="1570917" y="294639"/>
                  </a:lnTo>
                  <a:lnTo>
                    <a:pt x="1529198" y="302259"/>
                  </a:lnTo>
                  <a:lnTo>
                    <a:pt x="1484865" y="308609"/>
                  </a:lnTo>
                  <a:lnTo>
                    <a:pt x="1338657" y="323850"/>
                  </a:lnTo>
                  <a:lnTo>
                    <a:pt x="1232648" y="331469"/>
                  </a:lnTo>
                  <a:lnTo>
                    <a:pt x="1177824" y="334009"/>
                  </a:lnTo>
                  <a:lnTo>
                    <a:pt x="1122115" y="337819"/>
                  </a:lnTo>
                  <a:lnTo>
                    <a:pt x="1065770" y="339089"/>
                  </a:lnTo>
                  <a:lnTo>
                    <a:pt x="1009035" y="341629"/>
                  </a:lnTo>
                  <a:lnTo>
                    <a:pt x="952157" y="342900"/>
                  </a:lnTo>
                  <a:lnTo>
                    <a:pt x="1677923" y="342900"/>
                  </a:lnTo>
                  <a:lnTo>
                    <a:pt x="1677923" y="271779"/>
                  </a:lnTo>
                  <a:close/>
                </a:path>
                <a:path w="1678305" h="805179">
                  <a:moveTo>
                    <a:pt x="915260" y="0"/>
                  </a:moveTo>
                  <a:lnTo>
                    <a:pt x="762663" y="0"/>
                  </a:lnTo>
                  <a:lnTo>
                    <a:pt x="688271" y="1269"/>
                  </a:lnTo>
                  <a:lnTo>
                    <a:pt x="546394" y="6350"/>
                  </a:lnTo>
                  <a:lnTo>
                    <a:pt x="415713" y="13969"/>
                  </a:lnTo>
                  <a:lnTo>
                    <a:pt x="355314" y="20319"/>
                  </a:lnTo>
                  <a:lnTo>
                    <a:pt x="298606" y="25400"/>
                  </a:lnTo>
                  <a:lnTo>
                    <a:pt x="245887" y="31750"/>
                  </a:lnTo>
                  <a:lnTo>
                    <a:pt x="197455" y="39369"/>
                  </a:lnTo>
                  <a:lnTo>
                    <a:pt x="153606" y="46989"/>
                  </a:lnTo>
                  <a:lnTo>
                    <a:pt x="114638" y="55879"/>
                  </a:lnTo>
                  <a:lnTo>
                    <a:pt x="52537" y="74929"/>
                  </a:lnTo>
                  <a:lnTo>
                    <a:pt x="13530" y="95250"/>
                  </a:lnTo>
                  <a:lnTo>
                    <a:pt x="0" y="118109"/>
                  </a:lnTo>
                  <a:lnTo>
                    <a:pt x="0" y="177800"/>
                  </a:lnTo>
                  <a:lnTo>
                    <a:pt x="29998" y="205739"/>
                  </a:lnTo>
                  <a:lnTo>
                    <a:pt x="80849" y="223519"/>
                  </a:lnTo>
                  <a:lnTo>
                    <a:pt x="153606" y="238759"/>
                  </a:lnTo>
                  <a:lnTo>
                    <a:pt x="197455" y="246379"/>
                  </a:lnTo>
                  <a:lnTo>
                    <a:pt x="245887" y="252729"/>
                  </a:lnTo>
                  <a:lnTo>
                    <a:pt x="298606" y="259079"/>
                  </a:lnTo>
                  <a:lnTo>
                    <a:pt x="479505" y="274319"/>
                  </a:lnTo>
                  <a:lnTo>
                    <a:pt x="546394" y="276859"/>
                  </a:lnTo>
                  <a:lnTo>
                    <a:pt x="616082" y="280669"/>
                  </a:lnTo>
                  <a:lnTo>
                    <a:pt x="838961" y="284479"/>
                  </a:lnTo>
                  <a:lnTo>
                    <a:pt x="1061841" y="280669"/>
                  </a:lnTo>
                  <a:lnTo>
                    <a:pt x="1131529" y="276859"/>
                  </a:lnTo>
                  <a:lnTo>
                    <a:pt x="1198418" y="274319"/>
                  </a:lnTo>
                  <a:lnTo>
                    <a:pt x="1379317" y="259079"/>
                  </a:lnTo>
                  <a:lnTo>
                    <a:pt x="1432036" y="252729"/>
                  </a:lnTo>
                  <a:lnTo>
                    <a:pt x="1480468" y="246379"/>
                  </a:lnTo>
                  <a:lnTo>
                    <a:pt x="1524317" y="238759"/>
                  </a:lnTo>
                  <a:lnTo>
                    <a:pt x="1563285" y="231139"/>
                  </a:lnTo>
                  <a:lnTo>
                    <a:pt x="1625386" y="214629"/>
                  </a:lnTo>
                  <a:lnTo>
                    <a:pt x="1664393" y="196850"/>
                  </a:lnTo>
                  <a:lnTo>
                    <a:pt x="1677923" y="177800"/>
                  </a:lnTo>
                  <a:lnTo>
                    <a:pt x="1677923" y="118109"/>
                  </a:lnTo>
                  <a:lnTo>
                    <a:pt x="1647925" y="85089"/>
                  </a:lnTo>
                  <a:lnTo>
                    <a:pt x="1597074" y="64769"/>
                  </a:lnTo>
                  <a:lnTo>
                    <a:pt x="1524317" y="46989"/>
                  </a:lnTo>
                  <a:lnTo>
                    <a:pt x="1480468" y="39369"/>
                  </a:lnTo>
                  <a:lnTo>
                    <a:pt x="1432036" y="31750"/>
                  </a:lnTo>
                  <a:lnTo>
                    <a:pt x="1379317" y="25400"/>
                  </a:lnTo>
                  <a:lnTo>
                    <a:pt x="1322609" y="20319"/>
                  </a:lnTo>
                  <a:lnTo>
                    <a:pt x="1262210" y="13969"/>
                  </a:lnTo>
                  <a:lnTo>
                    <a:pt x="1131529" y="6350"/>
                  </a:lnTo>
                  <a:lnTo>
                    <a:pt x="989652" y="1269"/>
                  </a:lnTo>
                  <a:lnTo>
                    <a:pt x="9152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531345" y="4799838"/>
              <a:ext cx="1678305" cy="806450"/>
            </a:xfrm>
            <a:custGeom>
              <a:avLst/>
              <a:gdLst/>
              <a:ahLst/>
              <a:cxnLst/>
              <a:rect l="l" t="t" r="r" b="b"/>
              <a:pathLst>
                <a:path w="1678305" h="806450">
                  <a:moveTo>
                    <a:pt x="1677923" y="118617"/>
                  </a:moveTo>
                  <a:lnTo>
                    <a:pt x="1677923" y="152832"/>
                  </a:lnTo>
                  <a:lnTo>
                    <a:pt x="1677923" y="170402"/>
                  </a:lnTo>
                  <a:lnTo>
                    <a:pt x="1677923" y="176875"/>
                  </a:lnTo>
                  <a:lnTo>
                    <a:pt x="1677923" y="177800"/>
                  </a:lnTo>
                  <a:lnTo>
                    <a:pt x="1674491" y="187568"/>
                  </a:lnTo>
                  <a:lnTo>
                    <a:pt x="1625386" y="215181"/>
                  </a:lnTo>
                  <a:lnTo>
                    <a:pt x="1563285" y="231817"/>
                  </a:lnTo>
                  <a:lnTo>
                    <a:pt x="1524317" y="239493"/>
                  </a:lnTo>
                  <a:lnTo>
                    <a:pt x="1480468" y="246693"/>
                  </a:lnTo>
                  <a:lnTo>
                    <a:pt x="1432036" y="253380"/>
                  </a:lnTo>
                  <a:lnTo>
                    <a:pt x="1379317" y="259519"/>
                  </a:lnTo>
                  <a:lnTo>
                    <a:pt x="1322609" y="265071"/>
                  </a:lnTo>
                  <a:lnTo>
                    <a:pt x="1262210" y="270001"/>
                  </a:lnTo>
                  <a:lnTo>
                    <a:pt x="1198418" y="274273"/>
                  </a:lnTo>
                  <a:lnTo>
                    <a:pt x="1131529" y="277850"/>
                  </a:lnTo>
                  <a:lnTo>
                    <a:pt x="1061841" y="280696"/>
                  </a:lnTo>
                  <a:lnTo>
                    <a:pt x="989652" y="282774"/>
                  </a:lnTo>
                  <a:lnTo>
                    <a:pt x="915260" y="284047"/>
                  </a:lnTo>
                  <a:lnTo>
                    <a:pt x="838961" y="284479"/>
                  </a:lnTo>
                  <a:lnTo>
                    <a:pt x="762663" y="284047"/>
                  </a:lnTo>
                  <a:lnTo>
                    <a:pt x="688271" y="282774"/>
                  </a:lnTo>
                  <a:lnTo>
                    <a:pt x="616082" y="280696"/>
                  </a:lnTo>
                  <a:lnTo>
                    <a:pt x="546394" y="277850"/>
                  </a:lnTo>
                  <a:lnTo>
                    <a:pt x="479505" y="274273"/>
                  </a:lnTo>
                  <a:lnTo>
                    <a:pt x="415713" y="270001"/>
                  </a:lnTo>
                  <a:lnTo>
                    <a:pt x="355314" y="265071"/>
                  </a:lnTo>
                  <a:lnTo>
                    <a:pt x="298606" y="259519"/>
                  </a:lnTo>
                  <a:lnTo>
                    <a:pt x="245887" y="253380"/>
                  </a:lnTo>
                  <a:lnTo>
                    <a:pt x="197455" y="246693"/>
                  </a:lnTo>
                  <a:lnTo>
                    <a:pt x="153606" y="239493"/>
                  </a:lnTo>
                  <a:lnTo>
                    <a:pt x="114638" y="231817"/>
                  </a:lnTo>
                  <a:lnTo>
                    <a:pt x="52537" y="215181"/>
                  </a:lnTo>
                  <a:lnTo>
                    <a:pt x="13530" y="197078"/>
                  </a:lnTo>
                  <a:lnTo>
                    <a:pt x="0" y="177800"/>
                  </a:lnTo>
                  <a:lnTo>
                    <a:pt x="0" y="143585"/>
                  </a:lnTo>
                  <a:lnTo>
                    <a:pt x="0" y="126015"/>
                  </a:lnTo>
                  <a:lnTo>
                    <a:pt x="0" y="119542"/>
                  </a:lnTo>
                  <a:lnTo>
                    <a:pt x="0" y="118617"/>
                  </a:lnTo>
                  <a:lnTo>
                    <a:pt x="3432" y="106968"/>
                  </a:lnTo>
                  <a:lnTo>
                    <a:pt x="52537" y="74915"/>
                  </a:lnTo>
                  <a:lnTo>
                    <a:pt x="114638" y="56199"/>
                  </a:lnTo>
                  <a:lnTo>
                    <a:pt x="153606" y="47710"/>
                  </a:lnTo>
                  <a:lnTo>
                    <a:pt x="197455" y="39833"/>
                  </a:lnTo>
                  <a:lnTo>
                    <a:pt x="245887" y="32591"/>
                  </a:lnTo>
                  <a:lnTo>
                    <a:pt x="298606" y="26009"/>
                  </a:lnTo>
                  <a:lnTo>
                    <a:pt x="355314" y="20110"/>
                  </a:lnTo>
                  <a:lnTo>
                    <a:pt x="415713" y="14920"/>
                  </a:lnTo>
                  <a:lnTo>
                    <a:pt x="479505" y="10461"/>
                  </a:lnTo>
                  <a:lnTo>
                    <a:pt x="546394" y="6760"/>
                  </a:lnTo>
                  <a:lnTo>
                    <a:pt x="616082" y="3838"/>
                  </a:lnTo>
                  <a:lnTo>
                    <a:pt x="688271" y="1722"/>
                  </a:lnTo>
                  <a:lnTo>
                    <a:pt x="762663" y="434"/>
                  </a:lnTo>
                  <a:lnTo>
                    <a:pt x="838961" y="0"/>
                  </a:lnTo>
                  <a:lnTo>
                    <a:pt x="915260" y="434"/>
                  </a:lnTo>
                  <a:lnTo>
                    <a:pt x="989652" y="1722"/>
                  </a:lnTo>
                  <a:lnTo>
                    <a:pt x="1061841" y="3838"/>
                  </a:lnTo>
                  <a:lnTo>
                    <a:pt x="1131529" y="6760"/>
                  </a:lnTo>
                  <a:lnTo>
                    <a:pt x="1198418" y="10461"/>
                  </a:lnTo>
                  <a:lnTo>
                    <a:pt x="1262210" y="14920"/>
                  </a:lnTo>
                  <a:lnTo>
                    <a:pt x="1322609" y="20110"/>
                  </a:lnTo>
                  <a:lnTo>
                    <a:pt x="1379317" y="26009"/>
                  </a:lnTo>
                  <a:lnTo>
                    <a:pt x="1432036" y="32591"/>
                  </a:lnTo>
                  <a:lnTo>
                    <a:pt x="1480468" y="39833"/>
                  </a:lnTo>
                  <a:lnTo>
                    <a:pt x="1524317" y="47710"/>
                  </a:lnTo>
                  <a:lnTo>
                    <a:pt x="1563285" y="56199"/>
                  </a:lnTo>
                  <a:lnTo>
                    <a:pt x="1625386" y="74915"/>
                  </a:lnTo>
                  <a:lnTo>
                    <a:pt x="1664393" y="95785"/>
                  </a:lnTo>
                  <a:lnTo>
                    <a:pt x="1674491" y="106968"/>
                  </a:lnTo>
                  <a:lnTo>
                    <a:pt x="1677923" y="118617"/>
                  </a:lnTo>
                  <a:close/>
                </a:path>
                <a:path w="1678305" h="806450">
                  <a:moveTo>
                    <a:pt x="1677923" y="272669"/>
                  </a:moveTo>
                  <a:lnTo>
                    <a:pt x="1677923" y="313785"/>
                  </a:lnTo>
                  <a:lnTo>
                    <a:pt x="1677923" y="334898"/>
                  </a:lnTo>
                  <a:lnTo>
                    <a:pt x="1677923" y="342677"/>
                  </a:lnTo>
                  <a:lnTo>
                    <a:pt x="1677923" y="343788"/>
                  </a:lnTo>
                  <a:lnTo>
                    <a:pt x="1674491" y="353663"/>
                  </a:lnTo>
                  <a:lnTo>
                    <a:pt x="1625386" y="382677"/>
                  </a:lnTo>
                  <a:lnTo>
                    <a:pt x="1563285" y="400901"/>
                  </a:lnTo>
                  <a:lnTo>
                    <a:pt x="1524317" y="409494"/>
                  </a:lnTo>
                  <a:lnTo>
                    <a:pt x="1480468" y="417660"/>
                  </a:lnTo>
                  <a:lnTo>
                    <a:pt x="1432036" y="425338"/>
                  </a:lnTo>
                  <a:lnTo>
                    <a:pt x="1379317" y="432467"/>
                  </a:lnTo>
                  <a:lnTo>
                    <a:pt x="1322609" y="438986"/>
                  </a:lnTo>
                  <a:lnTo>
                    <a:pt x="1262210" y="444833"/>
                  </a:lnTo>
                  <a:lnTo>
                    <a:pt x="1198418" y="449949"/>
                  </a:lnTo>
                  <a:lnTo>
                    <a:pt x="1131529" y="454271"/>
                  </a:lnTo>
                  <a:lnTo>
                    <a:pt x="1061841" y="457739"/>
                  </a:lnTo>
                  <a:lnTo>
                    <a:pt x="989652" y="460291"/>
                  </a:lnTo>
                  <a:lnTo>
                    <a:pt x="915260" y="461868"/>
                  </a:lnTo>
                  <a:lnTo>
                    <a:pt x="838961" y="462407"/>
                  </a:lnTo>
                  <a:lnTo>
                    <a:pt x="762663" y="461868"/>
                  </a:lnTo>
                  <a:lnTo>
                    <a:pt x="688271" y="460291"/>
                  </a:lnTo>
                  <a:lnTo>
                    <a:pt x="616082" y="457739"/>
                  </a:lnTo>
                  <a:lnTo>
                    <a:pt x="546394" y="454271"/>
                  </a:lnTo>
                  <a:lnTo>
                    <a:pt x="479505" y="449949"/>
                  </a:lnTo>
                  <a:lnTo>
                    <a:pt x="415713" y="444833"/>
                  </a:lnTo>
                  <a:lnTo>
                    <a:pt x="355314" y="438986"/>
                  </a:lnTo>
                  <a:lnTo>
                    <a:pt x="298606" y="432467"/>
                  </a:lnTo>
                  <a:lnTo>
                    <a:pt x="245887" y="425338"/>
                  </a:lnTo>
                  <a:lnTo>
                    <a:pt x="197455" y="417660"/>
                  </a:lnTo>
                  <a:lnTo>
                    <a:pt x="153606" y="409494"/>
                  </a:lnTo>
                  <a:lnTo>
                    <a:pt x="114638" y="400901"/>
                  </a:lnTo>
                  <a:lnTo>
                    <a:pt x="52537" y="382677"/>
                  </a:lnTo>
                  <a:lnTo>
                    <a:pt x="13530" y="363477"/>
                  </a:lnTo>
                  <a:lnTo>
                    <a:pt x="0" y="343788"/>
                  </a:lnTo>
                  <a:lnTo>
                    <a:pt x="0" y="302672"/>
                  </a:lnTo>
                  <a:lnTo>
                    <a:pt x="0" y="281559"/>
                  </a:lnTo>
                  <a:lnTo>
                    <a:pt x="0" y="273780"/>
                  </a:lnTo>
                  <a:lnTo>
                    <a:pt x="0" y="272669"/>
                  </a:lnTo>
                  <a:lnTo>
                    <a:pt x="32396" y="280803"/>
                  </a:lnTo>
                  <a:lnTo>
                    <a:pt x="107006" y="295585"/>
                  </a:lnTo>
                  <a:lnTo>
                    <a:pt x="148725" y="302234"/>
                  </a:lnTo>
                  <a:lnTo>
                    <a:pt x="193058" y="308389"/>
                  </a:lnTo>
                  <a:lnTo>
                    <a:pt x="239757" y="314049"/>
                  </a:lnTo>
                  <a:lnTo>
                    <a:pt x="288575" y="319216"/>
                  </a:lnTo>
                  <a:lnTo>
                    <a:pt x="339266" y="323889"/>
                  </a:lnTo>
                  <a:lnTo>
                    <a:pt x="391581" y="328069"/>
                  </a:lnTo>
                  <a:lnTo>
                    <a:pt x="445275" y="331755"/>
                  </a:lnTo>
                  <a:lnTo>
                    <a:pt x="500099" y="334950"/>
                  </a:lnTo>
                  <a:lnTo>
                    <a:pt x="555808" y="337652"/>
                  </a:lnTo>
                  <a:lnTo>
                    <a:pt x="612153" y="339862"/>
                  </a:lnTo>
                  <a:lnTo>
                    <a:pt x="668888" y="341580"/>
                  </a:lnTo>
                  <a:lnTo>
                    <a:pt x="725766" y="342807"/>
                  </a:lnTo>
                  <a:lnTo>
                    <a:pt x="782540" y="343543"/>
                  </a:lnTo>
                  <a:lnTo>
                    <a:pt x="838961" y="343788"/>
                  </a:lnTo>
                  <a:lnTo>
                    <a:pt x="895383" y="343543"/>
                  </a:lnTo>
                  <a:lnTo>
                    <a:pt x="952157" y="342807"/>
                  </a:lnTo>
                  <a:lnTo>
                    <a:pt x="1009035" y="341580"/>
                  </a:lnTo>
                  <a:lnTo>
                    <a:pt x="1065770" y="339862"/>
                  </a:lnTo>
                  <a:lnTo>
                    <a:pt x="1122115" y="337652"/>
                  </a:lnTo>
                  <a:lnTo>
                    <a:pt x="1177824" y="334950"/>
                  </a:lnTo>
                  <a:lnTo>
                    <a:pt x="1232648" y="331755"/>
                  </a:lnTo>
                  <a:lnTo>
                    <a:pt x="1286342" y="328069"/>
                  </a:lnTo>
                  <a:lnTo>
                    <a:pt x="1338657" y="323889"/>
                  </a:lnTo>
                  <a:lnTo>
                    <a:pt x="1389348" y="319216"/>
                  </a:lnTo>
                  <a:lnTo>
                    <a:pt x="1438166" y="314049"/>
                  </a:lnTo>
                  <a:lnTo>
                    <a:pt x="1484865" y="308389"/>
                  </a:lnTo>
                  <a:lnTo>
                    <a:pt x="1529198" y="302234"/>
                  </a:lnTo>
                  <a:lnTo>
                    <a:pt x="1570917" y="295585"/>
                  </a:lnTo>
                  <a:lnTo>
                    <a:pt x="1609776" y="288442"/>
                  </a:lnTo>
                  <a:lnTo>
                    <a:pt x="1645527" y="280803"/>
                  </a:lnTo>
                  <a:lnTo>
                    <a:pt x="1677923" y="272669"/>
                  </a:lnTo>
                  <a:close/>
                </a:path>
                <a:path w="1678305" h="806450">
                  <a:moveTo>
                    <a:pt x="1677923" y="438658"/>
                  </a:moveTo>
                  <a:lnTo>
                    <a:pt x="1677923" y="486675"/>
                  </a:lnTo>
                  <a:lnTo>
                    <a:pt x="1677923" y="511333"/>
                  </a:lnTo>
                  <a:lnTo>
                    <a:pt x="1677923" y="520418"/>
                  </a:lnTo>
                  <a:lnTo>
                    <a:pt x="1677923" y="521715"/>
                  </a:lnTo>
                  <a:lnTo>
                    <a:pt x="1674491" y="531465"/>
                  </a:lnTo>
                  <a:lnTo>
                    <a:pt x="1625386" y="559046"/>
                  </a:lnTo>
                  <a:lnTo>
                    <a:pt x="1563285" y="575676"/>
                  </a:lnTo>
                  <a:lnTo>
                    <a:pt x="1524317" y="583354"/>
                  </a:lnTo>
                  <a:lnTo>
                    <a:pt x="1480468" y="590557"/>
                  </a:lnTo>
                  <a:lnTo>
                    <a:pt x="1432036" y="597249"/>
                  </a:lnTo>
                  <a:lnTo>
                    <a:pt x="1379317" y="603393"/>
                  </a:lnTo>
                  <a:lnTo>
                    <a:pt x="1322609" y="608952"/>
                  </a:lnTo>
                  <a:lnTo>
                    <a:pt x="1262210" y="613889"/>
                  </a:lnTo>
                  <a:lnTo>
                    <a:pt x="1198418" y="618168"/>
                  </a:lnTo>
                  <a:lnTo>
                    <a:pt x="1131529" y="621752"/>
                  </a:lnTo>
                  <a:lnTo>
                    <a:pt x="1061841" y="624603"/>
                  </a:lnTo>
                  <a:lnTo>
                    <a:pt x="989652" y="626685"/>
                  </a:lnTo>
                  <a:lnTo>
                    <a:pt x="915260" y="627962"/>
                  </a:lnTo>
                  <a:lnTo>
                    <a:pt x="838961" y="628396"/>
                  </a:lnTo>
                  <a:lnTo>
                    <a:pt x="762663" y="627962"/>
                  </a:lnTo>
                  <a:lnTo>
                    <a:pt x="688271" y="626685"/>
                  </a:lnTo>
                  <a:lnTo>
                    <a:pt x="616082" y="624603"/>
                  </a:lnTo>
                  <a:lnTo>
                    <a:pt x="546394" y="621752"/>
                  </a:lnTo>
                  <a:lnTo>
                    <a:pt x="479505" y="618168"/>
                  </a:lnTo>
                  <a:lnTo>
                    <a:pt x="415713" y="613889"/>
                  </a:lnTo>
                  <a:lnTo>
                    <a:pt x="355314" y="608952"/>
                  </a:lnTo>
                  <a:lnTo>
                    <a:pt x="298606" y="603393"/>
                  </a:lnTo>
                  <a:lnTo>
                    <a:pt x="245887" y="597249"/>
                  </a:lnTo>
                  <a:lnTo>
                    <a:pt x="197455" y="590557"/>
                  </a:lnTo>
                  <a:lnTo>
                    <a:pt x="153606" y="583354"/>
                  </a:lnTo>
                  <a:lnTo>
                    <a:pt x="114638" y="575676"/>
                  </a:lnTo>
                  <a:lnTo>
                    <a:pt x="52537" y="559046"/>
                  </a:lnTo>
                  <a:lnTo>
                    <a:pt x="13530" y="540961"/>
                  </a:lnTo>
                  <a:lnTo>
                    <a:pt x="0" y="521715"/>
                  </a:lnTo>
                  <a:lnTo>
                    <a:pt x="0" y="473698"/>
                  </a:lnTo>
                  <a:lnTo>
                    <a:pt x="0" y="449040"/>
                  </a:lnTo>
                  <a:lnTo>
                    <a:pt x="0" y="439955"/>
                  </a:lnTo>
                  <a:lnTo>
                    <a:pt x="0" y="438658"/>
                  </a:lnTo>
                  <a:lnTo>
                    <a:pt x="32396" y="448757"/>
                  </a:lnTo>
                  <a:lnTo>
                    <a:pt x="107006" y="466799"/>
                  </a:lnTo>
                  <a:lnTo>
                    <a:pt x="148725" y="474770"/>
                  </a:lnTo>
                  <a:lnTo>
                    <a:pt x="193058" y="482061"/>
                  </a:lnTo>
                  <a:lnTo>
                    <a:pt x="239757" y="488686"/>
                  </a:lnTo>
                  <a:lnTo>
                    <a:pt x="288575" y="494659"/>
                  </a:lnTo>
                  <a:lnTo>
                    <a:pt x="339266" y="499994"/>
                  </a:lnTo>
                  <a:lnTo>
                    <a:pt x="391581" y="504707"/>
                  </a:lnTo>
                  <a:lnTo>
                    <a:pt x="445275" y="508811"/>
                  </a:lnTo>
                  <a:lnTo>
                    <a:pt x="500099" y="512321"/>
                  </a:lnTo>
                  <a:lnTo>
                    <a:pt x="555808" y="515252"/>
                  </a:lnTo>
                  <a:lnTo>
                    <a:pt x="612153" y="517617"/>
                  </a:lnTo>
                  <a:lnTo>
                    <a:pt x="668888" y="519432"/>
                  </a:lnTo>
                  <a:lnTo>
                    <a:pt x="725766" y="520710"/>
                  </a:lnTo>
                  <a:lnTo>
                    <a:pt x="782540" y="521467"/>
                  </a:lnTo>
                  <a:lnTo>
                    <a:pt x="838961" y="521715"/>
                  </a:lnTo>
                  <a:lnTo>
                    <a:pt x="895383" y="521467"/>
                  </a:lnTo>
                  <a:lnTo>
                    <a:pt x="952157" y="520710"/>
                  </a:lnTo>
                  <a:lnTo>
                    <a:pt x="1009035" y="519432"/>
                  </a:lnTo>
                  <a:lnTo>
                    <a:pt x="1065770" y="517617"/>
                  </a:lnTo>
                  <a:lnTo>
                    <a:pt x="1122115" y="515252"/>
                  </a:lnTo>
                  <a:lnTo>
                    <a:pt x="1177824" y="512321"/>
                  </a:lnTo>
                  <a:lnTo>
                    <a:pt x="1232648" y="508811"/>
                  </a:lnTo>
                  <a:lnTo>
                    <a:pt x="1286342" y="504707"/>
                  </a:lnTo>
                  <a:lnTo>
                    <a:pt x="1338657" y="499994"/>
                  </a:lnTo>
                  <a:lnTo>
                    <a:pt x="1389348" y="494659"/>
                  </a:lnTo>
                  <a:lnTo>
                    <a:pt x="1438166" y="488686"/>
                  </a:lnTo>
                  <a:lnTo>
                    <a:pt x="1484865" y="482061"/>
                  </a:lnTo>
                  <a:lnTo>
                    <a:pt x="1529198" y="474770"/>
                  </a:lnTo>
                  <a:lnTo>
                    <a:pt x="1570917" y="466799"/>
                  </a:lnTo>
                  <a:lnTo>
                    <a:pt x="1609776" y="458133"/>
                  </a:lnTo>
                  <a:lnTo>
                    <a:pt x="1645527" y="448757"/>
                  </a:lnTo>
                  <a:lnTo>
                    <a:pt x="1677923" y="438658"/>
                  </a:lnTo>
                  <a:close/>
                </a:path>
                <a:path w="1678305" h="806450">
                  <a:moveTo>
                    <a:pt x="1677923" y="616458"/>
                  </a:moveTo>
                  <a:lnTo>
                    <a:pt x="1677923" y="657574"/>
                  </a:lnTo>
                  <a:lnTo>
                    <a:pt x="1677923" y="678687"/>
                  </a:lnTo>
                  <a:lnTo>
                    <a:pt x="1677923" y="686466"/>
                  </a:lnTo>
                  <a:lnTo>
                    <a:pt x="1677923" y="687577"/>
                  </a:lnTo>
                  <a:lnTo>
                    <a:pt x="1674491" y="699227"/>
                  </a:lnTo>
                  <a:lnTo>
                    <a:pt x="1625386" y="731280"/>
                  </a:lnTo>
                  <a:lnTo>
                    <a:pt x="1563285" y="749996"/>
                  </a:lnTo>
                  <a:lnTo>
                    <a:pt x="1524317" y="758485"/>
                  </a:lnTo>
                  <a:lnTo>
                    <a:pt x="1480468" y="766362"/>
                  </a:lnTo>
                  <a:lnTo>
                    <a:pt x="1432036" y="773604"/>
                  </a:lnTo>
                  <a:lnTo>
                    <a:pt x="1379317" y="780186"/>
                  </a:lnTo>
                  <a:lnTo>
                    <a:pt x="1322609" y="786085"/>
                  </a:lnTo>
                  <a:lnTo>
                    <a:pt x="1262210" y="791275"/>
                  </a:lnTo>
                  <a:lnTo>
                    <a:pt x="1198418" y="795734"/>
                  </a:lnTo>
                  <a:lnTo>
                    <a:pt x="1131529" y="799435"/>
                  </a:lnTo>
                  <a:lnTo>
                    <a:pt x="1061841" y="802357"/>
                  </a:lnTo>
                  <a:lnTo>
                    <a:pt x="989652" y="804473"/>
                  </a:lnTo>
                  <a:lnTo>
                    <a:pt x="915260" y="805761"/>
                  </a:lnTo>
                  <a:lnTo>
                    <a:pt x="838961" y="806196"/>
                  </a:lnTo>
                  <a:lnTo>
                    <a:pt x="762663" y="805761"/>
                  </a:lnTo>
                  <a:lnTo>
                    <a:pt x="688271" y="804473"/>
                  </a:lnTo>
                  <a:lnTo>
                    <a:pt x="616082" y="802357"/>
                  </a:lnTo>
                  <a:lnTo>
                    <a:pt x="546394" y="799435"/>
                  </a:lnTo>
                  <a:lnTo>
                    <a:pt x="479505" y="795734"/>
                  </a:lnTo>
                  <a:lnTo>
                    <a:pt x="415713" y="791275"/>
                  </a:lnTo>
                  <a:lnTo>
                    <a:pt x="355314" y="786085"/>
                  </a:lnTo>
                  <a:lnTo>
                    <a:pt x="298606" y="780186"/>
                  </a:lnTo>
                  <a:lnTo>
                    <a:pt x="245887" y="773604"/>
                  </a:lnTo>
                  <a:lnTo>
                    <a:pt x="197455" y="766362"/>
                  </a:lnTo>
                  <a:lnTo>
                    <a:pt x="153606" y="758485"/>
                  </a:lnTo>
                  <a:lnTo>
                    <a:pt x="114638" y="749996"/>
                  </a:lnTo>
                  <a:lnTo>
                    <a:pt x="52537" y="731280"/>
                  </a:lnTo>
                  <a:lnTo>
                    <a:pt x="13530" y="710410"/>
                  </a:lnTo>
                  <a:lnTo>
                    <a:pt x="0" y="687577"/>
                  </a:lnTo>
                  <a:lnTo>
                    <a:pt x="0" y="646461"/>
                  </a:lnTo>
                  <a:lnTo>
                    <a:pt x="0" y="625348"/>
                  </a:lnTo>
                  <a:lnTo>
                    <a:pt x="0" y="617569"/>
                  </a:lnTo>
                  <a:lnTo>
                    <a:pt x="0" y="616458"/>
                  </a:lnTo>
                  <a:lnTo>
                    <a:pt x="32396" y="624592"/>
                  </a:lnTo>
                  <a:lnTo>
                    <a:pt x="107006" y="639374"/>
                  </a:lnTo>
                  <a:lnTo>
                    <a:pt x="148725" y="646023"/>
                  </a:lnTo>
                  <a:lnTo>
                    <a:pt x="193058" y="652178"/>
                  </a:lnTo>
                  <a:lnTo>
                    <a:pt x="239757" y="657838"/>
                  </a:lnTo>
                  <a:lnTo>
                    <a:pt x="288575" y="663005"/>
                  </a:lnTo>
                  <a:lnTo>
                    <a:pt x="339266" y="667678"/>
                  </a:lnTo>
                  <a:lnTo>
                    <a:pt x="391581" y="671858"/>
                  </a:lnTo>
                  <a:lnTo>
                    <a:pt x="445275" y="675544"/>
                  </a:lnTo>
                  <a:lnTo>
                    <a:pt x="500099" y="678739"/>
                  </a:lnTo>
                  <a:lnTo>
                    <a:pt x="555808" y="681441"/>
                  </a:lnTo>
                  <a:lnTo>
                    <a:pt x="612153" y="683651"/>
                  </a:lnTo>
                  <a:lnTo>
                    <a:pt x="668888" y="685369"/>
                  </a:lnTo>
                  <a:lnTo>
                    <a:pt x="725766" y="686596"/>
                  </a:lnTo>
                  <a:lnTo>
                    <a:pt x="782540" y="687332"/>
                  </a:lnTo>
                  <a:lnTo>
                    <a:pt x="838961" y="687577"/>
                  </a:lnTo>
                  <a:lnTo>
                    <a:pt x="895383" y="687332"/>
                  </a:lnTo>
                  <a:lnTo>
                    <a:pt x="952157" y="686596"/>
                  </a:lnTo>
                  <a:lnTo>
                    <a:pt x="1009035" y="685369"/>
                  </a:lnTo>
                  <a:lnTo>
                    <a:pt x="1065770" y="683651"/>
                  </a:lnTo>
                  <a:lnTo>
                    <a:pt x="1122115" y="681441"/>
                  </a:lnTo>
                  <a:lnTo>
                    <a:pt x="1177824" y="678739"/>
                  </a:lnTo>
                  <a:lnTo>
                    <a:pt x="1232648" y="675544"/>
                  </a:lnTo>
                  <a:lnTo>
                    <a:pt x="1286342" y="671858"/>
                  </a:lnTo>
                  <a:lnTo>
                    <a:pt x="1338657" y="667678"/>
                  </a:lnTo>
                  <a:lnTo>
                    <a:pt x="1389348" y="663005"/>
                  </a:lnTo>
                  <a:lnTo>
                    <a:pt x="1438166" y="657838"/>
                  </a:lnTo>
                  <a:lnTo>
                    <a:pt x="1484865" y="652178"/>
                  </a:lnTo>
                  <a:lnTo>
                    <a:pt x="1529198" y="646023"/>
                  </a:lnTo>
                  <a:lnTo>
                    <a:pt x="1570917" y="639374"/>
                  </a:lnTo>
                  <a:lnTo>
                    <a:pt x="1609776" y="632231"/>
                  </a:lnTo>
                  <a:lnTo>
                    <a:pt x="1645527" y="624592"/>
                  </a:lnTo>
                  <a:lnTo>
                    <a:pt x="1677923" y="616458"/>
                  </a:lnTo>
                  <a:close/>
                </a:path>
              </a:pathLst>
            </a:custGeom>
            <a:ln w="38100">
              <a:solidFill>
                <a:srgbClr val="43AA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1512295" y="6431279"/>
            <a:ext cx="1716405" cy="844550"/>
            <a:chOff x="11512295" y="6431279"/>
            <a:chExt cx="1716405" cy="844550"/>
          </a:xfrm>
        </p:grpSpPr>
        <p:sp>
          <p:nvSpPr>
            <p:cNvPr id="26" name="object 26"/>
            <p:cNvSpPr/>
            <p:nvPr/>
          </p:nvSpPr>
          <p:spPr>
            <a:xfrm>
              <a:off x="11531345" y="6451345"/>
              <a:ext cx="1678305" cy="805180"/>
            </a:xfrm>
            <a:custGeom>
              <a:avLst/>
              <a:gdLst/>
              <a:ahLst/>
              <a:cxnLst/>
              <a:rect l="l" t="t" r="r" b="b"/>
              <a:pathLst>
                <a:path w="1678305" h="805179">
                  <a:moveTo>
                    <a:pt x="0" y="615949"/>
                  </a:moveTo>
                  <a:lnTo>
                    <a:pt x="0" y="687069"/>
                  </a:lnTo>
                  <a:lnTo>
                    <a:pt x="3432" y="698499"/>
                  </a:lnTo>
                  <a:lnTo>
                    <a:pt x="52537" y="731519"/>
                  </a:lnTo>
                  <a:lnTo>
                    <a:pt x="114638" y="749299"/>
                  </a:lnTo>
                  <a:lnTo>
                    <a:pt x="153606" y="758189"/>
                  </a:lnTo>
                  <a:lnTo>
                    <a:pt x="197455" y="765809"/>
                  </a:lnTo>
                  <a:lnTo>
                    <a:pt x="245887" y="773429"/>
                  </a:lnTo>
                  <a:lnTo>
                    <a:pt x="355314" y="786129"/>
                  </a:lnTo>
                  <a:lnTo>
                    <a:pt x="415713" y="791209"/>
                  </a:lnTo>
                  <a:lnTo>
                    <a:pt x="546394" y="798829"/>
                  </a:lnTo>
                  <a:lnTo>
                    <a:pt x="688271" y="803909"/>
                  </a:lnTo>
                  <a:lnTo>
                    <a:pt x="762663" y="805179"/>
                  </a:lnTo>
                  <a:lnTo>
                    <a:pt x="915260" y="805179"/>
                  </a:lnTo>
                  <a:lnTo>
                    <a:pt x="989652" y="803909"/>
                  </a:lnTo>
                  <a:lnTo>
                    <a:pt x="1131529" y="798829"/>
                  </a:lnTo>
                  <a:lnTo>
                    <a:pt x="1262210" y="791209"/>
                  </a:lnTo>
                  <a:lnTo>
                    <a:pt x="1322609" y="786129"/>
                  </a:lnTo>
                  <a:lnTo>
                    <a:pt x="1432036" y="773429"/>
                  </a:lnTo>
                  <a:lnTo>
                    <a:pt x="1480468" y="765809"/>
                  </a:lnTo>
                  <a:lnTo>
                    <a:pt x="1524317" y="758189"/>
                  </a:lnTo>
                  <a:lnTo>
                    <a:pt x="1563285" y="749299"/>
                  </a:lnTo>
                  <a:lnTo>
                    <a:pt x="1625386" y="731519"/>
                  </a:lnTo>
                  <a:lnTo>
                    <a:pt x="1664393" y="709929"/>
                  </a:lnTo>
                  <a:lnTo>
                    <a:pt x="1677923" y="687069"/>
                  </a:lnTo>
                  <a:lnTo>
                    <a:pt x="782540" y="687069"/>
                  </a:lnTo>
                  <a:lnTo>
                    <a:pt x="612153" y="683259"/>
                  </a:lnTo>
                  <a:lnTo>
                    <a:pt x="445275" y="675639"/>
                  </a:lnTo>
                  <a:lnTo>
                    <a:pt x="391581" y="671829"/>
                  </a:lnTo>
                  <a:lnTo>
                    <a:pt x="339266" y="666749"/>
                  </a:lnTo>
                  <a:lnTo>
                    <a:pt x="288575" y="662939"/>
                  </a:lnTo>
                  <a:lnTo>
                    <a:pt x="239757" y="657859"/>
                  </a:lnTo>
                  <a:lnTo>
                    <a:pt x="148725" y="645159"/>
                  </a:lnTo>
                  <a:lnTo>
                    <a:pt x="107006" y="638809"/>
                  </a:lnTo>
                  <a:lnTo>
                    <a:pt x="68147" y="632459"/>
                  </a:lnTo>
                  <a:lnTo>
                    <a:pt x="32396" y="624839"/>
                  </a:lnTo>
                  <a:lnTo>
                    <a:pt x="0" y="615949"/>
                  </a:lnTo>
                  <a:close/>
                </a:path>
                <a:path w="1678305" h="805179">
                  <a:moveTo>
                    <a:pt x="1677923" y="615949"/>
                  </a:moveTo>
                  <a:lnTo>
                    <a:pt x="1609776" y="632459"/>
                  </a:lnTo>
                  <a:lnTo>
                    <a:pt x="1570917" y="638809"/>
                  </a:lnTo>
                  <a:lnTo>
                    <a:pt x="1529198" y="645159"/>
                  </a:lnTo>
                  <a:lnTo>
                    <a:pt x="1438166" y="657859"/>
                  </a:lnTo>
                  <a:lnTo>
                    <a:pt x="1389348" y="662939"/>
                  </a:lnTo>
                  <a:lnTo>
                    <a:pt x="1338657" y="666749"/>
                  </a:lnTo>
                  <a:lnTo>
                    <a:pt x="1286342" y="671829"/>
                  </a:lnTo>
                  <a:lnTo>
                    <a:pt x="1232648" y="675639"/>
                  </a:lnTo>
                  <a:lnTo>
                    <a:pt x="1065770" y="683259"/>
                  </a:lnTo>
                  <a:lnTo>
                    <a:pt x="895383" y="687069"/>
                  </a:lnTo>
                  <a:lnTo>
                    <a:pt x="1677923" y="687069"/>
                  </a:lnTo>
                  <a:lnTo>
                    <a:pt x="1677923" y="615949"/>
                  </a:lnTo>
                  <a:close/>
                </a:path>
                <a:path w="1678305" h="805179">
                  <a:moveTo>
                    <a:pt x="0" y="438149"/>
                  </a:moveTo>
                  <a:lnTo>
                    <a:pt x="0" y="520699"/>
                  </a:lnTo>
                  <a:lnTo>
                    <a:pt x="3432" y="530859"/>
                  </a:lnTo>
                  <a:lnTo>
                    <a:pt x="52537" y="558799"/>
                  </a:lnTo>
                  <a:lnTo>
                    <a:pt x="114638" y="575309"/>
                  </a:lnTo>
                  <a:lnTo>
                    <a:pt x="153606" y="582929"/>
                  </a:lnTo>
                  <a:lnTo>
                    <a:pt x="197455" y="590549"/>
                  </a:lnTo>
                  <a:lnTo>
                    <a:pt x="245887" y="596899"/>
                  </a:lnTo>
                  <a:lnTo>
                    <a:pt x="298606" y="603249"/>
                  </a:lnTo>
                  <a:lnTo>
                    <a:pt x="415713" y="613409"/>
                  </a:lnTo>
                  <a:lnTo>
                    <a:pt x="616082" y="624839"/>
                  </a:lnTo>
                  <a:lnTo>
                    <a:pt x="762663" y="627379"/>
                  </a:lnTo>
                  <a:lnTo>
                    <a:pt x="915260" y="627379"/>
                  </a:lnTo>
                  <a:lnTo>
                    <a:pt x="1061841" y="624839"/>
                  </a:lnTo>
                  <a:lnTo>
                    <a:pt x="1262210" y="613409"/>
                  </a:lnTo>
                  <a:lnTo>
                    <a:pt x="1379317" y="603249"/>
                  </a:lnTo>
                  <a:lnTo>
                    <a:pt x="1432036" y="596899"/>
                  </a:lnTo>
                  <a:lnTo>
                    <a:pt x="1480468" y="590549"/>
                  </a:lnTo>
                  <a:lnTo>
                    <a:pt x="1524317" y="582929"/>
                  </a:lnTo>
                  <a:lnTo>
                    <a:pt x="1563285" y="575309"/>
                  </a:lnTo>
                  <a:lnTo>
                    <a:pt x="1625386" y="558799"/>
                  </a:lnTo>
                  <a:lnTo>
                    <a:pt x="1664393" y="541019"/>
                  </a:lnTo>
                  <a:lnTo>
                    <a:pt x="1677923" y="520699"/>
                  </a:lnTo>
                  <a:lnTo>
                    <a:pt x="725766" y="520699"/>
                  </a:lnTo>
                  <a:lnTo>
                    <a:pt x="668888" y="519429"/>
                  </a:lnTo>
                  <a:lnTo>
                    <a:pt x="500099" y="511809"/>
                  </a:lnTo>
                  <a:lnTo>
                    <a:pt x="391581" y="504189"/>
                  </a:lnTo>
                  <a:lnTo>
                    <a:pt x="288575" y="494029"/>
                  </a:lnTo>
                  <a:lnTo>
                    <a:pt x="193058" y="481329"/>
                  </a:lnTo>
                  <a:lnTo>
                    <a:pt x="148725" y="474979"/>
                  </a:lnTo>
                  <a:lnTo>
                    <a:pt x="107006" y="466089"/>
                  </a:lnTo>
                  <a:lnTo>
                    <a:pt x="68147" y="457199"/>
                  </a:lnTo>
                  <a:lnTo>
                    <a:pt x="32396" y="448309"/>
                  </a:lnTo>
                  <a:lnTo>
                    <a:pt x="0" y="438149"/>
                  </a:lnTo>
                  <a:close/>
                </a:path>
                <a:path w="1678305" h="805179">
                  <a:moveTo>
                    <a:pt x="1677923" y="438149"/>
                  </a:moveTo>
                  <a:lnTo>
                    <a:pt x="1609776" y="457199"/>
                  </a:lnTo>
                  <a:lnTo>
                    <a:pt x="1570917" y="466089"/>
                  </a:lnTo>
                  <a:lnTo>
                    <a:pt x="1529198" y="474979"/>
                  </a:lnTo>
                  <a:lnTo>
                    <a:pt x="1484865" y="481329"/>
                  </a:lnTo>
                  <a:lnTo>
                    <a:pt x="1389348" y="494029"/>
                  </a:lnTo>
                  <a:lnTo>
                    <a:pt x="1286342" y="504189"/>
                  </a:lnTo>
                  <a:lnTo>
                    <a:pt x="1177824" y="511809"/>
                  </a:lnTo>
                  <a:lnTo>
                    <a:pt x="1009035" y="519429"/>
                  </a:lnTo>
                  <a:lnTo>
                    <a:pt x="952157" y="520699"/>
                  </a:lnTo>
                  <a:lnTo>
                    <a:pt x="1677923" y="520699"/>
                  </a:lnTo>
                  <a:lnTo>
                    <a:pt x="1677923" y="438149"/>
                  </a:lnTo>
                  <a:close/>
                </a:path>
                <a:path w="1678305" h="805179">
                  <a:moveTo>
                    <a:pt x="0" y="271779"/>
                  </a:moveTo>
                  <a:lnTo>
                    <a:pt x="0" y="342899"/>
                  </a:lnTo>
                  <a:lnTo>
                    <a:pt x="3432" y="353059"/>
                  </a:lnTo>
                  <a:lnTo>
                    <a:pt x="52537" y="382269"/>
                  </a:lnTo>
                  <a:lnTo>
                    <a:pt x="114638" y="400049"/>
                  </a:lnTo>
                  <a:lnTo>
                    <a:pt x="153606" y="408939"/>
                  </a:lnTo>
                  <a:lnTo>
                    <a:pt x="197455" y="417829"/>
                  </a:lnTo>
                  <a:lnTo>
                    <a:pt x="245887" y="425449"/>
                  </a:lnTo>
                  <a:lnTo>
                    <a:pt x="298606" y="431799"/>
                  </a:lnTo>
                  <a:lnTo>
                    <a:pt x="415713" y="444499"/>
                  </a:lnTo>
                  <a:lnTo>
                    <a:pt x="479505" y="449579"/>
                  </a:lnTo>
                  <a:lnTo>
                    <a:pt x="616082" y="457199"/>
                  </a:lnTo>
                  <a:lnTo>
                    <a:pt x="688271" y="459739"/>
                  </a:lnTo>
                  <a:lnTo>
                    <a:pt x="838961" y="462279"/>
                  </a:lnTo>
                  <a:lnTo>
                    <a:pt x="989652" y="459739"/>
                  </a:lnTo>
                  <a:lnTo>
                    <a:pt x="1061841" y="457199"/>
                  </a:lnTo>
                  <a:lnTo>
                    <a:pt x="1198418" y="449579"/>
                  </a:lnTo>
                  <a:lnTo>
                    <a:pt x="1262210" y="444499"/>
                  </a:lnTo>
                  <a:lnTo>
                    <a:pt x="1379317" y="431799"/>
                  </a:lnTo>
                  <a:lnTo>
                    <a:pt x="1432036" y="425449"/>
                  </a:lnTo>
                  <a:lnTo>
                    <a:pt x="1480468" y="417829"/>
                  </a:lnTo>
                  <a:lnTo>
                    <a:pt x="1524317" y="408939"/>
                  </a:lnTo>
                  <a:lnTo>
                    <a:pt x="1563285" y="400049"/>
                  </a:lnTo>
                  <a:lnTo>
                    <a:pt x="1625386" y="382269"/>
                  </a:lnTo>
                  <a:lnTo>
                    <a:pt x="1664393" y="363219"/>
                  </a:lnTo>
                  <a:lnTo>
                    <a:pt x="1677923" y="342899"/>
                  </a:lnTo>
                  <a:lnTo>
                    <a:pt x="725766" y="342899"/>
                  </a:lnTo>
                  <a:lnTo>
                    <a:pt x="668888" y="341629"/>
                  </a:lnTo>
                  <a:lnTo>
                    <a:pt x="612153" y="339089"/>
                  </a:lnTo>
                  <a:lnTo>
                    <a:pt x="555808" y="337819"/>
                  </a:lnTo>
                  <a:lnTo>
                    <a:pt x="500099" y="334009"/>
                  </a:lnTo>
                  <a:lnTo>
                    <a:pt x="445275" y="331469"/>
                  </a:lnTo>
                  <a:lnTo>
                    <a:pt x="339266" y="323849"/>
                  </a:lnTo>
                  <a:lnTo>
                    <a:pt x="193058" y="308609"/>
                  </a:lnTo>
                  <a:lnTo>
                    <a:pt x="148725" y="302259"/>
                  </a:lnTo>
                  <a:lnTo>
                    <a:pt x="107006" y="294639"/>
                  </a:lnTo>
                  <a:lnTo>
                    <a:pt x="68147" y="288289"/>
                  </a:lnTo>
                  <a:lnTo>
                    <a:pt x="32396" y="280669"/>
                  </a:lnTo>
                  <a:lnTo>
                    <a:pt x="0" y="271779"/>
                  </a:lnTo>
                  <a:close/>
                </a:path>
                <a:path w="1678305" h="805179">
                  <a:moveTo>
                    <a:pt x="1677923" y="271779"/>
                  </a:moveTo>
                  <a:lnTo>
                    <a:pt x="1645527" y="280669"/>
                  </a:lnTo>
                  <a:lnTo>
                    <a:pt x="1609776" y="288289"/>
                  </a:lnTo>
                  <a:lnTo>
                    <a:pt x="1570917" y="294639"/>
                  </a:lnTo>
                  <a:lnTo>
                    <a:pt x="1529198" y="302259"/>
                  </a:lnTo>
                  <a:lnTo>
                    <a:pt x="1484865" y="308609"/>
                  </a:lnTo>
                  <a:lnTo>
                    <a:pt x="1338657" y="323849"/>
                  </a:lnTo>
                  <a:lnTo>
                    <a:pt x="1232648" y="331469"/>
                  </a:lnTo>
                  <a:lnTo>
                    <a:pt x="1177824" y="334009"/>
                  </a:lnTo>
                  <a:lnTo>
                    <a:pt x="1122115" y="337819"/>
                  </a:lnTo>
                  <a:lnTo>
                    <a:pt x="1065770" y="339089"/>
                  </a:lnTo>
                  <a:lnTo>
                    <a:pt x="1009035" y="341629"/>
                  </a:lnTo>
                  <a:lnTo>
                    <a:pt x="952157" y="342899"/>
                  </a:lnTo>
                  <a:lnTo>
                    <a:pt x="1677923" y="342899"/>
                  </a:lnTo>
                  <a:lnTo>
                    <a:pt x="1677923" y="271779"/>
                  </a:lnTo>
                  <a:close/>
                </a:path>
                <a:path w="1678305" h="805179">
                  <a:moveTo>
                    <a:pt x="915260" y="0"/>
                  </a:moveTo>
                  <a:lnTo>
                    <a:pt x="762663" y="0"/>
                  </a:lnTo>
                  <a:lnTo>
                    <a:pt x="688271" y="1269"/>
                  </a:lnTo>
                  <a:lnTo>
                    <a:pt x="546394" y="6349"/>
                  </a:lnTo>
                  <a:lnTo>
                    <a:pt x="415713" y="13969"/>
                  </a:lnTo>
                  <a:lnTo>
                    <a:pt x="355314" y="20319"/>
                  </a:lnTo>
                  <a:lnTo>
                    <a:pt x="298606" y="25399"/>
                  </a:lnTo>
                  <a:lnTo>
                    <a:pt x="245887" y="31749"/>
                  </a:lnTo>
                  <a:lnTo>
                    <a:pt x="197455" y="39369"/>
                  </a:lnTo>
                  <a:lnTo>
                    <a:pt x="153606" y="46989"/>
                  </a:lnTo>
                  <a:lnTo>
                    <a:pt x="114638" y="55879"/>
                  </a:lnTo>
                  <a:lnTo>
                    <a:pt x="52537" y="74929"/>
                  </a:lnTo>
                  <a:lnTo>
                    <a:pt x="13530" y="95249"/>
                  </a:lnTo>
                  <a:lnTo>
                    <a:pt x="0" y="118109"/>
                  </a:lnTo>
                  <a:lnTo>
                    <a:pt x="0" y="177799"/>
                  </a:lnTo>
                  <a:lnTo>
                    <a:pt x="29998" y="205739"/>
                  </a:lnTo>
                  <a:lnTo>
                    <a:pt x="80849" y="223519"/>
                  </a:lnTo>
                  <a:lnTo>
                    <a:pt x="153606" y="238759"/>
                  </a:lnTo>
                  <a:lnTo>
                    <a:pt x="197455" y="246379"/>
                  </a:lnTo>
                  <a:lnTo>
                    <a:pt x="245887" y="252729"/>
                  </a:lnTo>
                  <a:lnTo>
                    <a:pt x="298606" y="259079"/>
                  </a:lnTo>
                  <a:lnTo>
                    <a:pt x="479505" y="274319"/>
                  </a:lnTo>
                  <a:lnTo>
                    <a:pt x="546394" y="276859"/>
                  </a:lnTo>
                  <a:lnTo>
                    <a:pt x="616082" y="280669"/>
                  </a:lnTo>
                  <a:lnTo>
                    <a:pt x="838961" y="284479"/>
                  </a:lnTo>
                  <a:lnTo>
                    <a:pt x="1061841" y="280669"/>
                  </a:lnTo>
                  <a:lnTo>
                    <a:pt x="1131529" y="276859"/>
                  </a:lnTo>
                  <a:lnTo>
                    <a:pt x="1198418" y="274319"/>
                  </a:lnTo>
                  <a:lnTo>
                    <a:pt x="1379317" y="259079"/>
                  </a:lnTo>
                  <a:lnTo>
                    <a:pt x="1432036" y="252729"/>
                  </a:lnTo>
                  <a:lnTo>
                    <a:pt x="1480468" y="246379"/>
                  </a:lnTo>
                  <a:lnTo>
                    <a:pt x="1524317" y="238759"/>
                  </a:lnTo>
                  <a:lnTo>
                    <a:pt x="1563285" y="231139"/>
                  </a:lnTo>
                  <a:lnTo>
                    <a:pt x="1625386" y="214629"/>
                  </a:lnTo>
                  <a:lnTo>
                    <a:pt x="1664393" y="196849"/>
                  </a:lnTo>
                  <a:lnTo>
                    <a:pt x="1677923" y="177799"/>
                  </a:lnTo>
                  <a:lnTo>
                    <a:pt x="1677923" y="118109"/>
                  </a:lnTo>
                  <a:lnTo>
                    <a:pt x="1647925" y="85089"/>
                  </a:lnTo>
                  <a:lnTo>
                    <a:pt x="1597074" y="64769"/>
                  </a:lnTo>
                  <a:lnTo>
                    <a:pt x="1524317" y="46989"/>
                  </a:lnTo>
                  <a:lnTo>
                    <a:pt x="1480468" y="39369"/>
                  </a:lnTo>
                  <a:lnTo>
                    <a:pt x="1432036" y="31749"/>
                  </a:lnTo>
                  <a:lnTo>
                    <a:pt x="1379317" y="25399"/>
                  </a:lnTo>
                  <a:lnTo>
                    <a:pt x="1322609" y="20319"/>
                  </a:lnTo>
                  <a:lnTo>
                    <a:pt x="1262210" y="13969"/>
                  </a:lnTo>
                  <a:lnTo>
                    <a:pt x="1131529" y="6349"/>
                  </a:lnTo>
                  <a:lnTo>
                    <a:pt x="989652" y="1269"/>
                  </a:lnTo>
                  <a:lnTo>
                    <a:pt x="9152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31345" y="6450329"/>
              <a:ext cx="1678305" cy="806450"/>
            </a:xfrm>
            <a:custGeom>
              <a:avLst/>
              <a:gdLst/>
              <a:ahLst/>
              <a:cxnLst/>
              <a:rect l="l" t="t" r="r" b="b"/>
              <a:pathLst>
                <a:path w="1678305" h="806450">
                  <a:moveTo>
                    <a:pt x="1677923" y="118618"/>
                  </a:moveTo>
                  <a:lnTo>
                    <a:pt x="1677923" y="152832"/>
                  </a:lnTo>
                  <a:lnTo>
                    <a:pt x="1677923" y="170402"/>
                  </a:lnTo>
                  <a:lnTo>
                    <a:pt x="1677923" y="176875"/>
                  </a:lnTo>
                  <a:lnTo>
                    <a:pt x="1677923" y="177800"/>
                  </a:lnTo>
                  <a:lnTo>
                    <a:pt x="1674491" y="187568"/>
                  </a:lnTo>
                  <a:lnTo>
                    <a:pt x="1625386" y="215181"/>
                  </a:lnTo>
                  <a:lnTo>
                    <a:pt x="1563285" y="231817"/>
                  </a:lnTo>
                  <a:lnTo>
                    <a:pt x="1524317" y="239493"/>
                  </a:lnTo>
                  <a:lnTo>
                    <a:pt x="1480468" y="246693"/>
                  </a:lnTo>
                  <a:lnTo>
                    <a:pt x="1432036" y="253380"/>
                  </a:lnTo>
                  <a:lnTo>
                    <a:pt x="1379317" y="259519"/>
                  </a:lnTo>
                  <a:lnTo>
                    <a:pt x="1322609" y="265071"/>
                  </a:lnTo>
                  <a:lnTo>
                    <a:pt x="1262210" y="270002"/>
                  </a:lnTo>
                  <a:lnTo>
                    <a:pt x="1198418" y="274273"/>
                  </a:lnTo>
                  <a:lnTo>
                    <a:pt x="1131529" y="277850"/>
                  </a:lnTo>
                  <a:lnTo>
                    <a:pt x="1061841" y="280696"/>
                  </a:lnTo>
                  <a:lnTo>
                    <a:pt x="989652" y="282774"/>
                  </a:lnTo>
                  <a:lnTo>
                    <a:pt x="915260" y="284047"/>
                  </a:lnTo>
                  <a:lnTo>
                    <a:pt x="838961" y="284480"/>
                  </a:lnTo>
                  <a:lnTo>
                    <a:pt x="762663" y="284047"/>
                  </a:lnTo>
                  <a:lnTo>
                    <a:pt x="688271" y="282774"/>
                  </a:lnTo>
                  <a:lnTo>
                    <a:pt x="616082" y="280696"/>
                  </a:lnTo>
                  <a:lnTo>
                    <a:pt x="546394" y="277850"/>
                  </a:lnTo>
                  <a:lnTo>
                    <a:pt x="479505" y="274273"/>
                  </a:lnTo>
                  <a:lnTo>
                    <a:pt x="415713" y="270002"/>
                  </a:lnTo>
                  <a:lnTo>
                    <a:pt x="355314" y="265071"/>
                  </a:lnTo>
                  <a:lnTo>
                    <a:pt x="298606" y="259519"/>
                  </a:lnTo>
                  <a:lnTo>
                    <a:pt x="245887" y="253380"/>
                  </a:lnTo>
                  <a:lnTo>
                    <a:pt x="197455" y="246693"/>
                  </a:lnTo>
                  <a:lnTo>
                    <a:pt x="153606" y="239493"/>
                  </a:lnTo>
                  <a:lnTo>
                    <a:pt x="114638" y="231817"/>
                  </a:lnTo>
                  <a:lnTo>
                    <a:pt x="52537" y="215181"/>
                  </a:lnTo>
                  <a:lnTo>
                    <a:pt x="13530" y="197078"/>
                  </a:lnTo>
                  <a:lnTo>
                    <a:pt x="0" y="177800"/>
                  </a:lnTo>
                  <a:lnTo>
                    <a:pt x="0" y="143585"/>
                  </a:lnTo>
                  <a:lnTo>
                    <a:pt x="0" y="126015"/>
                  </a:lnTo>
                  <a:lnTo>
                    <a:pt x="0" y="119542"/>
                  </a:lnTo>
                  <a:lnTo>
                    <a:pt x="0" y="118618"/>
                  </a:lnTo>
                  <a:lnTo>
                    <a:pt x="3432" y="106968"/>
                  </a:lnTo>
                  <a:lnTo>
                    <a:pt x="52537" y="74915"/>
                  </a:lnTo>
                  <a:lnTo>
                    <a:pt x="114638" y="56199"/>
                  </a:lnTo>
                  <a:lnTo>
                    <a:pt x="153606" y="47710"/>
                  </a:lnTo>
                  <a:lnTo>
                    <a:pt x="197455" y="39833"/>
                  </a:lnTo>
                  <a:lnTo>
                    <a:pt x="245887" y="32591"/>
                  </a:lnTo>
                  <a:lnTo>
                    <a:pt x="298606" y="26009"/>
                  </a:lnTo>
                  <a:lnTo>
                    <a:pt x="355314" y="20110"/>
                  </a:lnTo>
                  <a:lnTo>
                    <a:pt x="415713" y="14920"/>
                  </a:lnTo>
                  <a:lnTo>
                    <a:pt x="479505" y="10461"/>
                  </a:lnTo>
                  <a:lnTo>
                    <a:pt x="546394" y="6760"/>
                  </a:lnTo>
                  <a:lnTo>
                    <a:pt x="616082" y="3838"/>
                  </a:lnTo>
                  <a:lnTo>
                    <a:pt x="688271" y="1722"/>
                  </a:lnTo>
                  <a:lnTo>
                    <a:pt x="762663" y="434"/>
                  </a:lnTo>
                  <a:lnTo>
                    <a:pt x="838961" y="0"/>
                  </a:lnTo>
                  <a:lnTo>
                    <a:pt x="915260" y="434"/>
                  </a:lnTo>
                  <a:lnTo>
                    <a:pt x="989652" y="1722"/>
                  </a:lnTo>
                  <a:lnTo>
                    <a:pt x="1061841" y="3838"/>
                  </a:lnTo>
                  <a:lnTo>
                    <a:pt x="1131529" y="6760"/>
                  </a:lnTo>
                  <a:lnTo>
                    <a:pt x="1198418" y="10461"/>
                  </a:lnTo>
                  <a:lnTo>
                    <a:pt x="1262210" y="14920"/>
                  </a:lnTo>
                  <a:lnTo>
                    <a:pt x="1322609" y="20110"/>
                  </a:lnTo>
                  <a:lnTo>
                    <a:pt x="1379317" y="26009"/>
                  </a:lnTo>
                  <a:lnTo>
                    <a:pt x="1432036" y="32591"/>
                  </a:lnTo>
                  <a:lnTo>
                    <a:pt x="1480468" y="39833"/>
                  </a:lnTo>
                  <a:lnTo>
                    <a:pt x="1524317" y="47710"/>
                  </a:lnTo>
                  <a:lnTo>
                    <a:pt x="1563285" y="56199"/>
                  </a:lnTo>
                  <a:lnTo>
                    <a:pt x="1625386" y="74915"/>
                  </a:lnTo>
                  <a:lnTo>
                    <a:pt x="1664393" y="95785"/>
                  </a:lnTo>
                  <a:lnTo>
                    <a:pt x="1674491" y="106968"/>
                  </a:lnTo>
                  <a:lnTo>
                    <a:pt x="1677923" y="118618"/>
                  </a:lnTo>
                  <a:close/>
                </a:path>
                <a:path w="1678305" h="806450">
                  <a:moveTo>
                    <a:pt x="1677923" y="272669"/>
                  </a:moveTo>
                  <a:lnTo>
                    <a:pt x="1677923" y="313785"/>
                  </a:lnTo>
                  <a:lnTo>
                    <a:pt x="1677923" y="334899"/>
                  </a:lnTo>
                  <a:lnTo>
                    <a:pt x="1677923" y="342677"/>
                  </a:lnTo>
                  <a:lnTo>
                    <a:pt x="1677923" y="343789"/>
                  </a:lnTo>
                  <a:lnTo>
                    <a:pt x="1674491" y="353663"/>
                  </a:lnTo>
                  <a:lnTo>
                    <a:pt x="1625386" y="382677"/>
                  </a:lnTo>
                  <a:lnTo>
                    <a:pt x="1563285" y="400901"/>
                  </a:lnTo>
                  <a:lnTo>
                    <a:pt x="1524317" y="409494"/>
                  </a:lnTo>
                  <a:lnTo>
                    <a:pt x="1480468" y="417660"/>
                  </a:lnTo>
                  <a:lnTo>
                    <a:pt x="1432036" y="425338"/>
                  </a:lnTo>
                  <a:lnTo>
                    <a:pt x="1379317" y="432467"/>
                  </a:lnTo>
                  <a:lnTo>
                    <a:pt x="1322609" y="438986"/>
                  </a:lnTo>
                  <a:lnTo>
                    <a:pt x="1262210" y="444833"/>
                  </a:lnTo>
                  <a:lnTo>
                    <a:pt x="1198418" y="449949"/>
                  </a:lnTo>
                  <a:lnTo>
                    <a:pt x="1131529" y="454271"/>
                  </a:lnTo>
                  <a:lnTo>
                    <a:pt x="1061841" y="457739"/>
                  </a:lnTo>
                  <a:lnTo>
                    <a:pt x="989652" y="460291"/>
                  </a:lnTo>
                  <a:lnTo>
                    <a:pt x="915260" y="461868"/>
                  </a:lnTo>
                  <a:lnTo>
                    <a:pt x="838961" y="462407"/>
                  </a:lnTo>
                  <a:lnTo>
                    <a:pt x="762663" y="461868"/>
                  </a:lnTo>
                  <a:lnTo>
                    <a:pt x="688271" y="460291"/>
                  </a:lnTo>
                  <a:lnTo>
                    <a:pt x="616082" y="457739"/>
                  </a:lnTo>
                  <a:lnTo>
                    <a:pt x="546394" y="454271"/>
                  </a:lnTo>
                  <a:lnTo>
                    <a:pt x="479505" y="449949"/>
                  </a:lnTo>
                  <a:lnTo>
                    <a:pt x="415713" y="444833"/>
                  </a:lnTo>
                  <a:lnTo>
                    <a:pt x="355314" y="438986"/>
                  </a:lnTo>
                  <a:lnTo>
                    <a:pt x="298606" y="432467"/>
                  </a:lnTo>
                  <a:lnTo>
                    <a:pt x="245887" y="425338"/>
                  </a:lnTo>
                  <a:lnTo>
                    <a:pt x="197455" y="417660"/>
                  </a:lnTo>
                  <a:lnTo>
                    <a:pt x="153606" y="409494"/>
                  </a:lnTo>
                  <a:lnTo>
                    <a:pt x="114638" y="400901"/>
                  </a:lnTo>
                  <a:lnTo>
                    <a:pt x="52537" y="382677"/>
                  </a:lnTo>
                  <a:lnTo>
                    <a:pt x="13530" y="363477"/>
                  </a:lnTo>
                  <a:lnTo>
                    <a:pt x="0" y="343789"/>
                  </a:lnTo>
                  <a:lnTo>
                    <a:pt x="0" y="302672"/>
                  </a:lnTo>
                  <a:lnTo>
                    <a:pt x="0" y="281559"/>
                  </a:lnTo>
                  <a:lnTo>
                    <a:pt x="0" y="273780"/>
                  </a:lnTo>
                  <a:lnTo>
                    <a:pt x="0" y="272669"/>
                  </a:lnTo>
                  <a:lnTo>
                    <a:pt x="32396" y="280803"/>
                  </a:lnTo>
                  <a:lnTo>
                    <a:pt x="107006" y="295585"/>
                  </a:lnTo>
                  <a:lnTo>
                    <a:pt x="148725" y="302234"/>
                  </a:lnTo>
                  <a:lnTo>
                    <a:pt x="193058" y="308389"/>
                  </a:lnTo>
                  <a:lnTo>
                    <a:pt x="239757" y="314049"/>
                  </a:lnTo>
                  <a:lnTo>
                    <a:pt x="288575" y="319216"/>
                  </a:lnTo>
                  <a:lnTo>
                    <a:pt x="339266" y="323889"/>
                  </a:lnTo>
                  <a:lnTo>
                    <a:pt x="391581" y="328069"/>
                  </a:lnTo>
                  <a:lnTo>
                    <a:pt x="445275" y="331755"/>
                  </a:lnTo>
                  <a:lnTo>
                    <a:pt x="500099" y="334950"/>
                  </a:lnTo>
                  <a:lnTo>
                    <a:pt x="555808" y="337652"/>
                  </a:lnTo>
                  <a:lnTo>
                    <a:pt x="612153" y="339862"/>
                  </a:lnTo>
                  <a:lnTo>
                    <a:pt x="668888" y="341580"/>
                  </a:lnTo>
                  <a:lnTo>
                    <a:pt x="725766" y="342807"/>
                  </a:lnTo>
                  <a:lnTo>
                    <a:pt x="782540" y="343543"/>
                  </a:lnTo>
                  <a:lnTo>
                    <a:pt x="838961" y="343789"/>
                  </a:lnTo>
                  <a:lnTo>
                    <a:pt x="895383" y="343543"/>
                  </a:lnTo>
                  <a:lnTo>
                    <a:pt x="952157" y="342807"/>
                  </a:lnTo>
                  <a:lnTo>
                    <a:pt x="1009035" y="341580"/>
                  </a:lnTo>
                  <a:lnTo>
                    <a:pt x="1065770" y="339862"/>
                  </a:lnTo>
                  <a:lnTo>
                    <a:pt x="1122115" y="337652"/>
                  </a:lnTo>
                  <a:lnTo>
                    <a:pt x="1177824" y="334950"/>
                  </a:lnTo>
                  <a:lnTo>
                    <a:pt x="1232648" y="331755"/>
                  </a:lnTo>
                  <a:lnTo>
                    <a:pt x="1286342" y="328069"/>
                  </a:lnTo>
                  <a:lnTo>
                    <a:pt x="1338657" y="323889"/>
                  </a:lnTo>
                  <a:lnTo>
                    <a:pt x="1389348" y="319216"/>
                  </a:lnTo>
                  <a:lnTo>
                    <a:pt x="1438166" y="314049"/>
                  </a:lnTo>
                  <a:lnTo>
                    <a:pt x="1484865" y="308389"/>
                  </a:lnTo>
                  <a:lnTo>
                    <a:pt x="1529198" y="302234"/>
                  </a:lnTo>
                  <a:lnTo>
                    <a:pt x="1570917" y="295585"/>
                  </a:lnTo>
                  <a:lnTo>
                    <a:pt x="1609776" y="288442"/>
                  </a:lnTo>
                  <a:lnTo>
                    <a:pt x="1645527" y="280803"/>
                  </a:lnTo>
                  <a:lnTo>
                    <a:pt x="1677923" y="272669"/>
                  </a:lnTo>
                  <a:close/>
                </a:path>
                <a:path w="1678305" h="806450">
                  <a:moveTo>
                    <a:pt x="1677923" y="438658"/>
                  </a:moveTo>
                  <a:lnTo>
                    <a:pt x="1677923" y="486675"/>
                  </a:lnTo>
                  <a:lnTo>
                    <a:pt x="1677923" y="511333"/>
                  </a:lnTo>
                  <a:lnTo>
                    <a:pt x="1677923" y="520418"/>
                  </a:lnTo>
                  <a:lnTo>
                    <a:pt x="1677923" y="521716"/>
                  </a:lnTo>
                  <a:lnTo>
                    <a:pt x="1674491" y="531465"/>
                  </a:lnTo>
                  <a:lnTo>
                    <a:pt x="1625386" y="559046"/>
                  </a:lnTo>
                  <a:lnTo>
                    <a:pt x="1563285" y="575676"/>
                  </a:lnTo>
                  <a:lnTo>
                    <a:pt x="1524317" y="583354"/>
                  </a:lnTo>
                  <a:lnTo>
                    <a:pt x="1480468" y="590557"/>
                  </a:lnTo>
                  <a:lnTo>
                    <a:pt x="1432036" y="597249"/>
                  </a:lnTo>
                  <a:lnTo>
                    <a:pt x="1379317" y="603393"/>
                  </a:lnTo>
                  <a:lnTo>
                    <a:pt x="1322609" y="608952"/>
                  </a:lnTo>
                  <a:lnTo>
                    <a:pt x="1262210" y="613889"/>
                  </a:lnTo>
                  <a:lnTo>
                    <a:pt x="1198418" y="618168"/>
                  </a:lnTo>
                  <a:lnTo>
                    <a:pt x="1131529" y="621752"/>
                  </a:lnTo>
                  <a:lnTo>
                    <a:pt x="1061841" y="624603"/>
                  </a:lnTo>
                  <a:lnTo>
                    <a:pt x="989652" y="626685"/>
                  </a:lnTo>
                  <a:lnTo>
                    <a:pt x="915260" y="627962"/>
                  </a:lnTo>
                  <a:lnTo>
                    <a:pt x="838961" y="628396"/>
                  </a:lnTo>
                  <a:lnTo>
                    <a:pt x="762663" y="627962"/>
                  </a:lnTo>
                  <a:lnTo>
                    <a:pt x="688271" y="626685"/>
                  </a:lnTo>
                  <a:lnTo>
                    <a:pt x="616082" y="624603"/>
                  </a:lnTo>
                  <a:lnTo>
                    <a:pt x="546394" y="621752"/>
                  </a:lnTo>
                  <a:lnTo>
                    <a:pt x="479505" y="618168"/>
                  </a:lnTo>
                  <a:lnTo>
                    <a:pt x="415713" y="613889"/>
                  </a:lnTo>
                  <a:lnTo>
                    <a:pt x="355314" y="608952"/>
                  </a:lnTo>
                  <a:lnTo>
                    <a:pt x="298606" y="603393"/>
                  </a:lnTo>
                  <a:lnTo>
                    <a:pt x="245887" y="597249"/>
                  </a:lnTo>
                  <a:lnTo>
                    <a:pt x="197455" y="590557"/>
                  </a:lnTo>
                  <a:lnTo>
                    <a:pt x="153606" y="583354"/>
                  </a:lnTo>
                  <a:lnTo>
                    <a:pt x="114638" y="575676"/>
                  </a:lnTo>
                  <a:lnTo>
                    <a:pt x="52537" y="559046"/>
                  </a:lnTo>
                  <a:lnTo>
                    <a:pt x="13530" y="540961"/>
                  </a:lnTo>
                  <a:lnTo>
                    <a:pt x="0" y="521716"/>
                  </a:lnTo>
                  <a:lnTo>
                    <a:pt x="0" y="473698"/>
                  </a:lnTo>
                  <a:lnTo>
                    <a:pt x="0" y="449040"/>
                  </a:lnTo>
                  <a:lnTo>
                    <a:pt x="0" y="439955"/>
                  </a:lnTo>
                  <a:lnTo>
                    <a:pt x="0" y="438658"/>
                  </a:lnTo>
                  <a:lnTo>
                    <a:pt x="32396" y="448757"/>
                  </a:lnTo>
                  <a:lnTo>
                    <a:pt x="107006" y="466799"/>
                  </a:lnTo>
                  <a:lnTo>
                    <a:pt x="148725" y="474770"/>
                  </a:lnTo>
                  <a:lnTo>
                    <a:pt x="193058" y="482061"/>
                  </a:lnTo>
                  <a:lnTo>
                    <a:pt x="239757" y="488686"/>
                  </a:lnTo>
                  <a:lnTo>
                    <a:pt x="288575" y="494659"/>
                  </a:lnTo>
                  <a:lnTo>
                    <a:pt x="339266" y="499994"/>
                  </a:lnTo>
                  <a:lnTo>
                    <a:pt x="391581" y="504707"/>
                  </a:lnTo>
                  <a:lnTo>
                    <a:pt x="445275" y="508811"/>
                  </a:lnTo>
                  <a:lnTo>
                    <a:pt x="500099" y="512321"/>
                  </a:lnTo>
                  <a:lnTo>
                    <a:pt x="555808" y="515252"/>
                  </a:lnTo>
                  <a:lnTo>
                    <a:pt x="612153" y="517617"/>
                  </a:lnTo>
                  <a:lnTo>
                    <a:pt x="668888" y="519432"/>
                  </a:lnTo>
                  <a:lnTo>
                    <a:pt x="725766" y="520710"/>
                  </a:lnTo>
                  <a:lnTo>
                    <a:pt x="782540" y="521467"/>
                  </a:lnTo>
                  <a:lnTo>
                    <a:pt x="838961" y="521716"/>
                  </a:lnTo>
                  <a:lnTo>
                    <a:pt x="895383" y="521467"/>
                  </a:lnTo>
                  <a:lnTo>
                    <a:pt x="952157" y="520710"/>
                  </a:lnTo>
                  <a:lnTo>
                    <a:pt x="1009035" y="519432"/>
                  </a:lnTo>
                  <a:lnTo>
                    <a:pt x="1065770" y="517617"/>
                  </a:lnTo>
                  <a:lnTo>
                    <a:pt x="1122115" y="515252"/>
                  </a:lnTo>
                  <a:lnTo>
                    <a:pt x="1177824" y="512321"/>
                  </a:lnTo>
                  <a:lnTo>
                    <a:pt x="1232648" y="508811"/>
                  </a:lnTo>
                  <a:lnTo>
                    <a:pt x="1286342" y="504707"/>
                  </a:lnTo>
                  <a:lnTo>
                    <a:pt x="1338657" y="499994"/>
                  </a:lnTo>
                  <a:lnTo>
                    <a:pt x="1389348" y="494659"/>
                  </a:lnTo>
                  <a:lnTo>
                    <a:pt x="1438166" y="488686"/>
                  </a:lnTo>
                  <a:lnTo>
                    <a:pt x="1484865" y="482061"/>
                  </a:lnTo>
                  <a:lnTo>
                    <a:pt x="1529198" y="474770"/>
                  </a:lnTo>
                  <a:lnTo>
                    <a:pt x="1570917" y="466799"/>
                  </a:lnTo>
                  <a:lnTo>
                    <a:pt x="1609776" y="458133"/>
                  </a:lnTo>
                  <a:lnTo>
                    <a:pt x="1645527" y="448757"/>
                  </a:lnTo>
                  <a:lnTo>
                    <a:pt x="1677923" y="438658"/>
                  </a:lnTo>
                  <a:close/>
                </a:path>
                <a:path w="1678305" h="806450">
                  <a:moveTo>
                    <a:pt x="1677923" y="616458"/>
                  </a:moveTo>
                  <a:lnTo>
                    <a:pt x="1677923" y="657574"/>
                  </a:lnTo>
                  <a:lnTo>
                    <a:pt x="1677923" y="678688"/>
                  </a:lnTo>
                  <a:lnTo>
                    <a:pt x="1677923" y="686466"/>
                  </a:lnTo>
                  <a:lnTo>
                    <a:pt x="1677923" y="687578"/>
                  </a:lnTo>
                  <a:lnTo>
                    <a:pt x="1674491" y="699227"/>
                  </a:lnTo>
                  <a:lnTo>
                    <a:pt x="1625386" y="731280"/>
                  </a:lnTo>
                  <a:lnTo>
                    <a:pt x="1563285" y="749996"/>
                  </a:lnTo>
                  <a:lnTo>
                    <a:pt x="1524317" y="758485"/>
                  </a:lnTo>
                  <a:lnTo>
                    <a:pt x="1480468" y="766362"/>
                  </a:lnTo>
                  <a:lnTo>
                    <a:pt x="1432036" y="773604"/>
                  </a:lnTo>
                  <a:lnTo>
                    <a:pt x="1379317" y="780186"/>
                  </a:lnTo>
                  <a:lnTo>
                    <a:pt x="1322609" y="786085"/>
                  </a:lnTo>
                  <a:lnTo>
                    <a:pt x="1262210" y="791275"/>
                  </a:lnTo>
                  <a:lnTo>
                    <a:pt x="1198418" y="795734"/>
                  </a:lnTo>
                  <a:lnTo>
                    <a:pt x="1131529" y="799435"/>
                  </a:lnTo>
                  <a:lnTo>
                    <a:pt x="1061841" y="802357"/>
                  </a:lnTo>
                  <a:lnTo>
                    <a:pt x="989652" y="804473"/>
                  </a:lnTo>
                  <a:lnTo>
                    <a:pt x="915260" y="805761"/>
                  </a:lnTo>
                  <a:lnTo>
                    <a:pt x="838961" y="806196"/>
                  </a:lnTo>
                  <a:lnTo>
                    <a:pt x="762663" y="805761"/>
                  </a:lnTo>
                  <a:lnTo>
                    <a:pt x="688271" y="804473"/>
                  </a:lnTo>
                  <a:lnTo>
                    <a:pt x="616082" y="802357"/>
                  </a:lnTo>
                  <a:lnTo>
                    <a:pt x="546394" y="799435"/>
                  </a:lnTo>
                  <a:lnTo>
                    <a:pt x="479505" y="795734"/>
                  </a:lnTo>
                  <a:lnTo>
                    <a:pt x="415713" y="791275"/>
                  </a:lnTo>
                  <a:lnTo>
                    <a:pt x="355314" y="786085"/>
                  </a:lnTo>
                  <a:lnTo>
                    <a:pt x="298606" y="780186"/>
                  </a:lnTo>
                  <a:lnTo>
                    <a:pt x="245887" y="773604"/>
                  </a:lnTo>
                  <a:lnTo>
                    <a:pt x="197455" y="766362"/>
                  </a:lnTo>
                  <a:lnTo>
                    <a:pt x="153606" y="758485"/>
                  </a:lnTo>
                  <a:lnTo>
                    <a:pt x="114638" y="749996"/>
                  </a:lnTo>
                  <a:lnTo>
                    <a:pt x="52537" y="731280"/>
                  </a:lnTo>
                  <a:lnTo>
                    <a:pt x="13530" y="710410"/>
                  </a:lnTo>
                  <a:lnTo>
                    <a:pt x="0" y="687578"/>
                  </a:lnTo>
                  <a:lnTo>
                    <a:pt x="0" y="646461"/>
                  </a:lnTo>
                  <a:lnTo>
                    <a:pt x="0" y="625348"/>
                  </a:lnTo>
                  <a:lnTo>
                    <a:pt x="0" y="617569"/>
                  </a:lnTo>
                  <a:lnTo>
                    <a:pt x="0" y="616458"/>
                  </a:lnTo>
                  <a:lnTo>
                    <a:pt x="32396" y="624592"/>
                  </a:lnTo>
                  <a:lnTo>
                    <a:pt x="107006" y="639374"/>
                  </a:lnTo>
                  <a:lnTo>
                    <a:pt x="148725" y="646023"/>
                  </a:lnTo>
                  <a:lnTo>
                    <a:pt x="193058" y="652178"/>
                  </a:lnTo>
                  <a:lnTo>
                    <a:pt x="239757" y="657838"/>
                  </a:lnTo>
                  <a:lnTo>
                    <a:pt x="288575" y="663005"/>
                  </a:lnTo>
                  <a:lnTo>
                    <a:pt x="339266" y="667678"/>
                  </a:lnTo>
                  <a:lnTo>
                    <a:pt x="391581" y="671858"/>
                  </a:lnTo>
                  <a:lnTo>
                    <a:pt x="445275" y="675544"/>
                  </a:lnTo>
                  <a:lnTo>
                    <a:pt x="500099" y="678739"/>
                  </a:lnTo>
                  <a:lnTo>
                    <a:pt x="555808" y="681441"/>
                  </a:lnTo>
                  <a:lnTo>
                    <a:pt x="612153" y="683651"/>
                  </a:lnTo>
                  <a:lnTo>
                    <a:pt x="668888" y="685369"/>
                  </a:lnTo>
                  <a:lnTo>
                    <a:pt x="725766" y="686596"/>
                  </a:lnTo>
                  <a:lnTo>
                    <a:pt x="782540" y="687332"/>
                  </a:lnTo>
                  <a:lnTo>
                    <a:pt x="838961" y="687578"/>
                  </a:lnTo>
                  <a:lnTo>
                    <a:pt x="895383" y="687332"/>
                  </a:lnTo>
                  <a:lnTo>
                    <a:pt x="952157" y="686596"/>
                  </a:lnTo>
                  <a:lnTo>
                    <a:pt x="1009035" y="685369"/>
                  </a:lnTo>
                  <a:lnTo>
                    <a:pt x="1065770" y="683651"/>
                  </a:lnTo>
                  <a:lnTo>
                    <a:pt x="1122115" y="681441"/>
                  </a:lnTo>
                  <a:lnTo>
                    <a:pt x="1177824" y="678739"/>
                  </a:lnTo>
                  <a:lnTo>
                    <a:pt x="1232648" y="675544"/>
                  </a:lnTo>
                  <a:lnTo>
                    <a:pt x="1286342" y="671858"/>
                  </a:lnTo>
                  <a:lnTo>
                    <a:pt x="1338657" y="667678"/>
                  </a:lnTo>
                  <a:lnTo>
                    <a:pt x="1389348" y="663005"/>
                  </a:lnTo>
                  <a:lnTo>
                    <a:pt x="1438166" y="657838"/>
                  </a:lnTo>
                  <a:lnTo>
                    <a:pt x="1484865" y="652178"/>
                  </a:lnTo>
                  <a:lnTo>
                    <a:pt x="1529198" y="646023"/>
                  </a:lnTo>
                  <a:lnTo>
                    <a:pt x="1570917" y="639374"/>
                  </a:lnTo>
                  <a:lnTo>
                    <a:pt x="1609776" y="632231"/>
                  </a:lnTo>
                  <a:lnTo>
                    <a:pt x="1645527" y="624592"/>
                  </a:lnTo>
                  <a:lnTo>
                    <a:pt x="1677923" y="616458"/>
                  </a:lnTo>
                  <a:close/>
                </a:path>
              </a:pathLst>
            </a:custGeom>
            <a:ln w="38100">
              <a:solidFill>
                <a:srgbClr val="43AA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71993" y="3224022"/>
            <a:ext cx="2514600" cy="883919"/>
          </a:xfrm>
          <a:prstGeom prst="rect">
            <a:avLst/>
          </a:prstGeom>
          <a:solidFill>
            <a:srgbClr val="F1F1F1"/>
          </a:solidFill>
          <a:ln w="38100">
            <a:solidFill>
              <a:srgbClr val="ED7700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571500" marR="520065" indent="-44450">
              <a:lnSpc>
                <a:spcPct val="100000"/>
              </a:lnSpc>
              <a:spcBef>
                <a:spcPts val="710"/>
              </a:spcBef>
            </a:pPr>
            <a:r>
              <a:rPr sz="2200" b="1" spc="-50" dirty="0">
                <a:solidFill>
                  <a:srgbClr val="3E3E3E"/>
                </a:solidFill>
                <a:latin typeface="Tahoma"/>
                <a:cs typeface="Tahoma"/>
              </a:rPr>
              <a:t>Sub</a:t>
            </a:r>
            <a:r>
              <a:rPr sz="2200" b="1" spc="-245" dirty="0">
                <a:solidFill>
                  <a:srgbClr val="3E3E3E"/>
                </a:solidFill>
                <a:latin typeface="Tahoma"/>
                <a:cs typeface="Tahoma"/>
              </a:rPr>
              <a:t>-</a:t>
            </a:r>
            <a:r>
              <a:rPr sz="2200" b="1" spc="15" dirty="0">
                <a:solidFill>
                  <a:srgbClr val="3E3E3E"/>
                </a:solidFill>
                <a:latin typeface="Tahoma"/>
                <a:cs typeface="Tahoma"/>
              </a:rPr>
              <a:t>Query  </a:t>
            </a:r>
            <a:r>
              <a:rPr sz="2200" b="1" spc="-20" dirty="0">
                <a:solidFill>
                  <a:srgbClr val="3E3E3E"/>
                </a:solidFill>
                <a:latin typeface="Tahoma"/>
                <a:cs typeface="Tahoma"/>
              </a:rPr>
              <a:t>Execution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71993" y="4830317"/>
            <a:ext cx="2514600" cy="883919"/>
          </a:xfrm>
          <a:prstGeom prst="rect">
            <a:avLst/>
          </a:prstGeom>
          <a:solidFill>
            <a:srgbClr val="F1F1F1"/>
          </a:solidFill>
          <a:ln w="38100">
            <a:solidFill>
              <a:srgbClr val="ED7700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527050">
              <a:lnSpc>
                <a:spcPct val="100000"/>
              </a:lnSpc>
              <a:spcBef>
                <a:spcPts val="715"/>
              </a:spcBef>
            </a:pPr>
            <a:r>
              <a:rPr sz="2200" b="1" spc="-35" dirty="0">
                <a:solidFill>
                  <a:srgbClr val="3E3E3E"/>
                </a:solidFill>
                <a:latin typeface="Tahoma"/>
                <a:cs typeface="Tahoma"/>
              </a:rPr>
              <a:t>Sub-Query</a:t>
            </a:r>
            <a:endParaRPr sz="2200">
              <a:latin typeface="Tahoma"/>
              <a:cs typeface="Tahoma"/>
            </a:endParaRPr>
          </a:p>
          <a:p>
            <a:pPr marL="571500">
              <a:lnSpc>
                <a:spcPct val="100000"/>
              </a:lnSpc>
            </a:pPr>
            <a:r>
              <a:rPr sz="2200" b="1" spc="-20" dirty="0">
                <a:solidFill>
                  <a:srgbClr val="3E3E3E"/>
                </a:solidFill>
                <a:latin typeface="Tahoma"/>
                <a:cs typeface="Tahoma"/>
              </a:rPr>
              <a:t>Execution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71993" y="6479285"/>
            <a:ext cx="2514600" cy="883919"/>
          </a:xfrm>
          <a:prstGeom prst="rect">
            <a:avLst/>
          </a:prstGeom>
          <a:solidFill>
            <a:srgbClr val="F1F1F1"/>
          </a:solidFill>
          <a:ln w="38100">
            <a:solidFill>
              <a:srgbClr val="ED77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571500" marR="520065" indent="-44450">
              <a:lnSpc>
                <a:spcPct val="100000"/>
              </a:lnSpc>
              <a:spcBef>
                <a:spcPts val="720"/>
              </a:spcBef>
            </a:pPr>
            <a:r>
              <a:rPr sz="2200" b="1" spc="-50" dirty="0">
                <a:solidFill>
                  <a:srgbClr val="3E3E3E"/>
                </a:solidFill>
                <a:latin typeface="Tahoma"/>
                <a:cs typeface="Tahoma"/>
              </a:rPr>
              <a:t>Sub</a:t>
            </a:r>
            <a:r>
              <a:rPr sz="2200" b="1" spc="-245" dirty="0">
                <a:solidFill>
                  <a:srgbClr val="3E3E3E"/>
                </a:solidFill>
                <a:latin typeface="Tahoma"/>
                <a:cs typeface="Tahoma"/>
              </a:rPr>
              <a:t>-</a:t>
            </a:r>
            <a:r>
              <a:rPr sz="2200" b="1" spc="15" dirty="0">
                <a:solidFill>
                  <a:srgbClr val="3E3E3E"/>
                </a:solidFill>
                <a:latin typeface="Tahoma"/>
                <a:cs typeface="Tahoma"/>
              </a:rPr>
              <a:t>Query  </a:t>
            </a:r>
            <a:r>
              <a:rPr sz="2200" b="1" spc="-20" dirty="0">
                <a:solidFill>
                  <a:srgbClr val="3E3E3E"/>
                </a:solidFill>
                <a:latin typeface="Tahoma"/>
                <a:cs typeface="Tahoma"/>
              </a:rPr>
              <a:t>Execution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34508" y="3593591"/>
            <a:ext cx="2237740" cy="3401060"/>
          </a:xfrm>
          <a:custGeom>
            <a:avLst/>
            <a:gdLst/>
            <a:ahLst/>
            <a:cxnLst/>
            <a:rect l="l" t="t" r="r" b="b"/>
            <a:pathLst>
              <a:path w="2237740" h="3401059">
                <a:moveTo>
                  <a:pt x="116205" y="1635379"/>
                </a:moveTo>
                <a:lnTo>
                  <a:pt x="508" y="1633728"/>
                </a:lnTo>
                <a:lnTo>
                  <a:pt x="0" y="1662684"/>
                </a:lnTo>
                <a:lnTo>
                  <a:pt x="115824" y="1664335"/>
                </a:lnTo>
                <a:lnTo>
                  <a:pt x="116205" y="1635379"/>
                </a:lnTo>
                <a:close/>
              </a:path>
              <a:path w="2237740" h="3401059">
                <a:moveTo>
                  <a:pt x="318897" y="1638173"/>
                </a:moveTo>
                <a:lnTo>
                  <a:pt x="203073" y="1636522"/>
                </a:lnTo>
                <a:lnTo>
                  <a:pt x="202692" y="1665478"/>
                </a:lnTo>
                <a:lnTo>
                  <a:pt x="318516" y="1667129"/>
                </a:lnTo>
                <a:lnTo>
                  <a:pt x="318897" y="1638173"/>
                </a:lnTo>
                <a:close/>
              </a:path>
              <a:path w="2237740" h="3401059">
                <a:moveTo>
                  <a:pt x="521589" y="1640967"/>
                </a:moveTo>
                <a:lnTo>
                  <a:pt x="405765" y="1639316"/>
                </a:lnTo>
                <a:lnTo>
                  <a:pt x="405384" y="1668272"/>
                </a:lnTo>
                <a:lnTo>
                  <a:pt x="521208" y="1669923"/>
                </a:lnTo>
                <a:lnTo>
                  <a:pt x="521589" y="1640967"/>
                </a:lnTo>
                <a:close/>
              </a:path>
              <a:path w="2237740" h="3401059">
                <a:moveTo>
                  <a:pt x="724281" y="1643761"/>
                </a:moveTo>
                <a:lnTo>
                  <a:pt x="608457" y="1642237"/>
                </a:lnTo>
                <a:lnTo>
                  <a:pt x="608076" y="1671193"/>
                </a:lnTo>
                <a:lnTo>
                  <a:pt x="723900" y="1672717"/>
                </a:lnTo>
                <a:lnTo>
                  <a:pt x="724281" y="1643761"/>
                </a:lnTo>
                <a:close/>
              </a:path>
              <a:path w="2237740" h="3401059">
                <a:moveTo>
                  <a:pt x="926973" y="1646682"/>
                </a:moveTo>
                <a:lnTo>
                  <a:pt x="811149" y="1645031"/>
                </a:lnTo>
                <a:lnTo>
                  <a:pt x="810768" y="1673987"/>
                </a:lnTo>
                <a:lnTo>
                  <a:pt x="926592" y="1675638"/>
                </a:lnTo>
                <a:lnTo>
                  <a:pt x="926973" y="1646682"/>
                </a:lnTo>
                <a:close/>
              </a:path>
              <a:path w="2237740" h="3401059">
                <a:moveTo>
                  <a:pt x="1129665" y="1649476"/>
                </a:moveTo>
                <a:lnTo>
                  <a:pt x="1013841" y="1647825"/>
                </a:lnTo>
                <a:lnTo>
                  <a:pt x="1013460" y="1676781"/>
                </a:lnTo>
                <a:lnTo>
                  <a:pt x="1129284" y="1678432"/>
                </a:lnTo>
                <a:lnTo>
                  <a:pt x="1129665" y="1649476"/>
                </a:lnTo>
                <a:close/>
              </a:path>
              <a:path w="2237740" h="3401059">
                <a:moveTo>
                  <a:pt x="1171448" y="3097530"/>
                </a:moveTo>
                <a:lnTo>
                  <a:pt x="1142492" y="3097530"/>
                </a:lnTo>
                <a:lnTo>
                  <a:pt x="1142492" y="3213354"/>
                </a:lnTo>
                <a:lnTo>
                  <a:pt x="1171448" y="3213354"/>
                </a:lnTo>
                <a:lnTo>
                  <a:pt x="1171448" y="3097530"/>
                </a:lnTo>
                <a:close/>
              </a:path>
              <a:path w="2237740" h="3401059">
                <a:moveTo>
                  <a:pt x="1171448" y="2894838"/>
                </a:moveTo>
                <a:lnTo>
                  <a:pt x="1142492" y="2894838"/>
                </a:lnTo>
                <a:lnTo>
                  <a:pt x="1142492" y="3010662"/>
                </a:lnTo>
                <a:lnTo>
                  <a:pt x="1171448" y="3010662"/>
                </a:lnTo>
                <a:lnTo>
                  <a:pt x="1171448" y="2894838"/>
                </a:lnTo>
                <a:close/>
              </a:path>
              <a:path w="2237740" h="3401059">
                <a:moveTo>
                  <a:pt x="1171448" y="2692146"/>
                </a:moveTo>
                <a:lnTo>
                  <a:pt x="1142492" y="2692146"/>
                </a:lnTo>
                <a:lnTo>
                  <a:pt x="1142492" y="2807970"/>
                </a:lnTo>
                <a:lnTo>
                  <a:pt x="1171448" y="2807970"/>
                </a:lnTo>
                <a:lnTo>
                  <a:pt x="1171448" y="2692146"/>
                </a:lnTo>
                <a:close/>
              </a:path>
              <a:path w="2237740" h="3401059">
                <a:moveTo>
                  <a:pt x="1171448" y="2489454"/>
                </a:moveTo>
                <a:lnTo>
                  <a:pt x="1142492" y="2489454"/>
                </a:lnTo>
                <a:lnTo>
                  <a:pt x="1142492" y="2605278"/>
                </a:lnTo>
                <a:lnTo>
                  <a:pt x="1171448" y="2605278"/>
                </a:lnTo>
                <a:lnTo>
                  <a:pt x="1171448" y="2489454"/>
                </a:lnTo>
                <a:close/>
              </a:path>
              <a:path w="2237740" h="3401059">
                <a:moveTo>
                  <a:pt x="1171448" y="2286762"/>
                </a:moveTo>
                <a:lnTo>
                  <a:pt x="1142492" y="2286762"/>
                </a:lnTo>
                <a:lnTo>
                  <a:pt x="1142492" y="2402586"/>
                </a:lnTo>
                <a:lnTo>
                  <a:pt x="1171448" y="2402586"/>
                </a:lnTo>
                <a:lnTo>
                  <a:pt x="1171448" y="2286762"/>
                </a:lnTo>
                <a:close/>
              </a:path>
              <a:path w="2237740" h="3401059">
                <a:moveTo>
                  <a:pt x="1171448" y="2084070"/>
                </a:moveTo>
                <a:lnTo>
                  <a:pt x="1142492" y="2084070"/>
                </a:lnTo>
                <a:lnTo>
                  <a:pt x="1142492" y="2199894"/>
                </a:lnTo>
                <a:lnTo>
                  <a:pt x="1171448" y="2199894"/>
                </a:lnTo>
                <a:lnTo>
                  <a:pt x="1171448" y="2084070"/>
                </a:lnTo>
                <a:close/>
              </a:path>
              <a:path w="2237740" h="3401059">
                <a:moveTo>
                  <a:pt x="1171448" y="1881378"/>
                </a:moveTo>
                <a:lnTo>
                  <a:pt x="1142492" y="1881378"/>
                </a:lnTo>
                <a:lnTo>
                  <a:pt x="1142492" y="1997202"/>
                </a:lnTo>
                <a:lnTo>
                  <a:pt x="1171448" y="1997202"/>
                </a:lnTo>
                <a:lnTo>
                  <a:pt x="1171448" y="1881378"/>
                </a:lnTo>
                <a:close/>
              </a:path>
              <a:path w="2237740" h="3401059">
                <a:moveTo>
                  <a:pt x="1171448" y="1678686"/>
                </a:moveTo>
                <a:lnTo>
                  <a:pt x="1142492" y="1678686"/>
                </a:lnTo>
                <a:lnTo>
                  <a:pt x="1142492" y="1794510"/>
                </a:lnTo>
                <a:lnTo>
                  <a:pt x="1171448" y="1794510"/>
                </a:lnTo>
                <a:lnTo>
                  <a:pt x="1171448" y="1678686"/>
                </a:lnTo>
                <a:close/>
              </a:path>
              <a:path w="2237740" h="3401059">
                <a:moveTo>
                  <a:pt x="1171448" y="1533017"/>
                </a:moveTo>
                <a:lnTo>
                  <a:pt x="1142492" y="1533017"/>
                </a:lnTo>
                <a:lnTo>
                  <a:pt x="1142492" y="1648841"/>
                </a:lnTo>
                <a:lnTo>
                  <a:pt x="1171448" y="1648841"/>
                </a:lnTo>
                <a:lnTo>
                  <a:pt x="1171448" y="1533017"/>
                </a:lnTo>
                <a:close/>
              </a:path>
              <a:path w="2237740" h="3401059">
                <a:moveTo>
                  <a:pt x="1171448" y="1330325"/>
                </a:moveTo>
                <a:lnTo>
                  <a:pt x="1142492" y="1330325"/>
                </a:lnTo>
                <a:lnTo>
                  <a:pt x="1142492" y="1446149"/>
                </a:lnTo>
                <a:lnTo>
                  <a:pt x="1171448" y="1446149"/>
                </a:lnTo>
                <a:lnTo>
                  <a:pt x="1171448" y="1330325"/>
                </a:lnTo>
                <a:close/>
              </a:path>
              <a:path w="2237740" h="3401059">
                <a:moveTo>
                  <a:pt x="1171448" y="1127633"/>
                </a:moveTo>
                <a:lnTo>
                  <a:pt x="1142492" y="1127633"/>
                </a:lnTo>
                <a:lnTo>
                  <a:pt x="1142492" y="1243457"/>
                </a:lnTo>
                <a:lnTo>
                  <a:pt x="1171448" y="1243457"/>
                </a:lnTo>
                <a:lnTo>
                  <a:pt x="1171448" y="1127633"/>
                </a:lnTo>
                <a:close/>
              </a:path>
              <a:path w="2237740" h="3401059">
                <a:moveTo>
                  <a:pt x="1171448" y="924941"/>
                </a:moveTo>
                <a:lnTo>
                  <a:pt x="1142492" y="924941"/>
                </a:lnTo>
                <a:lnTo>
                  <a:pt x="1142492" y="1040765"/>
                </a:lnTo>
                <a:lnTo>
                  <a:pt x="1171448" y="1040765"/>
                </a:lnTo>
                <a:lnTo>
                  <a:pt x="1171448" y="924941"/>
                </a:lnTo>
                <a:close/>
              </a:path>
              <a:path w="2237740" h="3401059">
                <a:moveTo>
                  <a:pt x="1171448" y="722249"/>
                </a:moveTo>
                <a:lnTo>
                  <a:pt x="1142492" y="722249"/>
                </a:lnTo>
                <a:lnTo>
                  <a:pt x="1142492" y="838073"/>
                </a:lnTo>
                <a:lnTo>
                  <a:pt x="1171448" y="838073"/>
                </a:lnTo>
                <a:lnTo>
                  <a:pt x="1171448" y="722249"/>
                </a:lnTo>
                <a:close/>
              </a:path>
              <a:path w="2237740" h="3401059">
                <a:moveTo>
                  <a:pt x="1171448" y="519557"/>
                </a:moveTo>
                <a:lnTo>
                  <a:pt x="1142492" y="519557"/>
                </a:lnTo>
                <a:lnTo>
                  <a:pt x="1142492" y="635381"/>
                </a:lnTo>
                <a:lnTo>
                  <a:pt x="1171448" y="635381"/>
                </a:lnTo>
                <a:lnTo>
                  <a:pt x="1171448" y="519557"/>
                </a:lnTo>
                <a:close/>
              </a:path>
              <a:path w="2237740" h="3401059">
                <a:moveTo>
                  <a:pt x="1171448" y="316865"/>
                </a:moveTo>
                <a:lnTo>
                  <a:pt x="1142492" y="316865"/>
                </a:lnTo>
                <a:lnTo>
                  <a:pt x="1142492" y="432689"/>
                </a:lnTo>
                <a:lnTo>
                  <a:pt x="1171448" y="432689"/>
                </a:lnTo>
                <a:lnTo>
                  <a:pt x="1171448" y="316865"/>
                </a:lnTo>
                <a:close/>
              </a:path>
              <a:path w="2237740" h="3401059">
                <a:moveTo>
                  <a:pt x="1171448" y="114173"/>
                </a:moveTo>
                <a:lnTo>
                  <a:pt x="1142492" y="114173"/>
                </a:lnTo>
                <a:lnTo>
                  <a:pt x="1142492" y="229997"/>
                </a:lnTo>
                <a:lnTo>
                  <a:pt x="1171448" y="229997"/>
                </a:lnTo>
                <a:lnTo>
                  <a:pt x="1171448" y="114173"/>
                </a:lnTo>
                <a:close/>
              </a:path>
              <a:path w="2237740" h="3401059">
                <a:moveTo>
                  <a:pt x="1244587" y="3313938"/>
                </a:moveTo>
                <a:lnTo>
                  <a:pt x="1171448" y="3313938"/>
                </a:lnTo>
                <a:lnTo>
                  <a:pt x="1171448" y="3300222"/>
                </a:lnTo>
                <a:lnTo>
                  <a:pt x="1142492" y="3300222"/>
                </a:lnTo>
                <a:lnTo>
                  <a:pt x="1142492" y="3336417"/>
                </a:lnTo>
                <a:lnTo>
                  <a:pt x="1148969" y="3342894"/>
                </a:lnTo>
                <a:lnTo>
                  <a:pt x="1244587" y="3342894"/>
                </a:lnTo>
                <a:lnTo>
                  <a:pt x="1244587" y="3328416"/>
                </a:lnTo>
                <a:lnTo>
                  <a:pt x="1244587" y="3313938"/>
                </a:lnTo>
                <a:close/>
              </a:path>
              <a:path w="2237740" h="3401059">
                <a:moveTo>
                  <a:pt x="1317866" y="57912"/>
                </a:moveTo>
                <a:lnTo>
                  <a:pt x="1202055" y="57912"/>
                </a:lnTo>
                <a:lnTo>
                  <a:pt x="1202055" y="86868"/>
                </a:lnTo>
                <a:lnTo>
                  <a:pt x="1317866" y="86868"/>
                </a:lnTo>
                <a:lnTo>
                  <a:pt x="1317866" y="57912"/>
                </a:lnTo>
                <a:close/>
              </a:path>
              <a:path w="2237740" h="3401059">
                <a:moveTo>
                  <a:pt x="1332357" y="1652270"/>
                </a:moveTo>
                <a:lnTo>
                  <a:pt x="1216533" y="1650619"/>
                </a:lnTo>
                <a:lnTo>
                  <a:pt x="1216012" y="1679575"/>
                </a:lnTo>
                <a:lnTo>
                  <a:pt x="1331849" y="1681226"/>
                </a:lnTo>
                <a:lnTo>
                  <a:pt x="1332357" y="1652270"/>
                </a:lnTo>
                <a:close/>
              </a:path>
              <a:path w="2237740" h="3401059">
                <a:moveTo>
                  <a:pt x="1447292" y="3313938"/>
                </a:moveTo>
                <a:lnTo>
                  <a:pt x="1331468" y="3313938"/>
                </a:lnTo>
                <a:lnTo>
                  <a:pt x="1331468" y="3342894"/>
                </a:lnTo>
                <a:lnTo>
                  <a:pt x="1447292" y="3342894"/>
                </a:lnTo>
                <a:lnTo>
                  <a:pt x="1447292" y="3313938"/>
                </a:lnTo>
                <a:close/>
              </a:path>
              <a:path w="2237740" h="3401059">
                <a:moveTo>
                  <a:pt x="1520571" y="57912"/>
                </a:moveTo>
                <a:lnTo>
                  <a:pt x="1404747" y="57912"/>
                </a:lnTo>
                <a:lnTo>
                  <a:pt x="1404747" y="86868"/>
                </a:lnTo>
                <a:lnTo>
                  <a:pt x="1520571" y="86868"/>
                </a:lnTo>
                <a:lnTo>
                  <a:pt x="1520571" y="57912"/>
                </a:lnTo>
                <a:close/>
              </a:path>
              <a:path w="2237740" h="3401059">
                <a:moveTo>
                  <a:pt x="1534922" y="1655064"/>
                </a:moveTo>
                <a:lnTo>
                  <a:pt x="1419098" y="1653540"/>
                </a:lnTo>
                <a:lnTo>
                  <a:pt x="1418717" y="1682496"/>
                </a:lnTo>
                <a:lnTo>
                  <a:pt x="1534541" y="1684020"/>
                </a:lnTo>
                <a:lnTo>
                  <a:pt x="1534922" y="1655064"/>
                </a:lnTo>
                <a:close/>
              </a:path>
              <a:path w="2237740" h="3401059">
                <a:moveTo>
                  <a:pt x="1649984" y="3313938"/>
                </a:moveTo>
                <a:lnTo>
                  <a:pt x="1534160" y="3313938"/>
                </a:lnTo>
                <a:lnTo>
                  <a:pt x="1534160" y="3342894"/>
                </a:lnTo>
                <a:lnTo>
                  <a:pt x="1649984" y="3342894"/>
                </a:lnTo>
                <a:lnTo>
                  <a:pt x="1649984" y="3313938"/>
                </a:lnTo>
                <a:close/>
              </a:path>
              <a:path w="2237740" h="3401059">
                <a:moveTo>
                  <a:pt x="1723263" y="57912"/>
                </a:moveTo>
                <a:lnTo>
                  <a:pt x="1607439" y="57912"/>
                </a:lnTo>
                <a:lnTo>
                  <a:pt x="1607439" y="86868"/>
                </a:lnTo>
                <a:lnTo>
                  <a:pt x="1723263" y="86868"/>
                </a:lnTo>
                <a:lnTo>
                  <a:pt x="1723263" y="57912"/>
                </a:lnTo>
                <a:close/>
              </a:path>
              <a:path w="2237740" h="3401059">
                <a:moveTo>
                  <a:pt x="1737614" y="1657858"/>
                </a:moveTo>
                <a:lnTo>
                  <a:pt x="1621790" y="1656334"/>
                </a:lnTo>
                <a:lnTo>
                  <a:pt x="1621409" y="1685290"/>
                </a:lnTo>
                <a:lnTo>
                  <a:pt x="1737233" y="1686814"/>
                </a:lnTo>
                <a:lnTo>
                  <a:pt x="1737614" y="1657858"/>
                </a:lnTo>
                <a:close/>
              </a:path>
              <a:path w="2237740" h="3401059">
                <a:moveTo>
                  <a:pt x="1852676" y="3313938"/>
                </a:moveTo>
                <a:lnTo>
                  <a:pt x="1736852" y="3313938"/>
                </a:lnTo>
                <a:lnTo>
                  <a:pt x="1736852" y="3342894"/>
                </a:lnTo>
                <a:lnTo>
                  <a:pt x="1852676" y="3342894"/>
                </a:lnTo>
                <a:lnTo>
                  <a:pt x="1852676" y="3313938"/>
                </a:lnTo>
                <a:close/>
              </a:path>
              <a:path w="2237740" h="3401059">
                <a:moveTo>
                  <a:pt x="1925955" y="57912"/>
                </a:moveTo>
                <a:lnTo>
                  <a:pt x="1810131" y="57912"/>
                </a:lnTo>
                <a:lnTo>
                  <a:pt x="1810131" y="86868"/>
                </a:lnTo>
                <a:lnTo>
                  <a:pt x="1925955" y="86868"/>
                </a:lnTo>
                <a:lnTo>
                  <a:pt x="1925955" y="57912"/>
                </a:lnTo>
                <a:close/>
              </a:path>
              <a:path w="2237740" h="3401059">
                <a:moveTo>
                  <a:pt x="1940306" y="1660779"/>
                </a:moveTo>
                <a:lnTo>
                  <a:pt x="1824482" y="1659128"/>
                </a:lnTo>
                <a:lnTo>
                  <a:pt x="1824101" y="1688084"/>
                </a:lnTo>
                <a:lnTo>
                  <a:pt x="1939925" y="1689735"/>
                </a:lnTo>
                <a:lnTo>
                  <a:pt x="1940306" y="1660779"/>
                </a:lnTo>
                <a:close/>
              </a:path>
              <a:path w="2237740" h="3401059">
                <a:moveTo>
                  <a:pt x="2055368" y="3313938"/>
                </a:moveTo>
                <a:lnTo>
                  <a:pt x="1939544" y="3313938"/>
                </a:lnTo>
                <a:lnTo>
                  <a:pt x="1939544" y="3342894"/>
                </a:lnTo>
                <a:lnTo>
                  <a:pt x="2055368" y="3342894"/>
                </a:lnTo>
                <a:lnTo>
                  <a:pt x="2055368" y="3313938"/>
                </a:lnTo>
                <a:close/>
              </a:path>
              <a:path w="2237740" h="3401059">
                <a:moveTo>
                  <a:pt x="2161413" y="1678305"/>
                </a:moveTo>
                <a:lnTo>
                  <a:pt x="2129764" y="1661922"/>
                </a:lnTo>
                <a:lnTo>
                  <a:pt x="2017649" y="1603883"/>
                </a:lnTo>
                <a:lnTo>
                  <a:pt x="2015617" y="1748663"/>
                </a:lnTo>
                <a:lnTo>
                  <a:pt x="2135086" y="1691005"/>
                </a:lnTo>
                <a:lnTo>
                  <a:pt x="2161413" y="1678305"/>
                </a:lnTo>
                <a:close/>
              </a:path>
              <a:path w="2237740" h="3401059">
                <a:moveTo>
                  <a:pt x="2237613" y="3328416"/>
                </a:moveTo>
                <a:lnTo>
                  <a:pt x="2092833" y="3256026"/>
                </a:lnTo>
                <a:lnTo>
                  <a:pt x="2092833" y="3400806"/>
                </a:lnTo>
                <a:lnTo>
                  <a:pt x="2237613" y="3328416"/>
                </a:lnTo>
                <a:close/>
              </a:path>
              <a:path w="2237740" h="3401059">
                <a:moveTo>
                  <a:pt x="2237613" y="72390"/>
                </a:moveTo>
                <a:lnTo>
                  <a:pt x="2208644" y="57912"/>
                </a:lnTo>
                <a:lnTo>
                  <a:pt x="2092833" y="0"/>
                </a:lnTo>
                <a:lnTo>
                  <a:pt x="2092833" y="57912"/>
                </a:lnTo>
                <a:lnTo>
                  <a:pt x="2012823" y="57912"/>
                </a:lnTo>
                <a:lnTo>
                  <a:pt x="2012823" y="86868"/>
                </a:lnTo>
                <a:lnTo>
                  <a:pt x="2092833" y="86868"/>
                </a:lnTo>
                <a:lnTo>
                  <a:pt x="2092833" y="144780"/>
                </a:lnTo>
                <a:lnTo>
                  <a:pt x="2208657" y="86868"/>
                </a:lnTo>
                <a:lnTo>
                  <a:pt x="2237613" y="723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048761" y="4955285"/>
            <a:ext cx="2362200" cy="573405"/>
          </a:xfrm>
          <a:prstGeom prst="rect">
            <a:avLst/>
          </a:prstGeom>
          <a:solidFill>
            <a:srgbClr val="F1F1F1"/>
          </a:solidFill>
          <a:ln w="38100">
            <a:solidFill>
              <a:srgbClr val="FF9281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815"/>
              </a:spcBef>
            </a:pPr>
            <a:r>
              <a:rPr sz="2200" b="1" spc="-35" dirty="0">
                <a:solidFill>
                  <a:srgbClr val="3E3E3E"/>
                </a:solidFill>
                <a:latin typeface="Tahoma"/>
                <a:cs typeface="Tahoma"/>
              </a:rPr>
              <a:t>End</a:t>
            </a:r>
            <a:r>
              <a:rPr sz="2200" b="1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5" dirty="0">
                <a:solidFill>
                  <a:srgbClr val="3E3E3E"/>
                </a:solidFill>
                <a:latin typeface="Tahoma"/>
                <a:cs typeface="Tahoma"/>
              </a:rPr>
              <a:t>User</a:t>
            </a:r>
            <a:r>
              <a:rPr sz="2200" b="1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20" dirty="0">
                <a:solidFill>
                  <a:srgbClr val="3E3E3E"/>
                </a:solidFill>
                <a:latin typeface="Tahoma"/>
                <a:cs typeface="Tahoma"/>
              </a:rPr>
              <a:t>Query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92690" y="6769734"/>
            <a:ext cx="1405890" cy="144780"/>
          </a:xfrm>
          <a:custGeom>
            <a:avLst/>
            <a:gdLst/>
            <a:ahLst/>
            <a:cxnLst/>
            <a:rect l="l" t="t" r="r" b="b"/>
            <a:pathLst>
              <a:path w="1405890" h="144779">
                <a:moveTo>
                  <a:pt x="115824" y="58801"/>
                </a:moveTo>
                <a:lnTo>
                  <a:pt x="0" y="58928"/>
                </a:lnTo>
                <a:lnTo>
                  <a:pt x="0" y="87884"/>
                </a:lnTo>
                <a:lnTo>
                  <a:pt x="115824" y="87757"/>
                </a:lnTo>
                <a:lnTo>
                  <a:pt x="115824" y="58801"/>
                </a:lnTo>
                <a:close/>
              </a:path>
              <a:path w="1405890" h="144779">
                <a:moveTo>
                  <a:pt x="318515" y="58674"/>
                </a:moveTo>
                <a:lnTo>
                  <a:pt x="202691" y="58801"/>
                </a:lnTo>
                <a:lnTo>
                  <a:pt x="202691" y="87757"/>
                </a:lnTo>
                <a:lnTo>
                  <a:pt x="318515" y="87630"/>
                </a:lnTo>
                <a:lnTo>
                  <a:pt x="318515" y="58674"/>
                </a:lnTo>
                <a:close/>
              </a:path>
              <a:path w="1405890" h="144779">
                <a:moveTo>
                  <a:pt x="521207" y="58547"/>
                </a:moveTo>
                <a:lnTo>
                  <a:pt x="405383" y="58547"/>
                </a:lnTo>
                <a:lnTo>
                  <a:pt x="405383" y="87503"/>
                </a:lnTo>
                <a:lnTo>
                  <a:pt x="521207" y="87503"/>
                </a:lnTo>
                <a:lnTo>
                  <a:pt x="521207" y="58547"/>
                </a:lnTo>
                <a:close/>
              </a:path>
              <a:path w="1405890" h="144779">
                <a:moveTo>
                  <a:pt x="723900" y="58293"/>
                </a:moveTo>
                <a:lnTo>
                  <a:pt x="608076" y="58420"/>
                </a:lnTo>
                <a:lnTo>
                  <a:pt x="608076" y="87376"/>
                </a:lnTo>
                <a:lnTo>
                  <a:pt x="723900" y="87249"/>
                </a:lnTo>
                <a:lnTo>
                  <a:pt x="723900" y="58293"/>
                </a:lnTo>
                <a:close/>
              </a:path>
              <a:path w="1405890" h="144779">
                <a:moveTo>
                  <a:pt x="926591" y="58166"/>
                </a:moveTo>
                <a:lnTo>
                  <a:pt x="810767" y="58293"/>
                </a:lnTo>
                <a:lnTo>
                  <a:pt x="810767" y="87249"/>
                </a:lnTo>
                <a:lnTo>
                  <a:pt x="926591" y="87122"/>
                </a:lnTo>
                <a:lnTo>
                  <a:pt x="926591" y="58166"/>
                </a:lnTo>
                <a:close/>
              </a:path>
              <a:path w="1405890" h="144779">
                <a:moveTo>
                  <a:pt x="1129283" y="58039"/>
                </a:moveTo>
                <a:lnTo>
                  <a:pt x="1013459" y="58039"/>
                </a:lnTo>
                <a:lnTo>
                  <a:pt x="1013459" y="86995"/>
                </a:lnTo>
                <a:lnTo>
                  <a:pt x="1129283" y="86995"/>
                </a:lnTo>
                <a:lnTo>
                  <a:pt x="1129283" y="58039"/>
                </a:lnTo>
                <a:close/>
              </a:path>
              <a:path w="1405890" h="144779">
                <a:moveTo>
                  <a:pt x="1260728" y="0"/>
                </a:moveTo>
                <a:lnTo>
                  <a:pt x="1260728" y="144780"/>
                </a:lnTo>
                <a:lnTo>
                  <a:pt x="1376350" y="86868"/>
                </a:lnTo>
                <a:lnTo>
                  <a:pt x="1275206" y="86868"/>
                </a:lnTo>
                <a:lnTo>
                  <a:pt x="1275206" y="57912"/>
                </a:lnTo>
                <a:lnTo>
                  <a:pt x="1376756" y="57912"/>
                </a:lnTo>
                <a:lnTo>
                  <a:pt x="1260728" y="0"/>
                </a:lnTo>
                <a:close/>
              </a:path>
              <a:path w="1405890" h="144779">
                <a:moveTo>
                  <a:pt x="1260728" y="57912"/>
                </a:moveTo>
                <a:lnTo>
                  <a:pt x="1216152" y="57912"/>
                </a:lnTo>
                <a:lnTo>
                  <a:pt x="1216152" y="86868"/>
                </a:lnTo>
                <a:lnTo>
                  <a:pt x="1260728" y="86868"/>
                </a:lnTo>
                <a:lnTo>
                  <a:pt x="1260728" y="57912"/>
                </a:lnTo>
                <a:close/>
              </a:path>
              <a:path w="1405890" h="144779">
                <a:moveTo>
                  <a:pt x="1376756" y="57912"/>
                </a:moveTo>
                <a:lnTo>
                  <a:pt x="1275206" y="57912"/>
                </a:lnTo>
                <a:lnTo>
                  <a:pt x="1275206" y="86868"/>
                </a:lnTo>
                <a:lnTo>
                  <a:pt x="1376350" y="86868"/>
                </a:lnTo>
                <a:lnTo>
                  <a:pt x="1405508" y="72263"/>
                </a:lnTo>
                <a:lnTo>
                  <a:pt x="1376756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86594" y="3592194"/>
            <a:ext cx="1407160" cy="299085"/>
          </a:xfrm>
          <a:custGeom>
            <a:avLst/>
            <a:gdLst/>
            <a:ahLst/>
            <a:cxnLst/>
            <a:rect l="l" t="t" r="r" b="b"/>
            <a:pathLst>
              <a:path w="1407159" h="299085">
                <a:moveTo>
                  <a:pt x="115824" y="58928"/>
                </a:moveTo>
                <a:lnTo>
                  <a:pt x="0" y="58928"/>
                </a:lnTo>
                <a:lnTo>
                  <a:pt x="0" y="87884"/>
                </a:lnTo>
                <a:lnTo>
                  <a:pt x="115824" y="87884"/>
                </a:lnTo>
                <a:lnTo>
                  <a:pt x="115824" y="58928"/>
                </a:lnTo>
                <a:close/>
              </a:path>
              <a:path w="1407159" h="299085">
                <a:moveTo>
                  <a:pt x="190881" y="211836"/>
                </a:moveTo>
                <a:lnTo>
                  <a:pt x="146304" y="211836"/>
                </a:lnTo>
                <a:lnTo>
                  <a:pt x="146304" y="153924"/>
                </a:lnTo>
                <a:lnTo>
                  <a:pt x="1524" y="226187"/>
                </a:lnTo>
                <a:lnTo>
                  <a:pt x="146304" y="298704"/>
                </a:lnTo>
                <a:lnTo>
                  <a:pt x="146304" y="240792"/>
                </a:lnTo>
                <a:lnTo>
                  <a:pt x="190881" y="240792"/>
                </a:lnTo>
                <a:lnTo>
                  <a:pt x="190881" y="211836"/>
                </a:lnTo>
                <a:close/>
              </a:path>
              <a:path w="1407159" h="299085">
                <a:moveTo>
                  <a:pt x="318516" y="58674"/>
                </a:moveTo>
                <a:lnTo>
                  <a:pt x="202692" y="58801"/>
                </a:lnTo>
                <a:lnTo>
                  <a:pt x="202692" y="87757"/>
                </a:lnTo>
                <a:lnTo>
                  <a:pt x="318516" y="87630"/>
                </a:lnTo>
                <a:lnTo>
                  <a:pt x="318516" y="58674"/>
                </a:lnTo>
                <a:close/>
              </a:path>
              <a:path w="1407159" h="299085">
                <a:moveTo>
                  <a:pt x="393573" y="211963"/>
                </a:moveTo>
                <a:lnTo>
                  <a:pt x="277749" y="211963"/>
                </a:lnTo>
                <a:lnTo>
                  <a:pt x="277749" y="240919"/>
                </a:lnTo>
                <a:lnTo>
                  <a:pt x="393573" y="240919"/>
                </a:lnTo>
                <a:lnTo>
                  <a:pt x="393573" y="211963"/>
                </a:lnTo>
                <a:close/>
              </a:path>
              <a:path w="1407159" h="299085">
                <a:moveTo>
                  <a:pt x="521208" y="58547"/>
                </a:moveTo>
                <a:lnTo>
                  <a:pt x="405384" y="58674"/>
                </a:lnTo>
                <a:lnTo>
                  <a:pt x="405384" y="87630"/>
                </a:lnTo>
                <a:lnTo>
                  <a:pt x="521208" y="87503"/>
                </a:lnTo>
                <a:lnTo>
                  <a:pt x="521208" y="58547"/>
                </a:lnTo>
                <a:close/>
              </a:path>
              <a:path w="1407159" h="299085">
                <a:moveTo>
                  <a:pt x="596265" y="212217"/>
                </a:moveTo>
                <a:lnTo>
                  <a:pt x="480441" y="212090"/>
                </a:lnTo>
                <a:lnTo>
                  <a:pt x="480441" y="241046"/>
                </a:lnTo>
                <a:lnTo>
                  <a:pt x="596265" y="241173"/>
                </a:lnTo>
                <a:lnTo>
                  <a:pt x="596265" y="212217"/>
                </a:lnTo>
                <a:close/>
              </a:path>
              <a:path w="1407159" h="299085">
                <a:moveTo>
                  <a:pt x="723900" y="58420"/>
                </a:moveTo>
                <a:lnTo>
                  <a:pt x="608076" y="58420"/>
                </a:lnTo>
                <a:lnTo>
                  <a:pt x="608076" y="87376"/>
                </a:lnTo>
                <a:lnTo>
                  <a:pt x="723900" y="87376"/>
                </a:lnTo>
                <a:lnTo>
                  <a:pt x="723900" y="58420"/>
                </a:lnTo>
                <a:close/>
              </a:path>
              <a:path w="1407159" h="299085">
                <a:moveTo>
                  <a:pt x="798957" y="212344"/>
                </a:moveTo>
                <a:lnTo>
                  <a:pt x="683133" y="212217"/>
                </a:lnTo>
                <a:lnTo>
                  <a:pt x="683133" y="241173"/>
                </a:lnTo>
                <a:lnTo>
                  <a:pt x="798957" y="241300"/>
                </a:lnTo>
                <a:lnTo>
                  <a:pt x="798957" y="212344"/>
                </a:lnTo>
                <a:close/>
              </a:path>
              <a:path w="1407159" h="299085">
                <a:moveTo>
                  <a:pt x="926592" y="58166"/>
                </a:moveTo>
                <a:lnTo>
                  <a:pt x="810768" y="58293"/>
                </a:lnTo>
                <a:lnTo>
                  <a:pt x="810768" y="87249"/>
                </a:lnTo>
                <a:lnTo>
                  <a:pt x="926592" y="87122"/>
                </a:lnTo>
                <a:lnTo>
                  <a:pt x="926592" y="58166"/>
                </a:lnTo>
                <a:close/>
              </a:path>
              <a:path w="1407159" h="299085">
                <a:moveTo>
                  <a:pt x="1001649" y="212471"/>
                </a:moveTo>
                <a:lnTo>
                  <a:pt x="885825" y="212471"/>
                </a:lnTo>
                <a:lnTo>
                  <a:pt x="885825" y="241427"/>
                </a:lnTo>
                <a:lnTo>
                  <a:pt x="1001649" y="241427"/>
                </a:lnTo>
                <a:lnTo>
                  <a:pt x="1001649" y="212471"/>
                </a:lnTo>
                <a:close/>
              </a:path>
              <a:path w="1407159" h="299085">
                <a:moveTo>
                  <a:pt x="1129284" y="58039"/>
                </a:moveTo>
                <a:lnTo>
                  <a:pt x="1013460" y="58166"/>
                </a:lnTo>
                <a:lnTo>
                  <a:pt x="1013460" y="87122"/>
                </a:lnTo>
                <a:lnTo>
                  <a:pt x="1129284" y="86995"/>
                </a:lnTo>
                <a:lnTo>
                  <a:pt x="1129284" y="58039"/>
                </a:lnTo>
                <a:close/>
              </a:path>
              <a:path w="1407159" h="299085">
                <a:moveTo>
                  <a:pt x="1204341" y="212598"/>
                </a:moveTo>
                <a:lnTo>
                  <a:pt x="1088517" y="212598"/>
                </a:lnTo>
                <a:lnTo>
                  <a:pt x="1088517" y="241554"/>
                </a:lnTo>
                <a:lnTo>
                  <a:pt x="1204341" y="241554"/>
                </a:lnTo>
                <a:lnTo>
                  <a:pt x="1204341" y="212598"/>
                </a:lnTo>
                <a:close/>
              </a:path>
              <a:path w="1407159" h="299085">
                <a:moveTo>
                  <a:pt x="1405509" y="72263"/>
                </a:moveTo>
                <a:lnTo>
                  <a:pt x="1376730" y="57912"/>
                </a:lnTo>
                <a:lnTo>
                  <a:pt x="1260602" y="0"/>
                </a:lnTo>
                <a:lnTo>
                  <a:pt x="1260652" y="57912"/>
                </a:lnTo>
                <a:lnTo>
                  <a:pt x="1216152" y="57912"/>
                </a:lnTo>
                <a:lnTo>
                  <a:pt x="1216152" y="86868"/>
                </a:lnTo>
                <a:lnTo>
                  <a:pt x="1260678" y="86868"/>
                </a:lnTo>
                <a:lnTo>
                  <a:pt x="1260729" y="144780"/>
                </a:lnTo>
                <a:lnTo>
                  <a:pt x="1376349" y="86868"/>
                </a:lnTo>
                <a:lnTo>
                  <a:pt x="1405509" y="72263"/>
                </a:lnTo>
                <a:close/>
              </a:path>
              <a:path w="1407159" h="299085">
                <a:moveTo>
                  <a:pt x="1407033" y="212852"/>
                </a:moveTo>
                <a:lnTo>
                  <a:pt x="1291209" y="212725"/>
                </a:lnTo>
                <a:lnTo>
                  <a:pt x="1291209" y="241681"/>
                </a:lnTo>
                <a:lnTo>
                  <a:pt x="1407033" y="241808"/>
                </a:lnTo>
                <a:lnTo>
                  <a:pt x="1407033" y="2128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80498" y="5161914"/>
            <a:ext cx="1411605" cy="295910"/>
          </a:xfrm>
          <a:custGeom>
            <a:avLst/>
            <a:gdLst/>
            <a:ahLst/>
            <a:cxnLst/>
            <a:rect l="l" t="t" r="r" b="b"/>
            <a:pathLst>
              <a:path w="1411604" h="295910">
                <a:moveTo>
                  <a:pt x="121920" y="58801"/>
                </a:moveTo>
                <a:lnTo>
                  <a:pt x="6096" y="58928"/>
                </a:lnTo>
                <a:lnTo>
                  <a:pt x="6096" y="87884"/>
                </a:lnTo>
                <a:lnTo>
                  <a:pt x="121920" y="87757"/>
                </a:lnTo>
                <a:lnTo>
                  <a:pt x="121920" y="58801"/>
                </a:lnTo>
                <a:close/>
              </a:path>
              <a:path w="1411604" h="295910">
                <a:moveTo>
                  <a:pt x="189357" y="208788"/>
                </a:moveTo>
                <a:lnTo>
                  <a:pt x="144780" y="208788"/>
                </a:lnTo>
                <a:lnTo>
                  <a:pt x="144780" y="150876"/>
                </a:lnTo>
                <a:lnTo>
                  <a:pt x="0" y="223139"/>
                </a:lnTo>
                <a:lnTo>
                  <a:pt x="144780" y="295656"/>
                </a:lnTo>
                <a:lnTo>
                  <a:pt x="144780" y="237744"/>
                </a:lnTo>
                <a:lnTo>
                  <a:pt x="189357" y="237744"/>
                </a:lnTo>
                <a:lnTo>
                  <a:pt x="189357" y="208788"/>
                </a:lnTo>
                <a:close/>
              </a:path>
              <a:path w="1411604" h="295910">
                <a:moveTo>
                  <a:pt x="324612" y="58674"/>
                </a:moveTo>
                <a:lnTo>
                  <a:pt x="208788" y="58674"/>
                </a:lnTo>
                <a:lnTo>
                  <a:pt x="208788" y="87630"/>
                </a:lnTo>
                <a:lnTo>
                  <a:pt x="324612" y="87630"/>
                </a:lnTo>
                <a:lnTo>
                  <a:pt x="324612" y="58674"/>
                </a:lnTo>
                <a:close/>
              </a:path>
              <a:path w="1411604" h="295910">
                <a:moveTo>
                  <a:pt x="392049" y="208915"/>
                </a:moveTo>
                <a:lnTo>
                  <a:pt x="276225" y="208915"/>
                </a:lnTo>
                <a:lnTo>
                  <a:pt x="276225" y="237871"/>
                </a:lnTo>
                <a:lnTo>
                  <a:pt x="392049" y="237871"/>
                </a:lnTo>
                <a:lnTo>
                  <a:pt x="392049" y="208915"/>
                </a:lnTo>
                <a:close/>
              </a:path>
              <a:path w="1411604" h="295910">
                <a:moveTo>
                  <a:pt x="527304" y="58547"/>
                </a:moveTo>
                <a:lnTo>
                  <a:pt x="411480" y="58547"/>
                </a:lnTo>
                <a:lnTo>
                  <a:pt x="411480" y="87503"/>
                </a:lnTo>
                <a:lnTo>
                  <a:pt x="527304" y="87503"/>
                </a:lnTo>
                <a:lnTo>
                  <a:pt x="527304" y="58547"/>
                </a:lnTo>
                <a:close/>
              </a:path>
              <a:path w="1411604" h="295910">
                <a:moveTo>
                  <a:pt x="594741" y="209169"/>
                </a:moveTo>
                <a:lnTo>
                  <a:pt x="478917" y="209042"/>
                </a:lnTo>
                <a:lnTo>
                  <a:pt x="478917" y="237998"/>
                </a:lnTo>
                <a:lnTo>
                  <a:pt x="594741" y="238125"/>
                </a:lnTo>
                <a:lnTo>
                  <a:pt x="594741" y="209169"/>
                </a:lnTo>
                <a:close/>
              </a:path>
              <a:path w="1411604" h="295910">
                <a:moveTo>
                  <a:pt x="729996" y="58293"/>
                </a:moveTo>
                <a:lnTo>
                  <a:pt x="614172" y="58420"/>
                </a:lnTo>
                <a:lnTo>
                  <a:pt x="614172" y="87376"/>
                </a:lnTo>
                <a:lnTo>
                  <a:pt x="729996" y="87249"/>
                </a:lnTo>
                <a:lnTo>
                  <a:pt x="729996" y="58293"/>
                </a:lnTo>
                <a:close/>
              </a:path>
              <a:path w="1411604" h="295910">
                <a:moveTo>
                  <a:pt x="797433" y="209296"/>
                </a:moveTo>
                <a:lnTo>
                  <a:pt x="681609" y="209169"/>
                </a:lnTo>
                <a:lnTo>
                  <a:pt x="681609" y="238125"/>
                </a:lnTo>
                <a:lnTo>
                  <a:pt x="797433" y="238252"/>
                </a:lnTo>
                <a:lnTo>
                  <a:pt x="797433" y="209296"/>
                </a:lnTo>
                <a:close/>
              </a:path>
              <a:path w="1411604" h="295910">
                <a:moveTo>
                  <a:pt x="932688" y="58166"/>
                </a:moveTo>
                <a:lnTo>
                  <a:pt x="816864" y="58293"/>
                </a:lnTo>
                <a:lnTo>
                  <a:pt x="816864" y="87249"/>
                </a:lnTo>
                <a:lnTo>
                  <a:pt x="932688" y="87122"/>
                </a:lnTo>
                <a:lnTo>
                  <a:pt x="932688" y="58166"/>
                </a:lnTo>
                <a:close/>
              </a:path>
              <a:path w="1411604" h="295910">
                <a:moveTo>
                  <a:pt x="1000125" y="209423"/>
                </a:moveTo>
                <a:lnTo>
                  <a:pt x="884301" y="209423"/>
                </a:lnTo>
                <a:lnTo>
                  <a:pt x="884301" y="238379"/>
                </a:lnTo>
                <a:lnTo>
                  <a:pt x="1000125" y="238379"/>
                </a:lnTo>
                <a:lnTo>
                  <a:pt x="1000125" y="209423"/>
                </a:lnTo>
                <a:close/>
              </a:path>
              <a:path w="1411604" h="295910">
                <a:moveTo>
                  <a:pt x="1135380" y="58039"/>
                </a:moveTo>
                <a:lnTo>
                  <a:pt x="1019556" y="58039"/>
                </a:lnTo>
                <a:lnTo>
                  <a:pt x="1019556" y="86995"/>
                </a:lnTo>
                <a:lnTo>
                  <a:pt x="1135380" y="86995"/>
                </a:lnTo>
                <a:lnTo>
                  <a:pt x="1135380" y="58039"/>
                </a:lnTo>
                <a:close/>
              </a:path>
              <a:path w="1411604" h="295910">
                <a:moveTo>
                  <a:pt x="1202817" y="209550"/>
                </a:moveTo>
                <a:lnTo>
                  <a:pt x="1086993" y="209550"/>
                </a:lnTo>
                <a:lnTo>
                  <a:pt x="1086993" y="238506"/>
                </a:lnTo>
                <a:lnTo>
                  <a:pt x="1202817" y="238506"/>
                </a:lnTo>
                <a:lnTo>
                  <a:pt x="1202817" y="209550"/>
                </a:lnTo>
                <a:close/>
              </a:path>
              <a:path w="1411604" h="295910">
                <a:moveTo>
                  <a:pt x="1405509" y="209804"/>
                </a:moveTo>
                <a:lnTo>
                  <a:pt x="1289685" y="209677"/>
                </a:lnTo>
                <a:lnTo>
                  <a:pt x="1289685" y="238633"/>
                </a:lnTo>
                <a:lnTo>
                  <a:pt x="1405509" y="238760"/>
                </a:lnTo>
                <a:lnTo>
                  <a:pt x="1405509" y="209804"/>
                </a:lnTo>
                <a:close/>
              </a:path>
              <a:path w="1411604" h="295910">
                <a:moveTo>
                  <a:pt x="1411605" y="72263"/>
                </a:moveTo>
                <a:lnTo>
                  <a:pt x="1382852" y="57912"/>
                </a:lnTo>
                <a:lnTo>
                  <a:pt x="1266825" y="0"/>
                </a:lnTo>
                <a:lnTo>
                  <a:pt x="1266825" y="57912"/>
                </a:lnTo>
                <a:lnTo>
                  <a:pt x="1222248" y="57912"/>
                </a:lnTo>
                <a:lnTo>
                  <a:pt x="1222248" y="86868"/>
                </a:lnTo>
                <a:lnTo>
                  <a:pt x="1266825" y="86868"/>
                </a:lnTo>
                <a:lnTo>
                  <a:pt x="1266825" y="144780"/>
                </a:lnTo>
                <a:lnTo>
                  <a:pt x="1382445" y="86868"/>
                </a:lnTo>
                <a:lnTo>
                  <a:pt x="1411605" y="7226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012294" y="4153661"/>
            <a:ext cx="628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solidFill>
                  <a:srgbClr val="3E3E3E"/>
                </a:solidFill>
                <a:latin typeface="Tahoma"/>
                <a:cs typeface="Tahoma"/>
              </a:rPr>
              <a:t>Disk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070460" y="5624322"/>
            <a:ext cx="628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solidFill>
                  <a:srgbClr val="3E3E3E"/>
                </a:solidFill>
                <a:latin typeface="Tahoma"/>
                <a:cs typeface="Tahoma"/>
              </a:rPr>
              <a:t>Disk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012294" y="7274762"/>
            <a:ext cx="628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0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2200" b="1" spc="-5" dirty="0">
                <a:solidFill>
                  <a:srgbClr val="3E3E3E"/>
                </a:solidFill>
                <a:latin typeface="Tahoma"/>
                <a:cs typeface="Tahoma"/>
              </a:rPr>
              <a:t>isk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086593" y="5953505"/>
            <a:ext cx="2287270" cy="1200785"/>
            <a:chOff x="10086593" y="5953505"/>
            <a:chExt cx="2287270" cy="1200785"/>
          </a:xfrm>
        </p:grpSpPr>
        <p:sp>
          <p:nvSpPr>
            <p:cNvPr id="40" name="object 40"/>
            <p:cNvSpPr/>
            <p:nvPr/>
          </p:nvSpPr>
          <p:spPr>
            <a:xfrm>
              <a:off x="10086593" y="7009002"/>
              <a:ext cx="1405890" cy="144780"/>
            </a:xfrm>
            <a:custGeom>
              <a:avLst/>
              <a:gdLst/>
              <a:ahLst/>
              <a:cxnLst/>
              <a:rect l="l" t="t" r="r" b="b"/>
              <a:pathLst>
                <a:path w="1405890" h="144779">
                  <a:moveTo>
                    <a:pt x="1289684" y="58801"/>
                  </a:moveTo>
                  <a:lnTo>
                    <a:pt x="1289684" y="87757"/>
                  </a:lnTo>
                  <a:lnTo>
                    <a:pt x="1405508" y="87884"/>
                  </a:lnTo>
                  <a:lnTo>
                    <a:pt x="1405508" y="58928"/>
                  </a:lnTo>
                  <a:lnTo>
                    <a:pt x="1289684" y="58801"/>
                  </a:lnTo>
                  <a:close/>
                </a:path>
                <a:path w="1405890" h="144779">
                  <a:moveTo>
                    <a:pt x="1202816" y="58674"/>
                  </a:moveTo>
                  <a:lnTo>
                    <a:pt x="1086992" y="58674"/>
                  </a:lnTo>
                  <a:lnTo>
                    <a:pt x="1086992" y="87630"/>
                  </a:lnTo>
                  <a:lnTo>
                    <a:pt x="1202816" y="87630"/>
                  </a:lnTo>
                  <a:lnTo>
                    <a:pt x="1202816" y="58674"/>
                  </a:lnTo>
                  <a:close/>
                </a:path>
                <a:path w="1405890" h="144779">
                  <a:moveTo>
                    <a:pt x="1000125" y="58547"/>
                  </a:moveTo>
                  <a:lnTo>
                    <a:pt x="884301" y="58547"/>
                  </a:lnTo>
                  <a:lnTo>
                    <a:pt x="884301" y="87503"/>
                  </a:lnTo>
                  <a:lnTo>
                    <a:pt x="1000125" y="87503"/>
                  </a:lnTo>
                  <a:lnTo>
                    <a:pt x="1000125" y="58547"/>
                  </a:lnTo>
                  <a:close/>
                </a:path>
                <a:path w="1405890" h="144779">
                  <a:moveTo>
                    <a:pt x="681608" y="58293"/>
                  </a:moveTo>
                  <a:lnTo>
                    <a:pt x="681608" y="87249"/>
                  </a:lnTo>
                  <a:lnTo>
                    <a:pt x="797432" y="87376"/>
                  </a:lnTo>
                  <a:lnTo>
                    <a:pt x="797432" y="58420"/>
                  </a:lnTo>
                  <a:lnTo>
                    <a:pt x="681608" y="58293"/>
                  </a:lnTo>
                  <a:close/>
                </a:path>
                <a:path w="1405890" h="144779">
                  <a:moveTo>
                    <a:pt x="478916" y="58166"/>
                  </a:moveTo>
                  <a:lnTo>
                    <a:pt x="478916" y="87122"/>
                  </a:lnTo>
                  <a:lnTo>
                    <a:pt x="594740" y="87249"/>
                  </a:lnTo>
                  <a:lnTo>
                    <a:pt x="594740" y="58293"/>
                  </a:lnTo>
                  <a:lnTo>
                    <a:pt x="478916" y="58166"/>
                  </a:lnTo>
                  <a:close/>
                </a:path>
                <a:path w="1405890" h="144779">
                  <a:moveTo>
                    <a:pt x="392049" y="58039"/>
                  </a:moveTo>
                  <a:lnTo>
                    <a:pt x="276225" y="58039"/>
                  </a:lnTo>
                  <a:lnTo>
                    <a:pt x="276225" y="86995"/>
                  </a:lnTo>
                  <a:lnTo>
                    <a:pt x="392049" y="86995"/>
                  </a:lnTo>
                  <a:lnTo>
                    <a:pt x="392049" y="58039"/>
                  </a:lnTo>
                  <a:close/>
                </a:path>
                <a:path w="1405890" h="144779">
                  <a:moveTo>
                    <a:pt x="144779" y="0"/>
                  </a:moveTo>
                  <a:lnTo>
                    <a:pt x="0" y="72263"/>
                  </a:lnTo>
                  <a:lnTo>
                    <a:pt x="144779" y="144780"/>
                  </a:lnTo>
                  <a:lnTo>
                    <a:pt x="144779" y="86868"/>
                  </a:lnTo>
                  <a:lnTo>
                    <a:pt x="130301" y="86868"/>
                  </a:lnTo>
                  <a:lnTo>
                    <a:pt x="130301" y="57912"/>
                  </a:lnTo>
                  <a:lnTo>
                    <a:pt x="144779" y="57912"/>
                  </a:lnTo>
                  <a:lnTo>
                    <a:pt x="144779" y="0"/>
                  </a:lnTo>
                  <a:close/>
                </a:path>
                <a:path w="1405890" h="144779">
                  <a:moveTo>
                    <a:pt x="144779" y="57912"/>
                  </a:moveTo>
                  <a:lnTo>
                    <a:pt x="130301" y="57912"/>
                  </a:lnTo>
                  <a:lnTo>
                    <a:pt x="130301" y="86868"/>
                  </a:lnTo>
                  <a:lnTo>
                    <a:pt x="144779" y="86868"/>
                  </a:lnTo>
                  <a:lnTo>
                    <a:pt x="144779" y="57912"/>
                  </a:lnTo>
                  <a:close/>
                </a:path>
                <a:path w="1405890" h="144779">
                  <a:moveTo>
                    <a:pt x="189356" y="57912"/>
                  </a:moveTo>
                  <a:lnTo>
                    <a:pt x="144779" y="57912"/>
                  </a:lnTo>
                  <a:lnTo>
                    <a:pt x="144779" y="86868"/>
                  </a:lnTo>
                  <a:lnTo>
                    <a:pt x="189356" y="86868"/>
                  </a:lnTo>
                  <a:lnTo>
                    <a:pt x="189356" y="57912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358877" y="5953505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640"/>
                  </a:lnTo>
                </a:path>
              </a:pathLst>
            </a:custGeom>
            <a:ln w="28956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829293" y="5752338"/>
            <a:ext cx="0" cy="640080"/>
          </a:xfrm>
          <a:custGeom>
            <a:avLst/>
            <a:gdLst/>
            <a:ahLst/>
            <a:cxnLst/>
            <a:rect l="l" t="t" r="r" b="b"/>
            <a:pathLst>
              <a:path h="640079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28956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3177" y="268350"/>
            <a:ext cx="8094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3E3E3E"/>
                </a:solidFill>
              </a:rPr>
              <a:t>Methods</a:t>
            </a:r>
            <a:r>
              <a:rPr sz="3200" spc="-105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of</a:t>
            </a:r>
            <a:r>
              <a:rPr sz="3200" spc="-114" dirty="0">
                <a:solidFill>
                  <a:srgbClr val="3E3E3E"/>
                </a:solidFill>
              </a:rPr>
              <a:t> </a:t>
            </a:r>
            <a:r>
              <a:rPr sz="3200" spc="70" dirty="0">
                <a:solidFill>
                  <a:srgbClr val="3E3E3E"/>
                </a:solidFill>
              </a:rPr>
              <a:t>Performance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Optimization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205473" y="1198245"/>
            <a:ext cx="3933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7E7E7E"/>
                </a:solidFill>
                <a:latin typeface="Tahoma"/>
                <a:cs typeface="Tahoma"/>
              </a:rPr>
              <a:t>ENGINE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VECTORIZATION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9144" y="902208"/>
            <a:ext cx="2019300" cy="7312659"/>
            <a:chOff x="-9144" y="902208"/>
            <a:chExt cx="2019300" cy="7312659"/>
          </a:xfrm>
        </p:grpSpPr>
        <p:sp>
          <p:nvSpPr>
            <p:cNvPr id="6" name="object 6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4"/>
                  </a:lnTo>
                  <a:lnTo>
                    <a:pt x="1999488" y="1822704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4"/>
                  </a:moveTo>
                  <a:lnTo>
                    <a:pt x="1999488" y="1822704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4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1999488" y="0"/>
                  </a:moveTo>
                  <a:lnTo>
                    <a:pt x="0" y="0"/>
                  </a:lnTo>
                  <a:lnTo>
                    <a:pt x="0" y="1824227"/>
                  </a:lnTo>
                  <a:lnTo>
                    <a:pt x="1999488" y="1824227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0" y="1824227"/>
                  </a:moveTo>
                  <a:lnTo>
                    <a:pt x="1999488" y="1824227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42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1" y="912113"/>
            <a:ext cx="1999614" cy="18230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329565" marR="324485" algn="ctr">
              <a:lnSpc>
                <a:spcPct val="100000"/>
              </a:lnSpc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Running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Queries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Parallel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" y="2734817"/>
            <a:ext cx="1999614" cy="18243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146050" marR="142240" indent="71120">
              <a:lnSpc>
                <a:spcPct val="100000"/>
              </a:lnSpc>
            </a:pP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Engine </a:t>
            </a:r>
            <a:r>
              <a:rPr sz="22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Vec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iza</a:t>
            </a:r>
            <a:r>
              <a:rPr sz="2200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734" y="4975605"/>
            <a:ext cx="10820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Ex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nal 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Query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Caching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324" y="7027926"/>
            <a:ext cx="1743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Query</a:t>
            </a:r>
            <a:r>
              <a:rPr sz="2200" spc="-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Fusion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1185" y="5496305"/>
            <a:ext cx="11334115" cy="431800"/>
          </a:xfrm>
          <a:prstGeom prst="rect">
            <a:avLst/>
          </a:prstGeom>
          <a:solidFill>
            <a:srgbClr val="F1F1F1"/>
          </a:solidFill>
          <a:ln w="38100">
            <a:solidFill>
              <a:srgbClr val="229D6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00785">
              <a:lnSpc>
                <a:spcPct val="100000"/>
              </a:lnSpc>
              <a:spcBef>
                <a:spcPts val="254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means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basic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computations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performed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more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quickly.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1185" y="3217926"/>
            <a:ext cx="11334115" cy="487680"/>
          </a:xfrm>
          <a:prstGeom prst="rect">
            <a:avLst/>
          </a:prstGeom>
          <a:solidFill>
            <a:srgbClr val="F1F1F1"/>
          </a:solidFill>
          <a:ln w="38100">
            <a:solidFill>
              <a:srgbClr val="FF9281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7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Tableau’s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engine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takes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advantage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vector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instructions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current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processors.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1185" y="4181094"/>
            <a:ext cx="11334115" cy="838200"/>
          </a:xfrm>
          <a:prstGeom prst="rect">
            <a:avLst/>
          </a:prstGeom>
          <a:solidFill>
            <a:srgbClr val="F1F1F1"/>
          </a:solidFill>
          <a:ln w="38100">
            <a:solidFill>
              <a:srgbClr val="43AADD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0805" marR="182880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engine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uses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SIMD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instructions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perform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low-level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operations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such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plus,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minus,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divide,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min,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max,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sum,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etc.,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multiple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parallel.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5110" y="3664458"/>
            <a:ext cx="11904345" cy="1816735"/>
          </a:xfrm>
          <a:prstGeom prst="rect">
            <a:avLst/>
          </a:prstGeom>
          <a:solidFill>
            <a:srgbClr val="F1F1F1"/>
          </a:solidFill>
          <a:ln w="38100">
            <a:solidFill>
              <a:srgbClr val="FF9281"/>
            </a:solidFill>
          </a:ln>
        </p:spPr>
        <p:txBody>
          <a:bodyPr vert="horz" wrap="square" lIns="0" tIns="286385" rIns="0" bIns="0" rtlCol="0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2255"/>
              </a:spcBef>
              <a:buChar char="•"/>
              <a:tabLst>
                <a:tab pos="433070" algn="l"/>
                <a:tab pos="433705" algn="l"/>
              </a:tabLst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saves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query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results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previous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dashboard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was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opened.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E3E3E"/>
              </a:buClr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433070" indent="-343535">
              <a:lnSpc>
                <a:spcPct val="100000"/>
              </a:lnSpc>
              <a:buChar char="•"/>
              <a:tabLst>
                <a:tab pos="433070" algn="l"/>
                <a:tab pos="433705" algn="l"/>
              </a:tabLst>
            </a:pP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single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short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query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run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fetch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cache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workbook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opened.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3177" y="268350"/>
            <a:ext cx="8094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3E3E3E"/>
                </a:solidFill>
              </a:rPr>
              <a:t>Methods</a:t>
            </a:r>
            <a:r>
              <a:rPr sz="3200" spc="-105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of</a:t>
            </a:r>
            <a:r>
              <a:rPr sz="3200" spc="-114" dirty="0">
                <a:solidFill>
                  <a:srgbClr val="3E3E3E"/>
                </a:solidFill>
              </a:rPr>
              <a:t> </a:t>
            </a:r>
            <a:r>
              <a:rPr sz="3200" spc="70" dirty="0">
                <a:solidFill>
                  <a:srgbClr val="3E3E3E"/>
                </a:solidFill>
              </a:rPr>
              <a:t>Performance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Optimization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391402" y="1198245"/>
            <a:ext cx="3560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EXTERNAL</a:t>
            </a:r>
            <a:r>
              <a:rPr sz="2000" b="1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QUERY</a:t>
            </a:r>
            <a:r>
              <a:rPr sz="2000" b="1" spc="-1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CACHING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9144" y="902208"/>
            <a:ext cx="2019300" cy="7312659"/>
            <a:chOff x="-9144" y="902208"/>
            <a:chExt cx="2019300" cy="7312659"/>
          </a:xfrm>
        </p:grpSpPr>
        <p:sp>
          <p:nvSpPr>
            <p:cNvPr id="7" name="object 7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4"/>
                  </a:lnTo>
                  <a:lnTo>
                    <a:pt x="1999488" y="1822704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4"/>
                  </a:moveTo>
                  <a:lnTo>
                    <a:pt x="1999488" y="1822704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4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1999488" y="0"/>
                  </a:moveTo>
                  <a:lnTo>
                    <a:pt x="0" y="0"/>
                  </a:lnTo>
                  <a:lnTo>
                    <a:pt x="0" y="1824227"/>
                  </a:lnTo>
                  <a:lnTo>
                    <a:pt x="1999488" y="1824227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0" y="1824227"/>
                  </a:moveTo>
                  <a:lnTo>
                    <a:pt x="1999488" y="1824227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42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0708" y="1363217"/>
            <a:ext cx="135001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Running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Queries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Parallel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218" y="3279775"/>
            <a:ext cx="1716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112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Engine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Vec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16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iza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" y="4559046"/>
            <a:ext cx="1999614" cy="18230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464820" marR="457834" algn="ctr">
              <a:lnSpc>
                <a:spcPct val="10000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nal  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Query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Caching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" y="6381750"/>
            <a:ext cx="1999614" cy="182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  <a:spcBef>
                <a:spcPts val="173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Query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Fusion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4401" y="4156709"/>
            <a:ext cx="12773025" cy="832485"/>
          </a:xfrm>
          <a:prstGeom prst="rect">
            <a:avLst/>
          </a:prstGeom>
          <a:solidFill>
            <a:srgbClr val="F1F1F1"/>
          </a:solidFill>
          <a:ln w="38100">
            <a:solidFill>
              <a:srgbClr val="43AAD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technology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connections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looks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at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queries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dashboard</a:t>
            </a:r>
            <a:endParaRPr sz="2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finds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ways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consolidate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them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fewer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queries.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3177" y="268350"/>
            <a:ext cx="8094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5" dirty="0">
                <a:solidFill>
                  <a:srgbClr val="3E3E3E"/>
                </a:solidFill>
              </a:rPr>
              <a:t>Methods</a:t>
            </a:r>
            <a:r>
              <a:rPr sz="3200" spc="-105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of</a:t>
            </a:r>
            <a:r>
              <a:rPr sz="3200" spc="-114" dirty="0">
                <a:solidFill>
                  <a:srgbClr val="3E3E3E"/>
                </a:solidFill>
              </a:rPr>
              <a:t> </a:t>
            </a:r>
            <a:r>
              <a:rPr sz="3200" spc="70" dirty="0">
                <a:solidFill>
                  <a:srgbClr val="3E3E3E"/>
                </a:solidFill>
              </a:rPr>
              <a:t>Performance</a:t>
            </a:r>
            <a:r>
              <a:rPr sz="3200" spc="-110" dirty="0">
                <a:solidFill>
                  <a:srgbClr val="3E3E3E"/>
                </a:solidFill>
              </a:rPr>
              <a:t> </a:t>
            </a:r>
            <a:r>
              <a:rPr sz="3200" spc="80" dirty="0">
                <a:solidFill>
                  <a:srgbClr val="3E3E3E"/>
                </a:solidFill>
              </a:rPr>
              <a:t>Optimization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197979" y="1198245"/>
            <a:ext cx="1946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QUERY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7E7E7E"/>
                </a:solidFill>
                <a:latin typeface="Tahoma"/>
                <a:cs typeface="Tahoma"/>
              </a:rPr>
              <a:t>FUSION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9144" y="902208"/>
            <a:ext cx="2019300" cy="7312659"/>
            <a:chOff x="-9144" y="902208"/>
            <a:chExt cx="2019300" cy="7312659"/>
          </a:xfrm>
        </p:grpSpPr>
        <p:sp>
          <p:nvSpPr>
            <p:cNvPr id="7" name="object 7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4"/>
                  </a:lnTo>
                  <a:lnTo>
                    <a:pt x="1999488" y="1822704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" y="912114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4"/>
                  </a:moveTo>
                  <a:lnTo>
                    <a:pt x="1999488" y="1822704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4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1999488" y="0"/>
                  </a:moveTo>
                  <a:lnTo>
                    <a:pt x="0" y="0"/>
                  </a:lnTo>
                  <a:lnTo>
                    <a:pt x="0" y="1824227"/>
                  </a:lnTo>
                  <a:lnTo>
                    <a:pt x="1999488" y="1824227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" y="2734818"/>
              <a:ext cx="1999614" cy="1824355"/>
            </a:xfrm>
            <a:custGeom>
              <a:avLst/>
              <a:gdLst/>
              <a:ahLst/>
              <a:cxnLst/>
              <a:rect l="l" t="t" r="r" b="b"/>
              <a:pathLst>
                <a:path w="1999614" h="1824354">
                  <a:moveTo>
                    <a:pt x="0" y="1824227"/>
                  </a:moveTo>
                  <a:lnTo>
                    <a:pt x="1999488" y="1824227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422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" y="4559046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5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1999488" y="0"/>
                  </a:moveTo>
                  <a:lnTo>
                    <a:pt x="0" y="0"/>
                  </a:lnTo>
                  <a:lnTo>
                    <a:pt x="0" y="1822703"/>
                  </a:lnTo>
                  <a:lnTo>
                    <a:pt x="1999488" y="1822703"/>
                  </a:lnTo>
                  <a:lnTo>
                    <a:pt x="1999488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1" y="6381749"/>
              <a:ext cx="1999614" cy="1823085"/>
            </a:xfrm>
            <a:custGeom>
              <a:avLst/>
              <a:gdLst/>
              <a:ahLst/>
              <a:cxnLst/>
              <a:rect l="l" t="t" r="r" b="b"/>
              <a:pathLst>
                <a:path w="1999614" h="1823084">
                  <a:moveTo>
                    <a:pt x="0" y="1822703"/>
                  </a:moveTo>
                  <a:lnTo>
                    <a:pt x="1999488" y="1822703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182270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0708" y="1363217"/>
            <a:ext cx="135001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Running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Queries</a:t>
            </a:r>
            <a:r>
              <a:rPr sz="2200" spc="-1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Parallel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218" y="3279775"/>
            <a:ext cx="1716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7112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Engine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Vec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165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iza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734" y="4975605"/>
            <a:ext cx="10820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Ex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nal 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Query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Caching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" y="6381750"/>
            <a:ext cx="1999614" cy="182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  <a:spcBef>
                <a:spcPts val="1735"/>
              </a:spcBef>
            </a:pP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Fusion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9708" y="4042435"/>
            <a:ext cx="6829425" cy="103314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spc="-13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75000"/>
                  </a:schemeClr>
                </a:solidFill>
              </a:rPr>
              <a:t>Connections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b="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b="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4:</a:t>
            </a:r>
            <a:r>
              <a:rPr b="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b="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b="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Extract</a:t>
            </a:r>
            <a:r>
              <a:rPr b="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Capabilities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Preparing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for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Tableau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941832" y="4140708"/>
            <a:ext cx="1469390" cy="1454150"/>
            <a:chOff x="941832" y="4140708"/>
            <a:chExt cx="1469390" cy="1454150"/>
          </a:xfrm>
        </p:grpSpPr>
        <p:sp>
          <p:nvSpPr>
            <p:cNvPr id="5" name="object 5"/>
            <p:cNvSpPr/>
            <p:nvPr/>
          </p:nvSpPr>
          <p:spPr>
            <a:xfrm>
              <a:off x="941832" y="4140708"/>
              <a:ext cx="1469390" cy="1454150"/>
            </a:xfrm>
            <a:custGeom>
              <a:avLst/>
              <a:gdLst/>
              <a:ahLst/>
              <a:cxnLst/>
              <a:rect l="l" t="t" r="r" b="b"/>
              <a:pathLst>
                <a:path w="1469389" h="1454150">
                  <a:moveTo>
                    <a:pt x="734568" y="0"/>
                  </a:moveTo>
                  <a:lnTo>
                    <a:pt x="686275" y="1546"/>
                  </a:lnTo>
                  <a:lnTo>
                    <a:pt x="638816" y="6121"/>
                  </a:lnTo>
                  <a:lnTo>
                    <a:pt x="592287" y="13630"/>
                  </a:lnTo>
                  <a:lnTo>
                    <a:pt x="546786" y="23976"/>
                  </a:lnTo>
                  <a:lnTo>
                    <a:pt x="502407" y="37063"/>
                  </a:lnTo>
                  <a:lnTo>
                    <a:pt x="459250" y="52796"/>
                  </a:lnTo>
                  <a:lnTo>
                    <a:pt x="417410" y="71079"/>
                  </a:lnTo>
                  <a:lnTo>
                    <a:pt x="376985" y="91816"/>
                  </a:lnTo>
                  <a:lnTo>
                    <a:pt x="338070" y="114911"/>
                  </a:lnTo>
                  <a:lnTo>
                    <a:pt x="300764" y="140268"/>
                  </a:lnTo>
                  <a:lnTo>
                    <a:pt x="265163" y="167792"/>
                  </a:lnTo>
                  <a:lnTo>
                    <a:pt x="231363" y="197387"/>
                  </a:lnTo>
                  <a:lnTo>
                    <a:pt x="199462" y="228956"/>
                  </a:lnTo>
                  <a:lnTo>
                    <a:pt x="169557" y="262405"/>
                  </a:lnTo>
                  <a:lnTo>
                    <a:pt x="141744" y="297637"/>
                  </a:lnTo>
                  <a:lnTo>
                    <a:pt x="116120" y="334556"/>
                  </a:lnTo>
                  <a:lnTo>
                    <a:pt x="92782" y="373066"/>
                  </a:lnTo>
                  <a:lnTo>
                    <a:pt x="71827" y="413073"/>
                  </a:lnTo>
                  <a:lnTo>
                    <a:pt x="53352" y="454479"/>
                  </a:lnTo>
                  <a:lnTo>
                    <a:pt x="37453" y="497189"/>
                  </a:lnTo>
                  <a:lnTo>
                    <a:pt x="24228" y="541108"/>
                  </a:lnTo>
                  <a:lnTo>
                    <a:pt x="13773" y="586139"/>
                  </a:lnTo>
                  <a:lnTo>
                    <a:pt x="6186" y="632186"/>
                  </a:lnTo>
                  <a:lnTo>
                    <a:pt x="1562" y="679154"/>
                  </a:lnTo>
                  <a:lnTo>
                    <a:pt x="0" y="726947"/>
                  </a:lnTo>
                  <a:lnTo>
                    <a:pt x="1562" y="774741"/>
                  </a:lnTo>
                  <a:lnTo>
                    <a:pt x="6186" y="821709"/>
                  </a:lnTo>
                  <a:lnTo>
                    <a:pt x="13773" y="867756"/>
                  </a:lnTo>
                  <a:lnTo>
                    <a:pt x="24228" y="912787"/>
                  </a:lnTo>
                  <a:lnTo>
                    <a:pt x="37453" y="956706"/>
                  </a:lnTo>
                  <a:lnTo>
                    <a:pt x="53352" y="999416"/>
                  </a:lnTo>
                  <a:lnTo>
                    <a:pt x="71827" y="1040822"/>
                  </a:lnTo>
                  <a:lnTo>
                    <a:pt x="92782" y="1080829"/>
                  </a:lnTo>
                  <a:lnTo>
                    <a:pt x="116120" y="1119339"/>
                  </a:lnTo>
                  <a:lnTo>
                    <a:pt x="141744" y="1156258"/>
                  </a:lnTo>
                  <a:lnTo>
                    <a:pt x="169557" y="1191490"/>
                  </a:lnTo>
                  <a:lnTo>
                    <a:pt x="199462" y="1224939"/>
                  </a:lnTo>
                  <a:lnTo>
                    <a:pt x="231363" y="1256508"/>
                  </a:lnTo>
                  <a:lnTo>
                    <a:pt x="265163" y="1286103"/>
                  </a:lnTo>
                  <a:lnTo>
                    <a:pt x="300764" y="1313627"/>
                  </a:lnTo>
                  <a:lnTo>
                    <a:pt x="338070" y="1338984"/>
                  </a:lnTo>
                  <a:lnTo>
                    <a:pt x="376985" y="1362079"/>
                  </a:lnTo>
                  <a:lnTo>
                    <a:pt x="417410" y="1382816"/>
                  </a:lnTo>
                  <a:lnTo>
                    <a:pt x="459250" y="1401099"/>
                  </a:lnTo>
                  <a:lnTo>
                    <a:pt x="502407" y="1416832"/>
                  </a:lnTo>
                  <a:lnTo>
                    <a:pt x="546786" y="1429919"/>
                  </a:lnTo>
                  <a:lnTo>
                    <a:pt x="592287" y="1440265"/>
                  </a:lnTo>
                  <a:lnTo>
                    <a:pt x="638816" y="1447774"/>
                  </a:lnTo>
                  <a:lnTo>
                    <a:pt x="686275" y="1452349"/>
                  </a:lnTo>
                  <a:lnTo>
                    <a:pt x="734568" y="1453895"/>
                  </a:lnTo>
                  <a:lnTo>
                    <a:pt x="782860" y="1452349"/>
                  </a:lnTo>
                  <a:lnTo>
                    <a:pt x="830319" y="1447774"/>
                  </a:lnTo>
                  <a:lnTo>
                    <a:pt x="876848" y="1440265"/>
                  </a:lnTo>
                  <a:lnTo>
                    <a:pt x="922349" y="1429919"/>
                  </a:lnTo>
                  <a:lnTo>
                    <a:pt x="966728" y="1416832"/>
                  </a:lnTo>
                  <a:lnTo>
                    <a:pt x="1009885" y="1401099"/>
                  </a:lnTo>
                  <a:lnTo>
                    <a:pt x="1051725" y="1382816"/>
                  </a:lnTo>
                  <a:lnTo>
                    <a:pt x="1092150" y="1362079"/>
                  </a:lnTo>
                  <a:lnTo>
                    <a:pt x="1131065" y="1338984"/>
                  </a:lnTo>
                  <a:lnTo>
                    <a:pt x="1168371" y="1313627"/>
                  </a:lnTo>
                  <a:lnTo>
                    <a:pt x="1203972" y="1286103"/>
                  </a:lnTo>
                  <a:lnTo>
                    <a:pt x="1237772" y="1256508"/>
                  </a:lnTo>
                  <a:lnTo>
                    <a:pt x="1269673" y="1224939"/>
                  </a:lnTo>
                  <a:lnTo>
                    <a:pt x="1299578" y="1191490"/>
                  </a:lnTo>
                  <a:lnTo>
                    <a:pt x="1327391" y="1156258"/>
                  </a:lnTo>
                  <a:lnTo>
                    <a:pt x="1353015" y="1119339"/>
                  </a:lnTo>
                  <a:lnTo>
                    <a:pt x="1376353" y="1080829"/>
                  </a:lnTo>
                  <a:lnTo>
                    <a:pt x="1397308" y="1040822"/>
                  </a:lnTo>
                  <a:lnTo>
                    <a:pt x="1415783" y="999416"/>
                  </a:lnTo>
                  <a:lnTo>
                    <a:pt x="1431682" y="956706"/>
                  </a:lnTo>
                  <a:lnTo>
                    <a:pt x="1444907" y="912787"/>
                  </a:lnTo>
                  <a:lnTo>
                    <a:pt x="1455362" y="867756"/>
                  </a:lnTo>
                  <a:lnTo>
                    <a:pt x="1462949" y="821709"/>
                  </a:lnTo>
                  <a:lnTo>
                    <a:pt x="1467573" y="774741"/>
                  </a:lnTo>
                  <a:lnTo>
                    <a:pt x="1469136" y="726947"/>
                  </a:lnTo>
                  <a:lnTo>
                    <a:pt x="1467573" y="679154"/>
                  </a:lnTo>
                  <a:lnTo>
                    <a:pt x="1462949" y="632186"/>
                  </a:lnTo>
                  <a:lnTo>
                    <a:pt x="1455362" y="586139"/>
                  </a:lnTo>
                  <a:lnTo>
                    <a:pt x="1444907" y="541108"/>
                  </a:lnTo>
                  <a:lnTo>
                    <a:pt x="1431682" y="497189"/>
                  </a:lnTo>
                  <a:lnTo>
                    <a:pt x="1415783" y="454479"/>
                  </a:lnTo>
                  <a:lnTo>
                    <a:pt x="1397308" y="413073"/>
                  </a:lnTo>
                  <a:lnTo>
                    <a:pt x="1376353" y="373066"/>
                  </a:lnTo>
                  <a:lnTo>
                    <a:pt x="1353015" y="334556"/>
                  </a:lnTo>
                  <a:lnTo>
                    <a:pt x="1327391" y="297637"/>
                  </a:lnTo>
                  <a:lnTo>
                    <a:pt x="1299578" y="262405"/>
                  </a:lnTo>
                  <a:lnTo>
                    <a:pt x="1269673" y="228956"/>
                  </a:lnTo>
                  <a:lnTo>
                    <a:pt x="1237772" y="197387"/>
                  </a:lnTo>
                  <a:lnTo>
                    <a:pt x="1203972" y="167792"/>
                  </a:lnTo>
                  <a:lnTo>
                    <a:pt x="1168371" y="140268"/>
                  </a:lnTo>
                  <a:lnTo>
                    <a:pt x="1131065" y="114911"/>
                  </a:lnTo>
                  <a:lnTo>
                    <a:pt x="1092150" y="91816"/>
                  </a:lnTo>
                  <a:lnTo>
                    <a:pt x="1051725" y="71079"/>
                  </a:lnTo>
                  <a:lnTo>
                    <a:pt x="1009885" y="52796"/>
                  </a:lnTo>
                  <a:lnTo>
                    <a:pt x="966728" y="37063"/>
                  </a:lnTo>
                  <a:lnTo>
                    <a:pt x="922349" y="23976"/>
                  </a:lnTo>
                  <a:lnTo>
                    <a:pt x="876848" y="13630"/>
                  </a:lnTo>
                  <a:lnTo>
                    <a:pt x="830319" y="6121"/>
                  </a:lnTo>
                  <a:lnTo>
                    <a:pt x="782860" y="1546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6" y="4375404"/>
              <a:ext cx="984503" cy="98450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56741" y="5618734"/>
            <a:ext cx="637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5216" y="5870194"/>
            <a:ext cx="642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latin typeface="Arial"/>
                <a:cs typeface="Arial"/>
              </a:rPr>
              <a:t>J</a:t>
            </a:r>
            <a:r>
              <a:rPr sz="2200" spc="-220" dirty="0">
                <a:latin typeface="Arial"/>
                <a:cs typeface="Arial"/>
              </a:rPr>
              <a:t>o</a:t>
            </a:r>
            <a:r>
              <a:rPr sz="2200" spc="50" dirty="0">
                <a:latin typeface="Arial"/>
                <a:cs typeface="Arial"/>
              </a:rPr>
              <a:t>i</a:t>
            </a:r>
            <a:r>
              <a:rPr sz="2200" spc="125" dirty="0">
                <a:latin typeface="Arial"/>
                <a:cs typeface="Arial"/>
              </a:rPr>
              <a:t>n</a:t>
            </a:r>
            <a:r>
              <a:rPr sz="2200" spc="-55" dirty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746" y="6121653"/>
            <a:ext cx="172021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10"/>
              </a:lnSpc>
              <a:spcBef>
                <a:spcPts val="95"/>
              </a:spcBef>
            </a:pPr>
            <a:r>
              <a:rPr sz="2200" spc="30" dirty="0">
                <a:latin typeface="Arial"/>
                <a:cs typeface="Arial"/>
              </a:rPr>
              <a:t>(From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one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54305" marR="145415" indent="-635" algn="ctr">
              <a:lnSpc>
                <a:spcPct val="75000"/>
              </a:lnSpc>
              <a:spcBef>
                <a:spcPts val="330"/>
              </a:spcBef>
            </a:pPr>
            <a:r>
              <a:rPr sz="2200" spc="114" dirty="0">
                <a:latin typeface="Arial"/>
                <a:cs typeface="Arial"/>
              </a:rPr>
              <a:t>more 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dat</a:t>
            </a:r>
            <a:r>
              <a:rPr sz="2200" spc="85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bases)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58311" y="4140708"/>
            <a:ext cx="1469390" cy="1454150"/>
            <a:chOff x="3258311" y="4140708"/>
            <a:chExt cx="1469390" cy="1454150"/>
          </a:xfrm>
        </p:grpSpPr>
        <p:sp>
          <p:nvSpPr>
            <p:cNvPr id="11" name="object 11"/>
            <p:cNvSpPr/>
            <p:nvPr/>
          </p:nvSpPr>
          <p:spPr>
            <a:xfrm>
              <a:off x="3258311" y="4140708"/>
              <a:ext cx="1469390" cy="1454150"/>
            </a:xfrm>
            <a:custGeom>
              <a:avLst/>
              <a:gdLst/>
              <a:ahLst/>
              <a:cxnLst/>
              <a:rect l="l" t="t" r="r" b="b"/>
              <a:pathLst>
                <a:path w="1469389" h="1454150">
                  <a:moveTo>
                    <a:pt x="734567" y="0"/>
                  </a:moveTo>
                  <a:lnTo>
                    <a:pt x="686275" y="1546"/>
                  </a:lnTo>
                  <a:lnTo>
                    <a:pt x="638816" y="6121"/>
                  </a:lnTo>
                  <a:lnTo>
                    <a:pt x="592287" y="13630"/>
                  </a:lnTo>
                  <a:lnTo>
                    <a:pt x="546786" y="23976"/>
                  </a:lnTo>
                  <a:lnTo>
                    <a:pt x="502407" y="37063"/>
                  </a:lnTo>
                  <a:lnTo>
                    <a:pt x="459250" y="52796"/>
                  </a:lnTo>
                  <a:lnTo>
                    <a:pt x="417410" y="71079"/>
                  </a:lnTo>
                  <a:lnTo>
                    <a:pt x="376985" y="91816"/>
                  </a:lnTo>
                  <a:lnTo>
                    <a:pt x="338070" y="114911"/>
                  </a:lnTo>
                  <a:lnTo>
                    <a:pt x="300764" y="140268"/>
                  </a:lnTo>
                  <a:lnTo>
                    <a:pt x="265163" y="167792"/>
                  </a:lnTo>
                  <a:lnTo>
                    <a:pt x="231363" y="197387"/>
                  </a:lnTo>
                  <a:lnTo>
                    <a:pt x="199462" y="228956"/>
                  </a:lnTo>
                  <a:lnTo>
                    <a:pt x="169557" y="262405"/>
                  </a:lnTo>
                  <a:lnTo>
                    <a:pt x="141744" y="297637"/>
                  </a:lnTo>
                  <a:lnTo>
                    <a:pt x="116120" y="334556"/>
                  </a:lnTo>
                  <a:lnTo>
                    <a:pt x="92782" y="373066"/>
                  </a:lnTo>
                  <a:lnTo>
                    <a:pt x="71827" y="413073"/>
                  </a:lnTo>
                  <a:lnTo>
                    <a:pt x="53352" y="454479"/>
                  </a:lnTo>
                  <a:lnTo>
                    <a:pt x="37453" y="497189"/>
                  </a:lnTo>
                  <a:lnTo>
                    <a:pt x="24228" y="541108"/>
                  </a:lnTo>
                  <a:lnTo>
                    <a:pt x="13773" y="586139"/>
                  </a:lnTo>
                  <a:lnTo>
                    <a:pt x="6186" y="632186"/>
                  </a:lnTo>
                  <a:lnTo>
                    <a:pt x="1562" y="679154"/>
                  </a:lnTo>
                  <a:lnTo>
                    <a:pt x="0" y="726947"/>
                  </a:lnTo>
                  <a:lnTo>
                    <a:pt x="1562" y="774741"/>
                  </a:lnTo>
                  <a:lnTo>
                    <a:pt x="6186" y="821709"/>
                  </a:lnTo>
                  <a:lnTo>
                    <a:pt x="13773" y="867756"/>
                  </a:lnTo>
                  <a:lnTo>
                    <a:pt x="24228" y="912787"/>
                  </a:lnTo>
                  <a:lnTo>
                    <a:pt x="37453" y="956706"/>
                  </a:lnTo>
                  <a:lnTo>
                    <a:pt x="53352" y="999416"/>
                  </a:lnTo>
                  <a:lnTo>
                    <a:pt x="71827" y="1040822"/>
                  </a:lnTo>
                  <a:lnTo>
                    <a:pt x="92782" y="1080829"/>
                  </a:lnTo>
                  <a:lnTo>
                    <a:pt x="116120" y="1119339"/>
                  </a:lnTo>
                  <a:lnTo>
                    <a:pt x="141744" y="1156258"/>
                  </a:lnTo>
                  <a:lnTo>
                    <a:pt x="169557" y="1191490"/>
                  </a:lnTo>
                  <a:lnTo>
                    <a:pt x="199462" y="1224939"/>
                  </a:lnTo>
                  <a:lnTo>
                    <a:pt x="231363" y="1256508"/>
                  </a:lnTo>
                  <a:lnTo>
                    <a:pt x="265163" y="1286103"/>
                  </a:lnTo>
                  <a:lnTo>
                    <a:pt x="300764" y="1313627"/>
                  </a:lnTo>
                  <a:lnTo>
                    <a:pt x="338070" y="1338984"/>
                  </a:lnTo>
                  <a:lnTo>
                    <a:pt x="376985" y="1362079"/>
                  </a:lnTo>
                  <a:lnTo>
                    <a:pt x="417410" y="1382816"/>
                  </a:lnTo>
                  <a:lnTo>
                    <a:pt x="459250" y="1401099"/>
                  </a:lnTo>
                  <a:lnTo>
                    <a:pt x="502407" y="1416832"/>
                  </a:lnTo>
                  <a:lnTo>
                    <a:pt x="546786" y="1429919"/>
                  </a:lnTo>
                  <a:lnTo>
                    <a:pt x="592287" y="1440265"/>
                  </a:lnTo>
                  <a:lnTo>
                    <a:pt x="638816" y="1447774"/>
                  </a:lnTo>
                  <a:lnTo>
                    <a:pt x="686275" y="1452349"/>
                  </a:lnTo>
                  <a:lnTo>
                    <a:pt x="734567" y="1453895"/>
                  </a:lnTo>
                  <a:lnTo>
                    <a:pt x="782860" y="1452349"/>
                  </a:lnTo>
                  <a:lnTo>
                    <a:pt x="830319" y="1447774"/>
                  </a:lnTo>
                  <a:lnTo>
                    <a:pt x="876848" y="1440265"/>
                  </a:lnTo>
                  <a:lnTo>
                    <a:pt x="922349" y="1429919"/>
                  </a:lnTo>
                  <a:lnTo>
                    <a:pt x="966728" y="1416832"/>
                  </a:lnTo>
                  <a:lnTo>
                    <a:pt x="1009885" y="1401099"/>
                  </a:lnTo>
                  <a:lnTo>
                    <a:pt x="1051725" y="1382816"/>
                  </a:lnTo>
                  <a:lnTo>
                    <a:pt x="1092150" y="1362079"/>
                  </a:lnTo>
                  <a:lnTo>
                    <a:pt x="1131065" y="1338984"/>
                  </a:lnTo>
                  <a:lnTo>
                    <a:pt x="1168371" y="1313627"/>
                  </a:lnTo>
                  <a:lnTo>
                    <a:pt x="1203972" y="1286103"/>
                  </a:lnTo>
                  <a:lnTo>
                    <a:pt x="1237772" y="1256508"/>
                  </a:lnTo>
                  <a:lnTo>
                    <a:pt x="1269673" y="1224939"/>
                  </a:lnTo>
                  <a:lnTo>
                    <a:pt x="1299578" y="1191490"/>
                  </a:lnTo>
                  <a:lnTo>
                    <a:pt x="1327391" y="1156258"/>
                  </a:lnTo>
                  <a:lnTo>
                    <a:pt x="1353015" y="1119339"/>
                  </a:lnTo>
                  <a:lnTo>
                    <a:pt x="1376353" y="1080829"/>
                  </a:lnTo>
                  <a:lnTo>
                    <a:pt x="1397308" y="1040822"/>
                  </a:lnTo>
                  <a:lnTo>
                    <a:pt x="1415783" y="999416"/>
                  </a:lnTo>
                  <a:lnTo>
                    <a:pt x="1431682" y="956706"/>
                  </a:lnTo>
                  <a:lnTo>
                    <a:pt x="1444907" y="912787"/>
                  </a:lnTo>
                  <a:lnTo>
                    <a:pt x="1455362" y="867756"/>
                  </a:lnTo>
                  <a:lnTo>
                    <a:pt x="1462949" y="821709"/>
                  </a:lnTo>
                  <a:lnTo>
                    <a:pt x="1467573" y="774741"/>
                  </a:lnTo>
                  <a:lnTo>
                    <a:pt x="1469136" y="726947"/>
                  </a:lnTo>
                  <a:lnTo>
                    <a:pt x="1467573" y="679154"/>
                  </a:lnTo>
                  <a:lnTo>
                    <a:pt x="1462949" y="632186"/>
                  </a:lnTo>
                  <a:lnTo>
                    <a:pt x="1455362" y="586139"/>
                  </a:lnTo>
                  <a:lnTo>
                    <a:pt x="1444907" y="541108"/>
                  </a:lnTo>
                  <a:lnTo>
                    <a:pt x="1431682" y="497189"/>
                  </a:lnTo>
                  <a:lnTo>
                    <a:pt x="1415783" y="454479"/>
                  </a:lnTo>
                  <a:lnTo>
                    <a:pt x="1397308" y="413073"/>
                  </a:lnTo>
                  <a:lnTo>
                    <a:pt x="1376353" y="373066"/>
                  </a:lnTo>
                  <a:lnTo>
                    <a:pt x="1353015" y="334556"/>
                  </a:lnTo>
                  <a:lnTo>
                    <a:pt x="1327391" y="297637"/>
                  </a:lnTo>
                  <a:lnTo>
                    <a:pt x="1299578" y="262405"/>
                  </a:lnTo>
                  <a:lnTo>
                    <a:pt x="1269673" y="228956"/>
                  </a:lnTo>
                  <a:lnTo>
                    <a:pt x="1237772" y="197387"/>
                  </a:lnTo>
                  <a:lnTo>
                    <a:pt x="1203972" y="167792"/>
                  </a:lnTo>
                  <a:lnTo>
                    <a:pt x="1168371" y="140268"/>
                  </a:lnTo>
                  <a:lnTo>
                    <a:pt x="1131065" y="114911"/>
                  </a:lnTo>
                  <a:lnTo>
                    <a:pt x="1092150" y="91816"/>
                  </a:lnTo>
                  <a:lnTo>
                    <a:pt x="1051725" y="71079"/>
                  </a:lnTo>
                  <a:lnTo>
                    <a:pt x="1009885" y="52796"/>
                  </a:lnTo>
                  <a:lnTo>
                    <a:pt x="966728" y="37063"/>
                  </a:lnTo>
                  <a:lnTo>
                    <a:pt x="922349" y="23976"/>
                  </a:lnTo>
                  <a:lnTo>
                    <a:pt x="876848" y="13630"/>
                  </a:lnTo>
                  <a:lnTo>
                    <a:pt x="830319" y="6121"/>
                  </a:lnTo>
                  <a:lnTo>
                    <a:pt x="782860" y="1546"/>
                  </a:lnTo>
                  <a:lnTo>
                    <a:pt x="73456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8539" y="4410456"/>
              <a:ext cx="865632" cy="8656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710432" y="5618734"/>
            <a:ext cx="637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5255" y="5870194"/>
            <a:ext cx="1169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latin typeface="Arial"/>
                <a:cs typeface="Arial"/>
              </a:rPr>
              <a:t>Blending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53811" y="4140708"/>
            <a:ext cx="1469390" cy="1454150"/>
            <a:chOff x="5353811" y="4140708"/>
            <a:chExt cx="1469390" cy="1454150"/>
          </a:xfrm>
        </p:grpSpPr>
        <p:sp>
          <p:nvSpPr>
            <p:cNvPr id="16" name="object 16"/>
            <p:cNvSpPr/>
            <p:nvPr/>
          </p:nvSpPr>
          <p:spPr>
            <a:xfrm>
              <a:off x="5353811" y="4140708"/>
              <a:ext cx="1469390" cy="1454150"/>
            </a:xfrm>
            <a:custGeom>
              <a:avLst/>
              <a:gdLst/>
              <a:ahLst/>
              <a:cxnLst/>
              <a:rect l="l" t="t" r="r" b="b"/>
              <a:pathLst>
                <a:path w="1469390" h="1454150">
                  <a:moveTo>
                    <a:pt x="734567" y="0"/>
                  </a:moveTo>
                  <a:lnTo>
                    <a:pt x="686275" y="1546"/>
                  </a:lnTo>
                  <a:lnTo>
                    <a:pt x="638816" y="6121"/>
                  </a:lnTo>
                  <a:lnTo>
                    <a:pt x="592287" y="13630"/>
                  </a:lnTo>
                  <a:lnTo>
                    <a:pt x="546786" y="23976"/>
                  </a:lnTo>
                  <a:lnTo>
                    <a:pt x="502407" y="37063"/>
                  </a:lnTo>
                  <a:lnTo>
                    <a:pt x="459250" y="52796"/>
                  </a:lnTo>
                  <a:lnTo>
                    <a:pt x="417410" y="71079"/>
                  </a:lnTo>
                  <a:lnTo>
                    <a:pt x="376985" y="91816"/>
                  </a:lnTo>
                  <a:lnTo>
                    <a:pt x="338070" y="114911"/>
                  </a:lnTo>
                  <a:lnTo>
                    <a:pt x="300764" y="140268"/>
                  </a:lnTo>
                  <a:lnTo>
                    <a:pt x="265163" y="167792"/>
                  </a:lnTo>
                  <a:lnTo>
                    <a:pt x="231363" y="197387"/>
                  </a:lnTo>
                  <a:lnTo>
                    <a:pt x="199462" y="228956"/>
                  </a:lnTo>
                  <a:lnTo>
                    <a:pt x="169557" y="262405"/>
                  </a:lnTo>
                  <a:lnTo>
                    <a:pt x="141744" y="297637"/>
                  </a:lnTo>
                  <a:lnTo>
                    <a:pt x="116120" y="334556"/>
                  </a:lnTo>
                  <a:lnTo>
                    <a:pt x="92782" y="373066"/>
                  </a:lnTo>
                  <a:lnTo>
                    <a:pt x="71827" y="413073"/>
                  </a:lnTo>
                  <a:lnTo>
                    <a:pt x="53352" y="454479"/>
                  </a:lnTo>
                  <a:lnTo>
                    <a:pt x="37453" y="497189"/>
                  </a:lnTo>
                  <a:lnTo>
                    <a:pt x="24228" y="541108"/>
                  </a:lnTo>
                  <a:lnTo>
                    <a:pt x="13773" y="586139"/>
                  </a:lnTo>
                  <a:lnTo>
                    <a:pt x="6186" y="632186"/>
                  </a:lnTo>
                  <a:lnTo>
                    <a:pt x="1562" y="679154"/>
                  </a:lnTo>
                  <a:lnTo>
                    <a:pt x="0" y="726947"/>
                  </a:lnTo>
                  <a:lnTo>
                    <a:pt x="1562" y="774741"/>
                  </a:lnTo>
                  <a:lnTo>
                    <a:pt x="6186" y="821709"/>
                  </a:lnTo>
                  <a:lnTo>
                    <a:pt x="13773" y="867756"/>
                  </a:lnTo>
                  <a:lnTo>
                    <a:pt x="24228" y="912787"/>
                  </a:lnTo>
                  <a:lnTo>
                    <a:pt x="37453" y="956706"/>
                  </a:lnTo>
                  <a:lnTo>
                    <a:pt x="53352" y="999416"/>
                  </a:lnTo>
                  <a:lnTo>
                    <a:pt x="71827" y="1040822"/>
                  </a:lnTo>
                  <a:lnTo>
                    <a:pt x="92782" y="1080829"/>
                  </a:lnTo>
                  <a:lnTo>
                    <a:pt x="116120" y="1119339"/>
                  </a:lnTo>
                  <a:lnTo>
                    <a:pt x="141744" y="1156258"/>
                  </a:lnTo>
                  <a:lnTo>
                    <a:pt x="169557" y="1191490"/>
                  </a:lnTo>
                  <a:lnTo>
                    <a:pt x="199462" y="1224939"/>
                  </a:lnTo>
                  <a:lnTo>
                    <a:pt x="231363" y="1256508"/>
                  </a:lnTo>
                  <a:lnTo>
                    <a:pt x="265163" y="1286103"/>
                  </a:lnTo>
                  <a:lnTo>
                    <a:pt x="300764" y="1313627"/>
                  </a:lnTo>
                  <a:lnTo>
                    <a:pt x="338070" y="1338984"/>
                  </a:lnTo>
                  <a:lnTo>
                    <a:pt x="376985" y="1362079"/>
                  </a:lnTo>
                  <a:lnTo>
                    <a:pt x="417410" y="1382816"/>
                  </a:lnTo>
                  <a:lnTo>
                    <a:pt x="459250" y="1401099"/>
                  </a:lnTo>
                  <a:lnTo>
                    <a:pt x="502407" y="1416832"/>
                  </a:lnTo>
                  <a:lnTo>
                    <a:pt x="546786" y="1429919"/>
                  </a:lnTo>
                  <a:lnTo>
                    <a:pt x="592287" y="1440265"/>
                  </a:lnTo>
                  <a:lnTo>
                    <a:pt x="638816" y="1447774"/>
                  </a:lnTo>
                  <a:lnTo>
                    <a:pt x="686275" y="1452349"/>
                  </a:lnTo>
                  <a:lnTo>
                    <a:pt x="734567" y="1453895"/>
                  </a:lnTo>
                  <a:lnTo>
                    <a:pt x="782860" y="1452349"/>
                  </a:lnTo>
                  <a:lnTo>
                    <a:pt x="830319" y="1447774"/>
                  </a:lnTo>
                  <a:lnTo>
                    <a:pt x="876848" y="1440265"/>
                  </a:lnTo>
                  <a:lnTo>
                    <a:pt x="922349" y="1429919"/>
                  </a:lnTo>
                  <a:lnTo>
                    <a:pt x="966728" y="1416832"/>
                  </a:lnTo>
                  <a:lnTo>
                    <a:pt x="1009885" y="1401099"/>
                  </a:lnTo>
                  <a:lnTo>
                    <a:pt x="1051725" y="1382816"/>
                  </a:lnTo>
                  <a:lnTo>
                    <a:pt x="1092150" y="1362079"/>
                  </a:lnTo>
                  <a:lnTo>
                    <a:pt x="1131065" y="1338984"/>
                  </a:lnTo>
                  <a:lnTo>
                    <a:pt x="1168371" y="1313627"/>
                  </a:lnTo>
                  <a:lnTo>
                    <a:pt x="1203972" y="1286103"/>
                  </a:lnTo>
                  <a:lnTo>
                    <a:pt x="1237772" y="1256508"/>
                  </a:lnTo>
                  <a:lnTo>
                    <a:pt x="1269673" y="1224939"/>
                  </a:lnTo>
                  <a:lnTo>
                    <a:pt x="1299578" y="1191490"/>
                  </a:lnTo>
                  <a:lnTo>
                    <a:pt x="1327391" y="1156258"/>
                  </a:lnTo>
                  <a:lnTo>
                    <a:pt x="1353015" y="1119339"/>
                  </a:lnTo>
                  <a:lnTo>
                    <a:pt x="1376353" y="1080829"/>
                  </a:lnTo>
                  <a:lnTo>
                    <a:pt x="1397308" y="1040822"/>
                  </a:lnTo>
                  <a:lnTo>
                    <a:pt x="1415783" y="999416"/>
                  </a:lnTo>
                  <a:lnTo>
                    <a:pt x="1431682" y="956706"/>
                  </a:lnTo>
                  <a:lnTo>
                    <a:pt x="1444907" y="912787"/>
                  </a:lnTo>
                  <a:lnTo>
                    <a:pt x="1455362" y="867756"/>
                  </a:lnTo>
                  <a:lnTo>
                    <a:pt x="1462949" y="821709"/>
                  </a:lnTo>
                  <a:lnTo>
                    <a:pt x="1467573" y="774741"/>
                  </a:lnTo>
                  <a:lnTo>
                    <a:pt x="1469136" y="726947"/>
                  </a:lnTo>
                  <a:lnTo>
                    <a:pt x="1467573" y="679154"/>
                  </a:lnTo>
                  <a:lnTo>
                    <a:pt x="1462949" y="632186"/>
                  </a:lnTo>
                  <a:lnTo>
                    <a:pt x="1455362" y="586139"/>
                  </a:lnTo>
                  <a:lnTo>
                    <a:pt x="1444907" y="541108"/>
                  </a:lnTo>
                  <a:lnTo>
                    <a:pt x="1431682" y="497189"/>
                  </a:lnTo>
                  <a:lnTo>
                    <a:pt x="1415783" y="454479"/>
                  </a:lnTo>
                  <a:lnTo>
                    <a:pt x="1397308" y="413073"/>
                  </a:lnTo>
                  <a:lnTo>
                    <a:pt x="1376353" y="373066"/>
                  </a:lnTo>
                  <a:lnTo>
                    <a:pt x="1353015" y="334556"/>
                  </a:lnTo>
                  <a:lnTo>
                    <a:pt x="1327391" y="297637"/>
                  </a:lnTo>
                  <a:lnTo>
                    <a:pt x="1299578" y="262405"/>
                  </a:lnTo>
                  <a:lnTo>
                    <a:pt x="1269673" y="228956"/>
                  </a:lnTo>
                  <a:lnTo>
                    <a:pt x="1237772" y="197387"/>
                  </a:lnTo>
                  <a:lnTo>
                    <a:pt x="1203972" y="167792"/>
                  </a:lnTo>
                  <a:lnTo>
                    <a:pt x="1168371" y="140268"/>
                  </a:lnTo>
                  <a:lnTo>
                    <a:pt x="1131065" y="114911"/>
                  </a:lnTo>
                  <a:lnTo>
                    <a:pt x="1092150" y="91816"/>
                  </a:lnTo>
                  <a:lnTo>
                    <a:pt x="1051725" y="71079"/>
                  </a:lnTo>
                  <a:lnTo>
                    <a:pt x="1009885" y="52796"/>
                  </a:lnTo>
                  <a:lnTo>
                    <a:pt x="966728" y="37063"/>
                  </a:lnTo>
                  <a:lnTo>
                    <a:pt x="922349" y="23976"/>
                  </a:lnTo>
                  <a:lnTo>
                    <a:pt x="876848" y="13630"/>
                  </a:lnTo>
                  <a:lnTo>
                    <a:pt x="830319" y="6121"/>
                  </a:lnTo>
                  <a:lnTo>
                    <a:pt x="782860" y="1546"/>
                  </a:lnTo>
                  <a:lnTo>
                    <a:pt x="73456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7379" y="4456176"/>
              <a:ext cx="821435" cy="82143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868670" y="5661152"/>
            <a:ext cx="720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S</a:t>
            </a:r>
            <a:r>
              <a:rPr sz="2200" spc="-75" dirty="0">
                <a:latin typeface="Arial"/>
                <a:cs typeface="Arial"/>
              </a:rPr>
              <a:t>p</a:t>
            </a:r>
            <a:r>
              <a:rPr sz="2200" spc="65" dirty="0">
                <a:latin typeface="Arial"/>
                <a:cs typeface="Arial"/>
              </a:rPr>
              <a:t>l</a:t>
            </a:r>
            <a:r>
              <a:rPr sz="2200" spc="55" dirty="0">
                <a:latin typeface="Arial"/>
                <a:cs typeface="Arial"/>
              </a:rPr>
              <a:t>i</a:t>
            </a:r>
            <a:r>
              <a:rPr sz="2200" spc="50" dirty="0">
                <a:latin typeface="Arial"/>
                <a:cs typeface="Arial"/>
              </a:rPr>
              <a:t>ts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746492" y="4140708"/>
            <a:ext cx="1468120" cy="1454150"/>
            <a:chOff x="7746492" y="4140708"/>
            <a:chExt cx="1468120" cy="1454150"/>
          </a:xfrm>
        </p:grpSpPr>
        <p:sp>
          <p:nvSpPr>
            <p:cNvPr id="20" name="object 20"/>
            <p:cNvSpPr/>
            <p:nvPr/>
          </p:nvSpPr>
          <p:spPr>
            <a:xfrm>
              <a:off x="7746492" y="4140708"/>
              <a:ext cx="1468120" cy="1454150"/>
            </a:xfrm>
            <a:custGeom>
              <a:avLst/>
              <a:gdLst/>
              <a:ahLst/>
              <a:cxnLst/>
              <a:rect l="l" t="t" r="r" b="b"/>
              <a:pathLst>
                <a:path w="1468120" h="1454150">
                  <a:moveTo>
                    <a:pt x="733805" y="0"/>
                  </a:moveTo>
                  <a:lnTo>
                    <a:pt x="685559" y="1546"/>
                  </a:lnTo>
                  <a:lnTo>
                    <a:pt x="638146" y="6121"/>
                  </a:lnTo>
                  <a:lnTo>
                    <a:pt x="591662" y="13630"/>
                  </a:lnTo>
                  <a:lnTo>
                    <a:pt x="546205" y="23976"/>
                  </a:lnTo>
                  <a:lnTo>
                    <a:pt x="501871" y="37063"/>
                  </a:lnTo>
                  <a:lnTo>
                    <a:pt x="458757" y="52796"/>
                  </a:lnTo>
                  <a:lnTo>
                    <a:pt x="416960" y="71079"/>
                  </a:lnTo>
                  <a:lnTo>
                    <a:pt x="376576" y="91816"/>
                  </a:lnTo>
                  <a:lnTo>
                    <a:pt x="337702" y="114911"/>
                  </a:lnTo>
                  <a:lnTo>
                    <a:pt x="300435" y="140268"/>
                  </a:lnTo>
                  <a:lnTo>
                    <a:pt x="264871" y="167792"/>
                  </a:lnTo>
                  <a:lnTo>
                    <a:pt x="231108" y="197387"/>
                  </a:lnTo>
                  <a:lnTo>
                    <a:pt x="199241" y="228956"/>
                  </a:lnTo>
                  <a:lnTo>
                    <a:pt x="169368" y="262405"/>
                  </a:lnTo>
                  <a:lnTo>
                    <a:pt x="141585" y="297637"/>
                  </a:lnTo>
                  <a:lnTo>
                    <a:pt x="115989" y="334556"/>
                  </a:lnTo>
                  <a:lnTo>
                    <a:pt x="92677" y="373066"/>
                  </a:lnTo>
                  <a:lnTo>
                    <a:pt x="71746" y="413073"/>
                  </a:lnTo>
                  <a:lnTo>
                    <a:pt x="53291" y="454479"/>
                  </a:lnTo>
                  <a:lnTo>
                    <a:pt x="37411" y="497189"/>
                  </a:lnTo>
                  <a:lnTo>
                    <a:pt x="24201" y="541108"/>
                  </a:lnTo>
                  <a:lnTo>
                    <a:pt x="13758" y="586139"/>
                  </a:lnTo>
                  <a:lnTo>
                    <a:pt x="6179" y="632186"/>
                  </a:lnTo>
                  <a:lnTo>
                    <a:pt x="1560" y="679154"/>
                  </a:lnTo>
                  <a:lnTo>
                    <a:pt x="0" y="726947"/>
                  </a:lnTo>
                  <a:lnTo>
                    <a:pt x="1560" y="774741"/>
                  </a:lnTo>
                  <a:lnTo>
                    <a:pt x="6179" y="821709"/>
                  </a:lnTo>
                  <a:lnTo>
                    <a:pt x="13758" y="867756"/>
                  </a:lnTo>
                  <a:lnTo>
                    <a:pt x="24201" y="912787"/>
                  </a:lnTo>
                  <a:lnTo>
                    <a:pt x="37411" y="956706"/>
                  </a:lnTo>
                  <a:lnTo>
                    <a:pt x="53291" y="999416"/>
                  </a:lnTo>
                  <a:lnTo>
                    <a:pt x="71746" y="1040822"/>
                  </a:lnTo>
                  <a:lnTo>
                    <a:pt x="92677" y="1080829"/>
                  </a:lnTo>
                  <a:lnTo>
                    <a:pt x="115989" y="1119339"/>
                  </a:lnTo>
                  <a:lnTo>
                    <a:pt x="141585" y="1156258"/>
                  </a:lnTo>
                  <a:lnTo>
                    <a:pt x="169368" y="1191490"/>
                  </a:lnTo>
                  <a:lnTo>
                    <a:pt x="199241" y="1224939"/>
                  </a:lnTo>
                  <a:lnTo>
                    <a:pt x="231108" y="1256508"/>
                  </a:lnTo>
                  <a:lnTo>
                    <a:pt x="264871" y="1286103"/>
                  </a:lnTo>
                  <a:lnTo>
                    <a:pt x="300435" y="1313627"/>
                  </a:lnTo>
                  <a:lnTo>
                    <a:pt x="337702" y="1338984"/>
                  </a:lnTo>
                  <a:lnTo>
                    <a:pt x="376576" y="1362079"/>
                  </a:lnTo>
                  <a:lnTo>
                    <a:pt x="416960" y="1382816"/>
                  </a:lnTo>
                  <a:lnTo>
                    <a:pt x="458757" y="1401099"/>
                  </a:lnTo>
                  <a:lnTo>
                    <a:pt x="501871" y="1416832"/>
                  </a:lnTo>
                  <a:lnTo>
                    <a:pt x="546205" y="1429919"/>
                  </a:lnTo>
                  <a:lnTo>
                    <a:pt x="591662" y="1440265"/>
                  </a:lnTo>
                  <a:lnTo>
                    <a:pt x="638146" y="1447774"/>
                  </a:lnTo>
                  <a:lnTo>
                    <a:pt x="685559" y="1452349"/>
                  </a:lnTo>
                  <a:lnTo>
                    <a:pt x="733805" y="1453895"/>
                  </a:lnTo>
                  <a:lnTo>
                    <a:pt x="782052" y="1452349"/>
                  </a:lnTo>
                  <a:lnTo>
                    <a:pt x="829465" y="1447774"/>
                  </a:lnTo>
                  <a:lnTo>
                    <a:pt x="875949" y="1440265"/>
                  </a:lnTo>
                  <a:lnTo>
                    <a:pt x="921406" y="1429919"/>
                  </a:lnTo>
                  <a:lnTo>
                    <a:pt x="965740" y="1416832"/>
                  </a:lnTo>
                  <a:lnTo>
                    <a:pt x="1008854" y="1401099"/>
                  </a:lnTo>
                  <a:lnTo>
                    <a:pt x="1050651" y="1382816"/>
                  </a:lnTo>
                  <a:lnTo>
                    <a:pt x="1091035" y="1362079"/>
                  </a:lnTo>
                  <a:lnTo>
                    <a:pt x="1129909" y="1338984"/>
                  </a:lnTo>
                  <a:lnTo>
                    <a:pt x="1167176" y="1313627"/>
                  </a:lnTo>
                  <a:lnTo>
                    <a:pt x="1202740" y="1286103"/>
                  </a:lnTo>
                  <a:lnTo>
                    <a:pt x="1236503" y="1256508"/>
                  </a:lnTo>
                  <a:lnTo>
                    <a:pt x="1268370" y="1224939"/>
                  </a:lnTo>
                  <a:lnTo>
                    <a:pt x="1298243" y="1191490"/>
                  </a:lnTo>
                  <a:lnTo>
                    <a:pt x="1326026" y="1156258"/>
                  </a:lnTo>
                  <a:lnTo>
                    <a:pt x="1351622" y="1119339"/>
                  </a:lnTo>
                  <a:lnTo>
                    <a:pt x="1374934" y="1080829"/>
                  </a:lnTo>
                  <a:lnTo>
                    <a:pt x="1395865" y="1040822"/>
                  </a:lnTo>
                  <a:lnTo>
                    <a:pt x="1414320" y="999416"/>
                  </a:lnTo>
                  <a:lnTo>
                    <a:pt x="1430200" y="956706"/>
                  </a:lnTo>
                  <a:lnTo>
                    <a:pt x="1443410" y="912787"/>
                  </a:lnTo>
                  <a:lnTo>
                    <a:pt x="1453853" y="867756"/>
                  </a:lnTo>
                  <a:lnTo>
                    <a:pt x="1461432" y="821709"/>
                  </a:lnTo>
                  <a:lnTo>
                    <a:pt x="1466051" y="774741"/>
                  </a:lnTo>
                  <a:lnTo>
                    <a:pt x="1467611" y="726947"/>
                  </a:lnTo>
                  <a:lnTo>
                    <a:pt x="1466051" y="679154"/>
                  </a:lnTo>
                  <a:lnTo>
                    <a:pt x="1461432" y="632186"/>
                  </a:lnTo>
                  <a:lnTo>
                    <a:pt x="1453853" y="586139"/>
                  </a:lnTo>
                  <a:lnTo>
                    <a:pt x="1443410" y="541108"/>
                  </a:lnTo>
                  <a:lnTo>
                    <a:pt x="1430200" y="497189"/>
                  </a:lnTo>
                  <a:lnTo>
                    <a:pt x="1414320" y="454479"/>
                  </a:lnTo>
                  <a:lnTo>
                    <a:pt x="1395865" y="413073"/>
                  </a:lnTo>
                  <a:lnTo>
                    <a:pt x="1374934" y="373066"/>
                  </a:lnTo>
                  <a:lnTo>
                    <a:pt x="1351622" y="334556"/>
                  </a:lnTo>
                  <a:lnTo>
                    <a:pt x="1326026" y="297637"/>
                  </a:lnTo>
                  <a:lnTo>
                    <a:pt x="1298243" y="262405"/>
                  </a:lnTo>
                  <a:lnTo>
                    <a:pt x="1268370" y="228956"/>
                  </a:lnTo>
                  <a:lnTo>
                    <a:pt x="1236503" y="197387"/>
                  </a:lnTo>
                  <a:lnTo>
                    <a:pt x="1202740" y="167792"/>
                  </a:lnTo>
                  <a:lnTo>
                    <a:pt x="1167176" y="140268"/>
                  </a:lnTo>
                  <a:lnTo>
                    <a:pt x="1129909" y="114911"/>
                  </a:lnTo>
                  <a:lnTo>
                    <a:pt x="1091035" y="91816"/>
                  </a:lnTo>
                  <a:lnTo>
                    <a:pt x="1050651" y="71079"/>
                  </a:lnTo>
                  <a:lnTo>
                    <a:pt x="1008854" y="52796"/>
                  </a:lnTo>
                  <a:lnTo>
                    <a:pt x="965740" y="37063"/>
                  </a:lnTo>
                  <a:lnTo>
                    <a:pt x="921406" y="23976"/>
                  </a:lnTo>
                  <a:lnTo>
                    <a:pt x="875949" y="13630"/>
                  </a:lnTo>
                  <a:lnTo>
                    <a:pt x="829465" y="6121"/>
                  </a:lnTo>
                  <a:lnTo>
                    <a:pt x="782052" y="1546"/>
                  </a:lnTo>
                  <a:lnTo>
                    <a:pt x="73380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9016" y="4498848"/>
              <a:ext cx="701040" cy="70103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883397" y="5618734"/>
            <a:ext cx="1268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latin typeface="Arial"/>
                <a:cs typeface="Arial"/>
              </a:rPr>
              <a:t>Met</a:t>
            </a:r>
            <a:r>
              <a:rPr sz="2200" spc="85" dirty="0">
                <a:latin typeface="Arial"/>
                <a:cs typeface="Arial"/>
              </a:rPr>
              <a:t>a</a:t>
            </a:r>
            <a:r>
              <a:rPr sz="2200" spc="7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83397" y="5870194"/>
            <a:ext cx="1268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latin typeface="Arial"/>
                <a:cs typeface="Arial"/>
              </a:rPr>
              <a:t>Grid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829288" y="4140708"/>
            <a:ext cx="1468120" cy="1454150"/>
            <a:chOff x="11829288" y="4140708"/>
            <a:chExt cx="1468120" cy="1454150"/>
          </a:xfrm>
        </p:grpSpPr>
        <p:sp>
          <p:nvSpPr>
            <p:cNvPr id="25" name="object 25"/>
            <p:cNvSpPr/>
            <p:nvPr/>
          </p:nvSpPr>
          <p:spPr>
            <a:xfrm>
              <a:off x="11829288" y="4140708"/>
              <a:ext cx="1468120" cy="1454150"/>
            </a:xfrm>
            <a:custGeom>
              <a:avLst/>
              <a:gdLst/>
              <a:ahLst/>
              <a:cxnLst/>
              <a:rect l="l" t="t" r="r" b="b"/>
              <a:pathLst>
                <a:path w="1468119" h="1454150">
                  <a:moveTo>
                    <a:pt x="733805" y="0"/>
                  </a:moveTo>
                  <a:lnTo>
                    <a:pt x="685559" y="1546"/>
                  </a:lnTo>
                  <a:lnTo>
                    <a:pt x="638146" y="6121"/>
                  </a:lnTo>
                  <a:lnTo>
                    <a:pt x="591662" y="13630"/>
                  </a:lnTo>
                  <a:lnTo>
                    <a:pt x="546205" y="23976"/>
                  </a:lnTo>
                  <a:lnTo>
                    <a:pt x="501871" y="37063"/>
                  </a:lnTo>
                  <a:lnTo>
                    <a:pt x="458757" y="52796"/>
                  </a:lnTo>
                  <a:lnTo>
                    <a:pt x="416960" y="71079"/>
                  </a:lnTo>
                  <a:lnTo>
                    <a:pt x="376576" y="91816"/>
                  </a:lnTo>
                  <a:lnTo>
                    <a:pt x="337702" y="114911"/>
                  </a:lnTo>
                  <a:lnTo>
                    <a:pt x="300435" y="140268"/>
                  </a:lnTo>
                  <a:lnTo>
                    <a:pt x="264871" y="167792"/>
                  </a:lnTo>
                  <a:lnTo>
                    <a:pt x="231108" y="197387"/>
                  </a:lnTo>
                  <a:lnTo>
                    <a:pt x="199241" y="228956"/>
                  </a:lnTo>
                  <a:lnTo>
                    <a:pt x="169368" y="262405"/>
                  </a:lnTo>
                  <a:lnTo>
                    <a:pt x="141585" y="297637"/>
                  </a:lnTo>
                  <a:lnTo>
                    <a:pt x="115989" y="334556"/>
                  </a:lnTo>
                  <a:lnTo>
                    <a:pt x="92677" y="373066"/>
                  </a:lnTo>
                  <a:lnTo>
                    <a:pt x="71746" y="413073"/>
                  </a:lnTo>
                  <a:lnTo>
                    <a:pt x="53291" y="454479"/>
                  </a:lnTo>
                  <a:lnTo>
                    <a:pt x="37411" y="497189"/>
                  </a:lnTo>
                  <a:lnTo>
                    <a:pt x="24201" y="541108"/>
                  </a:lnTo>
                  <a:lnTo>
                    <a:pt x="13758" y="586139"/>
                  </a:lnTo>
                  <a:lnTo>
                    <a:pt x="6179" y="632186"/>
                  </a:lnTo>
                  <a:lnTo>
                    <a:pt x="1560" y="679154"/>
                  </a:lnTo>
                  <a:lnTo>
                    <a:pt x="0" y="726947"/>
                  </a:lnTo>
                  <a:lnTo>
                    <a:pt x="1560" y="774741"/>
                  </a:lnTo>
                  <a:lnTo>
                    <a:pt x="6179" y="821709"/>
                  </a:lnTo>
                  <a:lnTo>
                    <a:pt x="13758" y="867756"/>
                  </a:lnTo>
                  <a:lnTo>
                    <a:pt x="24201" y="912787"/>
                  </a:lnTo>
                  <a:lnTo>
                    <a:pt x="37411" y="956706"/>
                  </a:lnTo>
                  <a:lnTo>
                    <a:pt x="53291" y="999416"/>
                  </a:lnTo>
                  <a:lnTo>
                    <a:pt x="71746" y="1040822"/>
                  </a:lnTo>
                  <a:lnTo>
                    <a:pt x="92677" y="1080829"/>
                  </a:lnTo>
                  <a:lnTo>
                    <a:pt x="115989" y="1119339"/>
                  </a:lnTo>
                  <a:lnTo>
                    <a:pt x="141585" y="1156258"/>
                  </a:lnTo>
                  <a:lnTo>
                    <a:pt x="169368" y="1191490"/>
                  </a:lnTo>
                  <a:lnTo>
                    <a:pt x="199241" y="1224939"/>
                  </a:lnTo>
                  <a:lnTo>
                    <a:pt x="231108" y="1256508"/>
                  </a:lnTo>
                  <a:lnTo>
                    <a:pt x="264871" y="1286103"/>
                  </a:lnTo>
                  <a:lnTo>
                    <a:pt x="300435" y="1313627"/>
                  </a:lnTo>
                  <a:lnTo>
                    <a:pt x="337702" y="1338984"/>
                  </a:lnTo>
                  <a:lnTo>
                    <a:pt x="376576" y="1362079"/>
                  </a:lnTo>
                  <a:lnTo>
                    <a:pt x="416960" y="1382816"/>
                  </a:lnTo>
                  <a:lnTo>
                    <a:pt x="458757" y="1401099"/>
                  </a:lnTo>
                  <a:lnTo>
                    <a:pt x="501871" y="1416832"/>
                  </a:lnTo>
                  <a:lnTo>
                    <a:pt x="546205" y="1429919"/>
                  </a:lnTo>
                  <a:lnTo>
                    <a:pt x="591662" y="1440265"/>
                  </a:lnTo>
                  <a:lnTo>
                    <a:pt x="638146" y="1447774"/>
                  </a:lnTo>
                  <a:lnTo>
                    <a:pt x="685559" y="1452349"/>
                  </a:lnTo>
                  <a:lnTo>
                    <a:pt x="733805" y="1453895"/>
                  </a:lnTo>
                  <a:lnTo>
                    <a:pt x="782052" y="1452349"/>
                  </a:lnTo>
                  <a:lnTo>
                    <a:pt x="829465" y="1447774"/>
                  </a:lnTo>
                  <a:lnTo>
                    <a:pt x="875949" y="1440265"/>
                  </a:lnTo>
                  <a:lnTo>
                    <a:pt x="921406" y="1429919"/>
                  </a:lnTo>
                  <a:lnTo>
                    <a:pt x="965740" y="1416832"/>
                  </a:lnTo>
                  <a:lnTo>
                    <a:pt x="1008854" y="1401099"/>
                  </a:lnTo>
                  <a:lnTo>
                    <a:pt x="1050651" y="1382816"/>
                  </a:lnTo>
                  <a:lnTo>
                    <a:pt x="1091035" y="1362079"/>
                  </a:lnTo>
                  <a:lnTo>
                    <a:pt x="1129909" y="1338984"/>
                  </a:lnTo>
                  <a:lnTo>
                    <a:pt x="1167176" y="1313627"/>
                  </a:lnTo>
                  <a:lnTo>
                    <a:pt x="1202740" y="1286103"/>
                  </a:lnTo>
                  <a:lnTo>
                    <a:pt x="1236503" y="1256508"/>
                  </a:lnTo>
                  <a:lnTo>
                    <a:pt x="1268370" y="1224939"/>
                  </a:lnTo>
                  <a:lnTo>
                    <a:pt x="1298243" y="1191490"/>
                  </a:lnTo>
                  <a:lnTo>
                    <a:pt x="1326026" y="1156258"/>
                  </a:lnTo>
                  <a:lnTo>
                    <a:pt x="1351622" y="1119339"/>
                  </a:lnTo>
                  <a:lnTo>
                    <a:pt x="1374934" y="1080829"/>
                  </a:lnTo>
                  <a:lnTo>
                    <a:pt x="1395865" y="1040822"/>
                  </a:lnTo>
                  <a:lnTo>
                    <a:pt x="1414320" y="999416"/>
                  </a:lnTo>
                  <a:lnTo>
                    <a:pt x="1430200" y="956706"/>
                  </a:lnTo>
                  <a:lnTo>
                    <a:pt x="1443410" y="912787"/>
                  </a:lnTo>
                  <a:lnTo>
                    <a:pt x="1453853" y="867756"/>
                  </a:lnTo>
                  <a:lnTo>
                    <a:pt x="1461432" y="821709"/>
                  </a:lnTo>
                  <a:lnTo>
                    <a:pt x="1466051" y="774741"/>
                  </a:lnTo>
                  <a:lnTo>
                    <a:pt x="1467611" y="726947"/>
                  </a:lnTo>
                  <a:lnTo>
                    <a:pt x="1466051" y="679154"/>
                  </a:lnTo>
                  <a:lnTo>
                    <a:pt x="1461432" y="632186"/>
                  </a:lnTo>
                  <a:lnTo>
                    <a:pt x="1453853" y="586139"/>
                  </a:lnTo>
                  <a:lnTo>
                    <a:pt x="1443410" y="541108"/>
                  </a:lnTo>
                  <a:lnTo>
                    <a:pt x="1430200" y="497189"/>
                  </a:lnTo>
                  <a:lnTo>
                    <a:pt x="1414320" y="454479"/>
                  </a:lnTo>
                  <a:lnTo>
                    <a:pt x="1395865" y="413073"/>
                  </a:lnTo>
                  <a:lnTo>
                    <a:pt x="1374934" y="373066"/>
                  </a:lnTo>
                  <a:lnTo>
                    <a:pt x="1351622" y="334556"/>
                  </a:lnTo>
                  <a:lnTo>
                    <a:pt x="1326026" y="297637"/>
                  </a:lnTo>
                  <a:lnTo>
                    <a:pt x="1298243" y="262405"/>
                  </a:lnTo>
                  <a:lnTo>
                    <a:pt x="1268370" y="228956"/>
                  </a:lnTo>
                  <a:lnTo>
                    <a:pt x="1236503" y="197387"/>
                  </a:lnTo>
                  <a:lnTo>
                    <a:pt x="1202740" y="167792"/>
                  </a:lnTo>
                  <a:lnTo>
                    <a:pt x="1167176" y="140268"/>
                  </a:lnTo>
                  <a:lnTo>
                    <a:pt x="1129909" y="114911"/>
                  </a:lnTo>
                  <a:lnTo>
                    <a:pt x="1091035" y="91816"/>
                  </a:lnTo>
                  <a:lnTo>
                    <a:pt x="1050651" y="71079"/>
                  </a:lnTo>
                  <a:lnTo>
                    <a:pt x="1008854" y="52796"/>
                  </a:lnTo>
                  <a:lnTo>
                    <a:pt x="965740" y="37063"/>
                  </a:lnTo>
                  <a:lnTo>
                    <a:pt x="921406" y="23976"/>
                  </a:lnTo>
                  <a:lnTo>
                    <a:pt x="875949" y="13630"/>
                  </a:lnTo>
                  <a:lnTo>
                    <a:pt x="829465" y="6121"/>
                  </a:lnTo>
                  <a:lnTo>
                    <a:pt x="782052" y="1546"/>
                  </a:lnTo>
                  <a:lnTo>
                    <a:pt x="73380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6780" y="4447032"/>
              <a:ext cx="452627" cy="84734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312522" y="5618734"/>
            <a:ext cx="808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latin typeface="Arial"/>
                <a:cs typeface="Arial"/>
              </a:rPr>
              <a:t>U</a:t>
            </a:r>
            <a:r>
              <a:rPr sz="2200" spc="45" dirty="0">
                <a:latin typeface="Arial"/>
                <a:cs typeface="Arial"/>
              </a:rPr>
              <a:t>n</a:t>
            </a:r>
            <a:r>
              <a:rPr sz="2200" spc="95" dirty="0"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831323" y="4140708"/>
            <a:ext cx="1469390" cy="1454150"/>
            <a:chOff x="9831323" y="4140708"/>
            <a:chExt cx="1469390" cy="1454150"/>
          </a:xfrm>
        </p:grpSpPr>
        <p:sp>
          <p:nvSpPr>
            <p:cNvPr id="29" name="object 29"/>
            <p:cNvSpPr/>
            <p:nvPr/>
          </p:nvSpPr>
          <p:spPr>
            <a:xfrm>
              <a:off x="9831323" y="4140708"/>
              <a:ext cx="1469390" cy="1454150"/>
            </a:xfrm>
            <a:custGeom>
              <a:avLst/>
              <a:gdLst/>
              <a:ahLst/>
              <a:cxnLst/>
              <a:rect l="l" t="t" r="r" b="b"/>
              <a:pathLst>
                <a:path w="1469390" h="1454150">
                  <a:moveTo>
                    <a:pt x="734568" y="0"/>
                  </a:moveTo>
                  <a:lnTo>
                    <a:pt x="686275" y="1546"/>
                  </a:lnTo>
                  <a:lnTo>
                    <a:pt x="638816" y="6121"/>
                  </a:lnTo>
                  <a:lnTo>
                    <a:pt x="592287" y="13630"/>
                  </a:lnTo>
                  <a:lnTo>
                    <a:pt x="546786" y="23976"/>
                  </a:lnTo>
                  <a:lnTo>
                    <a:pt x="502407" y="37063"/>
                  </a:lnTo>
                  <a:lnTo>
                    <a:pt x="459250" y="52796"/>
                  </a:lnTo>
                  <a:lnTo>
                    <a:pt x="417410" y="71079"/>
                  </a:lnTo>
                  <a:lnTo>
                    <a:pt x="376985" y="91816"/>
                  </a:lnTo>
                  <a:lnTo>
                    <a:pt x="338070" y="114911"/>
                  </a:lnTo>
                  <a:lnTo>
                    <a:pt x="300764" y="140268"/>
                  </a:lnTo>
                  <a:lnTo>
                    <a:pt x="265163" y="167792"/>
                  </a:lnTo>
                  <a:lnTo>
                    <a:pt x="231363" y="197387"/>
                  </a:lnTo>
                  <a:lnTo>
                    <a:pt x="199462" y="228956"/>
                  </a:lnTo>
                  <a:lnTo>
                    <a:pt x="169557" y="262405"/>
                  </a:lnTo>
                  <a:lnTo>
                    <a:pt x="141744" y="297637"/>
                  </a:lnTo>
                  <a:lnTo>
                    <a:pt x="116120" y="334556"/>
                  </a:lnTo>
                  <a:lnTo>
                    <a:pt x="92782" y="373066"/>
                  </a:lnTo>
                  <a:lnTo>
                    <a:pt x="71827" y="413073"/>
                  </a:lnTo>
                  <a:lnTo>
                    <a:pt x="53352" y="454479"/>
                  </a:lnTo>
                  <a:lnTo>
                    <a:pt x="37453" y="497189"/>
                  </a:lnTo>
                  <a:lnTo>
                    <a:pt x="24228" y="541108"/>
                  </a:lnTo>
                  <a:lnTo>
                    <a:pt x="13773" y="586139"/>
                  </a:lnTo>
                  <a:lnTo>
                    <a:pt x="6186" y="632186"/>
                  </a:lnTo>
                  <a:lnTo>
                    <a:pt x="1562" y="679154"/>
                  </a:lnTo>
                  <a:lnTo>
                    <a:pt x="0" y="726947"/>
                  </a:lnTo>
                  <a:lnTo>
                    <a:pt x="1562" y="774741"/>
                  </a:lnTo>
                  <a:lnTo>
                    <a:pt x="6186" y="821709"/>
                  </a:lnTo>
                  <a:lnTo>
                    <a:pt x="13773" y="867756"/>
                  </a:lnTo>
                  <a:lnTo>
                    <a:pt x="24228" y="912787"/>
                  </a:lnTo>
                  <a:lnTo>
                    <a:pt x="37453" y="956706"/>
                  </a:lnTo>
                  <a:lnTo>
                    <a:pt x="53352" y="999416"/>
                  </a:lnTo>
                  <a:lnTo>
                    <a:pt x="71827" y="1040822"/>
                  </a:lnTo>
                  <a:lnTo>
                    <a:pt x="92782" y="1080829"/>
                  </a:lnTo>
                  <a:lnTo>
                    <a:pt x="116120" y="1119339"/>
                  </a:lnTo>
                  <a:lnTo>
                    <a:pt x="141744" y="1156258"/>
                  </a:lnTo>
                  <a:lnTo>
                    <a:pt x="169557" y="1191490"/>
                  </a:lnTo>
                  <a:lnTo>
                    <a:pt x="199462" y="1224939"/>
                  </a:lnTo>
                  <a:lnTo>
                    <a:pt x="231363" y="1256508"/>
                  </a:lnTo>
                  <a:lnTo>
                    <a:pt x="265163" y="1286103"/>
                  </a:lnTo>
                  <a:lnTo>
                    <a:pt x="300764" y="1313627"/>
                  </a:lnTo>
                  <a:lnTo>
                    <a:pt x="338070" y="1338984"/>
                  </a:lnTo>
                  <a:lnTo>
                    <a:pt x="376985" y="1362079"/>
                  </a:lnTo>
                  <a:lnTo>
                    <a:pt x="417410" y="1382816"/>
                  </a:lnTo>
                  <a:lnTo>
                    <a:pt x="459250" y="1401099"/>
                  </a:lnTo>
                  <a:lnTo>
                    <a:pt x="502407" y="1416832"/>
                  </a:lnTo>
                  <a:lnTo>
                    <a:pt x="546786" y="1429919"/>
                  </a:lnTo>
                  <a:lnTo>
                    <a:pt x="592287" y="1440265"/>
                  </a:lnTo>
                  <a:lnTo>
                    <a:pt x="638816" y="1447774"/>
                  </a:lnTo>
                  <a:lnTo>
                    <a:pt x="686275" y="1452349"/>
                  </a:lnTo>
                  <a:lnTo>
                    <a:pt x="734568" y="1453895"/>
                  </a:lnTo>
                  <a:lnTo>
                    <a:pt x="782860" y="1452349"/>
                  </a:lnTo>
                  <a:lnTo>
                    <a:pt x="830319" y="1447774"/>
                  </a:lnTo>
                  <a:lnTo>
                    <a:pt x="876848" y="1440265"/>
                  </a:lnTo>
                  <a:lnTo>
                    <a:pt x="922349" y="1429919"/>
                  </a:lnTo>
                  <a:lnTo>
                    <a:pt x="966728" y="1416832"/>
                  </a:lnTo>
                  <a:lnTo>
                    <a:pt x="1009885" y="1401099"/>
                  </a:lnTo>
                  <a:lnTo>
                    <a:pt x="1051725" y="1382816"/>
                  </a:lnTo>
                  <a:lnTo>
                    <a:pt x="1092150" y="1362079"/>
                  </a:lnTo>
                  <a:lnTo>
                    <a:pt x="1131065" y="1338984"/>
                  </a:lnTo>
                  <a:lnTo>
                    <a:pt x="1168371" y="1313627"/>
                  </a:lnTo>
                  <a:lnTo>
                    <a:pt x="1203972" y="1286103"/>
                  </a:lnTo>
                  <a:lnTo>
                    <a:pt x="1237772" y="1256508"/>
                  </a:lnTo>
                  <a:lnTo>
                    <a:pt x="1269673" y="1224939"/>
                  </a:lnTo>
                  <a:lnTo>
                    <a:pt x="1299578" y="1191490"/>
                  </a:lnTo>
                  <a:lnTo>
                    <a:pt x="1327391" y="1156258"/>
                  </a:lnTo>
                  <a:lnTo>
                    <a:pt x="1353015" y="1119339"/>
                  </a:lnTo>
                  <a:lnTo>
                    <a:pt x="1376353" y="1080829"/>
                  </a:lnTo>
                  <a:lnTo>
                    <a:pt x="1397308" y="1040822"/>
                  </a:lnTo>
                  <a:lnTo>
                    <a:pt x="1415783" y="999416"/>
                  </a:lnTo>
                  <a:lnTo>
                    <a:pt x="1431682" y="956706"/>
                  </a:lnTo>
                  <a:lnTo>
                    <a:pt x="1444907" y="912787"/>
                  </a:lnTo>
                  <a:lnTo>
                    <a:pt x="1455362" y="867756"/>
                  </a:lnTo>
                  <a:lnTo>
                    <a:pt x="1462949" y="821709"/>
                  </a:lnTo>
                  <a:lnTo>
                    <a:pt x="1467573" y="774741"/>
                  </a:lnTo>
                  <a:lnTo>
                    <a:pt x="1469135" y="726947"/>
                  </a:lnTo>
                  <a:lnTo>
                    <a:pt x="1467573" y="679154"/>
                  </a:lnTo>
                  <a:lnTo>
                    <a:pt x="1462949" y="632186"/>
                  </a:lnTo>
                  <a:lnTo>
                    <a:pt x="1455362" y="586139"/>
                  </a:lnTo>
                  <a:lnTo>
                    <a:pt x="1444907" y="541108"/>
                  </a:lnTo>
                  <a:lnTo>
                    <a:pt x="1431682" y="497189"/>
                  </a:lnTo>
                  <a:lnTo>
                    <a:pt x="1415783" y="454479"/>
                  </a:lnTo>
                  <a:lnTo>
                    <a:pt x="1397308" y="413073"/>
                  </a:lnTo>
                  <a:lnTo>
                    <a:pt x="1376353" y="373066"/>
                  </a:lnTo>
                  <a:lnTo>
                    <a:pt x="1353015" y="334556"/>
                  </a:lnTo>
                  <a:lnTo>
                    <a:pt x="1327391" y="297637"/>
                  </a:lnTo>
                  <a:lnTo>
                    <a:pt x="1299578" y="262405"/>
                  </a:lnTo>
                  <a:lnTo>
                    <a:pt x="1269673" y="228956"/>
                  </a:lnTo>
                  <a:lnTo>
                    <a:pt x="1237772" y="197387"/>
                  </a:lnTo>
                  <a:lnTo>
                    <a:pt x="1203972" y="167792"/>
                  </a:lnTo>
                  <a:lnTo>
                    <a:pt x="1168371" y="140268"/>
                  </a:lnTo>
                  <a:lnTo>
                    <a:pt x="1131065" y="114911"/>
                  </a:lnTo>
                  <a:lnTo>
                    <a:pt x="1092150" y="91816"/>
                  </a:lnTo>
                  <a:lnTo>
                    <a:pt x="1051725" y="71079"/>
                  </a:lnTo>
                  <a:lnTo>
                    <a:pt x="1009885" y="52796"/>
                  </a:lnTo>
                  <a:lnTo>
                    <a:pt x="966728" y="37063"/>
                  </a:lnTo>
                  <a:lnTo>
                    <a:pt x="922349" y="23976"/>
                  </a:lnTo>
                  <a:lnTo>
                    <a:pt x="876848" y="13630"/>
                  </a:lnTo>
                  <a:lnTo>
                    <a:pt x="830319" y="6121"/>
                  </a:lnTo>
                  <a:lnTo>
                    <a:pt x="782860" y="1546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72115" y="4300728"/>
              <a:ext cx="987551" cy="98755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382757" y="5618734"/>
            <a:ext cx="670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latin typeface="Arial"/>
                <a:cs typeface="Arial"/>
              </a:rPr>
              <a:t>Pivot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903452" y="4140708"/>
            <a:ext cx="1469390" cy="1454150"/>
            <a:chOff x="13903452" y="4140708"/>
            <a:chExt cx="1469390" cy="1454150"/>
          </a:xfrm>
        </p:grpSpPr>
        <p:sp>
          <p:nvSpPr>
            <p:cNvPr id="33" name="object 33"/>
            <p:cNvSpPr/>
            <p:nvPr/>
          </p:nvSpPr>
          <p:spPr>
            <a:xfrm>
              <a:off x="13903452" y="4140708"/>
              <a:ext cx="1469390" cy="1454150"/>
            </a:xfrm>
            <a:custGeom>
              <a:avLst/>
              <a:gdLst/>
              <a:ahLst/>
              <a:cxnLst/>
              <a:rect l="l" t="t" r="r" b="b"/>
              <a:pathLst>
                <a:path w="1469390" h="1454150">
                  <a:moveTo>
                    <a:pt x="734567" y="0"/>
                  </a:moveTo>
                  <a:lnTo>
                    <a:pt x="686275" y="1546"/>
                  </a:lnTo>
                  <a:lnTo>
                    <a:pt x="638816" y="6121"/>
                  </a:lnTo>
                  <a:lnTo>
                    <a:pt x="592287" y="13630"/>
                  </a:lnTo>
                  <a:lnTo>
                    <a:pt x="546786" y="23976"/>
                  </a:lnTo>
                  <a:lnTo>
                    <a:pt x="502407" y="37063"/>
                  </a:lnTo>
                  <a:lnTo>
                    <a:pt x="459250" y="52796"/>
                  </a:lnTo>
                  <a:lnTo>
                    <a:pt x="417410" y="71079"/>
                  </a:lnTo>
                  <a:lnTo>
                    <a:pt x="376985" y="91816"/>
                  </a:lnTo>
                  <a:lnTo>
                    <a:pt x="338070" y="114911"/>
                  </a:lnTo>
                  <a:lnTo>
                    <a:pt x="300764" y="140268"/>
                  </a:lnTo>
                  <a:lnTo>
                    <a:pt x="265163" y="167792"/>
                  </a:lnTo>
                  <a:lnTo>
                    <a:pt x="231363" y="197387"/>
                  </a:lnTo>
                  <a:lnTo>
                    <a:pt x="199462" y="228956"/>
                  </a:lnTo>
                  <a:lnTo>
                    <a:pt x="169557" y="262405"/>
                  </a:lnTo>
                  <a:lnTo>
                    <a:pt x="141744" y="297637"/>
                  </a:lnTo>
                  <a:lnTo>
                    <a:pt x="116120" y="334556"/>
                  </a:lnTo>
                  <a:lnTo>
                    <a:pt x="92782" y="373066"/>
                  </a:lnTo>
                  <a:lnTo>
                    <a:pt x="71827" y="413073"/>
                  </a:lnTo>
                  <a:lnTo>
                    <a:pt x="53352" y="454479"/>
                  </a:lnTo>
                  <a:lnTo>
                    <a:pt x="37453" y="497189"/>
                  </a:lnTo>
                  <a:lnTo>
                    <a:pt x="24228" y="541108"/>
                  </a:lnTo>
                  <a:lnTo>
                    <a:pt x="13773" y="586139"/>
                  </a:lnTo>
                  <a:lnTo>
                    <a:pt x="6186" y="632186"/>
                  </a:lnTo>
                  <a:lnTo>
                    <a:pt x="1562" y="679154"/>
                  </a:lnTo>
                  <a:lnTo>
                    <a:pt x="0" y="726947"/>
                  </a:lnTo>
                  <a:lnTo>
                    <a:pt x="1562" y="774741"/>
                  </a:lnTo>
                  <a:lnTo>
                    <a:pt x="6186" y="821709"/>
                  </a:lnTo>
                  <a:lnTo>
                    <a:pt x="13773" y="867756"/>
                  </a:lnTo>
                  <a:lnTo>
                    <a:pt x="24228" y="912787"/>
                  </a:lnTo>
                  <a:lnTo>
                    <a:pt x="37453" y="956706"/>
                  </a:lnTo>
                  <a:lnTo>
                    <a:pt x="53352" y="999416"/>
                  </a:lnTo>
                  <a:lnTo>
                    <a:pt x="71827" y="1040822"/>
                  </a:lnTo>
                  <a:lnTo>
                    <a:pt x="92782" y="1080829"/>
                  </a:lnTo>
                  <a:lnTo>
                    <a:pt x="116120" y="1119339"/>
                  </a:lnTo>
                  <a:lnTo>
                    <a:pt x="141744" y="1156258"/>
                  </a:lnTo>
                  <a:lnTo>
                    <a:pt x="169557" y="1191490"/>
                  </a:lnTo>
                  <a:lnTo>
                    <a:pt x="199462" y="1224939"/>
                  </a:lnTo>
                  <a:lnTo>
                    <a:pt x="231363" y="1256508"/>
                  </a:lnTo>
                  <a:lnTo>
                    <a:pt x="265163" y="1286103"/>
                  </a:lnTo>
                  <a:lnTo>
                    <a:pt x="300764" y="1313627"/>
                  </a:lnTo>
                  <a:lnTo>
                    <a:pt x="338070" y="1338984"/>
                  </a:lnTo>
                  <a:lnTo>
                    <a:pt x="376985" y="1362079"/>
                  </a:lnTo>
                  <a:lnTo>
                    <a:pt x="417410" y="1382816"/>
                  </a:lnTo>
                  <a:lnTo>
                    <a:pt x="459250" y="1401099"/>
                  </a:lnTo>
                  <a:lnTo>
                    <a:pt x="502407" y="1416832"/>
                  </a:lnTo>
                  <a:lnTo>
                    <a:pt x="546786" y="1429919"/>
                  </a:lnTo>
                  <a:lnTo>
                    <a:pt x="592287" y="1440265"/>
                  </a:lnTo>
                  <a:lnTo>
                    <a:pt x="638816" y="1447774"/>
                  </a:lnTo>
                  <a:lnTo>
                    <a:pt x="686275" y="1452349"/>
                  </a:lnTo>
                  <a:lnTo>
                    <a:pt x="734567" y="1453895"/>
                  </a:lnTo>
                  <a:lnTo>
                    <a:pt x="782860" y="1452349"/>
                  </a:lnTo>
                  <a:lnTo>
                    <a:pt x="830319" y="1447774"/>
                  </a:lnTo>
                  <a:lnTo>
                    <a:pt x="876848" y="1440265"/>
                  </a:lnTo>
                  <a:lnTo>
                    <a:pt x="922349" y="1429919"/>
                  </a:lnTo>
                  <a:lnTo>
                    <a:pt x="966728" y="1416832"/>
                  </a:lnTo>
                  <a:lnTo>
                    <a:pt x="1009885" y="1401099"/>
                  </a:lnTo>
                  <a:lnTo>
                    <a:pt x="1051725" y="1382816"/>
                  </a:lnTo>
                  <a:lnTo>
                    <a:pt x="1092150" y="1362079"/>
                  </a:lnTo>
                  <a:lnTo>
                    <a:pt x="1131065" y="1338984"/>
                  </a:lnTo>
                  <a:lnTo>
                    <a:pt x="1168371" y="1313627"/>
                  </a:lnTo>
                  <a:lnTo>
                    <a:pt x="1203972" y="1286103"/>
                  </a:lnTo>
                  <a:lnTo>
                    <a:pt x="1237772" y="1256508"/>
                  </a:lnTo>
                  <a:lnTo>
                    <a:pt x="1269673" y="1224939"/>
                  </a:lnTo>
                  <a:lnTo>
                    <a:pt x="1299578" y="1191490"/>
                  </a:lnTo>
                  <a:lnTo>
                    <a:pt x="1327391" y="1156258"/>
                  </a:lnTo>
                  <a:lnTo>
                    <a:pt x="1353015" y="1119339"/>
                  </a:lnTo>
                  <a:lnTo>
                    <a:pt x="1376353" y="1080829"/>
                  </a:lnTo>
                  <a:lnTo>
                    <a:pt x="1397308" y="1040822"/>
                  </a:lnTo>
                  <a:lnTo>
                    <a:pt x="1415783" y="999416"/>
                  </a:lnTo>
                  <a:lnTo>
                    <a:pt x="1431682" y="956706"/>
                  </a:lnTo>
                  <a:lnTo>
                    <a:pt x="1444907" y="912787"/>
                  </a:lnTo>
                  <a:lnTo>
                    <a:pt x="1455362" y="867756"/>
                  </a:lnTo>
                  <a:lnTo>
                    <a:pt x="1462949" y="821709"/>
                  </a:lnTo>
                  <a:lnTo>
                    <a:pt x="1467573" y="774741"/>
                  </a:lnTo>
                  <a:lnTo>
                    <a:pt x="1469136" y="726947"/>
                  </a:lnTo>
                  <a:lnTo>
                    <a:pt x="1467573" y="679154"/>
                  </a:lnTo>
                  <a:lnTo>
                    <a:pt x="1462949" y="632186"/>
                  </a:lnTo>
                  <a:lnTo>
                    <a:pt x="1455362" y="586139"/>
                  </a:lnTo>
                  <a:lnTo>
                    <a:pt x="1444907" y="541108"/>
                  </a:lnTo>
                  <a:lnTo>
                    <a:pt x="1431682" y="497189"/>
                  </a:lnTo>
                  <a:lnTo>
                    <a:pt x="1415783" y="454479"/>
                  </a:lnTo>
                  <a:lnTo>
                    <a:pt x="1397308" y="413073"/>
                  </a:lnTo>
                  <a:lnTo>
                    <a:pt x="1376353" y="373066"/>
                  </a:lnTo>
                  <a:lnTo>
                    <a:pt x="1353015" y="334556"/>
                  </a:lnTo>
                  <a:lnTo>
                    <a:pt x="1327391" y="297637"/>
                  </a:lnTo>
                  <a:lnTo>
                    <a:pt x="1299578" y="262405"/>
                  </a:lnTo>
                  <a:lnTo>
                    <a:pt x="1269673" y="228956"/>
                  </a:lnTo>
                  <a:lnTo>
                    <a:pt x="1237772" y="197387"/>
                  </a:lnTo>
                  <a:lnTo>
                    <a:pt x="1203972" y="167792"/>
                  </a:lnTo>
                  <a:lnTo>
                    <a:pt x="1168371" y="140268"/>
                  </a:lnTo>
                  <a:lnTo>
                    <a:pt x="1131065" y="114911"/>
                  </a:lnTo>
                  <a:lnTo>
                    <a:pt x="1092150" y="91816"/>
                  </a:lnTo>
                  <a:lnTo>
                    <a:pt x="1051725" y="71079"/>
                  </a:lnTo>
                  <a:lnTo>
                    <a:pt x="1009885" y="52796"/>
                  </a:lnTo>
                  <a:lnTo>
                    <a:pt x="966728" y="37063"/>
                  </a:lnTo>
                  <a:lnTo>
                    <a:pt x="922349" y="23976"/>
                  </a:lnTo>
                  <a:lnTo>
                    <a:pt x="876848" y="13630"/>
                  </a:lnTo>
                  <a:lnTo>
                    <a:pt x="830319" y="6121"/>
                  </a:lnTo>
                  <a:lnTo>
                    <a:pt x="782860" y="1546"/>
                  </a:lnTo>
                  <a:lnTo>
                    <a:pt x="73456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0840" y="4553712"/>
              <a:ext cx="595884" cy="595884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4411706" y="5618734"/>
            <a:ext cx="637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01750" y="5870194"/>
            <a:ext cx="1456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5" dirty="0">
                <a:latin typeface="Arial"/>
                <a:cs typeface="Arial"/>
              </a:rPr>
              <a:t>Interpreter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7597" y="1198245"/>
            <a:ext cx="13754100" cy="244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715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TABLEAU</a:t>
            </a:r>
            <a:r>
              <a:rPr sz="2000" b="1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TOOLS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important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before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analyzed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using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Tableau;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helps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save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prevent</a:t>
            </a:r>
            <a:endParaRPr sz="22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errors.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50">
              <a:latin typeface="Arial"/>
              <a:cs typeface="Arial"/>
            </a:endParaRPr>
          </a:p>
          <a:p>
            <a:pPr marR="188595" algn="ctr">
              <a:lnSpc>
                <a:spcPct val="100000"/>
              </a:lnSpc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offers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tools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help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prep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analysis: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3297" y="268350"/>
            <a:ext cx="463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3E3E3E"/>
                </a:solidFill>
              </a:rPr>
              <a:t>Tableau</a:t>
            </a:r>
            <a:r>
              <a:rPr sz="3200" spc="-114" dirty="0">
                <a:solidFill>
                  <a:srgbClr val="3E3E3E"/>
                </a:solidFill>
              </a:rPr>
              <a:t> </a:t>
            </a:r>
            <a:r>
              <a:rPr sz="3200" spc="55" dirty="0">
                <a:solidFill>
                  <a:srgbClr val="3E3E3E"/>
                </a:solidFill>
              </a:rPr>
              <a:t>Data</a:t>
            </a:r>
            <a:r>
              <a:rPr sz="3200" spc="-120" dirty="0">
                <a:solidFill>
                  <a:srgbClr val="3E3E3E"/>
                </a:solidFill>
              </a:rPr>
              <a:t> </a:t>
            </a:r>
            <a:r>
              <a:rPr sz="3200" spc="55" dirty="0">
                <a:solidFill>
                  <a:srgbClr val="3E3E3E"/>
                </a:solidFill>
              </a:rPr>
              <a:t>Extracts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7588" y="669061"/>
            <a:ext cx="4572000" cy="5003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97552" y="3925696"/>
            <a:ext cx="6695440" cy="2760345"/>
            <a:chOff x="4797552" y="3925696"/>
            <a:chExt cx="6695440" cy="2760345"/>
          </a:xfrm>
        </p:grpSpPr>
        <p:sp>
          <p:nvSpPr>
            <p:cNvPr id="5" name="object 5"/>
            <p:cNvSpPr/>
            <p:nvPr/>
          </p:nvSpPr>
          <p:spPr>
            <a:xfrm>
              <a:off x="9475470" y="4374641"/>
              <a:ext cx="565785" cy="280035"/>
            </a:xfrm>
            <a:custGeom>
              <a:avLst/>
              <a:gdLst/>
              <a:ahLst/>
              <a:cxnLst/>
              <a:rect l="l" t="t" r="r" b="b"/>
              <a:pathLst>
                <a:path w="565784" h="280035">
                  <a:moveTo>
                    <a:pt x="0" y="279781"/>
                  </a:moveTo>
                  <a:lnTo>
                    <a:pt x="565657" y="0"/>
                  </a:lnTo>
                </a:path>
              </a:pathLst>
            </a:custGeom>
            <a:ln w="28956">
              <a:solidFill>
                <a:srgbClr val="9BB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40873" y="4331207"/>
              <a:ext cx="1451610" cy="86995"/>
            </a:xfrm>
            <a:custGeom>
              <a:avLst/>
              <a:gdLst/>
              <a:ahLst/>
              <a:cxnLst/>
              <a:rect l="l" t="t" r="r" b="b"/>
              <a:pathLst>
                <a:path w="1451609" h="86995">
                  <a:moveTo>
                    <a:pt x="1408176" y="0"/>
                  </a:moveTo>
                  <a:lnTo>
                    <a:pt x="1391263" y="3411"/>
                  </a:lnTo>
                  <a:lnTo>
                    <a:pt x="1377457" y="12715"/>
                  </a:lnTo>
                  <a:lnTo>
                    <a:pt x="1368153" y="26521"/>
                  </a:lnTo>
                  <a:lnTo>
                    <a:pt x="1364742" y="43433"/>
                  </a:lnTo>
                  <a:lnTo>
                    <a:pt x="1368153" y="60346"/>
                  </a:lnTo>
                  <a:lnTo>
                    <a:pt x="1377457" y="74152"/>
                  </a:lnTo>
                  <a:lnTo>
                    <a:pt x="1391263" y="83456"/>
                  </a:lnTo>
                  <a:lnTo>
                    <a:pt x="1408176" y="86867"/>
                  </a:lnTo>
                  <a:lnTo>
                    <a:pt x="1425088" y="83456"/>
                  </a:lnTo>
                  <a:lnTo>
                    <a:pt x="1438894" y="74152"/>
                  </a:lnTo>
                  <a:lnTo>
                    <a:pt x="1448198" y="60346"/>
                  </a:lnTo>
                  <a:lnTo>
                    <a:pt x="1448689" y="57912"/>
                  </a:lnTo>
                  <a:lnTo>
                    <a:pt x="1408176" y="57912"/>
                  </a:lnTo>
                  <a:lnTo>
                    <a:pt x="1408176" y="28955"/>
                  </a:lnTo>
                  <a:lnTo>
                    <a:pt x="1448689" y="28955"/>
                  </a:lnTo>
                  <a:lnTo>
                    <a:pt x="1448198" y="26521"/>
                  </a:lnTo>
                  <a:lnTo>
                    <a:pt x="1438894" y="12715"/>
                  </a:lnTo>
                  <a:lnTo>
                    <a:pt x="1425088" y="3411"/>
                  </a:lnTo>
                  <a:lnTo>
                    <a:pt x="1408176" y="0"/>
                  </a:lnTo>
                  <a:close/>
                </a:path>
                <a:path w="1451609" h="86995">
                  <a:moveTo>
                    <a:pt x="1367662" y="28955"/>
                  </a:moveTo>
                  <a:lnTo>
                    <a:pt x="0" y="28955"/>
                  </a:lnTo>
                  <a:lnTo>
                    <a:pt x="0" y="57912"/>
                  </a:lnTo>
                  <a:lnTo>
                    <a:pt x="1367662" y="57912"/>
                  </a:lnTo>
                  <a:lnTo>
                    <a:pt x="1364742" y="43433"/>
                  </a:lnTo>
                  <a:lnTo>
                    <a:pt x="1367662" y="28955"/>
                  </a:lnTo>
                  <a:close/>
                </a:path>
                <a:path w="1451609" h="86995">
                  <a:moveTo>
                    <a:pt x="1448689" y="28955"/>
                  </a:moveTo>
                  <a:lnTo>
                    <a:pt x="1408176" y="28955"/>
                  </a:lnTo>
                  <a:lnTo>
                    <a:pt x="1408176" y="57912"/>
                  </a:lnTo>
                  <a:lnTo>
                    <a:pt x="1448689" y="57912"/>
                  </a:lnTo>
                  <a:lnTo>
                    <a:pt x="1451609" y="43433"/>
                  </a:lnTo>
                  <a:lnTo>
                    <a:pt x="1448689" y="28955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0686" y="4374641"/>
              <a:ext cx="565785" cy="280035"/>
            </a:xfrm>
            <a:custGeom>
              <a:avLst/>
              <a:gdLst/>
              <a:ahLst/>
              <a:cxnLst/>
              <a:rect l="l" t="t" r="r" b="b"/>
              <a:pathLst>
                <a:path w="565784" h="280035">
                  <a:moveTo>
                    <a:pt x="565658" y="279781"/>
                  </a:moveTo>
                  <a:lnTo>
                    <a:pt x="0" y="0"/>
                  </a:lnTo>
                </a:path>
              </a:pathLst>
            </a:custGeom>
            <a:ln w="28955">
              <a:solidFill>
                <a:srgbClr val="F19B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9076" y="4331207"/>
              <a:ext cx="1451610" cy="86995"/>
            </a:xfrm>
            <a:custGeom>
              <a:avLst/>
              <a:gdLst/>
              <a:ahLst/>
              <a:cxnLst/>
              <a:rect l="l" t="t" r="r" b="b"/>
              <a:pathLst>
                <a:path w="1451610" h="86995">
                  <a:moveTo>
                    <a:pt x="43434" y="0"/>
                  </a:move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3"/>
                  </a:lnTo>
                  <a:lnTo>
                    <a:pt x="3411" y="60346"/>
                  </a:lnTo>
                  <a:lnTo>
                    <a:pt x="12715" y="74152"/>
                  </a:lnTo>
                  <a:lnTo>
                    <a:pt x="26521" y="83456"/>
                  </a:lnTo>
                  <a:lnTo>
                    <a:pt x="43434" y="86867"/>
                  </a:lnTo>
                  <a:lnTo>
                    <a:pt x="60346" y="83456"/>
                  </a:lnTo>
                  <a:lnTo>
                    <a:pt x="74152" y="74152"/>
                  </a:lnTo>
                  <a:lnTo>
                    <a:pt x="83456" y="60346"/>
                  </a:lnTo>
                  <a:lnTo>
                    <a:pt x="83947" y="57912"/>
                  </a:lnTo>
                  <a:lnTo>
                    <a:pt x="43434" y="57912"/>
                  </a:lnTo>
                  <a:lnTo>
                    <a:pt x="43434" y="28955"/>
                  </a:lnTo>
                  <a:lnTo>
                    <a:pt x="83947" y="28955"/>
                  </a:lnTo>
                  <a:lnTo>
                    <a:pt x="83456" y="26521"/>
                  </a:lnTo>
                  <a:lnTo>
                    <a:pt x="74152" y="12715"/>
                  </a:lnTo>
                  <a:lnTo>
                    <a:pt x="60346" y="3411"/>
                  </a:lnTo>
                  <a:lnTo>
                    <a:pt x="43434" y="0"/>
                  </a:lnTo>
                  <a:close/>
                </a:path>
                <a:path w="1451610" h="86995">
                  <a:moveTo>
                    <a:pt x="83947" y="28955"/>
                  </a:moveTo>
                  <a:lnTo>
                    <a:pt x="43434" y="28955"/>
                  </a:lnTo>
                  <a:lnTo>
                    <a:pt x="43434" y="57912"/>
                  </a:lnTo>
                  <a:lnTo>
                    <a:pt x="83947" y="57912"/>
                  </a:lnTo>
                  <a:lnTo>
                    <a:pt x="86868" y="43433"/>
                  </a:lnTo>
                  <a:lnTo>
                    <a:pt x="83947" y="28955"/>
                  </a:lnTo>
                  <a:close/>
                </a:path>
                <a:path w="1451610" h="86995">
                  <a:moveTo>
                    <a:pt x="1451610" y="28955"/>
                  </a:moveTo>
                  <a:lnTo>
                    <a:pt x="83947" y="28955"/>
                  </a:lnTo>
                  <a:lnTo>
                    <a:pt x="86868" y="43433"/>
                  </a:lnTo>
                  <a:lnTo>
                    <a:pt x="83947" y="57912"/>
                  </a:lnTo>
                  <a:lnTo>
                    <a:pt x="1451610" y="57912"/>
                  </a:lnTo>
                  <a:lnTo>
                    <a:pt x="1451610" y="28955"/>
                  </a:lnTo>
                  <a:close/>
                </a:path>
              </a:pathLst>
            </a:custGeom>
            <a:solidFill>
              <a:srgbClr val="F19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19494" y="3940301"/>
              <a:ext cx="3051175" cy="2731135"/>
            </a:xfrm>
            <a:custGeom>
              <a:avLst/>
              <a:gdLst/>
              <a:ahLst/>
              <a:cxnLst/>
              <a:rect l="l" t="t" r="r" b="b"/>
              <a:pathLst>
                <a:path w="3051175" h="2731134">
                  <a:moveTo>
                    <a:pt x="1525524" y="0"/>
                  </a:moveTo>
                  <a:lnTo>
                    <a:pt x="1474145" y="759"/>
                  </a:lnTo>
                  <a:lnTo>
                    <a:pt x="1423191" y="3023"/>
                  </a:lnTo>
                  <a:lnTo>
                    <a:pt x="1372689" y="6767"/>
                  </a:lnTo>
                  <a:lnTo>
                    <a:pt x="1322666" y="11967"/>
                  </a:lnTo>
                  <a:lnTo>
                    <a:pt x="1273149" y="18599"/>
                  </a:lnTo>
                  <a:lnTo>
                    <a:pt x="1224163" y="26640"/>
                  </a:lnTo>
                  <a:lnTo>
                    <a:pt x="1175737" y="36065"/>
                  </a:lnTo>
                  <a:lnTo>
                    <a:pt x="1127895" y="46850"/>
                  </a:lnTo>
                  <a:lnTo>
                    <a:pt x="1080667" y="58972"/>
                  </a:lnTo>
                  <a:lnTo>
                    <a:pt x="1034076" y="72407"/>
                  </a:lnTo>
                  <a:lnTo>
                    <a:pt x="988152" y="87130"/>
                  </a:lnTo>
                  <a:lnTo>
                    <a:pt x="942920" y="103119"/>
                  </a:lnTo>
                  <a:lnTo>
                    <a:pt x="898407" y="120348"/>
                  </a:lnTo>
                  <a:lnTo>
                    <a:pt x="854639" y="138795"/>
                  </a:lnTo>
                  <a:lnTo>
                    <a:pt x="811644" y="158434"/>
                  </a:lnTo>
                  <a:lnTo>
                    <a:pt x="769448" y="179243"/>
                  </a:lnTo>
                  <a:lnTo>
                    <a:pt x="728078" y="201198"/>
                  </a:lnTo>
                  <a:lnTo>
                    <a:pt x="687560" y="224274"/>
                  </a:lnTo>
                  <a:lnTo>
                    <a:pt x="647921" y="248448"/>
                  </a:lnTo>
                  <a:lnTo>
                    <a:pt x="609189" y="273695"/>
                  </a:lnTo>
                  <a:lnTo>
                    <a:pt x="571388" y="299992"/>
                  </a:lnTo>
                  <a:lnTo>
                    <a:pt x="534548" y="327315"/>
                  </a:lnTo>
                  <a:lnTo>
                    <a:pt x="498693" y="355640"/>
                  </a:lnTo>
                  <a:lnTo>
                    <a:pt x="463850" y="384943"/>
                  </a:lnTo>
                  <a:lnTo>
                    <a:pt x="430047" y="415201"/>
                  </a:lnTo>
                  <a:lnTo>
                    <a:pt x="397311" y="446388"/>
                  </a:lnTo>
                  <a:lnTo>
                    <a:pt x="365666" y="478483"/>
                  </a:lnTo>
                  <a:lnTo>
                    <a:pt x="335142" y="511459"/>
                  </a:lnTo>
                  <a:lnTo>
                    <a:pt x="305763" y="545294"/>
                  </a:lnTo>
                  <a:lnTo>
                    <a:pt x="277558" y="579964"/>
                  </a:lnTo>
                  <a:lnTo>
                    <a:pt x="250552" y="615445"/>
                  </a:lnTo>
                  <a:lnTo>
                    <a:pt x="224772" y="651713"/>
                  </a:lnTo>
                  <a:lnTo>
                    <a:pt x="200245" y="688744"/>
                  </a:lnTo>
                  <a:lnTo>
                    <a:pt x="176997" y="726514"/>
                  </a:lnTo>
                  <a:lnTo>
                    <a:pt x="155057" y="764999"/>
                  </a:lnTo>
                  <a:lnTo>
                    <a:pt x="134449" y="804175"/>
                  </a:lnTo>
                  <a:lnTo>
                    <a:pt x="115200" y="844019"/>
                  </a:lnTo>
                  <a:lnTo>
                    <a:pt x="97339" y="884506"/>
                  </a:lnTo>
                  <a:lnTo>
                    <a:pt x="80890" y="925613"/>
                  </a:lnTo>
                  <a:lnTo>
                    <a:pt x="65881" y="967316"/>
                  </a:lnTo>
                  <a:lnTo>
                    <a:pt x="52339" y="1009590"/>
                  </a:lnTo>
                  <a:lnTo>
                    <a:pt x="40290" y="1052413"/>
                  </a:lnTo>
                  <a:lnTo>
                    <a:pt x="29761" y="1095759"/>
                  </a:lnTo>
                  <a:lnTo>
                    <a:pt x="20778" y="1139606"/>
                  </a:lnTo>
                  <a:lnTo>
                    <a:pt x="13369" y="1183928"/>
                  </a:lnTo>
                  <a:lnTo>
                    <a:pt x="7560" y="1228703"/>
                  </a:lnTo>
                  <a:lnTo>
                    <a:pt x="3378" y="1273907"/>
                  </a:lnTo>
                  <a:lnTo>
                    <a:pt x="848" y="1319515"/>
                  </a:lnTo>
                  <a:lnTo>
                    <a:pt x="0" y="1365503"/>
                  </a:lnTo>
                  <a:lnTo>
                    <a:pt x="848" y="1411492"/>
                  </a:lnTo>
                  <a:lnTo>
                    <a:pt x="3378" y="1457100"/>
                  </a:lnTo>
                  <a:lnTo>
                    <a:pt x="7560" y="1502304"/>
                  </a:lnTo>
                  <a:lnTo>
                    <a:pt x="13369" y="1547079"/>
                  </a:lnTo>
                  <a:lnTo>
                    <a:pt x="20778" y="1591401"/>
                  </a:lnTo>
                  <a:lnTo>
                    <a:pt x="29761" y="1635248"/>
                  </a:lnTo>
                  <a:lnTo>
                    <a:pt x="40290" y="1678594"/>
                  </a:lnTo>
                  <a:lnTo>
                    <a:pt x="52339" y="1721417"/>
                  </a:lnTo>
                  <a:lnTo>
                    <a:pt x="65881" y="1763691"/>
                  </a:lnTo>
                  <a:lnTo>
                    <a:pt x="80890" y="1805394"/>
                  </a:lnTo>
                  <a:lnTo>
                    <a:pt x="97339" y="1846501"/>
                  </a:lnTo>
                  <a:lnTo>
                    <a:pt x="115200" y="1886988"/>
                  </a:lnTo>
                  <a:lnTo>
                    <a:pt x="134449" y="1926832"/>
                  </a:lnTo>
                  <a:lnTo>
                    <a:pt x="155057" y="1966008"/>
                  </a:lnTo>
                  <a:lnTo>
                    <a:pt x="176997" y="2004493"/>
                  </a:lnTo>
                  <a:lnTo>
                    <a:pt x="200245" y="2042263"/>
                  </a:lnTo>
                  <a:lnTo>
                    <a:pt x="224772" y="2079294"/>
                  </a:lnTo>
                  <a:lnTo>
                    <a:pt x="250552" y="2115562"/>
                  </a:lnTo>
                  <a:lnTo>
                    <a:pt x="277558" y="2151043"/>
                  </a:lnTo>
                  <a:lnTo>
                    <a:pt x="305763" y="2185713"/>
                  </a:lnTo>
                  <a:lnTo>
                    <a:pt x="335142" y="2219548"/>
                  </a:lnTo>
                  <a:lnTo>
                    <a:pt x="365666" y="2252524"/>
                  </a:lnTo>
                  <a:lnTo>
                    <a:pt x="397311" y="2284619"/>
                  </a:lnTo>
                  <a:lnTo>
                    <a:pt x="430047" y="2315806"/>
                  </a:lnTo>
                  <a:lnTo>
                    <a:pt x="463850" y="2346064"/>
                  </a:lnTo>
                  <a:lnTo>
                    <a:pt x="498693" y="2375367"/>
                  </a:lnTo>
                  <a:lnTo>
                    <a:pt x="534548" y="2403692"/>
                  </a:lnTo>
                  <a:lnTo>
                    <a:pt x="571388" y="2431015"/>
                  </a:lnTo>
                  <a:lnTo>
                    <a:pt x="609189" y="2457312"/>
                  </a:lnTo>
                  <a:lnTo>
                    <a:pt x="647921" y="2482559"/>
                  </a:lnTo>
                  <a:lnTo>
                    <a:pt x="687560" y="2506733"/>
                  </a:lnTo>
                  <a:lnTo>
                    <a:pt x="728078" y="2529809"/>
                  </a:lnTo>
                  <a:lnTo>
                    <a:pt x="769448" y="2551764"/>
                  </a:lnTo>
                  <a:lnTo>
                    <a:pt x="811644" y="2572573"/>
                  </a:lnTo>
                  <a:lnTo>
                    <a:pt x="854639" y="2592212"/>
                  </a:lnTo>
                  <a:lnTo>
                    <a:pt x="898407" y="2610659"/>
                  </a:lnTo>
                  <a:lnTo>
                    <a:pt x="942920" y="2627888"/>
                  </a:lnTo>
                  <a:lnTo>
                    <a:pt x="988152" y="2643877"/>
                  </a:lnTo>
                  <a:lnTo>
                    <a:pt x="1034076" y="2658600"/>
                  </a:lnTo>
                  <a:lnTo>
                    <a:pt x="1080667" y="2672035"/>
                  </a:lnTo>
                  <a:lnTo>
                    <a:pt x="1127895" y="2684157"/>
                  </a:lnTo>
                  <a:lnTo>
                    <a:pt x="1175737" y="2694942"/>
                  </a:lnTo>
                  <a:lnTo>
                    <a:pt x="1224163" y="2704367"/>
                  </a:lnTo>
                  <a:lnTo>
                    <a:pt x="1273149" y="2712408"/>
                  </a:lnTo>
                  <a:lnTo>
                    <a:pt x="1322666" y="2719040"/>
                  </a:lnTo>
                  <a:lnTo>
                    <a:pt x="1372689" y="2724240"/>
                  </a:lnTo>
                  <a:lnTo>
                    <a:pt x="1423191" y="2727984"/>
                  </a:lnTo>
                  <a:lnTo>
                    <a:pt x="1474145" y="2730248"/>
                  </a:lnTo>
                  <a:lnTo>
                    <a:pt x="1525524" y="2731008"/>
                  </a:lnTo>
                  <a:lnTo>
                    <a:pt x="1576902" y="2730248"/>
                  </a:lnTo>
                  <a:lnTo>
                    <a:pt x="1627856" y="2727984"/>
                  </a:lnTo>
                  <a:lnTo>
                    <a:pt x="1678358" y="2724240"/>
                  </a:lnTo>
                  <a:lnTo>
                    <a:pt x="1728381" y="2719040"/>
                  </a:lnTo>
                  <a:lnTo>
                    <a:pt x="1777898" y="2712408"/>
                  </a:lnTo>
                  <a:lnTo>
                    <a:pt x="1826884" y="2704367"/>
                  </a:lnTo>
                  <a:lnTo>
                    <a:pt x="1875310" y="2694942"/>
                  </a:lnTo>
                  <a:lnTo>
                    <a:pt x="1923152" y="2684157"/>
                  </a:lnTo>
                  <a:lnTo>
                    <a:pt x="1970380" y="2672035"/>
                  </a:lnTo>
                  <a:lnTo>
                    <a:pt x="2016971" y="2658600"/>
                  </a:lnTo>
                  <a:lnTo>
                    <a:pt x="2062895" y="2643877"/>
                  </a:lnTo>
                  <a:lnTo>
                    <a:pt x="2108127" y="2627888"/>
                  </a:lnTo>
                  <a:lnTo>
                    <a:pt x="2152640" y="2610659"/>
                  </a:lnTo>
                  <a:lnTo>
                    <a:pt x="2196408" y="2592212"/>
                  </a:lnTo>
                  <a:lnTo>
                    <a:pt x="2239403" y="2572573"/>
                  </a:lnTo>
                  <a:lnTo>
                    <a:pt x="2281599" y="2551764"/>
                  </a:lnTo>
                  <a:lnTo>
                    <a:pt x="2322969" y="2529809"/>
                  </a:lnTo>
                  <a:lnTo>
                    <a:pt x="2363487" y="2506733"/>
                  </a:lnTo>
                  <a:lnTo>
                    <a:pt x="2403126" y="2482559"/>
                  </a:lnTo>
                  <a:lnTo>
                    <a:pt x="2441858" y="2457312"/>
                  </a:lnTo>
                  <a:lnTo>
                    <a:pt x="2479659" y="2431015"/>
                  </a:lnTo>
                  <a:lnTo>
                    <a:pt x="2516499" y="2403692"/>
                  </a:lnTo>
                  <a:lnTo>
                    <a:pt x="2552354" y="2375367"/>
                  </a:lnTo>
                  <a:lnTo>
                    <a:pt x="2587197" y="2346064"/>
                  </a:lnTo>
                  <a:lnTo>
                    <a:pt x="2621000" y="2315806"/>
                  </a:lnTo>
                  <a:lnTo>
                    <a:pt x="2653736" y="2284619"/>
                  </a:lnTo>
                  <a:lnTo>
                    <a:pt x="2685381" y="2252524"/>
                  </a:lnTo>
                  <a:lnTo>
                    <a:pt x="2715905" y="2219548"/>
                  </a:lnTo>
                  <a:lnTo>
                    <a:pt x="2745284" y="2185713"/>
                  </a:lnTo>
                  <a:lnTo>
                    <a:pt x="2773489" y="2151043"/>
                  </a:lnTo>
                  <a:lnTo>
                    <a:pt x="2800495" y="2115562"/>
                  </a:lnTo>
                  <a:lnTo>
                    <a:pt x="2826275" y="2079294"/>
                  </a:lnTo>
                  <a:lnTo>
                    <a:pt x="2850802" y="2042263"/>
                  </a:lnTo>
                  <a:lnTo>
                    <a:pt x="2874050" y="2004493"/>
                  </a:lnTo>
                  <a:lnTo>
                    <a:pt x="2895990" y="1966008"/>
                  </a:lnTo>
                  <a:lnTo>
                    <a:pt x="2916598" y="1926832"/>
                  </a:lnTo>
                  <a:lnTo>
                    <a:pt x="2935847" y="1886988"/>
                  </a:lnTo>
                  <a:lnTo>
                    <a:pt x="2953708" y="1846501"/>
                  </a:lnTo>
                  <a:lnTo>
                    <a:pt x="2970157" y="1805394"/>
                  </a:lnTo>
                  <a:lnTo>
                    <a:pt x="2985166" y="1763691"/>
                  </a:lnTo>
                  <a:lnTo>
                    <a:pt x="2998708" y="1721417"/>
                  </a:lnTo>
                  <a:lnTo>
                    <a:pt x="3010757" y="1678594"/>
                  </a:lnTo>
                  <a:lnTo>
                    <a:pt x="3021286" y="1635248"/>
                  </a:lnTo>
                  <a:lnTo>
                    <a:pt x="3030269" y="1591401"/>
                  </a:lnTo>
                  <a:lnTo>
                    <a:pt x="3037678" y="1547079"/>
                  </a:lnTo>
                  <a:lnTo>
                    <a:pt x="3043487" y="1502304"/>
                  </a:lnTo>
                  <a:lnTo>
                    <a:pt x="3047669" y="1457100"/>
                  </a:lnTo>
                  <a:lnTo>
                    <a:pt x="3050199" y="1411492"/>
                  </a:lnTo>
                  <a:lnTo>
                    <a:pt x="3051048" y="1365503"/>
                  </a:lnTo>
                  <a:lnTo>
                    <a:pt x="3050199" y="1319515"/>
                  </a:lnTo>
                  <a:lnTo>
                    <a:pt x="3047669" y="1273907"/>
                  </a:lnTo>
                  <a:lnTo>
                    <a:pt x="3043487" y="1228703"/>
                  </a:lnTo>
                  <a:lnTo>
                    <a:pt x="3037678" y="1183928"/>
                  </a:lnTo>
                  <a:lnTo>
                    <a:pt x="3030269" y="1139606"/>
                  </a:lnTo>
                  <a:lnTo>
                    <a:pt x="3021286" y="1095759"/>
                  </a:lnTo>
                  <a:lnTo>
                    <a:pt x="3010757" y="1052413"/>
                  </a:lnTo>
                  <a:lnTo>
                    <a:pt x="2998708" y="1009590"/>
                  </a:lnTo>
                  <a:lnTo>
                    <a:pt x="2985166" y="967316"/>
                  </a:lnTo>
                  <a:lnTo>
                    <a:pt x="2970157" y="925613"/>
                  </a:lnTo>
                  <a:lnTo>
                    <a:pt x="2953708" y="884506"/>
                  </a:lnTo>
                  <a:lnTo>
                    <a:pt x="2935847" y="844019"/>
                  </a:lnTo>
                  <a:lnTo>
                    <a:pt x="2916598" y="804175"/>
                  </a:lnTo>
                  <a:lnTo>
                    <a:pt x="2895990" y="764999"/>
                  </a:lnTo>
                  <a:lnTo>
                    <a:pt x="2874050" y="726514"/>
                  </a:lnTo>
                  <a:lnTo>
                    <a:pt x="2850802" y="688744"/>
                  </a:lnTo>
                  <a:lnTo>
                    <a:pt x="2826275" y="651713"/>
                  </a:lnTo>
                  <a:lnTo>
                    <a:pt x="2800495" y="615445"/>
                  </a:lnTo>
                  <a:lnTo>
                    <a:pt x="2773489" y="579964"/>
                  </a:lnTo>
                  <a:lnTo>
                    <a:pt x="2745284" y="545294"/>
                  </a:lnTo>
                  <a:lnTo>
                    <a:pt x="2715905" y="511459"/>
                  </a:lnTo>
                  <a:lnTo>
                    <a:pt x="2685381" y="478483"/>
                  </a:lnTo>
                  <a:lnTo>
                    <a:pt x="2653736" y="446388"/>
                  </a:lnTo>
                  <a:lnTo>
                    <a:pt x="2621000" y="415201"/>
                  </a:lnTo>
                  <a:lnTo>
                    <a:pt x="2587197" y="384943"/>
                  </a:lnTo>
                  <a:lnTo>
                    <a:pt x="2552354" y="355640"/>
                  </a:lnTo>
                  <a:lnTo>
                    <a:pt x="2516499" y="327315"/>
                  </a:lnTo>
                  <a:lnTo>
                    <a:pt x="2479659" y="299992"/>
                  </a:lnTo>
                  <a:lnTo>
                    <a:pt x="2441858" y="273695"/>
                  </a:lnTo>
                  <a:lnTo>
                    <a:pt x="2403126" y="248448"/>
                  </a:lnTo>
                  <a:lnTo>
                    <a:pt x="2363487" y="224274"/>
                  </a:lnTo>
                  <a:lnTo>
                    <a:pt x="2322969" y="201198"/>
                  </a:lnTo>
                  <a:lnTo>
                    <a:pt x="2281599" y="179243"/>
                  </a:lnTo>
                  <a:lnTo>
                    <a:pt x="2239403" y="158434"/>
                  </a:lnTo>
                  <a:lnTo>
                    <a:pt x="2196408" y="138795"/>
                  </a:lnTo>
                  <a:lnTo>
                    <a:pt x="2152640" y="120348"/>
                  </a:lnTo>
                  <a:lnTo>
                    <a:pt x="2108127" y="103119"/>
                  </a:lnTo>
                  <a:lnTo>
                    <a:pt x="2062895" y="87130"/>
                  </a:lnTo>
                  <a:lnTo>
                    <a:pt x="2016971" y="72407"/>
                  </a:lnTo>
                  <a:lnTo>
                    <a:pt x="1970380" y="58972"/>
                  </a:lnTo>
                  <a:lnTo>
                    <a:pt x="1923152" y="46850"/>
                  </a:lnTo>
                  <a:lnTo>
                    <a:pt x="1875310" y="36065"/>
                  </a:lnTo>
                  <a:lnTo>
                    <a:pt x="1826884" y="26640"/>
                  </a:lnTo>
                  <a:lnTo>
                    <a:pt x="1777898" y="18599"/>
                  </a:lnTo>
                  <a:lnTo>
                    <a:pt x="1728381" y="11967"/>
                  </a:lnTo>
                  <a:lnTo>
                    <a:pt x="1678358" y="6767"/>
                  </a:lnTo>
                  <a:lnTo>
                    <a:pt x="1627856" y="3023"/>
                  </a:lnTo>
                  <a:lnTo>
                    <a:pt x="1576902" y="759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9494" y="3940301"/>
              <a:ext cx="3051175" cy="2731135"/>
            </a:xfrm>
            <a:custGeom>
              <a:avLst/>
              <a:gdLst/>
              <a:ahLst/>
              <a:cxnLst/>
              <a:rect l="l" t="t" r="r" b="b"/>
              <a:pathLst>
                <a:path w="3051175" h="2731134">
                  <a:moveTo>
                    <a:pt x="0" y="1365503"/>
                  </a:moveTo>
                  <a:lnTo>
                    <a:pt x="848" y="1319515"/>
                  </a:lnTo>
                  <a:lnTo>
                    <a:pt x="3378" y="1273907"/>
                  </a:lnTo>
                  <a:lnTo>
                    <a:pt x="7560" y="1228703"/>
                  </a:lnTo>
                  <a:lnTo>
                    <a:pt x="13369" y="1183928"/>
                  </a:lnTo>
                  <a:lnTo>
                    <a:pt x="20778" y="1139606"/>
                  </a:lnTo>
                  <a:lnTo>
                    <a:pt x="29761" y="1095759"/>
                  </a:lnTo>
                  <a:lnTo>
                    <a:pt x="40290" y="1052413"/>
                  </a:lnTo>
                  <a:lnTo>
                    <a:pt x="52339" y="1009590"/>
                  </a:lnTo>
                  <a:lnTo>
                    <a:pt x="65881" y="967316"/>
                  </a:lnTo>
                  <a:lnTo>
                    <a:pt x="80890" y="925613"/>
                  </a:lnTo>
                  <a:lnTo>
                    <a:pt x="97339" y="884506"/>
                  </a:lnTo>
                  <a:lnTo>
                    <a:pt x="115200" y="844019"/>
                  </a:lnTo>
                  <a:lnTo>
                    <a:pt x="134449" y="804175"/>
                  </a:lnTo>
                  <a:lnTo>
                    <a:pt x="155057" y="764999"/>
                  </a:lnTo>
                  <a:lnTo>
                    <a:pt x="176997" y="726514"/>
                  </a:lnTo>
                  <a:lnTo>
                    <a:pt x="200245" y="688744"/>
                  </a:lnTo>
                  <a:lnTo>
                    <a:pt x="224772" y="651713"/>
                  </a:lnTo>
                  <a:lnTo>
                    <a:pt x="250552" y="615445"/>
                  </a:lnTo>
                  <a:lnTo>
                    <a:pt x="277558" y="579964"/>
                  </a:lnTo>
                  <a:lnTo>
                    <a:pt x="305763" y="545294"/>
                  </a:lnTo>
                  <a:lnTo>
                    <a:pt x="335142" y="511459"/>
                  </a:lnTo>
                  <a:lnTo>
                    <a:pt x="365666" y="478483"/>
                  </a:lnTo>
                  <a:lnTo>
                    <a:pt x="397311" y="446388"/>
                  </a:lnTo>
                  <a:lnTo>
                    <a:pt x="430047" y="415201"/>
                  </a:lnTo>
                  <a:lnTo>
                    <a:pt x="463850" y="384943"/>
                  </a:lnTo>
                  <a:lnTo>
                    <a:pt x="498693" y="355640"/>
                  </a:lnTo>
                  <a:lnTo>
                    <a:pt x="534548" y="327315"/>
                  </a:lnTo>
                  <a:lnTo>
                    <a:pt x="571388" y="299992"/>
                  </a:lnTo>
                  <a:lnTo>
                    <a:pt x="609189" y="273695"/>
                  </a:lnTo>
                  <a:lnTo>
                    <a:pt x="647921" y="248448"/>
                  </a:lnTo>
                  <a:lnTo>
                    <a:pt x="687560" y="224274"/>
                  </a:lnTo>
                  <a:lnTo>
                    <a:pt x="728078" y="201198"/>
                  </a:lnTo>
                  <a:lnTo>
                    <a:pt x="769448" y="179243"/>
                  </a:lnTo>
                  <a:lnTo>
                    <a:pt x="811644" y="158434"/>
                  </a:lnTo>
                  <a:lnTo>
                    <a:pt x="854639" y="138795"/>
                  </a:lnTo>
                  <a:lnTo>
                    <a:pt x="898407" y="120348"/>
                  </a:lnTo>
                  <a:lnTo>
                    <a:pt x="942920" y="103119"/>
                  </a:lnTo>
                  <a:lnTo>
                    <a:pt x="988152" y="87130"/>
                  </a:lnTo>
                  <a:lnTo>
                    <a:pt x="1034076" y="72407"/>
                  </a:lnTo>
                  <a:lnTo>
                    <a:pt x="1080667" y="58972"/>
                  </a:lnTo>
                  <a:lnTo>
                    <a:pt x="1127895" y="46850"/>
                  </a:lnTo>
                  <a:lnTo>
                    <a:pt x="1175737" y="36065"/>
                  </a:lnTo>
                  <a:lnTo>
                    <a:pt x="1224163" y="26640"/>
                  </a:lnTo>
                  <a:lnTo>
                    <a:pt x="1273149" y="18599"/>
                  </a:lnTo>
                  <a:lnTo>
                    <a:pt x="1322666" y="11967"/>
                  </a:lnTo>
                  <a:lnTo>
                    <a:pt x="1372689" y="6767"/>
                  </a:lnTo>
                  <a:lnTo>
                    <a:pt x="1423191" y="3023"/>
                  </a:lnTo>
                  <a:lnTo>
                    <a:pt x="1474145" y="759"/>
                  </a:lnTo>
                  <a:lnTo>
                    <a:pt x="1525524" y="0"/>
                  </a:lnTo>
                  <a:lnTo>
                    <a:pt x="1576902" y="759"/>
                  </a:lnTo>
                  <a:lnTo>
                    <a:pt x="1627856" y="3023"/>
                  </a:lnTo>
                  <a:lnTo>
                    <a:pt x="1678358" y="6767"/>
                  </a:lnTo>
                  <a:lnTo>
                    <a:pt x="1728381" y="11967"/>
                  </a:lnTo>
                  <a:lnTo>
                    <a:pt x="1777898" y="18599"/>
                  </a:lnTo>
                  <a:lnTo>
                    <a:pt x="1826884" y="26640"/>
                  </a:lnTo>
                  <a:lnTo>
                    <a:pt x="1875310" y="36065"/>
                  </a:lnTo>
                  <a:lnTo>
                    <a:pt x="1923152" y="46850"/>
                  </a:lnTo>
                  <a:lnTo>
                    <a:pt x="1970380" y="58972"/>
                  </a:lnTo>
                  <a:lnTo>
                    <a:pt x="2016971" y="72407"/>
                  </a:lnTo>
                  <a:lnTo>
                    <a:pt x="2062895" y="87130"/>
                  </a:lnTo>
                  <a:lnTo>
                    <a:pt x="2108127" y="103119"/>
                  </a:lnTo>
                  <a:lnTo>
                    <a:pt x="2152640" y="120348"/>
                  </a:lnTo>
                  <a:lnTo>
                    <a:pt x="2196408" y="138795"/>
                  </a:lnTo>
                  <a:lnTo>
                    <a:pt x="2239403" y="158434"/>
                  </a:lnTo>
                  <a:lnTo>
                    <a:pt x="2281599" y="179243"/>
                  </a:lnTo>
                  <a:lnTo>
                    <a:pt x="2322969" y="201198"/>
                  </a:lnTo>
                  <a:lnTo>
                    <a:pt x="2363487" y="224274"/>
                  </a:lnTo>
                  <a:lnTo>
                    <a:pt x="2403126" y="248448"/>
                  </a:lnTo>
                  <a:lnTo>
                    <a:pt x="2441858" y="273695"/>
                  </a:lnTo>
                  <a:lnTo>
                    <a:pt x="2479659" y="299992"/>
                  </a:lnTo>
                  <a:lnTo>
                    <a:pt x="2516499" y="327315"/>
                  </a:lnTo>
                  <a:lnTo>
                    <a:pt x="2552354" y="355640"/>
                  </a:lnTo>
                  <a:lnTo>
                    <a:pt x="2587197" y="384943"/>
                  </a:lnTo>
                  <a:lnTo>
                    <a:pt x="2621000" y="415201"/>
                  </a:lnTo>
                  <a:lnTo>
                    <a:pt x="2653736" y="446388"/>
                  </a:lnTo>
                  <a:lnTo>
                    <a:pt x="2685381" y="478483"/>
                  </a:lnTo>
                  <a:lnTo>
                    <a:pt x="2715905" y="511459"/>
                  </a:lnTo>
                  <a:lnTo>
                    <a:pt x="2745284" y="545294"/>
                  </a:lnTo>
                  <a:lnTo>
                    <a:pt x="2773489" y="579964"/>
                  </a:lnTo>
                  <a:lnTo>
                    <a:pt x="2800495" y="615445"/>
                  </a:lnTo>
                  <a:lnTo>
                    <a:pt x="2826275" y="651713"/>
                  </a:lnTo>
                  <a:lnTo>
                    <a:pt x="2850802" y="688744"/>
                  </a:lnTo>
                  <a:lnTo>
                    <a:pt x="2874050" y="726514"/>
                  </a:lnTo>
                  <a:lnTo>
                    <a:pt x="2895990" y="764999"/>
                  </a:lnTo>
                  <a:lnTo>
                    <a:pt x="2916598" y="804175"/>
                  </a:lnTo>
                  <a:lnTo>
                    <a:pt x="2935847" y="844019"/>
                  </a:lnTo>
                  <a:lnTo>
                    <a:pt x="2953708" y="884506"/>
                  </a:lnTo>
                  <a:lnTo>
                    <a:pt x="2970157" y="925613"/>
                  </a:lnTo>
                  <a:lnTo>
                    <a:pt x="2985166" y="967316"/>
                  </a:lnTo>
                  <a:lnTo>
                    <a:pt x="2998708" y="1009590"/>
                  </a:lnTo>
                  <a:lnTo>
                    <a:pt x="3010757" y="1052413"/>
                  </a:lnTo>
                  <a:lnTo>
                    <a:pt x="3021286" y="1095759"/>
                  </a:lnTo>
                  <a:lnTo>
                    <a:pt x="3030269" y="1139606"/>
                  </a:lnTo>
                  <a:lnTo>
                    <a:pt x="3037678" y="1183928"/>
                  </a:lnTo>
                  <a:lnTo>
                    <a:pt x="3043487" y="1228703"/>
                  </a:lnTo>
                  <a:lnTo>
                    <a:pt x="3047669" y="1273907"/>
                  </a:lnTo>
                  <a:lnTo>
                    <a:pt x="3050199" y="1319515"/>
                  </a:lnTo>
                  <a:lnTo>
                    <a:pt x="3051048" y="1365503"/>
                  </a:lnTo>
                  <a:lnTo>
                    <a:pt x="3050199" y="1411492"/>
                  </a:lnTo>
                  <a:lnTo>
                    <a:pt x="3047669" y="1457100"/>
                  </a:lnTo>
                  <a:lnTo>
                    <a:pt x="3043487" y="1502304"/>
                  </a:lnTo>
                  <a:lnTo>
                    <a:pt x="3037678" y="1547079"/>
                  </a:lnTo>
                  <a:lnTo>
                    <a:pt x="3030269" y="1591401"/>
                  </a:lnTo>
                  <a:lnTo>
                    <a:pt x="3021286" y="1635248"/>
                  </a:lnTo>
                  <a:lnTo>
                    <a:pt x="3010757" y="1678594"/>
                  </a:lnTo>
                  <a:lnTo>
                    <a:pt x="2998708" y="1721417"/>
                  </a:lnTo>
                  <a:lnTo>
                    <a:pt x="2985166" y="1763691"/>
                  </a:lnTo>
                  <a:lnTo>
                    <a:pt x="2970157" y="1805394"/>
                  </a:lnTo>
                  <a:lnTo>
                    <a:pt x="2953708" y="1846501"/>
                  </a:lnTo>
                  <a:lnTo>
                    <a:pt x="2935847" y="1886988"/>
                  </a:lnTo>
                  <a:lnTo>
                    <a:pt x="2916598" y="1926832"/>
                  </a:lnTo>
                  <a:lnTo>
                    <a:pt x="2895990" y="1966008"/>
                  </a:lnTo>
                  <a:lnTo>
                    <a:pt x="2874050" y="2004493"/>
                  </a:lnTo>
                  <a:lnTo>
                    <a:pt x="2850802" y="2042263"/>
                  </a:lnTo>
                  <a:lnTo>
                    <a:pt x="2826275" y="2079294"/>
                  </a:lnTo>
                  <a:lnTo>
                    <a:pt x="2800495" y="2115562"/>
                  </a:lnTo>
                  <a:lnTo>
                    <a:pt x="2773489" y="2151043"/>
                  </a:lnTo>
                  <a:lnTo>
                    <a:pt x="2745284" y="2185713"/>
                  </a:lnTo>
                  <a:lnTo>
                    <a:pt x="2715905" y="2219548"/>
                  </a:lnTo>
                  <a:lnTo>
                    <a:pt x="2685381" y="2252524"/>
                  </a:lnTo>
                  <a:lnTo>
                    <a:pt x="2653736" y="2284619"/>
                  </a:lnTo>
                  <a:lnTo>
                    <a:pt x="2621000" y="2315806"/>
                  </a:lnTo>
                  <a:lnTo>
                    <a:pt x="2587197" y="2346064"/>
                  </a:lnTo>
                  <a:lnTo>
                    <a:pt x="2552354" y="2375367"/>
                  </a:lnTo>
                  <a:lnTo>
                    <a:pt x="2516499" y="2403692"/>
                  </a:lnTo>
                  <a:lnTo>
                    <a:pt x="2479659" y="2431015"/>
                  </a:lnTo>
                  <a:lnTo>
                    <a:pt x="2441858" y="2457312"/>
                  </a:lnTo>
                  <a:lnTo>
                    <a:pt x="2403126" y="2482559"/>
                  </a:lnTo>
                  <a:lnTo>
                    <a:pt x="2363487" y="2506733"/>
                  </a:lnTo>
                  <a:lnTo>
                    <a:pt x="2322969" y="2529809"/>
                  </a:lnTo>
                  <a:lnTo>
                    <a:pt x="2281599" y="2551764"/>
                  </a:lnTo>
                  <a:lnTo>
                    <a:pt x="2239403" y="2572573"/>
                  </a:lnTo>
                  <a:lnTo>
                    <a:pt x="2196408" y="2592212"/>
                  </a:lnTo>
                  <a:lnTo>
                    <a:pt x="2152640" y="2610659"/>
                  </a:lnTo>
                  <a:lnTo>
                    <a:pt x="2108127" y="2627888"/>
                  </a:lnTo>
                  <a:lnTo>
                    <a:pt x="2062895" y="2643877"/>
                  </a:lnTo>
                  <a:lnTo>
                    <a:pt x="2016971" y="2658600"/>
                  </a:lnTo>
                  <a:lnTo>
                    <a:pt x="1970380" y="2672035"/>
                  </a:lnTo>
                  <a:lnTo>
                    <a:pt x="1923152" y="2684157"/>
                  </a:lnTo>
                  <a:lnTo>
                    <a:pt x="1875310" y="2694942"/>
                  </a:lnTo>
                  <a:lnTo>
                    <a:pt x="1826884" y="2704367"/>
                  </a:lnTo>
                  <a:lnTo>
                    <a:pt x="1777898" y="2712408"/>
                  </a:lnTo>
                  <a:lnTo>
                    <a:pt x="1728381" y="2719040"/>
                  </a:lnTo>
                  <a:lnTo>
                    <a:pt x="1678358" y="2724240"/>
                  </a:lnTo>
                  <a:lnTo>
                    <a:pt x="1627856" y="2727984"/>
                  </a:lnTo>
                  <a:lnTo>
                    <a:pt x="1576902" y="2730248"/>
                  </a:lnTo>
                  <a:lnTo>
                    <a:pt x="1525524" y="2731008"/>
                  </a:lnTo>
                  <a:lnTo>
                    <a:pt x="1474145" y="2730248"/>
                  </a:lnTo>
                  <a:lnTo>
                    <a:pt x="1423191" y="2727984"/>
                  </a:lnTo>
                  <a:lnTo>
                    <a:pt x="1372689" y="2724240"/>
                  </a:lnTo>
                  <a:lnTo>
                    <a:pt x="1322666" y="2719040"/>
                  </a:lnTo>
                  <a:lnTo>
                    <a:pt x="1273149" y="2712408"/>
                  </a:lnTo>
                  <a:lnTo>
                    <a:pt x="1224163" y="2704367"/>
                  </a:lnTo>
                  <a:lnTo>
                    <a:pt x="1175737" y="2694942"/>
                  </a:lnTo>
                  <a:lnTo>
                    <a:pt x="1127895" y="2684157"/>
                  </a:lnTo>
                  <a:lnTo>
                    <a:pt x="1080667" y="2672035"/>
                  </a:lnTo>
                  <a:lnTo>
                    <a:pt x="1034076" y="2658600"/>
                  </a:lnTo>
                  <a:lnTo>
                    <a:pt x="988152" y="2643877"/>
                  </a:lnTo>
                  <a:lnTo>
                    <a:pt x="942920" y="2627888"/>
                  </a:lnTo>
                  <a:lnTo>
                    <a:pt x="898407" y="2610659"/>
                  </a:lnTo>
                  <a:lnTo>
                    <a:pt x="854639" y="2592212"/>
                  </a:lnTo>
                  <a:lnTo>
                    <a:pt x="811644" y="2572573"/>
                  </a:lnTo>
                  <a:lnTo>
                    <a:pt x="769448" y="2551764"/>
                  </a:lnTo>
                  <a:lnTo>
                    <a:pt x="728078" y="2529809"/>
                  </a:lnTo>
                  <a:lnTo>
                    <a:pt x="687560" y="2506733"/>
                  </a:lnTo>
                  <a:lnTo>
                    <a:pt x="647921" y="2482559"/>
                  </a:lnTo>
                  <a:lnTo>
                    <a:pt x="609189" y="2457312"/>
                  </a:lnTo>
                  <a:lnTo>
                    <a:pt x="571388" y="2431015"/>
                  </a:lnTo>
                  <a:lnTo>
                    <a:pt x="534548" y="2403692"/>
                  </a:lnTo>
                  <a:lnTo>
                    <a:pt x="498693" y="2375367"/>
                  </a:lnTo>
                  <a:lnTo>
                    <a:pt x="463850" y="2346064"/>
                  </a:lnTo>
                  <a:lnTo>
                    <a:pt x="430047" y="2315806"/>
                  </a:lnTo>
                  <a:lnTo>
                    <a:pt x="397311" y="2284619"/>
                  </a:lnTo>
                  <a:lnTo>
                    <a:pt x="365666" y="2252524"/>
                  </a:lnTo>
                  <a:lnTo>
                    <a:pt x="335142" y="2219548"/>
                  </a:lnTo>
                  <a:lnTo>
                    <a:pt x="305763" y="2185713"/>
                  </a:lnTo>
                  <a:lnTo>
                    <a:pt x="277558" y="2151043"/>
                  </a:lnTo>
                  <a:lnTo>
                    <a:pt x="250552" y="2115562"/>
                  </a:lnTo>
                  <a:lnTo>
                    <a:pt x="224772" y="2079294"/>
                  </a:lnTo>
                  <a:lnTo>
                    <a:pt x="200245" y="2042263"/>
                  </a:lnTo>
                  <a:lnTo>
                    <a:pt x="176997" y="2004493"/>
                  </a:lnTo>
                  <a:lnTo>
                    <a:pt x="155057" y="1966008"/>
                  </a:lnTo>
                  <a:lnTo>
                    <a:pt x="134449" y="1926832"/>
                  </a:lnTo>
                  <a:lnTo>
                    <a:pt x="115200" y="1886988"/>
                  </a:lnTo>
                  <a:lnTo>
                    <a:pt x="97339" y="1846501"/>
                  </a:lnTo>
                  <a:lnTo>
                    <a:pt x="80890" y="1805394"/>
                  </a:lnTo>
                  <a:lnTo>
                    <a:pt x="65881" y="1763691"/>
                  </a:lnTo>
                  <a:lnTo>
                    <a:pt x="52339" y="1721417"/>
                  </a:lnTo>
                  <a:lnTo>
                    <a:pt x="40290" y="1678594"/>
                  </a:lnTo>
                  <a:lnTo>
                    <a:pt x="29761" y="1635248"/>
                  </a:lnTo>
                  <a:lnTo>
                    <a:pt x="20778" y="1591401"/>
                  </a:lnTo>
                  <a:lnTo>
                    <a:pt x="13369" y="1547079"/>
                  </a:lnTo>
                  <a:lnTo>
                    <a:pt x="7560" y="1502304"/>
                  </a:lnTo>
                  <a:lnTo>
                    <a:pt x="3378" y="1457100"/>
                  </a:lnTo>
                  <a:lnTo>
                    <a:pt x="848" y="1411492"/>
                  </a:lnTo>
                  <a:lnTo>
                    <a:pt x="0" y="136550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73946" y="5990081"/>
              <a:ext cx="565785" cy="280035"/>
            </a:xfrm>
            <a:custGeom>
              <a:avLst/>
              <a:gdLst/>
              <a:ahLst/>
              <a:cxnLst/>
              <a:rect l="l" t="t" r="r" b="b"/>
              <a:pathLst>
                <a:path w="565784" h="280035">
                  <a:moveTo>
                    <a:pt x="0" y="0"/>
                  </a:moveTo>
                  <a:lnTo>
                    <a:pt x="565657" y="279781"/>
                  </a:lnTo>
                </a:path>
              </a:pathLst>
            </a:custGeom>
            <a:ln w="28955">
              <a:solidFill>
                <a:srgbClr val="D143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9350" y="6227063"/>
              <a:ext cx="1451610" cy="86995"/>
            </a:xfrm>
            <a:custGeom>
              <a:avLst/>
              <a:gdLst/>
              <a:ahLst/>
              <a:cxnLst/>
              <a:rect l="l" t="t" r="r" b="b"/>
              <a:pathLst>
                <a:path w="1451609" h="86995">
                  <a:moveTo>
                    <a:pt x="1408176" y="0"/>
                  </a:moveTo>
                  <a:lnTo>
                    <a:pt x="1391263" y="3411"/>
                  </a:lnTo>
                  <a:lnTo>
                    <a:pt x="1377457" y="12715"/>
                  </a:lnTo>
                  <a:lnTo>
                    <a:pt x="1368153" y="26521"/>
                  </a:lnTo>
                  <a:lnTo>
                    <a:pt x="1364742" y="43434"/>
                  </a:lnTo>
                  <a:lnTo>
                    <a:pt x="1368153" y="60346"/>
                  </a:lnTo>
                  <a:lnTo>
                    <a:pt x="1377457" y="74152"/>
                  </a:lnTo>
                  <a:lnTo>
                    <a:pt x="1391263" y="83456"/>
                  </a:lnTo>
                  <a:lnTo>
                    <a:pt x="1408176" y="86868"/>
                  </a:lnTo>
                  <a:lnTo>
                    <a:pt x="1425088" y="83456"/>
                  </a:lnTo>
                  <a:lnTo>
                    <a:pt x="1438894" y="74152"/>
                  </a:lnTo>
                  <a:lnTo>
                    <a:pt x="1448198" y="60346"/>
                  </a:lnTo>
                  <a:lnTo>
                    <a:pt x="1448689" y="57912"/>
                  </a:lnTo>
                  <a:lnTo>
                    <a:pt x="1408176" y="57912"/>
                  </a:lnTo>
                  <a:lnTo>
                    <a:pt x="1408176" y="28956"/>
                  </a:lnTo>
                  <a:lnTo>
                    <a:pt x="1448689" y="28956"/>
                  </a:lnTo>
                  <a:lnTo>
                    <a:pt x="1448198" y="26521"/>
                  </a:lnTo>
                  <a:lnTo>
                    <a:pt x="1438894" y="12715"/>
                  </a:lnTo>
                  <a:lnTo>
                    <a:pt x="1425088" y="3411"/>
                  </a:lnTo>
                  <a:lnTo>
                    <a:pt x="1408176" y="0"/>
                  </a:lnTo>
                  <a:close/>
                </a:path>
                <a:path w="1451609" h="86995">
                  <a:moveTo>
                    <a:pt x="1367662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1367662" y="57912"/>
                  </a:lnTo>
                  <a:lnTo>
                    <a:pt x="1364742" y="43434"/>
                  </a:lnTo>
                  <a:lnTo>
                    <a:pt x="1367662" y="28956"/>
                  </a:lnTo>
                  <a:close/>
                </a:path>
                <a:path w="1451609" h="86995">
                  <a:moveTo>
                    <a:pt x="1448689" y="28956"/>
                  </a:moveTo>
                  <a:lnTo>
                    <a:pt x="1408176" y="28956"/>
                  </a:lnTo>
                  <a:lnTo>
                    <a:pt x="1408176" y="57912"/>
                  </a:lnTo>
                  <a:lnTo>
                    <a:pt x="1448689" y="57912"/>
                  </a:lnTo>
                  <a:lnTo>
                    <a:pt x="1451609" y="43434"/>
                  </a:lnTo>
                  <a:lnTo>
                    <a:pt x="1448689" y="28956"/>
                  </a:lnTo>
                  <a:close/>
                </a:path>
              </a:pathLst>
            </a:custGeom>
            <a:solidFill>
              <a:srgbClr val="D143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9162" y="5990081"/>
              <a:ext cx="565785" cy="280035"/>
            </a:xfrm>
            <a:custGeom>
              <a:avLst/>
              <a:gdLst/>
              <a:ahLst/>
              <a:cxnLst/>
              <a:rect l="l" t="t" r="r" b="b"/>
              <a:pathLst>
                <a:path w="565784" h="280035">
                  <a:moveTo>
                    <a:pt x="565658" y="0"/>
                  </a:moveTo>
                  <a:lnTo>
                    <a:pt x="0" y="279781"/>
                  </a:lnTo>
                </a:path>
              </a:pathLst>
            </a:custGeom>
            <a:ln w="28956">
              <a:solidFill>
                <a:srgbClr val="4453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97552" y="6227063"/>
              <a:ext cx="1451610" cy="86995"/>
            </a:xfrm>
            <a:custGeom>
              <a:avLst/>
              <a:gdLst/>
              <a:ahLst/>
              <a:cxnLst/>
              <a:rect l="l" t="t" r="r" b="b"/>
              <a:pathLst>
                <a:path w="1451610" h="86995">
                  <a:moveTo>
                    <a:pt x="43434" y="0"/>
                  </a:moveTo>
                  <a:lnTo>
                    <a:pt x="26521" y="3411"/>
                  </a:lnTo>
                  <a:lnTo>
                    <a:pt x="12715" y="12715"/>
                  </a:lnTo>
                  <a:lnTo>
                    <a:pt x="3411" y="26521"/>
                  </a:lnTo>
                  <a:lnTo>
                    <a:pt x="0" y="43434"/>
                  </a:lnTo>
                  <a:lnTo>
                    <a:pt x="3411" y="60346"/>
                  </a:lnTo>
                  <a:lnTo>
                    <a:pt x="12715" y="74152"/>
                  </a:lnTo>
                  <a:lnTo>
                    <a:pt x="26521" y="83456"/>
                  </a:lnTo>
                  <a:lnTo>
                    <a:pt x="43434" y="86868"/>
                  </a:lnTo>
                  <a:lnTo>
                    <a:pt x="60346" y="83456"/>
                  </a:lnTo>
                  <a:lnTo>
                    <a:pt x="74152" y="74152"/>
                  </a:lnTo>
                  <a:lnTo>
                    <a:pt x="83456" y="60346"/>
                  </a:lnTo>
                  <a:lnTo>
                    <a:pt x="83947" y="57912"/>
                  </a:lnTo>
                  <a:lnTo>
                    <a:pt x="43434" y="57912"/>
                  </a:lnTo>
                  <a:lnTo>
                    <a:pt x="43434" y="28956"/>
                  </a:lnTo>
                  <a:lnTo>
                    <a:pt x="83947" y="28956"/>
                  </a:lnTo>
                  <a:lnTo>
                    <a:pt x="83456" y="26521"/>
                  </a:lnTo>
                  <a:lnTo>
                    <a:pt x="74152" y="12715"/>
                  </a:lnTo>
                  <a:lnTo>
                    <a:pt x="60346" y="3411"/>
                  </a:lnTo>
                  <a:lnTo>
                    <a:pt x="43434" y="0"/>
                  </a:lnTo>
                  <a:close/>
                </a:path>
                <a:path w="1451610" h="86995">
                  <a:moveTo>
                    <a:pt x="83947" y="28956"/>
                  </a:moveTo>
                  <a:lnTo>
                    <a:pt x="43434" y="28956"/>
                  </a:lnTo>
                  <a:lnTo>
                    <a:pt x="43434" y="57912"/>
                  </a:lnTo>
                  <a:lnTo>
                    <a:pt x="83947" y="57912"/>
                  </a:lnTo>
                  <a:lnTo>
                    <a:pt x="86868" y="43434"/>
                  </a:lnTo>
                  <a:lnTo>
                    <a:pt x="83947" y="28956"/>
                  </a:lnTo>
                  <a:close/>
                </a:path>
                <a:path w="1451610" h="86995">
                  <a:moveTo>
                    <a:pt x="1451610" y="28956"/>
                  </a:moveTo>
                  <a:lnTo>
                    <a:pt x="83947" y="28956"/>
                  </a:lnTo>
                  <a:lnTo>
                    <a:pt x="86868" y="43434"/>
                  </a:lnTo>
                  <a:lnTo>
                    <a:pt x="83947" y="57912"/>
                  </a:lnTo>
                  <a:lnTo>
                    <a:pt x="1451610" y="57912"/>
                  </a:lnTo>
                  <a:lnTo>
                    <a:pt x="1451610" y="28956"/>
                  </a:lnTo>
                  <a:close/>
                </a:path>
              </a:pathLst>
            </a:custGeom>
            <a:solidFill>
              <a:srgbClr val="445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51701" y="4445635"/>
            <a:ext cx="284162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Tableau 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includes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functionalities </a:t>
            </a:r>
            <a:r>
              <a:rPr sz="2200" spc="1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extracts </a:t>
            </a:r>
            <a:r>
              <a:rPr sz="22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compact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Arial"/>
                <a:cs typeface="Arial"/>
              </a:rPr>
              <a:t>offer 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lightning-fast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performance: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4042" y="3906139"/>
            <a:ext cx="27920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Custom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filters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limit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scope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included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extract.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98528" y="3916756"/>
            <a:ext cx="3041650" cy="136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Custom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aggregations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minimize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amount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loaded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extract.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4042" y="5775452"/>
            <a:ext cx="300164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Extract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refreshes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executed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through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schedule 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(with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Server).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8528" y="5775452"/>
            <a:ext cx="279654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Extracts can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also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published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Server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sharing.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3844" y="1715036"/>
            <a:ext cx="11452860" cy="94106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“extracted”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file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called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extract;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transforms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Tableau-friendly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format,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improving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query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efficiency.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90871" y="4267200"/>
            <a:ext cx="6924040" cy="2109470"/>
            <a:chOff x="4690871" y="4267200"/>
            <a:chExt cx="6924040" cy="210947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0871" y="4267200"/>
              <a:ext cx="216407" cy="2164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9451" y="6161532"/>
              <a:ext cx="216408" cy="2148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81231" y="4283964"/>
              <a:ext cx="214884" cy="2164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7995" y="6161532"/>
              <a:ext cx="216407" cy="214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9400" y="4345940"/>
            <a:ext cx="553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>
                <a:solidFill>
                  <a:schemeClr val="tx2">
                    <a:lumMod val="75000"/>
                  </a:schemeClr>
                </a:solidFill>
              </a:rPr>
              <a:t>Demo—Creating</a:t>
            </a:r>
            <a:r>
              <a:rPr spc="-8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1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spc="-10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spc="-10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20" dirty="0">
                <a:solidFill>
                  <a:schemeClr val="tx2">
                    <a:lumMod val="75000"/>
                  </a:schemeClr>
                </a:solidFill>
              </a:rPr>
              <a:t>Extract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2949B9-7BEB-E384-0593-ECBECD136F1A}"/>
              </a:ext>
            </a:extLst>
          </p:cNvPr>
          <p:cNvSpPr txBox="1"/>
          <p:nvPr/>
        </p:nvSpPr>
        <p:spPr>
          <a:xfrm>
            <a:off x="6146800" y="3640976"/>
            <a:ext cx="3962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tx2">
                    <a:lumMod val="75000"/>
                  </a:schemeClr>
                </a:solidFill>
              </a:rPr>
              <a:t>QUIZ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823" y="1335989"/>
            <a:ext cx="8346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latin typeface="Arial"/>
                <a:cs typeface="Arial"/>
              </a:rPr>
              <a:t>When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should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you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use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Blend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instead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Join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combine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/>
              <a:t>Q</a:t>
            </a:r>
            <a:r>
              <a:rPr sz="2400" spc="40" dirty="0"/>
              <a:t>U</a:t>
            </a:r>
            <a:r>
              <a:rPr sz="2400" spc="-185" dirty="0"/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2881375"/>
            <a:ext cx="7062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within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sources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are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at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different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levels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detail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707129"/>
            <a:ext cx="4739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You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are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working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with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large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sets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4514215"/>
            <a:ext cx="9864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You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need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combine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from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sources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that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don’t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support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cross-table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joins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682" y="5339334"/>
            <a:ext cx="2044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latin typeface="Arial"/>
                <a:cs typeface="Arial"/>
              </a:rPr>
              <a:t>All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5" y="8794747"/>
            <a:ext cx="15801410" cy="2645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6789419"/>
            <a:ext cx="16256635" cy="2354580"/>
            <a:chOff x="0" y="6789419"/>
            <a:chExt cx="16256635" cy="23545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789419"/>
              <a:ext cx="16256508" cy="235457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" y="7371587"/>
              <a:ext cx="14514194" cy="0"/>
            </a:xfrm>
            <a:custGeom>
              <a:avLst/>
              <a:gdLst/>
              <a:ahLst/>
              <a:cxnLst/>
              <a:rect l="l" t="t" r="r" b="b"/>
              <a:pathLst>
                <a:path w="14514194">
                  <a:moveTo>
                    <a:pt x="0" y="0"/>
                  </a:moveTo>
                  <a:lnTo>
                    <a:pt x="14514194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001" y="7372349"/>
              <a:ext cx="15462250" cy="0"/>
            </a:xfrm>
            <a:custGeom>
              <a:avLst/>
              <a:gdLst/>
              <a:ahLst/>
              <a:cxnLst/>
              <a:rect l="l" t="t" r="r" b="b"/>
              <a:pathLst>
                <a:path w="15462250">
                  <a:moveTo>
                    <a:pt x="0" y="0"/>
                  </a:moveTo>
                  <a:lnTo>
                    <a:pt x="15462250" y="0"/>
                  </a:lnTo>
                </a:path>
              </a:pathLst>
            </a:custGeom>
            <a:ln w="28956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8248" y="6862698"/>
            <a:ext cx="1430337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579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correct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answer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	</a:t>
            </a:r>
            <a:r>
              <a:rPr sz="2200" b="1" spc="-30" dirty="0">
                <a:solidFill>
                  <a:srgbClr val="3B9F37"/>
                </a:solidFill>
                <a:latin typeface="Tahoma"/>
                <a:cs typeface="Tahoma"/>
              </a:rPr>
              <a:t>d.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ts val="2590"/>
              </a:lnSpc>
              <a:spcBef>
                <a:spcPts val="2039"/>
              </a:spcBef>
            </a:pP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situations,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consider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Blend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instead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Join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combine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400" spc="-6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databases.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1823" y="1335989"/>
            <a:ext cx="8346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latin typeface="Arial"/>
                <a:cs typeface="Arial"/>
              </a:rPr>
              <a:t>When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should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you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use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Blend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instead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Join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combine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/>
              <a:t>Q</a:t>
            </a:r>
            <a:r>
              <a:rPr sz="2400" spc="40" dirty="0"/>
              <a:t>U</a:t>
            </a:r>
            <a:r>
              <a:rPr sz="2400" spc="-185" dirty="0"/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514215"/>
            <a:ext cx="9864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You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need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combine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50" dirty="0">
                <a:latin typeface="Arial"/>
                <a:cs typeface="Arial"/>
              </a:rPr>
              <a:t>from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sources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that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don’t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support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cross-table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joins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3707129"/>
            <a:ext cx="4739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You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are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working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with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large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sets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2881375"/>
            <a:ext cx="7062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within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sources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are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at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different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levels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detail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682" y="5339334"/>
            <a:ext cx="2044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latin typeface="Arial"/>
                <a:cs typeface="Arial"/>
              </a:rPr>
              <a:t>All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above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823" y="1335989"/>
            <a:ext cx="10122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0921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Tableau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200" spc="90" dirty="0">
                <a:latin typeface="Arial"/>
                <a:cs typeface="Arial"/>
              </a:rPr>
              <a:t>function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separates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string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field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into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multiple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string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fields.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/>
              <a:t>Q</a:t>
            </a:r>
            <a:r>
              <a:rPr sz="2400" spc="40" dirty="0"/>
              <a:t>U</a:t>
            </a:r>
            <a:r>
              <a:rPr sz="2400" spc="-185" dirty="0"/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2881375"/>
            <a:ext cx="808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latin typeface="Arial"/>
                <a:cs typeface="Arial"/>
              </a:rPr>
              <a:t>U</a:t>
            </a:r>
            <a:r>
              <a:rPr sz="2200" spc="45" dirty="0">
                <a:latin typeface="Arial"/>
                <a:cs typeface="Arial"/>
              </a:rPr>
              <a:t>n</a:t>
            </a:r>
            <a:r>
              <a:rPr sz="2200" spc="95" dirty="0"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707129"/>
            <a:ext cx="511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latin typeface="Arial"/>
                <a:cs typeface="Arial"/>
              </a:rPr>
              <a:t>J</a:t>
            </a:r>
            <a:r>
              <a:rPr sz="2200" spc="-220" dirty="0">
                <a:latin typeface="Arial"/>
                <a:cs typeface="Arial"/>
              </a:rPr>
              <a:t>o</a:t>
            </a:r>
            <a:r>
              <a:rPr sz="2200" spc="95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4514215"/>
            <a:ext cx="587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S</a:t>
            </a:r>
            <a:r>
              <a:rPr sz="2200" spc="-75" dirty="0">
                <a:latin typeface="Arial"/>
                <a:cs typeface="Arial"/>
              </a:rPr>
              <a:t>p</a:t>
            </a:r>
            <a:r>
              <a:rPr sz="2200" spc="65" dirty="0">
                <a:latin typeface="Arial"/>
                <a:cs typeface="Arial"/>
              </a:rPr>
              <a:t>l</a:t>
            </a:r>
            <a:r>
              <a:rPr sz="2200" spc="55" dirty="0">
                <a:latin typeface="Arial"/>
                <a:cs typeface="Arial"/>
              </a:rPr>
              <a:t>i</a:t>
            </a:r>
            <a:r>
              <a:rPr sz="2200" spc="16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682" y="5339334"/>
            <a:ext cx="2141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Interpreter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5" y="8794747"/>
            <a:ext cx="15801410" cy="2645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6789419"/>
            <a:ext cx="16256635" cy="2354580"/>
            <a:chOff x="0" y="6789419"/>
            <a:chExt cx="16256635" cy="23545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789419"/>
              <a:ext cx="16256508" cy="235457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" y="7371587"/>
              <a:ext cx="14514194" cy="0"/>
            </a:xfrm>
            <a:custGeom>
              <a:avLst/>
              <a:gdLst/>
              <a:ahLst/>
              <a:cxnLst/>
              <a:rect l="l" t="t" r="r" b="b"/>
              <a:pathLst>
                <a:path w="14514194">
                  <a:moveTo>
                    <a:pt x="0" y="0"/>
                  </a:moveTo>
                  <a:lnTo>
                    <a:pt x="14514194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001" y="7372349"/>
              <a:ext cx="15462250" cy="0"/>
            </a:xfrm>
            <a:custGeom>
              <a:avLst/>
              <a:gdLst/>
              <a:ahLst/>
              <a:cxnLst/>
              <a:rect l="l" t="t" r="r" b="b"/>
              <a:pathLst>
                <a:path w="15462250">
                  <a:moveTo>
                    <a:pt x="0" y="0"/>
                  </a:moveTo>
                  <a:lnTo>
                    <a:pt x="15462250" y="0"/>
                  </a:lnTo>
                </a:path>
              </a:pathLst>
            </a:custGeom>
            <a:ln w="28956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8248" y="6862698"/>
            <a:ext cx="10808970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579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correct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answer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	</a:t>
            </a:r>
            <a:r>
              <a:rPr sz="2200" b="1" spc="-55" dirty="0">
                <a:solidFill>
                  <a:srgbClr val="3B9F37"/>
                </a:solidFill>
                <a:latin typeface="Tahoma"/>
                <a:cs typeface="Tahoma"/>
              </a:rPr>
              <a:t>c.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Split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separate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field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Arial"/>
                <a:cs typeface="Arial"/>
              </a:rPr>
              <a:t>multiple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string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fields.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1823" y="1335989"/>
            <a:ext cx="101225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0921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Tableau</a:t>
            </a:r>
            <a:r>
              <a:rPr sz="22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200" spc="90" dirty="0">
                <a:latin typeface="Arial"/>
                <a:cs typeface="Arial"/>
              </a:rPr>
              <a:t>function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separates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string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field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into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multiple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string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fields.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/>
              <a:t>Q</a:t>
            </a:r>
            <a:r>
              <a:rPr sz="2400" spc="40" dirty="0"/>
              <a:t>U</a:t>
            </a:r>
            <a:r>
              <a:rPr sz="2400" spc="-185" dirty="0"/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2881375"/>
            <a:ext cx="8089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latin typeface="Arial"/>
                <a:cs typeface="Arial"/>
              </a:rPr>
              <a:t>U</a:t>
            </a:r>
            <a:r>
              <a:rPr sz="2200" spc="45" dirty="0">
                <a:latin typeface="Arial"/>
                <a:cs typeface="Arial"/>
              </a:rPr>
              <a:t>n</a:t>
            </a:r>
            <a:r>
              <a:rPr sz="2200" spc="95" dirty="0">
                <a:latin typeface="Arial"/>
                <a:cs typeface="Arial"/>
              </a:rPr>
              <a:t>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3707129"/>
            <a:ext cx="511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latin typeface="Arial"/>
                <a:cs typeface="Arial"/>
              </a:rPr>
              <a:t>J</a:t>
            </a:r>
            <a:r>
              <a:rPr sz="2200" spc="-220" dirty="0">
                <a:latin typeface="Arial"/>
                <a:cs typeface="Arial"/>
              </a:rPr>
              <a:t>o</a:t>
            </a:r>
            <a:r>
              <a:rPr sz="2200" spc="95" dirty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4514215"/>
            <a:ext cx="587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S</a:t>
            </a:r>
            <a:r>
              <a:rPr sz="2200" spc="-75" dirty="0">
                <a:latin typeface="Arial"/>
                <a:cs typeface="Arial"/>
              </a:rPr>
              <a:t>p</a:t>
            </a:r>
            <a:r>
              <a:rPr sz="2200" spc="65" dirty="0">
                <a:latin typeface="Arial"/>
                <a:cs typeface="Arial"/>
              </a:rPr>
              <a:t>l</a:t>
            </a:r>
            <a:r>
              <a:rPr sz="2200" spc="55" dirty="0">
                <a:latin typeface="Arial"/>
                <a:cs typeface="Arial"/>
              </a:rPr>
              <a:t>i</a:t>
            </a:r>
            <a:r>
              <a:rPr sz="2200" spc="16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682" y="5339334"/>
            <a:ext cx="2141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Interpreter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823" y="1185417"/>
            <a:ext cx="1280414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>
              <a:lnSpc>
                <a:spcPts val="2380"/>
              </a:lnSpc>
              <a:spcBef>
                <a:spcPts val="390"/>
              </a:spcBef>
              <a:tabLst>
                <a:tab pos="7947659" algn="l"/>
              </a:tabLst>
            </a:pPr>
            <a:r>
              <a:rPr sz="2200" spc="30" dirty="0">
                <a:latin typeface="Arial"/>
                <a:cs typeface="Arial"/>
              </a:rPr>
              <a:t>Technology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for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database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connections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that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will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look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at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all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queries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your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dashboard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and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find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ways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consolidate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120" dirty="0">
                <a:latin typeface="Arial"/>
                <a:cs typeface="Arial"/>
              </a:rPr>
              <a:t>them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into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fewer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queries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called</a:t>
            </a:r>
            <a:r>
              <a:rPr sz="2200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200" spc="-3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/>
              <a:t>Q</a:t>
            </a:r>
            <a:r>
              <a:rPr sz="2400" spc="40" dirty="0"/>
              <a:t>U</a:t>
            </a:r>
            <a:r>
              <a:rPr sz="2400" spc="-185" dirty="0"/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2881375"/>
            <a:ext cx="1708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latin typeface="Arial"/>
                <a:cs typeface="Arial"/>
              </a:rPr>
              <a:t>Query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fusion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707129"/>
            <a:ext cx="2611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latin typeface="Arial"/>
                <a:cs typeface="Arial"/>
              </a:rPr>
              <a:t>Parallel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aggregation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4514215"/>
            <a:ext cx="3366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Engine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Vectorization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682" y="5339334"/>
            <a:ext cx="2533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latin typeface="Arial"/>
                <a:cs typeface="Arial"/>
              </a:rPr>
              <a:t>Query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optimization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5" y="8794747"/>
            <a:ext cx="15801410" cy="2645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6789419"/>
            <a:ext cx="16256635" cy="2354580"/>
            <a:chOff x="0" y="6789419"/>
            <a:chExt cx="16256635" cy="23545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789419"/>
              <a:ext cx="16256508" cy="235457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" y="7371587"/>
              <a:ext cx="14514194" cy="0"/>
            </a:xfrm>
            <a:custGeom>
              <a:avLst/>
              <a:gdLst/>
              <a:ahLst/>
              <a:cxnLst/>
              <a:rect l="l" t="t" r="r" b="b"/>
              <a:pathLst>
                <a:path w="14514194">
                  <a:moveTo>
                    <a:pt x="0" y="0"/>
                  </a:moveTo>
                  <a:lnTo>
                    <a:pt x="14514194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001" y="7372349"/>
              <a:ext cx="15462250" cy="0"/>
            </a:xfrm>
            <a:custGeom>
              <a:avLst/>
              <a:gdLst/>
              <a:ahLst/>
              <a:cxnLst/>
              <a:rect l="l" t="t" r="r" b="b"/>
              <a:pathLst>
                <a:path w="15462250">
                  <a:moveTo>
                    <a:pt x="0" y="0"/>
                  </a:moveTo>
                  <a:lnTo>
                    <a:pt x="15462250" y="0"/>
                  </a:lnTo>
                </a:path>
              </a:pathLst>
            </a:custGeom>
            <a:ln w="28956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8248" y="6862698"/>
            <a:ext cx="15153005" cy="1273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579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correct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answer</a:t>
            </a:r>
            <a:r>
              <a:rPr sz="22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	</a:t>
            </a:r>
            <a:r>
              <a:rPr sz="2200" b="1" spc="-30" dirty="0">
                <a:solidFill>
                  <a:srgbClr val="3B9F37"/>
                </a:solidFill>
                <a:latin typeface="Tahoma"/>
                <a:cs typeface="Tahoma"/>
              </a:rPr>
              <a:t>a.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ts val="2590"/>
              </a:lnSpc>
              <a:spcBef>
                <a:spcPts val="2039"/>
              </a:spcBef>
            </a:pP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Query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fusion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examines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queries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dashboard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consolidates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reduce </a:t>
            </a:r>
            <a:r>
              <a:rPr sz="2400" spc="-6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Arial"/>
                <a:cs typeface="Arial"/>
              </a:rPr>
              <a:t>number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queries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hitting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your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processors.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1823" y="1185417"/>
            <a:ext cx="1280414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>
              <a:lnSpc>
                <a:spcPts val="2380"/>
              </a:lnSpc>
              <a:spcBef>
                <a:spcPts val="390"/>
              </a:spcBef>
              <a:tabLst>
                <a:tab pos="7947659" algn="l"/>
              </a:tabLst>
            </a:pPr>
            <a:r>
              <a:rPr sz="2200" spc="30" dirty="0">
                <a:latin typeface="Arial"/>
                <a:cs typeface="Arial"/>
              </a:rPr>
              <a:t>Technology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for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database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connections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that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will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look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at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0" dirty="0">
                <a:latin typeface="Arial"/>
                <a:cs typeface="Arial"/>
              </a:rPr>
              <a:t>all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14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queries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your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dashboard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and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05" dirty="0">
                <a:latin typeface="Arial"/>
                <a:cs typeface="Arial"/>
              </a:rPr>
              <a:t>find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ways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consolidate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120" dirty="0">
                <a:latin typeface="Arial"/>
                <a:cs typeface="Arial"/>
              </a:rPr>
              <a:t>them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110" dirty="0">
                <a:latin typeface="Arial"/>
                <a:cs typeface="Arial"/>
              </a:rPr>
              <a:t>into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fewer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queries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called</a:t>
            </a:r>
            <a:r>
              <a:rPr sz="2200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200" spc="-3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/>
              <a:t>Q</a:t>
            </a:r>
            <a:r>
              <a:rPr sz="2400" spc="40" dirty="0"/>
              <a:t>U</a:t>
            </a:r>
            <a:r>
              <a:rPr sz="2400" spc="-185" dirty="0"/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2881375"/>
            <a:ext cx="1708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latin typeface="Arial"/>
                <a:cs typeface="Arial"/>
              </a:rPr>
              <a:t>Query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fusion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3707129"/>
            <a:ext cx="2611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latin typeface="Arial"/>
                <a:cs typeface="Arial"/>
              </a:rPr>
              <a:t>Parallel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aggregation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4514215"/>
            <a:ext cx="3366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latin typeface="Arial"/>
                <a:cs typeface="Arial"/>
              </a:rPr>
              <a:t>Data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Engine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Vectorization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682" y="5339334"/>
            <a:ext cx="2533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latin typeface="Arial"/>
                <a:cs typeface="Arial"/>
              </a:rPr>
              <a:t>Query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90" dirty="0">
                <a:latin typeface="Arial"/>
                <a:cs typeface="Arial"/>
              </a:rPr>
              <a:t>optimization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7805" y="268350"/>
            <a:ext cx="41230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3E3E3E"/>
                </a:solidFill>
              </a:rPr>
              <a:t>Problem</a:t>
            </a:r>
            <a:r>
              <a:rPr sz="3200" spc="-150" dirty="0">
                <a:solidFill>
                  <a:srgbClr val="3E3E3E"/>
                </a:solidFill>
              </a:rPr>
              <a:t> </a:t>
            </a:r>
            <a:r>
              <a:rPr sz="3200" spc="75" dirty="0">
                <a:solidFill>
                  <a:srgbClr val="3E3E3E"/>
                </a:solidFill>
              </a:rPr>
              <a:t>Statement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088136" y="1463039"/>
            <a:ext cx="14079219" cy="4401820"/>
          </a:xfrm>
          <a:custGeom>
            <a:avLst/>
            <a:gdLst/>
            <a:ahLst/>
            <a:cxnLst/>
            <a:rect l="l" t="t" r="r" b="b"/>
            <a:pathLst>
              <a:path w="14079219" h="4401820">
                <a:moveTo>
                  <a:pt x="14078712" y="0"/>
                </a:moveTo>
                <a:lnTo>
                  <a:pt x="0" y="0"/>
                </a:lnTo>
                <a:lnTo>
                  <a:pt x="0" y="4401311"/>
                </a:lnTo>
                <a:lnTo>
                  <a:pt x="14078712" y="4401311"/>
                </a:lnTo>
                <a:lnTo>
                  <a:pt x="14078712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7485" y="1476883"/>
            <a:ext cx="13666469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E3E3E"/>
                </a:solidFill>
                <a:latin typeface="Arial"/>
                <a:cs typeface="Arial"/>
              </a:rPr>
              <a:t>Genelia </a:t>
            </a:r>
            <a:r>
              <a:rPr sz="2800" spc="50" dirty="0">
                <a:solidFill>
                  <a:srgbClr val="3E3E3E"/>
                </a:solidFill>
                <a:latin typeface="Arial"/>
                <a:cs typeface="Arial"/>
              </a:rPr>
              <a:t>needs </a:t>
            </a:r>
            <a:r>
              <a:rPr sz="2800" spc="16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analyze 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Sales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800" spc="170" dirty="0">
                <a:solidFill>
                  <a:srgbClr val="3E3E3E"/>
                </a:solidFill>
                <a:latin typeface="Arial"/>
                <a:cs typeface="Arial"/>
              </a:rPr>
              <a:t>for </a:t>
            </a:r>
            <a:r>
              <a:rPr sz="2800" spc="125" dirty="0">
                <a:solidFill>
                  <a:srgbClr val="3E3E3E"/>
                </a:solidFill>
                <a:latin typeface="Arial"/>
                <a:cs typeface="Arial"/>
              </a:rPr>
              <a:t>her </a:t>
            </a:r>
            <a:r>
              <a:rPr sz="2800" spc="65" dirty="0">
                <a:solidFill>
                  <a:srgbClr val="3E3E3E"/>
                </a:solidFill>
                <a:latin typeface="Arial"/>
                <a:cs typeface="Arial"/>
              </a:rPr>
              <a:t>company,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she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needs </a:t>
            </a:r>
            <a:r>
              <a:rPr sz="2800" spc="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8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Arial"/>
                <a:cs typeface="Arial"/>
              </a:rPr>
              <a:t>coming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95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5" dirty="0">
                <a:solidFill>
                  <a:srgbClr val="3E3E3E"/>
                </a:solidFill>
                <a:latin typeface="Arial"/>
                <a:cs typeface="Arial"/>
              </a:rPr>
              <a:t>multiple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3E3E3E"/>
                </a:solidFill>
                <a:latin typeface="Arial"/>
                <a:cs typeface="Arial"/>
              </a:rPr>
              <a:t>databases.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3E3E3E"/>
                </a:solidFill>
                <a:latin typeface="Arial"/>
                <a:cs typeface="Arial"/>
              </a:rPr>
              <a:t>sources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Arial"/>
                <a:cs typeface="Arial"/>
              </a:rPr>
              <a:t>include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Excel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Arial"/>
                <a:cs typeface="Arial"/>
              </a:rPr>
              <a:t>spreadsheet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files, </a:t>
            </a:r>
            <a:r>
              <a:rPr sz="2800" spc="-7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3E3E3E"/>
                </a:solidFill>
                <a:latin typeface="Arial"/>
                <a:cs typeface="Arial"/>
              </a:rPr>
              <a:t>SQL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3E3E3E"/>
                </a:solidFill>
                <a:latin typeface="Arial"/>
                <a:cs typeface="Arial"/>
              </a:rPr>
              <a:t>database,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Arial"/>
                <a:cs typeface="Arial"/>
              </a:rPr>
              <a:t>Salesforce.com.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Additionally,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at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levels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800" spc="-7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detail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Arial"/>
                <a:cs typeface="Arial"/>
              </a:rPr>
              <a:t>forms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extremely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large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Arial"/>
                <a:cs typeface="Arial"/>
              </a:rPr>
              <a:t>set.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60"/>
              </a:spcBef>
              <a:buChar char="•"/>
              <a:tabLst>
                <a:tab pos="469265" algn="l"/>
                <a:tab pos="470534" algn="l"/>
              </a:tabLst>
            </a:pP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8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rgbClr val="3E3E3E"/>
                </a:solidFill>
                <a:latin typeface="Arial"/>
                <a:cs typeface="Arial"/>
              </a:rPr>
              <a:t>tools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should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she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consider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Arial"/>
                <a:cs typeface="Arial"/>
              </a:rPr>
              <a:t>prepare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Arial"/>
                <a:cs typeface="Arial"/>
              </a:rPr>
              <a:t>analysis?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65"/>
              </a:spcBef>
              <a:buChar char="•"/>
              <a:tabLst>
                <a:tab pos="469265" algn="l"/>
                <a:tab pos="470534" algn="l"/>
              </a:tabLst>
            </a:pP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Should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she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rgbClr val="3E3E3E"/>
                </a:solidFill>
                <a:latin typeface="Arial"/>
                <a:cs typeface="Arial"/>
              </a:rPr>
              <a:t>attempt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combine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Blend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Arial"/>
                <a:cs typeface="Arial"/>
              </a:rPr>
              <a:t>Join?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60"/>
              </a:spcBef>
              <a:buChar char="•"/>
              <a:tabLst>
                <a:tab pos="469265" algn="l"/>
                <a:tab pos="470534" algn="l"/>
              </a:tabLst>
            </a:pP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What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Arial"/>
                <a:cs typeface="Arial"/>
              </a:rPr>
              <a:t>steps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should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she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consider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ensure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Arial"/>
                <a:cs typeface="Arial"/>
              </a:rPr>
              <a:t>queries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Arial"/>
                <a:cs typeface="Arial"/>
              </a:rPr>
              <a:t>executed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3E3E3E"/>
                </a:solidFill>
                <a:latin typeface="Arial"/>
                <a:cs typeface="Arial"/>
              </a:rPr>
              <a:t>efficiently?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Preparing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for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Tableau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4" name="object 4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7" name="object 7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0" name="object 10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13" name="object 13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16" name="object 16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19" name="object 19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2" name="object 22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403718" y="1198245"/>
            <a:ext cx="1537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44801" y="2902457"/>
            <a:ext cx="12568555" cy="2036445"/>
          </a:xfrm>
          <a:prstGeom prst="rect">
            <a:avLst/>
          </a:prstGeom>
          <a:solidFill>
            <a:srgbClr val="F1F1F1"/>
          </a:solidFill>
          <a:ln w="38100">
            <a:solidFill>
              <a:srgbClr val="FF9281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33070" indent="-343535">
              <a:lnSpc>
                <a:spcPct val="100000"/>
              </a:lnSpc>
              <a:spcBef>
                <a:spcPts val="1290"/>
              </a:spcBef>
              <a:buChar char="•"/>
              <a:tabLst>
                <a:tab pos="433070" algn="l"/>
                <a:tab pos="433705" algn="l"/>
              </a:tabLst>
            </a:pP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dataset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typically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made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up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collection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tables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related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specific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  <a:p>
            <a:pPr marL="433070" indent="-343535">
              <a:lnSpc>
                <a:spcPct val="100000"/>
              </a:lnSpc>
              <a:spcBef>
                <a:spcPts val="2640"/>
              </a:spcBef>
              <a:buChar char="•"/>
              <a:tabLst>
                <a:tab pos="433070" algn="l"/>
                <a:tab pos="433705" algn="l"/>
              </a:tabLst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Joining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method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combine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related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those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common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fields.</a:t>
            </a:r>
            <a:endParaRPr sz="2200">
              <a:latin typeface="Arial"/>
              <a:cs typeface="Arial"/>
            </a:endParaRPr>
          </a:p>
          <a:p>
            <a:pPr marL="433070" indent="-343535">
              <a:lnSpc>
                <a:spcPct val="100000"/>
              </a:lnSpc>
              <a:spcBef>
                <a:spcPts val="2640"/>
              </a:spcBef>
              <a:buChar char="•"/>
              <a:tabLst>
                <a:tab pos="433070" algn="l"/>
                <a:tab pos="433705" algn="l"/>
              </a:tabLst>
            </a:pP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Join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results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virtual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typically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extended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horizontally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adding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1285" y="268350"/>
            <a:ext cx="1774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3E3E3E"/>
                </a:solidFill>
              </a:rPr>
              <a:t>Solution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88567" y="1619504"/>
            <a:ext cx="132797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45" dirty="0">
                <a:latin typeface="Arial"/>
                <a:cs typeface="Arial"/>
              </a:rPr>
              <a:t>Which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tools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should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she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consider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prepare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data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analysis?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  <a:spcBef>
                <a:spcPts val="2880"/>
              </a:spcBef>
            </a:pP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Genelia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14" dirty="0">
                <a:solidFill>
                  <a:srgbClr val="2D75B5"/>
                </a:solidFill>
                <a:latin typeface="Calibri"/>
                <a:cs typeface="Calibri"/>
              </a:rPr>
              <a:t>should</a:t>
            </a:r>
            <a:r>
              <a:rPr sz="2400" i="1" spc="10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consider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10" dirty="0">
                <a:solidFill>
                  <a:srgbClr val="2D75B5"/>
                </a:solidFill>
                <a:latin typeface="Calibri"/>
                <a:cs typeface="Calibri"/>
              </a:rPr>
              <a:t>Union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functionality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40" dirty="0">
                <a:solidFill>
                  <a:srgbClr val="2D75B5"/>
                </a:solidFill>
                <a:latin typeface="Calibri"/>
                <a:cs typeface="Calibri"/>
              </a:rPr>
              <a:t>to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05" dirty="0">
                <a:solidFill>
                  <a:srgbClr val="2D75B5"/>
                </a:solidFill>
                <a:latin typeface="Calibri"/>
                <a:cs typeface="Calibri"/>
              </a:rPr>
              <a:t>combine</a:t>
            </a:r>
            <a:r>
              <a:rPr sz="2400" i="1" spc="11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Excel-based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She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14" dirty="0">
                <a:solidFill>
                  <a:srgbClr val="2D75B5"/>
                </a:solidFill>
                <a:latin typeface="Calibri"/>
                <a:cs typeface="Calibri"/>
              </a:rPr>
              <a:t>should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use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5" dirty="0">
                <a:solidFill>
                  <a:srgbClr val="2D75B5"/>
                </a:solidFill>
                <a:latin typeface="Calibri"/>
                <a:cs typeface="Calibri"/>
              </a:rPr>
              <a:t>Pivot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functionality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40" dirty="0">
                <a:solidFill>
                  <a:srgbClr val="2D75B5"/>
                </a:solidFill>
                <a:latin typeface="Calibri"/>
                <a:cs typeface="Calibri"/>
              </a:rPr>
              <a:t>to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align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5" dirty="0">
                <a:solidFill>
                  <a:srgbClr val="2D75B5"/>
                </a:solidFill>
                <a:latin typeface="Calibri"/>
                <a:cs typeface="Calibri"/>
              </a:rPr>
              <a:t>levels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of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0" dirty="0">
                <a:solidFill>
                  <a:srgbClr val="2D75B5"/>
                </a:solidFill>
                <a:latin typeface="Calibri"/>
                <a:cs typeface="Calibri"/>
              </a:rPr>
              <a:t>detail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within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0" dirty="0">
                <a:solidFill>
                  <a:srgbClr val="2D75B5"/>
                </a:solidFill>
                <a:latin typeface="Calibri"/>
                <a:cs typeface="Calibri"/>
              </a:rPr>
              <a:t>different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databases.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50" dirty="0">
                <a:latin typeface="Arial"/>
                <a:cs typeface="Arial"/>
              </a:rPr>
              <a:t>Should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she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attempt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combine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data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with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Blend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Join?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Given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that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she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is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working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45" dirty="0">
                <a:solidFill>
                  <a:srgbClr val="2D75B5"/>
                </a:solidFill>
                <a:latin typeface="Calibri"/>
                <a:cs typeface="Calibri"/>
              </a:rPr>
              <a:t>with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20" dirty="0">
                <a:solidFill>
                  <a:srgbClr val="2D75B5"/>
                </a:solidFill>
                <a:latin typeface="Calibri"/>
                <a:cs typeface="Calibri"/>
              </a:rPr>
              <a:t>a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0" dirty="0">
                <a:solidFill>
                  <a:srgbClr val="2D75B5"/>
                </a:solidFill>
                <a:latin typeface="Calibri"/>
                <a:cs typeface="Calibri"/>
              </a:rPr>
              <a:t>large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30" dirty="0">
                <a:solidFill>
                  <a:srgbClr val="2D75B5"/>
                </a:solidFill>
                <a:latin typeface="Calibri"/>
                <a:cs typeface="Calibri"/>
              </a:rPr>
              <a:t>set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of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data,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35" dirty="0">
                <a:solidFill>
                  <a:srgbClr val="2D75B5"/>
                </a:solidFill>
                <a:latin typeface="Calibri"/>
                <a:cs typeface="Calibri"/>
              </a:rPr>
              <a:t>and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data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sources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are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45" dirty="0">
                <a:solidFill>
                  <a:srgbClr val="2D75B5"/>
                </a:solidFill>
                <a:latin typeface="Calibri"/>
                <a:cs typeface="Calibri"/>
              </a:rPr>
              <a:t>at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0" dirty="0">
                <a:solidFill>
                  <a:srgbClr val="2D75B5"/>
                </a:solidFill>
                <a:latin typeface="Calibri"/>
                <a:cs typeface="Calibri"/>
              </a:rPr>
              <a:t>different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5" dirty="0">
                <a:solidFill>
                  <a:srgbClr val="2D75B5"/>
                </a:solidFill>
                <a:latin typeface="Calibri"/>
                <a:cs typeface="Calibri"/>
              </a:rPr>
              <a:t>levels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0" dirty="0">
                <a:solidFill>
                  <a:srgbClr val="2D75B5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detail,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she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14" dirty="0">
                <a:solidFill>
                  <a:srgbClr val="2D75B5"/>
                </a:solidFill>
                <a:latin typeface="Calibri"/>
                <a:cs typeface="Calibri"/>
              </a:rPr>
              <a:t>should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 use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20" dirty="0">
                <a:solidFill>
                  <a:srgbClr val="2D75B5"/>
                </a:solidFill>
                <a:latin typeface="Calibri"/>
                <a:cs typeface="Calibri"/>
              </a:rPr>
              <a:t>a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Blend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40" dirty="0">
                <a:solidFill>
                  <a:srgbClr val="2D75B5"/>
                </a:solidFill>
                <a:latin typeface="Calibri"/>
                <a:cs typeface="Calibri"/>
              </a:rPr>
              <a:t>to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05" dirty="0">
                <a:solidFill>
                  <a:srgbClr val="2D75B5"/>
                </a:solidFill>
                <a:latin typeface="Calibri"/>
                <a:cs typeface="Calibri"/>
              </a:rPr>
              <a:t>combine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65" dirty="0">
                <a:latin typeface="Arial"/>
                <a:cs typeface="Arial"/>
              </a:rPr>
              <a:t>What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can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she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do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to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ensure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his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queries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are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executed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efficiently?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Genelia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14" dirty="0">
                <a:solidFill>
                  <a:srgbClr val="2D75B5"/>
                </a:solidFill>
                <a:latin typeface="Calibri"/>
                <a:cs typeface="Calibri"/>
              </a:rPr>
              <a:t>should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consider </a:t>
            </a:r>
            <a:r>
              <a:rPr sz="2400" i="1" spc="60" dirty="0">
                <a:solidFill>
                  <a:srgbClr val="2D75B5"/>
                </a:solidFill>
                <a:latin typeface="Calibri"/>
                <a:cs typeface="Calibri"/>
              </a:rPr>
              <a:t>creating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20" dirty="0">
                <a:solidFill>
                  <a:srgbClr val="2D75B5"/>
                </a:solidFill>
                <a:latin typeface="Calibri"/>
                <a:cs typeface="Calibri"/>
              </a:rPr>
              <a:t>a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90" dirty="0">
                <a:solidFill>
                  <a:srgbClr val="2D75B5"/>
                </a:solidFill>
                <a:latin typeface="Calibri"/>
                <a:cs typeface="Calibri"/>
              </a:rPr>
              <a:t>Tableau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data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5" dirty="0">
                <a:solidFill>
                  <a:srgbClr val="2D75B5"/>
                </a:solidFill>
                <a:latin typeface="Calibri"/>
                <a:cs typeface="Calibri"/>
              </a:rPr>
              <a:t>extract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35" dirty="0">
                <a:solidFill>
                  <a:srgbClr val="2D75B5"/>
                </a:solidFill>
                <a:latin typeface="Calibri"/>
                <a:cs typeface="Calibri"/>
              </a:rPr>
              <a:t>and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45" dirty="0">
                <a:solidFill>
                  <a:srgbClr val="2D75B5"/>
                </a:solidFill>
                <a:latin typeface="Calibri"/>
                <a:cs typeface="Calibri"/>
              </a:rPr>
              <a:t>filter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out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data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that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is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not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necessary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for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D75B5"/>
                </a:solidFill>
                <a:latin typeface="Calibri"/>
                <a:cs typeface="Calibri"/>
              </a:rPr>
              <a:t>this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analysis.</a:t>
            </a:r>
            <a:r>
              <a:rPr sz="2400" i="1" spc="7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This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45" dirty="0">
                <a:solidFill>
                  <a:srgbClr val="2D75B5"/>
                </a:solidFill>
                <a:latin typeface="Calibri"/>
                <a:cs typeface="Calibri"/>
              </a:rPr>
              <a:t>will</a:t>
            </a:r>
            <a:r>
              <a:rPr sz="2400" i="1" spc="95" dirty="0">
                <a:solidFill>
                  <a:srgbClr val="2D75B5"/>
                </a:solidFill>
                <a:latin typeface="Calibri"/>
                <a:cs typeface="Calibri"/>
              </a:rPr>
              <a:t> improve</a:t>
            </a:r>
            <a:r>
              <a:rPr sz="2400" i="1" spc="10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50" dirty="0">
                <a:solidFill>
                  <a:srgbClr val="2D75B5"/>
                </a:solidFill>
                <a:latin typeface="Calibri"/>
                <a:cs typeface="Calibri"/>
              </a:rPr>
              <a:t>the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performance</a:t>
            </a:r>
            <a:r>
              <a:rPr sz="2400" i="1" spc="80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60" dirty="0">
                <a:solidFill>
                  <a:srgbClr val="2D75B5"/>
                </a:solidFill>
                <a:latin typeface="Calibri"/>
                <a:cs typeface="Calibri"/>
              </a:rPr>
              <a:t>of</a:t>
            </a:r>
            <a:r>
              <a:rPr sz="2400" i="1" spc="100" dirty="0">
                <a:solidFill>
                  <a:srgbClr val="2D75B5"/>
                </a:solidFill>
                <a:latin typeface="Calibri"/>
                <a:cs typeface="Calibri"/>
              </a:rPr>
              <a:t> her</a:t>
            </a:r>
            <a:r>
              <a:rPr sz="2400" i="1" spc="85" dirty="0">
                <a:solidFill>
                  <a:srgbClr val="2D75B5"/>
                </a:solidFill>
                <a:latin typeface="Calibri"/>
                <a:cs typeface="Calibri"/>
              </a:rPr>
              <a:t> </a:t>
            </a:r>
            <a:r>
              <a:rPr sz="2400" i="1" spc="75" dirty="0">
                <a:solidFill>
                  <a:srgbClr val="2D75B5"/>
                </a:solidFill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6050" y="268350"/>
            <a:ext cx="3265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3E3E3E"/>
                </a:solidFill>
              </a:rPr>
              <a:t>Key</a:t>
            </a:r>
            <a:r>
              <a:rPr sz="3200" spc="-180" dirty="0">
                <a:solidFill>
                  <a:srgbClr val="3E3E3E"/>
                </a:solidFill>
              </a:rPr>
              <a:t> </a:t>
            </a:r>
            <a:r>
              <a:rPr sz="3200" spc="70" dirty="0">
                <a:solidFill>
                  <a:srgbClr val="3E3E3E"/>
                </a:solidFill>
              </a:rPr>
              <a:t>Takeaways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990600" y="1508760"/>
            <a:ext cx="252983" cy="6126480"/>
            <a:chOff x="990600" y="1508760"/>
            <a:chExt cx="252983" cy="6126480"/>
          </a:xfrm>
        </p:grpSpPr>
        <p:sp>
          <p:nvSpPr>
            <p:cNvPr id="6" name="object 6"/>
            <p:cNvSpPr/>
            <p:nvPr/>
          </p:nvSpPr>
          <p:spPr>
            <a:xfrm>
              <a:off x="1069847" y="1508760"/>
              <a:ext cx="71755" cy="6126480"/>
            </a:xfrm>
            <a:custGeom>
              <a:avLst/>
              <a:gdLst/>
              <a:ahLst/>
              <a:cxnLst/>
              <a:rect l="l" t="t" r="r" b="b"/>
              <a:pathLst>
                <a:path w="71755" h="6126480">
                  <a:moveTo>
                    <a:pt x="71628" y="0"/>
                  </a:moveTo>
                  <a:lnTo>
                    <a:pt x="0" y="0"/>
                  </a:lnTo>
                  <a:lnTo>
                    <a:pt x="0" y="6126479"/>
                  </a:lnTo>
                  <a:lnTo>
                    <a:pt x="71628" y="6126479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BD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5172" y="1630680"/>
              <a:ext cx="230124" cy="230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2753867"/>
              <a:ext cx="231647" cy="2316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267" y="3867911"/>
              <a:ext cx="230123" cy="230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5172" y="5026152"/>
              <a:ext cx="230124" cy="230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3459" y="6163055"/>
              <a:ext cx="230124" cy="2301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84224" y="1482172"/>
            <a:ext cx="8183245" cy="686752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rarely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clean,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tidy,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complete,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typically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not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file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even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12700" marR="5080">
              <a:lnSpc>
                <a:spcPct val="135900"/>
              </a:lnSpc>
            </a:pP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good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BI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professional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takes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her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understand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prior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using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analysis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BI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tool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like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Tableau.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Arial"/>
              <a:cs typeface="Arial"/>
            </a:endParaRPr>
          </a:p>
          <a:p>
            <a:pPr marL="12700" marR="7620">
              <a:lnSpc>
                <a:spcPct val="135900"/>
              </a:lnSpc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offers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suite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help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user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automate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much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preparation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as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possible.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Arial"/>
              <a:cs typeface="Arial"/>
            </a:endParaRPr>
          </a:p>
          <a:p>
            <a:pPr marL="12700" marR="432434">
              <a:lnSpc>
                <a:spcPct val="136400"/>
              </a:lnSpc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point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several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types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files—from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simple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Excel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file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custom,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complex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3E3E3E"/>
                </a:solidFill>
                <a:latin typeface="Arial"/>
                <a:cs typeface="Arial"/>
              </a:rPr>
              <a:t>SQL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Arial"/>
              <a:cs typeface="Arial"/>
            </a:endParaRPr>
          </a:p>
          <a:p>
            <a:pPr marL="12700" marR="48895" algn="just">
              <a:lnSpc>
                <a:spcPct val="135900"/>
              </a:lnSpc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extracts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come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very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handy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they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boost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performance,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get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refreshed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automatically,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limit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scope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58D6E8-C491-44AF-A4C2-AD9ECC18A64E}"/>
              </a:ext>
            </a:extLst>
          </p:cNvPr>
          <p:cNvSpPr/>
          <p:nvPr/>
        </p:nvSpPr>
        <p:spPr>
          <a:xfrm>
            <a:off x="127000" y="8724903"/>
            <a:ext cx="4491038" cy="4571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8107" y="6984872"/>
            <a:ext cx="10476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product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ID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serves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primary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key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join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two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Preparing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for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Tableau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2516504" y="1198245"/>
            <a:ext cx="10447655" cy="179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335" algn="ctr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</a:t>
            </a:r>
            <a:r>
              <a:rPr sz="2000" b="1" spc="-11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150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9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b="1" spc="120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PLE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ahoma"/>
              <a:cs typeface="Tahoma"/>
            </a:endParaRPr>
          </a:p>
          <a:p>
            <a:pPr marL="771525" algn="ctr">
              <a:lnSpc>
                <a:spcPct val="100000"/>
              </a:lnSpc>
              <a:spcBef>
                <a:spcPts val="5"/>
              </a:spcBef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Shown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here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analysis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product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sales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two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files: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600825" algn="l"/>
              </a:tabLst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Pr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du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2200" spc="160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Sales: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2200" b="1" spc="-9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2200" b="1" spc="-75" dirty="0">
                <a:solidFill>
                  <a:srgbClr val="3E3E3E"/>
                </a:solidFill>
                <a:latin typeface="Tahoma"/>
                <a:cs typeface="Tahoma"/>
              </a:rPr>
              <a:t>FT</a:t>
            </a:r>
            <a:r>
              <a:rPr sz="2200" b="1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Tabl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	</a:t>
            </a:r>
            <a:r>
              <a:rPr sz="3300" spc="44" baseline="1262" dirty="0">
                <a:solidFill>
                  <a:srgbClr val="3E3E3E"/>
                </a:solidFill>
                <a:latin typeface="Arial"/>
                <a:cs typeface="Arial"/>
              </a:rPr>
              <a:t>Pr</a:t>
            </a:r>
            <a:r>
              <a:rPr sz="3300" spc="60" baseline="1262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3300" spc="97" baseline="1262" dirty="0">
                <a:solidFill>
                  <a:srgbClr val="3E3E3E"/>
                </a:solidFill>
                <a:latin typeface="Arial"/>
                <a:cs typeface="Arial"/>
              </a:rPr>
              <a:t>du</a:t>
            </a:r>
            <a:r>
              <a:rPr sz="3300" spc="67" baseline="1262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3300" spc="240" baseline="1262" dirty="0">
                <a:solidFill>
                  <a:srgbClr val="3E3E3E"/>
                </a:solidFill>
                <a:latin typeface="Arial"/>
                <a:cs typeface="Arial"/>
              </a:rPr>
              <a:t>t</a:t>
            </a:r>
            <a:r>
              <a:rPr sz="3300" spc="-37" baseline="1262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300" spc="44" baseline="1262" dirty="0">
                <a:solidFill>
                  <a:srgbClr val="3E3E3E"/>
                </a:solidFill>
                <a:latin typeface="Arial"/>
                <a:cs typeface="Arial"/>
              </a:rPr>
              <a:t>Pr</a:t>
            </a:r>
            <a:r>
              <a:rPr sz="3300" spc="60" baseline="1262" dirty="0">
                <a:solidFill>
                  <a:srgbClr val="3E3E3E"/>
                </a:solidFill>
                <a:latin typeface="Arial"/>
                <a:cs typeface="Arial"/>
              </a:rPr>
              <a:t>o</a:t>
            </a:r>
            <a:r>
              <a:rPr sz="3300" spc="82" baseline="1262" dirty="0">
                <a:solidFill>
                  <a:srgbClr val="3E3E3E"/>
                </a:solidFill>
                <a:latin typeface="Arial"/>
                <a:cs typeface="Arial"/>
              </a:rPr>
              <a:t>fits:</a:t>
            </a:r>
            <a:r>
              <a:rPr sz="3300" spc="-22" baseline="1262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300" b="1" spc="-450" baseline="1262" dirty="0">
                <a:solidFill>
                  <a:srgbClr val="3E3E3E"/>
                </a:solidFill>
                <a:latin typeface="Tahoma"/>
                <a:cs typeface="Tahoma"/>
              </a:rPr>
              <a:t>R</a:t>
            </a:r>
            <a:r>
              <a:rPr sz="3300" b="1" spc="-284" baseline="1262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3300" b="1" spc="-75" baseline="1262" dirty="0">
                <a:solidFill>
                  <a:srgbClr val="3E3E3E"/>
                </a:solidFill>
                <a:latin typeface="Tahoma"/>
                <a:cs typeface="Tahoma"/>
              </a:rPr>
              <a:t>GH</a:t>
            </a:r>
            <a:r>
              <a:rPr sz="3300" b="1" spc="-60" baseline="1262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3300" b="1" spc="-112" baseline="1262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3300" spc="-187" baseline="1262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endParaRPr sz="3300" baseline="126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06256" y="3037332"/>
            <a:ext cx="4238625" cy="3397250"/>
            <a:chOff x="8906256" y="3037332"/>
            <a:chExt cx="4238625" cy="33972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6840" y="3037332"/>
              <a:ext cx="4137659" cy="3278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25306" y="3605022"/>
              <a:ext cx="1582420" cy="2810510"/>
            </a:xfrm>
            <a:custGeom>
              <a:avLst/>
              <a:gdLst/>
              <a:ahLst/>
              <a:cxnLst/>
              <a:rect l="l" t="t" r="r" b="b"/>
              <a:pathLst>
                <a:path w="1582420" h="2810510">
                  <a:moveTo>
                    <a:pt x="0" y="2810255"/>
                  </a:moveTo>
                  <a:lnTo>
                    <a:pt x="1581911" y="2810255"/>
                  </a:lnTo>
                  <a:lnTo>
                    <a:pt x="1581911" y="0"/>
                  </a:lnTo>
                  <a:lnTo>
                    <a:pt x="0" y="0"/>
                  </a:lnTo>
                  <a:lnTo>
                    <a:pt x="0" y="2810255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62555" y="3183635"/>
            <a:ext cx="4043679" cy="3453765"/>
            <a:chOff x="2162555" y="3183635"/>
            <a:chExt cx="4043679" cy="34537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4663" y="3183635"/>
              <a:ext cx="3941064" cy="32796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81605" y="3713225"/>
              <a:ext cx="1452880" cy="2905125"/>
            </a:xfrm>
            <a:custGeom>
              <a:avLst/>
              <a:gdLst/>
              <a:ahLst/>
              <a:cxnLst/>
              <a:rect l="l" t="t" r="r" b="b"/>
              <a:pathLst>
                <a:path w="1452879" h="2905125">
                  <a:moveTo>
                    <a:pt x="0" y="2904744"/>
                  </a:moveTo>
                  <a:lnTo>
                    <a:pt x="1452371" y="2904744"/>
                  </a:lnTo>
                  <a:lnTo>
                    <a:pt x="1452371" y="0"/>
                  </a:lnTo>
                  <a:lnTo>
                    <a:pt x="0" y="0"/>
                  </a:lnTo>
                  <a:lnTo>
                    <a:pt x="0" y="2904744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3" name="object 13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6" name="object 16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9" name="object 19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2" name="object 22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5" name="object 25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8" name="object 28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1" name="object 31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0488" y="1804416"/>
            <a:ext cx="13550265" cy="5613400"/>
            <a:chOff x="2380488" y="1804416"/>
            <a:chExt cx="13550265" cy="5613400"/>
          </a:xfrm>
        </p:grpSpPr>
        <p:sp>
          <p:nvSpPr>
            <p:cNvPr id="3" name="object 3"/>
            <p:cNvSpPr/>
            <p:nvPr/>
          </p:nvSpPr>
          <p:spPr>
            <a:xfrm>
              <a:off x="2409444" y="1833372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13336142" y="0"/>
                  </a:moveTo>
                  <a:lnTo>
                    <a:pt x="155829" y="0"/>
                  </a:lnTo>
                  <a:lnTo>
                    <a:pt x="106558" y="7940"/>
                  </a:lnTo>
                  <a:lnTo>
                    <a:pt x="63779" y="30053"/>
                  </a:lnTo>
                  <a:lnTo>
                    <a:pt x="30053" y="63779"/>
                  </a:lnTo>
                  <a:lnTo>
                    <a:pt x="7940" y="106558"/>
                  </a:lnTo>
                  <a:lnTo>
                    <a:pt x="0" y="155828"/>
                  </a:lnTo>
                  <a:lnTo>
                    <a:pt x="0" y="5399151"/>
                  </a:lnTo>
                  <a:lnTo>
                    <a:pt x="7940" y="5448421"/>
                  </a:lnTo>
                  <a:lnTo>
                    <a:pt x="30053" y="5491200"/>
                  </a:lnTo>
                  <a:lnTo>
                    <a:pt x="63779" y="5524926"/>
                  </a:lnTo>
                  <a:lnTo>
                    <a:pt x="106558" y="5547039"/>
                  </a:lnTo>
                  <a:lnTo>
                    <a:pt x="155829" y="5554980"/>
                  </a:lnTo>
                  <a:lnTo>
                    <a:pt x="13336142" y="5554980"/>
                  </a:lnTo>
                  <a:lnTo>
                    <a:pt x="13385413" y="5547039"/>
                  </a:lnTo>
                  <a:lnTo>
                    <a:pt x="13428192" y="5524926"/>
                  </a:lnTo>
                  <a:lnTo>
                    <a:pt x="13461918" y="5491200"/>
                  </a:lnTo>
                  <a:lnTo>
                    <a:pt x="13484031" y="5448421"/>
                  </a:lnTo>
                  <a:lnTo>
                    <a:pt x="13491971" y="5399151"/>
                  </a:lnTo>
                  <a:lnTo>
                    <a:pt x="13491971" y="155828"/>
                  </a:lnTo>
                  <a:lnTo>
                    <a:pt x="13484031" y="106558"/>
                  </a:lnTo>
                  <a:lnTo>
                    <a:pt x="13461918" y="63779"/>
                  </a:lnTo>
                  <a:lnTo>
                    <a:pt x="13428192" y="30053"/>
                  </a:lnTo>
                  <a:lnTo>
                    <a:pt x="13385413" y="7940"/>
                  </a:lnTo>
                  <a:lnTo>
                    <a:pt x="1333614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9444" y="1833372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0" y="155828"/>
                  </a:moveTo>
                  <a:lnTo>
                    <a:pt x="7940" y="106558"/>
                  </a:lnTo>
                  <a:lnTo>
                    <a:pt x="30053" y="63779"/>
                  </a:lnTo>
                  <a:lnTo>
                    <a:pt x="63779" y="30053"/>
                  </a:lnTo>
                  <a:lnTo>
                    <a:pt x="106558" y="7940"/>
                  </a:lnTo>
                  <a:lnTo>
                    <a:pt x="155829" y="0"/>
                  </a:lnTo>
                  <a:lnTo>
                    <a:pt x="13336142" y="0"/>
                  </a:lnTo>
                  <a:lnTo>
                    <a:pt x="13385413" y="7940"/>
                  </a:lnTo>
                  <a:lnTo>
                    <a:pt x="13428192" y="30053"/>
                  </a:lnTo>
                  <a:lnTo>
                    <a:pt x="13461918" y="63779"/>
                  </a:lnTo>
                  <a:lnTo>
                    <a:pt x="13484031" y="106558"/>
                  </a:lnTo>
                  <a:lnTo>
                    <a:pt x="13491971" y="155828"/>
                  </a:lnTo>
                  <a:lnTo>
                    <a:pt x="13491971" y="5399151"/>
                  </a:lnTo>
                  <a:lnTo>
                    <a:pt x="13484031" y="5448421"/>
                  </a:lnTo>
                  <a:lnTo>
                    <a:pt x="13461918" y="5491200"/>
                  </a:lnTo>
                  <a:lnTo>
                    <a:pt x="13428192" y="5524926"/>
                  </a:lnTo>
                  <a:lnTo>
                    <a:pt x="13385413" y="5547039"/>
                  </a:lnTo>
                  <a:lnTo>
                    <a:pt x="13336142" y="5554980"/>
                  </a:lnTo>
                  <a:lnTo>
                    <a:pt x="155829" y="5554980"/>
                  </a:lnTo>
                  <a:lnTo>
                    <a:pt x="106558" y="5547039"/>
                  </a:lnTo>
                  <a:lnTo>
                    <a:pt x="63779" y="5524926"/>
                  </a:lnTo>
                  <a:lnTo>
                    <a:pt x="30053" y="5491200"/>
                  </a:lnTo>
                  <a:lnTo>
                    <a:pt x="7940" y="5448421"/>
                  </a:lnTo>
                  <a:lnTo>
                    <a:pt x="0" y="5399151"/>
                  </a:lnTo>
                  <a:lnTo>
                    <a:pt x="0" y="155828"/>
                  </a:lnTo>
                  <a:close/>
                </a:path>
              </a:pathLst>
            </a:custGeom>
            <a:ln w="5791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03859" y="3890771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60"/>
                </a:lnTo>
                <a:lnTo>
                  <a:pt x="1825752" y="93472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5085" y="3977132"/>
            <a:ext cx="604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45" dirty="0">
                <a:solidFill>
                  <a:srgbClr val="3E3E3E"/>
                </a:solidFill>
                <a:latin typeface="Tahoma"/>
                <a:cs typeface="Tahoma"/>
              </a:rPr>
              <a:t>Le</a:t>
            </a:r>
            <a:r>
              <a:rPr sz="2200" b="1" spc="35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2200" b="1" spc="9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59" y="4692396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1"/>
                </a:lnTo>
                <a:lnTo>
                  <a:pt x="0" y="467359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59"/>
                </a:lnTo>
                <a:lnTo>
                  <a:pt x="1825752" y="93471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2121" y="4777486"/>
            <a:ext cx="789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solidFill>
                  <a:srgbClr val="3E3E3E"/>
                </a:solidFill>
                <a:latin typeface="Tahoma"/>
                <a:cs typeface="Tahoma"/>
              </a:rPr>
              <a:t>Ri</a:t>
            </a:r>
            <a:r>
              <a:rPr sz="2200" b="1" spc="30" dirty="0">
                <a:solidFill>
                  <a:srgbClr val="3E3E3E"/>
                </a:solidFill>
                <a:latin typeface="Tahoma"/>
                <a:cs typeface="Tahoma"/>
              </a:rPr>
              <a:t>ght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59" y="5492496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1"/>
                </a:lnTo>
                <a:lnTo>
                  <a:pt x="0" y="467359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59"/>
                </a:lnTo>
                <a:lnTo>
                  <a:pt x="1825752" y="93471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6841" y="5578221"/>
            <a:ext cx="145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0" dirty="0">
                <a:solidFill>
                  <a:srgbClr val="3E3E3E"/>
                </a:solidFill>
                <a:latin typeface="Tahoma"/>
                <a:cs typeface="Tahoma"/>
              </a:rPr>
              <a:t>Full</a:t>
            </a:r>
            <a:r>
              <a:rPr sz="2200" b="1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65" dirty="0">
                <a:solidFill>
                  <a:srgbClr val="3E3E3E"/>
                </a:solidFill>
                <a:latin typeface="Tahoma"/>
                <a:cs typeface="Tahoma"/>
              </a:rPr>
              <a:t>Outer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Preparing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for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Tableau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4820539" y="1198245"/>
            <a:ext cx="8681085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TY</a:t>
            </a: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ES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OF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resulting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includes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present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BOTH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sets.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24" name="object 24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7" name="object 27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30" name="object 30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33" name="object 33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859523" y="3244595"/>
            <a:ext cx="3945890" cy="3223260"/>
            <a:chOff x="6859523" y="3244595"/>
            <a:chExt cx="3945890" cy="322326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8667" y="3253739"/>
              <a:ext cx="3927348" cy="320497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864095" y="3249167"/>
              <a:ext cx="3937000" cy="3214370"/>
            </a:xfrm>
            <a:custGeom>
              <a:avLst/>
              <a:gdLst/>
              <a:ahLst/>
              <a:cxnLst/>
              <a:rect l="l" t="t" r="r" b="b"/>
              <a:pathLst>
                <a:path w="3937000" h="3214370">
                  <a:moveTo>
                    <a:pt x="0" y="3214116"/>
                  </a:moveTo>
                  <a:lnTo>
                    <a:pt x="3936492" y="3214116"/>
                  </a:lnTo>
                  <a:lnTo>
                    <a:pt x="3936492" y="0"/>
                  </a:lnTo>
                  <a:lnTo>
                    <a:pt x="0" y="0"/>
                  </a:lnTo>
                  <a:lnTo>
                    <a:pt x="0" y="321411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1096243" y="3232404"/>
            <a:ext cx="4165600" cy="3209925"/>
            <a:chOff x="11096243" y="3232404"/>
            <a:chExt cx="4165600" cy="320992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5387" y="3241548"/>
              <a:ext cx="4146804" cy="319125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100815" y="3236976"/>
              <a:ext cx="4156075" cy="3200400"/>
            </a:xfrm>
            <a:custGeom>
              <a:avLst/>
              <a:gdLst/>
              <a:ahLst/>
              <a:cxnLst/>
              <a:rect l="l" t="t" r="r" b="b"/>
              <a:pathLst>
                <a:path w="4156075" h="3200400">
                  <a:moveTo>
                    <a:pt x="0" y="3200400"/>
                  </a:moveTo>
                  <a:lnTo>
                    <a:pt x="4155948" y="3200400"/>
                  </a:lnTo>
                  <a:lnTo>
                    <a:pt x="4155948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3069335" y="3236976"/>
            <a:ext cx="3251200" cy="3221990"/>
          </a:xfrm>
          <a:custGeom>
            <a:avLst/>
            <a:gdLst/>
            <a:ahLst/>
            <a:cxnLst/>
            <a:rect l="l" t="t" r="r" b="b"/>
            <a:pathLst>
              <a:path w="3251200" h="3221990">
                <a:moveTo>
                  <a:pt x="3250691" y="0"/>
                </a:moveTo>
                <a:lnTo>
                  <a:pt x="0" y="0"/>
                </a:lnTo>
                <a:lnTo>
                  <a:pt x="0" y="3221736"/>
                </a:lnTo>
                <a:lnTo>
                  <a:pt x="3250691" y="3221736"/>
                </a:lnTo>
                <a:lnTo>
                  <a:pt x="325069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069335" y="3236976"/>
            <a:ext cx="3251200" cy="3221990"/>
          </a:xfrm>
          <a:prstGeom prst="rect">
            <a:avLst/>
          </a:prstGeom>
          <a:ln w="9144">
            <a:solidFill>
              <a:srgbClr val="D7D7D7"/>
            </a:solidFill>
          </a:ln>
        </p:spPr>
        <p:txBody>
          <a:bodyPr vert="horz" wrap="square" lIns="0" tIns="287020" rIns="0" bIns="0" rtlCol="0">
            <a:spAutoFit/>
          </a:bodyPr>
          <a:lstStyle/>
          <a:p>
            <a:pPr marL="606425">
              <a:lnSpc>
                <a:spcPct val="100000"/>
              </a:lnSpc>
              <a:spcBef>
                <a:spcPts val="2260"/>
              </a:spcBef>
            </a:pPr>
            <a:r>
              <a:rPr sz="2200" b="1" spc="50" dirty="0">
                <a:solidFill>
                  <a:srgbClr val="3E3E3E"/>
                </a:solidFill>
                <a:latin typeface="Tahoma"/>
                <a:cs typeface="Tahoma"/>
              </a:rPr>
              <a:t>Venn</a:t>
            </a:r>
            <a:r>
              <a:rPr sz="2200" b="1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25" dirty="0">
                <a:solidFill>
                  <a:srgbClr val="3E3E3E"/>
                </a:solidFill>
                <a:latin typeface="Tahoma"/>
                <a:cs typeface="Tahoma"/>
              </a:rPr>
              <a:t>Diagram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424428" y="3924300"/>
            <a:ext cx="2540000" cy="2540000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403859" y="3090672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60"/>
                </a:lnTo>
                <a:lnTo>
                  <a:pt x="1825752" y="93472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2CA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16025" y="3176397"/>
            <a:ext cx="800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1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200" b="1" spc="-1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b="1" spc="60" dirty="0">
                <a:solidFill>
                  <a:srgbClr val="FFFFFF"/>
                </a:solidFill>
                <a:latin typeface="Tahoma"/>
                <a:cs typeface="Tahoma"/>
              </a:rPr>
              <a:t>ner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31135" y="3244595"/>
            <a:ext cx="182880" cy="254635"/>
          </a:xfrm>
          <a:custGeom>
            <a:avLst/>
            <a:gdLst/>
            <a:ahLst/>
            <a:cxnLst/>
            <a:rect l="l" t="t" r="r" b="b"/>
            <a:pathLst>
              <a:path w="182880" h="254635">
                <a:moveTo>
                  <a:pt x="0" y="0"/>
                </a:moveTo>
                <a:lnTo>
                  <a:pt x="0" y="254507"/>
                </a:lnTo>
                <a:lnTo>
                  <a:pt x="182880" y="127253"/>
                </a:lnTo>
                <a:lnTo>
                  <a:pt x="0" y="0"/>
                </a:lnTo>
                <a:close/>
              </a:path>
            </a:pathLst>
          </a:custGeom>
          <a:solidFill>
            <a:srgbClr val="2CA9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859" y="1804161"/>
            <a:ext cx="15527019" cy="5613400"/>
            <a:chOff x="403859" y="1804161"/>
            <a:chExt cx="15527019" cy="5613400"/>
          </a:xfrm>
        </p:grpSpPr>
        <p:sp>
          <p:nvSpPr>
            <p:cNvPr id="3" name="object 3"/>
            <p:cNvSpPr/>
            <p:nvPr/>
          </p:nvSpPr>
          <p:spPr>
            <a:xfrm>
              <a:off x="2409443" y="1833371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13336142" y="0"/>
                  </a:moveTo>
                  <a:lnTo>
                    <a:pt x="155829" y="0"/>
                  </a:lnTo>
                  <a:lnTo>
                    <a:pt x="106558" y="7940"/>
                  </a:lnTo>
                  <a:lnTo>
                    <a:pt x="63779" y="30053"/>
                  </a:lnTo>
                  <a:lnTo>
                    <a:pt x="30053" y="63779"/>
                  </a:lnTo>
                  <a:lnTo>
                    <a:pt x="7940" y="106558"/>
                  </a:lnTo>
                  <a:lnTo>
                    <a:pt x="0" y="155828"/>
                  </a:lnTo>
                  <a:lnTo>
                    <a:pt x="0" y="5399151"/>
                  </a:lnTo>
                  <a:lnTo>
                    <a:pt x="7940" y="5448421"/>
                  </a:lnTo>
                  <a:lnTo>
                    <a:pt x="30053" y="5491200"/>
                  </a:lnTo>
                  <a:lnTo>
                    <a:pt x="63779" y="5524926"/>
                  </a:lnTo>
                  <a:lnTo>
                    <a:pt x="106558" y="5547039"/>
                  </a:lnTo>
                  <a:lnTo>
                    <a:pt x="155829" y="5554980"/>
                  </a:lnTo>
                  <a:lnTo>
                    <a:pt x="13336142" y="5554980"/>
                  </a:lnTo>
                  <a:lnTo>
                    <a:pt x="13385413" y="5547039"/>
                  </a:lnTo>
                  <a:lnTo>
                    <a:pt x="13428192" y="5524926"/>
                  </a:lnTo>
                  <a:lnTo>
                    <a:pt x="13461918" y="5491200"/>
                  </a:lnTo>
                  <a:lnTo>
                    <a:pt x="13484031" y="5448421"/>
                  </a:lnTo>
                  <a:lnTo>
                    <a:pt x="13491971" y="5399151"/>
                  </a:lnTo>
                  <a:lnTo>
                    <a:pt x="13491971" y="155828"/>
                  </a:lnTo>
                  <a:lnTo>
                    <a:pt x="13484031" y="106558"/>
                  </a:lnTo>
                  <a:lnTo>
                    <a:pt x="13461918" y="63779"/>
                  </a:lnTo>
                  <a:lnTo>
                    <a:pt x="13428192" y="30053"/>
                  </a:lnTo>
                  <a:lnTo>
                    <a:pt x="13385413" y="7940"/>
                  </a:lnTo>
                  <a:lnTo>
                    <a:pt x="1333614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9443" y="1833371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0" y="155828"/>
                  </a:moveTo>
                  <a:lnTo>
                    <a:pt x="7940" y="106558"/>
                  </a:lnTo>
                  <a:lnTo>
                    <a:pt x="30053" y="63779"/>
                  </a:lnTo>
                  <a:lnTo>
                    <a:pt x="63779" y="30053"/>
                  </a:lnTo>
                  <a:lnTo>
                    <a:pt x="106558" y="7940"/>
                  </a:lnTo>
                  <a:lnTo>
                    <a:pt x="155829" y="0"/>
                  </a:lnTo>
                  <a:lnTo>
                    <a:pt x="13336142" y="0"/>
                  </a:lnTo>
                  <a:lnTo>
                    <a:pt x="13385413" y="7940"/>
                  </a:lnTo>
                  <a:lnTo>
                    <a:pt x="13428192" y="30053"/>
                  </a:lnTo>
                  <a:lnTo>
                    <a:pt x="13461918" y="63779"/>
                  </a:lnTo>
                  <a:lnTo>
                    <a:pt x="13484031" y="106558"/>
                  </a:lnTo>
                  <a:lnTo>
                    <a:pt x="13491971" y="155828"/>
                  </a:lnTo>
                  <a:lnTo>
                    <a:pt x="13491971" y="5399151"/>
                  </a:lnTo>
                  <a:lnTo>
                    <a:pt x="13484031" y="5448421"/>
                  </a:lnTo>
                  <a:lnTo>
                    <a:pt x="13461918" y="5491200"/>
                  </a:lnTo>
                  <a:lnTo>
                    <a:pt x="13428192" y="5524926"/>
                  </a:lnTo>
                  <a:lnTo>
                    <a:pt x="13385413" y="5547039"/>
                  </a:lnTo>
                  <a:lnTo>
                    <a:pt x="13336142" y="5554980"/>
                  </a:lnTo>
                  <a:lnTo>
                    <a:pt x="155829" y="5554980"/>
                  </a:lnTo>
                  <a:lnTo>
                    <a:pt x="106558" y="5547039"/>
                  </a:lnTo>
                  <a:lnTo>
                    <a:pt x="63779" y="5524926"/>
                  </a:lnTo>
                  <a:lnTo>
                    <a:pt x="30053" y="5491200"/>
                  </a:lnTo>
                  <a:lnTo>
                    <a:pt x="7940" y="5448421"/>
                  </a:lnTo>
                  <a:lnTo>
                    <a:pt x="0" y="5399151"/>
                  </a:lnTo>
                  <a:lnTo>
                    <a:pt x="0" y="155828"/>
                  </a:lnTo>
                  <a:close/>
                </a:path>
              </a:pathLst>
            </a:custGeom>
            <a:ln w="5791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3239" y="3278123"/>
              <a:ext cx="3512820" cy="27995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68668" y="3273551"/>
              <a:ext cx="3522345" cy="2809240"/>
            </a:xfrm>
            <a:custGeom>
              <a:avLst/>
              <a:gdLst/>
              <a:ahLst/>
              <a:cxnLst/>
              <a:rect l="l" t="t" r="r" b="b"/>
              <a:pathLst>
                <a:path w="3522345" h="2809240">
                  <a:moveTo>
                    <a:pt x="0" y="2808732"/>
                  </a:moveTo>
                  <a:lnTo>
                    <a:pt x="3521964" y="2808732"/>
                  </a:lnTo>
                  <a:lnTo>
                    <a:pt x="3521964" y="0"/>
                  </a:lnTo>
                  <a:lnTo>
                    <a:pt x="0" y="0"/>
                  </a:lnTo>
                  <a:lnTo>
                    <a:pt x="0" y="280873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59" y="3890772"/>
              <a:ext cx="1826260" cy="561340"/>
            </a:xfrm>
            <a:custGeom>
              <a:avLst/>
              <a:gdLst/>
              <a:ahLst/>
              <a:cxnLst/>
              <a:rect l="l" t="t" r="r" b="b"/>
              <a:pathLst>
                <a:path w="1826260" h="561339">
                  <a:moveTo>
                    <a:pt x="1732279" y="0"/>
                  </a:moveTo>
                  <a:lnTo>
                    <a:pt x="93471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1" y="560831"/>
                  </a:lnTo>
                  <a:lnTo>
                    <a:pt x="1732279" y="560831"/>
                  </a:lnTo>
                  <a:lnTo>
                    <a:pt x="1768637" y="553477"/>
                  </a:lnTo>
                  <a:lnTo>
                    <a:pt x="1798351" y="533431"/>
                  </a:lnTo>
                  <a:lnTo>
                    <a:pt x="1818397" y="503717"/>
                  </a:lnTo>
                  <a:lnTo>
                    <a:pt x="1825752" y="467360"/>
                  </a:lnTo>
                  <a:lnTo>
                    <a:pt x="1825752" y="93472"/>
                  </a:lnTo>
                  <a:lnTo>
                    <a:pt x="1818397" y="57114"/>
                  </a:lnTo>
                  <a:lnTo>
                    <a:pt x="1798351" y="27400"/>
                  </a:lnTo>
                  <a:lnTo>
                    <a:pt x="1768637" y="7354"/>
                  </a:lnTo>
                  <a:lnTo>
                    <a:pt x="1732279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Preparing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for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Tableau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403859" y="4692396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1"/>
                </a:lnTo>
                <a:lnTo>
                  <a:pt x="0" y="467359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59"/>
                </a:lnTo>
                <a:lnTo>
                  <a:pt x="1825752" y="93471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2121" y="4777486"/>
            <a:ext cx="789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solidFill>
                  <a:srgbClr val="3E3E3E"/>
                </a:solidFill>
                <a:latin typeface="Tahoma"/>
                <a:cs typeface="Tahoma"/>
              </a:rPr>
              <a:t>Ri</a:t>
            </a:r>
            <a:r>
              <a:rPr sz="2200" b="1" spc="30" dirty="0">
                <a:solidFill>
                  <a:srgbClr val="3E3E3E"/>
                </a:solidFill>
                <a:latin typeface="Tahoma"/>
                <a:cs typeface="Tahoma"/>
              </a:rPr>
              <a:t>ght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859" y="5492496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1"/>
                </a:lnTo>
                <a:lnTo>
                  <a:pt x="0" y="467359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59"/>
                </a:lnTo>
                <a:lnTo>
                  <a:pt x="1825752" y="93471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6841" y="5578221"/>
            <a:ext cx="145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0" dirty="0">
                <a:solidFill>
                  <a:srgbClr val="3E3E3E"/>
                </a:solidFill>
                <a:latin typeface="Tahoma"/>
                <a:cs typeface="Tahoma"/>
              </a:rPr>
              <a:t>Full</a:t>
            </a:r>
            <a:r>
              <a:rPr sz="2200" b="1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65" dirty="0">
                <a:solidFill>
                  <a:srgbClr val="3E3E3E"/>
                </a:solidFill>
                <a:latin typeface="Tahoma"/>
                <a:cs typeface="Tahoma"/>
              </a:rPr>
              <a:t>Outer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859" y="3090672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60"/>
                </a:lnTo>
                <a:lnTo>
                  <a:pt x="1825752" y="93472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6025" y="3176397"/>
            <a:ext cx="800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1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2200" b="1" spc="-13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2200" b="1" spc="60" dirty="0">
                <a:solidFill>
                  <a:srgbClr val="3E3E3E"/>
                </a:solidFill>
                <a:latin typeface="Tahoma"/>
                <a:cs typeface="Tahoma"/>
              </a:rPr>
              <a:t>ner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5085" y="3977132"/>
            <a:ext cx="604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4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2200" b="1" spc="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200" b="1" spc="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08276" y="3236976"/>
            <a:ext cx="12608560" cy="2851785"/>
            <a:chOff x="2208276" y="3236976"/>
            <a:chExt cx="12608560" cy="2851785"/>
          </a:xfrm>
        </p:grpSpPr>
        <p:sp>
          <p:nvSpPr>
            <p:cNvPr id="18" name="object 18"/>
            <p:cNvSpPr/>
            <p:nvPr/>
          </p:nvSpPr>
          <p:spPr>
            <a:xfrm>
              <a:off x="2208276" y="4044696"/>
              <a:ext cx="182880" cy="254635"/>
            </a:xfrm>
            <a:custGeom>
              <a:avLst/>
              <a:gdLst/>
              <a:ahLst/>
              <a:cxnLst/>
              <a:rect l="l" t="t" r="r" b="b"/>
              <a:pathLst>
                <a:path w="182880" h="254635">
                  <a:moveTo>
                    <a:pt x="0" y="0"/>
                  </a:moveTo>
                  <a:lnTo>
                    <a:pt x="0" y="254507"/>
                  </a:lnTo>
                  <a:lnTo>
                    <a:pt x="182880" y="127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0628" y="3264408"/>
              <a:ext cx="3686556" cy="281482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116056" y="3259836"/>
              <a:ext cx="3695700" cy="2824480"/>
            </a:xfrm>
            <a:custGeom>
              <a:avLst/>
              <a:gdLst/>
              <a:ahLst/>
              <a:cxnLst/>
              <a:rect l="l" t="t" r="r" b="b"/>
              <a:pathLst>
                <a:path w="3695700" h="2824479">
                  <a:moveTo>
                    <a:pt x="0" y="2823972"/>
                  </a:moveTo>
                  <a:lnTo>
                    <a:pt x="3695700" y="2823972"/>
                  </a:lnTo>
                  <a:lnTo>
                    <a:pt x="3695700" y="0"/>
                  </a:lnTo>
                  <a:lnTo>
                    <a:pt x="0" y="0"/>
                  </a:lnTo>
                  <a:lnTo>
                    <a:pt x="0" y="282397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9336" y="3236976"/>
              <a:ext cx="3251200" cy="2842260"/>
            </a:xfrm>
            <a:custGeom>
              <a:avLst/>
              <a:gdLst/>
              <a:ahLst/>
              <a:cxnLst/>
              <a:rect l="l" t="t" r="r" b="b"/>
              <a:pathLst>
                <a:path w="3251200" h="2842260">
                  <a:moveTo>
                    <a:pt x="3250691" y="0"/>
                  </a:moveTo>
                  <a:lnTo>
                    <a:pt x="0" y="0"/>
                  </a:lnTo>
                  <a:lnTo>
                    <a:pt x="0" y="2842260"/>
                  </a:lnTo>
                  <a:lnTo>
                    <a:pt x="3250691" y="2842260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2716" y="4000500"/>
              <a:ext cx="2504440" cy="0"/>
            </a:xfrm>
            <a:custGeom>
              <a:avLst/>
              <a:gdLst/>
              <a:ahLst/>
              <a:cxnLst/>
              <a:rect l="l" t="t" r="r" b="b"/>
              <a:pathLst>
                <a:path w="2504440">
                  <a:moveTo>
                    <a:pt x="0" y="0"/>
                  </a:moveTo>
                  <a:lnTo>
                    <a:pt x="2504313" y="0"/>
                  </a:lnTo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07742" y="1198245"/>
            <a:ext cx="13156565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19910" algn="ctr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TY</a:t>
            </a: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ES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OF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resulting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contains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values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any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matches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value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doesn’t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corresponding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match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table,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see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null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value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grid.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9335" y="3236976"/>
            <a:ext cx="3251200" cy="2842260"/>
          </a:xfrm>
          <a:prstGeom prst="rect">
            <a:avLst/>
          </a:prstGeom>
          <a:ln w="9144">
            <a:solidFill>
              <a:srgbClr val="D7D7D7"/>
            </a:solidFill>
          </a:ln>
        </p:spPr>
        <p:txBody>
          <a:bodyPr vert="horz" wrap="square" lIns="0" tIns="287020" rIns="0" bIns="0" rtlCol="0">
            <a:spAutoFit/>
          </a:bodyPr>
          <a:lstStyle/>
          <a:p>
            <a:pPr marL="606425">
              <a:lnSpc>
                <a:spcPct val="100000"/>
              </a:lnSpc>
              <a:spcBef>
                <a:spcPts val="2260"/>
              </a:spcBef>
            </a:pPr>
            <a:r>
              <a:rPr sz="2200" b="1" spc="50" dirty="0">
                <a:solidFill>
                  <a:srgbClr val="3E3E3E"/>
                </a:solidFill>
                <a:latin typeface="Tahoma"/>
                <a:cs typeface="Tahoma"/>
              </a:rPr>
              <a:t>Venn</a:t>
            </a:r>
            <a:r>
              <a:rPr sz="2200" b="1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25" dirty="0">
                <a:solidFill>
                  <a:srgbClr val="3E3E3E"/>
                </a:solidFill>
                <a:latin typeface="Tahoma"/>
                <a:cs typeface="Tahoma"/>
              </a:rPr>
              <a:t>Diagram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4095" y="3409188"/>
            <a:ext cx="3265931" cy="326593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27" name="object 27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30" name="object 30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33" name="object 33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36" name="object 36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39" name="object 39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42" name="object 42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45" name="object 45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3859" y="1804161"/>
            <a:ext cx="15527019" cy="5613400"/>
            <a:chOff x="403859" y="1804161"/>
            <a:chExt cx="15527019" cy="5613400"/>
          </a:xfrm>
        </p:grpSpPr>
        <p:sp>
          <p:nvSpPr>
            <p:cNvPr id="3" name="object 3"/>
            <p:cNvSpPr/>
            <p:nvPr/>
          </p:nvSpPr>
          <p:spPr>
            <a:xfrm>
              <a:off x="2409443" y="1833371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13336142" y="0"/>
                  </a:moveTo>
                  <a:lnTo>
                    <a:pt x="155829" y="0"/>
                  </a:lnTo>
                  <a:lnTo>
                    <a:pt x="106558" y="7940"/>
                  </a:lnTo>
                  <a:lnTo>
                    <a:pt x="63779" y="30053"/>
                  </a:lnTo>
                  <a:lnTo>
                    <a:pt x="30053" y="63779"/>
                  </a:lnTo>
                  <a:lnTo>
                    <a:pt x="7940" y="106558"/>
                  </a:lnTo>
                  <a:lnTo>
                    <a:pt x="0" y="155828"/>
                  </a:lnTo>
                  <a:lnTo>
                    <a:pt x="0" y="5399151"/>
                  </a:lnTo>
                  <a:lnTo>
                    <a:pt x="7940" y="5448421"/>
                  </a:lnTo>
                  <a:lnTo>
                    <a:pt x="30053" y="5491200"/>
                  </a:lnTo>
                  <a:lnTo>
                    <a:pt x="63779" y="5524926"/>
                  </a:lnTo>
                  <a:lnTo>
                    <a:pt x="106558" y="5547039"/>
                  </a:lnTo>
                  <a:lnTo>
                    <a:pt x="155829" y="5554980"/>
                  </a:lnTo>
                  <a:lnTo>
                    <a:pt x="13336142" y="5554980"/>
                  </a:lnTo>
                  <a:lnTo>
                    <a:pt x="13385413" y="5547039"/>
                  </a:lnTo>
                  <a:lnTo>
                    <a:pt x="13428192" y="5524926"/>
                  </a:lnTo>
                  <a:lnTo>
                    <a:pt x="13461918" y="5491200"/>
                  </a:lnTo>
                  <a:lnTo>
                    <a:pt x="13484031" y="5448421"/>
                  </a:lnTo>
                  <a:lnTo>
                    <a:pt x="13491971" y="5399151"/>
                  </a:lnTo>
                  <a:lnTo>
                    <a:pt x="13491971" y="155828"/>
                  </a:lnTo>
                  <a:lnTo>
                    <a:pt x="13484031" y="106558"/>
                  </a:lnTo>
                  <a:lnTo>
                    <a:pt x="13461918" y="63779"/>
                  </a:lnTo>
                  <a:lnTo>
                    <a:pt x="13428192" y="30053"/>
                  </a:lnTo>
                  <a:lnTo>
                    <a:pt x="13385413" y="7940"/>
                  </a:lnTo>
                  <a:lnTo>
                    <a:pt x="1333614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09443" y="1833371"/>
              <a:ext cx="13492480" cy="5554980"/>
            </a:xfrm>
            <a:custGeom>
              <a:avLst/>
              <a:gdLst/>
              <a:ahLst/>
              <a:cxnLst/>
              <a:rect l="l" t="t" r="r" b="b"/>
              <a:pathLst>
                <a:path w="13492480" h="5554980">
                  <a:moveTo>
                    <a:pt x="0" y="155828"/>
                  </a:moveTo>
                  <a:lnTo>
                    <a:pt x="7940" y="106558"/>
                  </a:lnTo>
                  <a:lnTo>
                    <a:pt x="30053" y="63779"/>
                  </a:lnTo>
                  <a:lnTo>
                    <a:pt x="63779" y="30053"/>
                  </a:lnTo>
                  <a:lnTo>
                    <a:pt x="106558" y="7940"/>
                  </a:lnTo>
                  <a:lnTo>
                    <a:pt x="155829" y="0"/>
                  </a:lnTo>
                  <a:lnTo>
                    <a:pt x="13336142" y="0"/>
                  </a:lnTo>
                  <a:lnTo>
                    <a:pt x="13385413" y="7940"/>
                  </a:lnTo>
                  <a:lnTo>
                    <a:pt x="13428192" y="30053"/>
                  </a:lnTo>
                  <a:lnTo>
                    <a:pt x="13461918" y="63779"/>
                  </a:lnTo>
                  <a:lnTo>
                    <a:pt x="13484031" y="106558"/>
                  </a:lnTo>
                  <a:lnTo>
                    <a:pt x="13491971" y="155828"/>
                  </a:lnTo>
                  <a:lnTo>
                    <a:pt x="13491971" y="5399151"/>
                  </a:lnTo>
                  <a:lnTo>
                    <a:pt x="13484031" y="5448421"/>
                  </a:lnTo>
                  <a:lnTo>
                    <a:pt x="13461918" y="5491200"/>
                  </a:lnTo>
                  <a:lnTo>
                    <a:pt x="13428192" y="5524926"/>
                  </a:lnTo>
                  <a:lnTo>
                    <a:pt x="13385413" y="5547039"/>
                  </a:lnTo>
                  <a:lnTo>
                    <a:pt x="13336142" y="5554980"/>
                  </a:lnTo>
                  <a:lnTo>
                    <a:pt x="155829" y="5554980"/>
                  </a:lnTo>
                  <a:lnTo>
                    <a:pt x="106558" y="5547039"/>
                  </a:lnTo>
                  <a:lnTo>
                    <a:pt x="63779" y="5524926"/>
                  </a:lnTo>
                  <a:lnTo>
                    <a:pt x="30053" y="5491200"/>
                  </a:lnTo>
                  <a:lnTo>
                    <a:pt x="7940" y="5448421"/>
                  </a:lnTo>
                  <a:lnTo>
                    <a:pt x="0" y="5399151"/>
                  </a:lnTo>
                  <a:lnTo>
                    <a:pt x="0" y="155828"/>
                  </a:lnTo>
                  <a:close/>
                </a:path>
              </a:pathLst>
            </a:custGeom>
            <a:ln w="5791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3859" y="4692395"/>
              <a:ext cx="1826260" cy="561340"/>
            </a:xfrm>
            <a:custGeom>
              <a:avLst/>
              <a:gdLst/>
              <a:ahLst/>
              <a:cxnLst/>
              <a:rect l="l" t="t" r="r" b="b"/>
              <a:pathLst>
                <a:path w="1826260" h="561339">
                  <a:moveTo>
                    <a:pt x="1732279" y="0"/>
                  </a:moveTo>
                  <a:lnTo>
                    <a:pt x="93471" y="0"/>
                  </a:lnTo>
                  <a:lnTo>
                    <a:pt x="57087" y="7354"/>
                  </a:lnTo>
                  <a:lnTo>
                    <a:pt x="27376" y="27400"/>
                  </a:lnTo>
                  <a:lnTo>
                    <a:pt x="7345" y="57114"/>
                  </a:lnTo>
                  <a:lnTo>
                    <a:pt x="0" y="93471"/>
                  </a:lnTo>
                  <a:lnTo>
                    <a:pt x="0" y="467359"/>
                  </a:lnTo>
                  <a:lnTo>
                    <a:pt x="7345" y="503717"/>
                  </a:lnTo>
                  <a:lnTo>
                    <a:pt x="27376" y="533431"/>
                  </a:lnTo>
                  <a:lnTo>
                    <a:pt x="57087" y="553477"/>
                  </a:lnTo>
                  <a:lnTo>
                    <a:pt x="93471" y="560831"/>
                  </a:lnTo>
                  <a:lnTo>
                    <a:pt x="1732279" y="560831"/>
                  </a:lnTo>
                  <a:lnTo>
                    <a:pt x="1768637" y="553477"/>
                  </a:lnTo>
                  <a:lnTo>
                    <a:pt x="1798351" y="533431"/>
                  </a:lnTo>
                  <a:lnTo>
                    <a:pt x="1818397" y="503717"/>
                  </a:lnTo>
                  <a:lnTo>
                    <a:pt x="1825752" y="467359"/>
                  </a:lnTo>
                  <a:lnTo>
                    <a:pt x="1825752" y="93471"/>
                  </a:lnTo>
                  <a:lnTo>
                    <a:pt x="1818397" y="57114"/>
                  </a:lnTo>
                  <a:lnTo>
                    <a:pt x="1798351" y="27400"/>
                  </a:lnTo>
                  <a:lnTo>
                    <a:pt x="1768637" y="7354"/>
                  </a:lnTo>
                  <a:lnTo>
                    <a:pt x="1732279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90565" y="268350"/>
            <a:ext cx="5679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000000"/>
                </a:solidFill>
              </a:rPr>
              <a:t>Preparing</a:t>
            </a:r>
            <a:r>
              <a:rPr sz="3200" spc="-12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Data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for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50" dirty="0">
                <a:solidFill>
                  <a:srgbClr val="000000"/>
                </a:solidFill>
              </a:rPr>
              <a:t>Tableau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5532120" y="7877556"/>
            <a:ext cx="829310" cy="820419"/>
            <a:chOff x="5532120" y="7877556"/>
            <a:chExt cx="829310" cy="820419"/>
          </a:xfrm>
        </p:grpSpPr>
        <p:sp>
          <p:nvSpPr>
            <p:cNvPr id="9" name="object 9"/>
            <p:cNvSpPr/>
            <p:nvPr/>
          </p:nvSpPr>
          <p:spPr>
            <a:xfrm>
              <a:off x="5532120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284" y="8029956"/>
              <a:ext cx="489203" cy="48768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627876" y="7877556"/>
            <a:ext cx="829310" cy="820419"/>
            <a:chOff x="6627876" y="7877556"/>
            <a:chExt cx="829310" cy="820419"/>
          </a:xfrm>
        </p:grpSpPr>
        <p:sp>
          <p:nvSpPr>
            <p:cNvPr id="12" name="object 12"/>
            <p:cNvSpPr/>
            <p:nvPr/>
          </p:nvSpPr>
          <p:spPr>
            <a:xfrm>
              <a:off x="6627876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8055864"/>
              <a:ext cx="463296" cy="46329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723631" y="7877556"/>
            <a:ext cx="829310" cy="820419"/>
            <a:chOff x="7723631" y="7877556"/>
            <a:chExt cx="829310" cy="820419"/>
          </a:xfrm>
        </p:grpSpPr>
        <p:sp>
          <p:nvSpPr>
            <p:cNvPr id="15" name="object 15"/>
            <p:cNvSpPr/>
            <p:nvPr/>
          </p:nvSpPr>
          <p:spPr>
            <a:xfrm>
              <a:off x="7723631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9" y="8078724"/>
              <a:ext cx="396240" cy="3962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915143" y="7877556"/>
            <a:ext cx="829310" cy="820419"/>
            <a:chOff x="9915143" y="7877556"/>
            <a:chExt cx="829310" cy="820419"/>
          </a:xfrm>
        </p:grpSpPr>
        <p:sp>
          <p:nvSpPr>
            <p:cNvPr id="18" name="object 18"/>
            <p:cNvSpPr/>
            <p:nvPr/>
          </p:nvSpPr>
          <p:spPr>
            <a:xfrm>
              <a:off x="991514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1655" y="8049768"/>
              <a:ext cx="256031" cy="47853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819388" y="7877556"/>
            <a:ext cx="829310" cy="820419"/>
            <a:chOff x="8819388" y="7877556"/>
            <a:chExt cx="829310" cy="820419"/>
          </a:xfrm>
        </p:grpSpPr>
        <p:sp>
          <p:nvSpPr>
            <p:cNvPr id="21" name="object 21"/>
            <p:cNvSpPr/>
            <p:nvPr/>
          </p:nvSpPr>
          <p:spPr>
            <a:xfrm>
              <a:off x="881938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5024" y="7967472"/>
              <a:ext cx="557783" cy="55778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1012423" y="7877556"/>
            <a:ext cx="829310" cy="820419"/>
            <a:chOff x="11012423" y="7877556"/>
            <a:chExt cx="829310" cy="820419"/>
          </a:xfrm>
        </p:grpSpPr>
        <p:sp>
          <p:nvSpPr>
            <p:cNvPr id="24" name="object 24"/>
            <p:cNvSpPr/>
            <p:nvPr/>
          </p:nvSpPr>
          <p:spPr>
            <a:xfrm>
              <a:off x="11012423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09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5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7787" y="8109204"/>
              <a:ext cx="336803" cy="33680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415028" y="7863840"/>
            <a:ext cx="850900" cy="833755"/>
            <a:chOff x="4415028" y="7863840"/>
            <a:chExt cx="850900" cy="833755"/>
          </a:xfrm>
        </p:grpSpPr>
        <p:sp>
          <p:nvSpPr>
            <p:cNvPr id="27" name="object 27"/>
            <p:cNvSpPr/>
            <p:nvPr/>
          </p:nvSpPr>
          <p:spPr>
            <a:xfrm>
              <a:off x="4415028" y="7877556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6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2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6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36364" y="7863840"/>
              <a:ext cx="829310" cy="820419"/>
            </a:xfrm>
            <a:custGeom>
              <a:avLst/>
              <a:gdLst/>
              <a:ahLst/>
              <a:cxnLst/>
              <a:rect l="l" t="t" r="r" b="b"/>
              <a:pathLst>
                <a:path w="829310" h="820420">
                  <a:moveTo>
                    <a:pt x="414527" y="0"/>
                  </a:moveTo>
                  <a:lnTo>
                    <a:pt x="366177" y="2758"/>
                  </a:lnTo>
                  <a:lnTo>
                    <a:pt x="319466" y="10827"/>
                  </a:lnTo>
                  <a:lnTo>
                    <a:pt x="274707" y="23899"/>
                  </a:lnTo>
                  <a:lnTo>
                    <a:pt x="232210" y="41667"/>
                  </a:lnTo>
                  <a:lnTo>
                    <a:pt x="192285" y="63824"/>
                  </a:lnTo>
                  <a:lnTo>
                    <a:pt x="155243" y="90061"/>
                  </a:lnTo>
                  <a:lnTo>
                    <a:pt x="121396" y="120072"/>
                  </a:lnTo>
                  <a:lnTo>
                    <a:pt x="91053" y="153548"/>
                  </a:lnTo>
                  <a:lnTo>
                    <a:pt x="64526" y="190182"/>
                  </a:lnTo>
                  <a:lnTo>
                    <a:pt x="42125" y="229666"/>
                  </a:lnTo>
                  <a:lnTo>
                    <a:pt x="24161" y="271693"/>
                  </a:lnTo>
                  <a:lnTo>
                    <a:pt x="10945" y="315955"/>
                  </a:lnTo>
                  <a:lnTo>
                    <a:pt x="2788" y="362145"/>
                  </a:lnTo>
                  <a:lnTo>
                    <a:pt x="0" y="409955"/>
                  </a:lnTo>
                  <a:lnTo>
                    <a:pt x="2788" y="457766"/>
                  </a:lnTo>
                  <a:lnTo>
                    <a:pt x="10945" y="503956"/>
                  </a:lnTo>
                  <a:lnTo>
                    <a:pt x="24161" y="548218"/>
                  </a:lnTo>
                  <a:lnTo>
                    <a:pt x="42125" y="590245"/>
                  </a:lnTo>
                  <a:lnTo>
                    <a:pt x="64526" y="629729"/>
                  </a:lnTo>
                  <a:lnTo>
                    <a:pt x="91053" y="666363"/>
                  </a:lnTo>
                  <a:lnTo>
                    <a:pt x="121396" y="699839"/>
                  </a:lnTo>
                  <a:lnTo>
                    <a:pt x="155243" y="729850"/>
                  </a:lnTo>
                  <a:lnTo>
                    <a:pt x="192285" y="756087"/>
                  </a:lnTo>
                  <a:lnTo>
                    <a:pt x="232210" y="778244"/>
                  </a:lnTo>
                  <a:lnTo>
                    <a:pt x="274707" y="796012"/>
                  </a:lnTo>
                  <a:lnTo>
                    <a:pt x="319466" y="809084"/>
                  </a:lnTo>
                  <a:lnTo>
                    <a:pt x="366177" y="817153"/>
                  </a:lnTo>
                  <a:lnTo>
                    <a:pt x="414527" y="819911"/>
                  </a:lnTo>
                  <a:lnTo>
                    <a:pt x="462878" y="817153"/>
                  </a:lnTo>
                  <a:lnTo>
                    <a:pt x="509589" y="809084"/>
                  </a:lnTo>
                  <a:lnTo>
                    <a:pt x="554348" y="796012"/>
                  </a:lnTo>
                  <a:lnTo>
                    <a:pt x="596845" y="778244"/>
                  </a:lnTo>
                  <a:lnTo>
                    <a:pt x="636770" y="756087"/>
                  </a:lnTo>
                  <a:lnTo>
                    <a:pt x="673812" y="729850"/>
                  </a:lnTo>
                  <a:lnTo>
                    <a:pt x="707659" y="699839"/>
                  </a:lnTo>
                  <a:lnTo>
                    <a:pt x="738002" y="666363"/>
                  </a:lnTo>
                  <a:lnTo>
                    <a:pt x="764529" y="629729"/>
                  </a:lnTo>
                  <a:lnTo>
                    <a:pt x="786930" y="590245"/>
                  </a:lnTo>
                  <a:lnTo>
                    <a:pt x="804894" y="548218"/>
                  </a:lnTo>
                  <a:lnTo>
                    <a:pt x="818110" y="503956"/>
                  </a:lnTo>
                  <a:lnTo>
                    <a:pt x="826267" y="457766"/>
                  </a:lnTo>
                  <a:lnTo>
                    <a:pt x="829056" y="409955"/>
                  </a:lnTo>
                  <a:lnTo>
                    <a:pt x="826267" y="362145"/>
                  </a:lnTo>
                  <a:lnTo>
                    <a:pt x="818110" y="315955"/>
                  </a:lnTo>
                  <a:lnTo>
                    <a:pt x="804894" y="271693"/>
                  </a:lnTo>
                  <a:lnTo>
                    <a:pt x="786930" y="229666"/>
                  </a:lnTo>
                  <a:lnTo>
                    <a:pt x="764529" y="190182"/>
                  </a:lnTo>
                  <a:lnTo>
                    <a:pt x="738002" y="153548"/>
                  </a:lnTo>
                  <a:lnTo>
                    <a:pt x="707659" y="120072"/>
                  </a:lnTo>
                  <a:lnTo>
                    <a:pt x="673812" y="90061"/>
                  </a:lnTo>
                  <a:lnTo>
                    <a:pt x="636770" y="63824"/>
                  </a:lnTo>
                  <a:lnTo>
                    <a:pt x="596845" y="41667"/>
                  </a:lnTo>
                  <a:lnTo>
                    <a:pt x="554348" y="23899"/>
                  </a:lnTo>
                  <a:lnTo>
                    <a:pt x="509589" y="10827"/>
                  </a:lnTo>
                  <a:lnTo>
                    <a:pt x="462878" y="2758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E07D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8952" y="7996428"/>
              <a:ext cx="556260" cy="554736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403859" y="5492496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1"/>
                </a:lnTo>
                <a:lnTo>
                  <a:pt x="0" y="467359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59"/>
                </a:lnTo>
                <a:lnTo>
                  <a:pt x="1825752" y="93471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6841" y="5578221"/>
            <a:ext cx="145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0" dirty="0">
                <a:solidFill>
                  <a:srgbClr val="3E3E3E"/>
                </a:solidFill>
                <a:latin typeface="Tahoma"/>
                <a:cs typeface="Tahoma"/>
              </a:rPr>
              <a:t>Full</a:t>
            </a:r>
            <a:r>
              <a:rPr sz="2200" b="1" spc="-1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65" dirty="0">
                <a:solidFill>
                  <a:srgbClr val="3E3E3E"/>
                </a:solidFill>
                <a:latin typeface="Tahoma"/>
                <a:cs typeface="Tahoma"/>
              </a:rPr>
              <a:t>Outer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3859" y="3090672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60"/>
                </a:lnTo>
                <a:lnTo>
                  <a:pt x="1825752" y="93472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16025" y="3176397"/>
            <a:ext cx="800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10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2200" b="1" spc="-130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2200" b="1" spc="60" dirty="0">
                <a:solidFill>
                  <a:srgbClr val="3E3E3E"/>
                </a:solidFill>
                <a:latin typeface="Tahoma"/>
                <a:cs typeface="Tahoma"/>
              </a:rPr>
              <a:t>ner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3859" y="3890771"/>
            <a:ext cx="1826260" cy="561340"/>
          </a:xfrm>
          <a:custGeom>
            <a:avLst/>
            <a:gdLst/>
            <a:ahLst/>
            <a:cxnLst/>
            <a:rect l="l" t="t" r="r" b="b"/>
            <a:pathLst>
              <a:path w="1826260" h="561339">
                <a:moveTo>
                  <a:pt x="1732279" y="0"/>
                </a:moveTo>
                <a:lnTo>
                  <a:pt x="93471" y="0"/>
                </a:lnTo>
                <a:lnTo>
                  <a:pt x="57087" y="7354"/>
                </a:lnTo>
                <a:lnTo>
                  <a:pt x="27376" y="27400"/>
                </a:lnTo>
                <a:lnTo>
                  <a:pt x="7345" y="57114"/>
                </a:lnTo>
                <a:lnTo>
                  <a:pt x="0" y="93472"/>
                </a:lnTo>
                <a:lnTo>
                  <a:pt x="0" y="467360"/>
                </a:lnTo>
                <a:lnTo>
                  <a:pt x="7345" y="503717"/>
                </a:lnTo>
                <a:lnTo>
                  <a:pt x="27376" y="533431"/>
                </a:lnTo>
                <a:lnTo>
                  <a:pt x="57087" y="553477"/>
                </a:lnTo>
                <a:lnTo>
                  <a:pt x="93471" y="560831"/>
                </a:lnTo>
                <a:lnTo>
                  <a:pt x="1732279" y="560831"/>
                </a:lnTo>
                <a:lnTo>
                  <a:pt x="1768637" y="553477"/>
                </a:lnTo>
                <a:lnTo>
                  <a:pt x="1798351" y="533431"/>
                </a:lnTo>
                <a:lnTo>
                  <a:pt x="1818397" y="503717"/>
                </a:lnTo>
                <a:lnTo>
                  <a:pt x="1825752" y="467360"/>
                </a:lnTo>
                <a:lnTo>
                  <a:pt x="1825752" y="93472"/>
                </a:lnTo>
                <a:lnTo>
                  <a:pt x="1818397" y="57114"/>
                </a:lnTo>
                <a:lnTo>
                  <a:pt x="1798351" y="27400"/>
                </a:lnTo>
                <a:lnTo>
                  <a:pt x="1768637" y="7354"/>
                </a:lnTo>
                <a:lnTo>
                  <a:pt x="1732279" y="0"/>
                </a:lnTo>
                <a:close/>
              </a:path>
            </a:pathLst>
          </a:custGeom>
          <a:solidFill>
            <a:srgbClr val="D4D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15085" y="3977132"/>
            <a:ext cx="6045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45" dirty="0">
                <a:solidFill>
                  <a:srgbClr val="3E3E3E"/>
                </a:solidFill>
                <a:latin typeface="Tahoma"/>
                <a:cs typeface="Tahoma"/>
              </a:rPr>
              <a:t>Le</a:t>
            </a:r>
            <a:r>
              <a:rPr sz="2200" b="1" spc="35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2200" b="1" spc="9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2121" y="4777486"/>
            <a:ext cx="789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sz="2200" b="1" spc="30" dirty="0">
                <a:solidFill>
                  <a:srgbClr val="FFFFFF"/>
                </a:solidFill>
                <a:latin typeface="Tahoma"/>
                <a:cs typeface="Tahoma"/>
              </a:rPr>
              <a:t>ght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08276" y="3233927"/>
            <a:ext cx="12338685" cy="2753995"/>
            <a:chOff x="2208276" y="3233927"/>
            <a:chExt cx="12338685" cy="2753995"/>
          </a:xfrm>
        </p:grpSpPr>
        <p:sp>
          <p:nvSpPr>
            <p:cNvPr id="38" name="object 38"/>
            <p:cNvSpPr/>
            <p:nvPr/>
          </p:nvSpPr>
          <p:spPr>
            <a:xfrm>
              <a:off x="2208276" y="4838700"/>
              <a:ext cx="182880" cy="256540"/>
            </a:xfrm>
            <a:custGeom>
              <a:avLst/>
              <a:gdLst/>
              <a:ahLst/>
              <a:cxnLst/>
              <a:rect l="l" t="t" r="r" b="b"/>
              <a:pathLst>
                <a:path w="182880" h="256539">
                  <a:moveTo>
                    <a:pt x="0" y="0"/>
                  </a:moveTo>
                  <a:lnTo>
                    <a:pt x="0" y="256032"/>
                  </a:lnTo>
                  <a:lnTo>
                    <a:pt x="182880" y="128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3052" y="3243071"/>
              <a:ext cx="3332988" cy="273557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888479" y="3238499"/>
              <a:ext cx="3342640" cy="2745105"/>
            </a:xfrm>
            <a:custGeom>
              <a:avLst/>
              <a:gdLst/>
              <a:ahLst/>
              <a:cxnLst/>
              <a:rect l="l" t="t" r="r" b="b"/>
              <a:pathLst>
                <a:path w="3342640" h="2745104">
                  <a:moveTo>
                    <a:pt x="0" y="2744724"/>
                  </a:moveTo>
                  <a:lnTo>
                    <a:pt x="3342131" y="2744724"/>
                  </a:lnTo>
                  <a:lnTo>
                    <a:pt x="3342131" y="0"/>
                  </a:lnTo>
                  <a:lnTo>
                    <a:pt x="0" y="0"/>
                  </a:lnTo>
                  <a:lnTo>
                    <a:pt x="0" y="274472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20628" y="3243071"/>
              <a:ext cx="3416808" cy="273557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1116056" y="3238499"/>
              <a:ext cx="3426460" cy="2745105"/>
            </a:xfrm>
            <a:custGeom>
              <a:avLst/>
              <a:gdLst/>
              <a:ahLst/>
              <a:cxnLst/>
              <a:rect l="l" t="t" r="r" b="b"/>
              <a:pathLst>
                <a:path w="3426459" h="2745104">
                  <a:moveTo>
                    <a:pt x="0" y="2744724"/>
                  </a:moveTo>
                  <a:lnTo>
                    <a:pt x="3425952" y="2744724"/>
                  </a:lnTo>
                  <a:lnTo>
                    <a:pt x="3425952" y="0"/>
                  </a:lnTo>
                  <a:lnTo>
                    <a:pt x="0" y="0"/>
                  </a:lnTo>
                  <a:lnTo>
                    <a:pt x="0" y="274472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69336" y="3236975"/>
              <a:ext cx="3251200" cy="2741930"/>
            </a:xfrm>
            <a:custGeom>
              <a:avLst/>
              <a:gdLst/>
              <a:ahLst/>
              <a:cxnLst/>
              <a:rect l="l" t="t" r="r" b="b"/>
              <a:pathLst>
                <a:path w="3251200" h="2741929">
                  <a:moveTo>
                    <a:pt x="3250691" y="0"/>
                  </a:moveTo>
                  <a:lnTo>
                    <a:pt x="0" y="0"/>
                  </a:lnTo>
                  <a:lnTo>
                    <a:pt x="0" y="2741676"/>
                  </a:lnTo>
                  <a:lnTo>
                    <a:pt x="3250691" y="2741676"/>
                  </a:lnTo>
                  <a:lnTo>
                    <a:pt x="325069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42716" y="4000500"/>
              <a:ext cx="2504440" cy="0"/>
            </a:xfrm>
            <a:custGeom>
              <a:avLst/>
              <a:gdLst/>
              <a:ahLst/>
              <a:cxnLst/>
              <a:rect l="l" t="t" r="r" b="b"/>
              <a:pathLst>
                <a:path w="2504440">
                  <a:moveTo>
                    <a:pt x="0" y="0"/>
                  </a:moveTo>
                  <a:lnTo>
                    <a:pt x="2504313" y="0"/>
                  </a:lnTo>
                </a:path>
              </a:pathLst>
            </a:custGeom>
            <a:ln w="914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487929" y="1198245"/>
            <a:ext cx="1315656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9905" algn="ctr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TY</a:t>
            </a: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ES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OF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JOINS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resulting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contains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values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any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matches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value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RIGHT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table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doesn’t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corresponding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match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3E3E3E"/>
                </a:solidFill>
                <a:latin typeface="Arial"/>
                <a:cs typeface="Arial"/>
              </a:rPr>
              <a:t>LEFT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table,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see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null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value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grid.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9335" y="3236976"/>
            <a:ext cx="3251200" cy="2741930"/>
          </a:xfrm>
          <a:prstGeom prst="rect">
            <a:avLst/>
          </a:prstGeom>
          <a:ln w="9144">
            <a:solidFill>
              <a:srgbClr val="D7D7D7"/>
            </a:solidFill>
          </a:ln>
        </p:spPr>
        <p:txBody>
          <a:bodyPr vert="horz" wrap="square" lIns="0" tIns="287020" rIns="0" bIns="0" rtlCol="0">
            <a:spAutoFit/>
          </a:bodyPr>
          <a:lstStyle/>
          <a:p>
            <a:pPr marL="606425">
              <a:lnSpc>
                <a:spcPct val="100000"/>
              </a:lnSpc>
              <a:spcBef>
                <a:spcPts val="2260"/>
              </a:spcBef>
            </a:pPr>
            <a:r>
              <a:rPr sz="2200" b="1" spc="50" dirty="0">
                <a:solidFill>
                  <a:srgbClr val="3E3E3E"/>
                </a:solidFill>
                <a:latin typeface="Tahoma"/>
                <a:cs typeface="Tahoma"/>
              </a:rPr>
              <a:t>Venn</a:t>
            </a:r>
            <a:r>
              <a:rPr sz="2200" b="1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200" b="1" spc="25" dirty="0">
                <a:solidFill>
                  <a:srgbClr val="3E3E3E"/>
                </a:solidFill>
                <a:latin typeface="Tahoma"/>
                <a:cs typeface="Tahoma"/>
              </a:rPr>
              <a:t>Diagram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54095" y="3409188"/>
            <a:ext cx="3265932" cy="32659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2326</Words>
  <Application>Microsoft Office PowerPoint</Application>
  <PresentationFormat>Custom</PresentationFormat>
  <Paragraphs>388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Courier New</vt:lpstr>
      <vt:lpstr>Tahoma</vt:lpstr>
      <vt:lpstr>Times New Roman</vt:lpstr>
      <vt:lpstr>Trebuchet MS</vt:lpstr>
      <vt:lpstr>Office Theme</vt:lpstr>
      <vt:lpstr>Lesson 02—Data Connections</vt:lpstr>
      <vt:lpstr>What’s In It For Me</vt:lpstr>
      <vt:lpstr>Data Connections Topic 1: Preparing Data for Tableau</vt:lpstr>
      <vt:lpstr>Preparing Data for Tableau</vt:lpstr>
      <vt:lpstr>Preparing Data for Tableau</vt:lpstr>
      <vt:lpstr>Preparing Data for Tableau</vt:lpstr>
      <vt:lpstr>Preparing Data for Tableau</vt:lpstr>
      <vt:lpstr>Preparing Data for Tableau</vt:lpstr>
      <vt:lpstr>Preparing Data for Tableau</vt:lpstr>
      <vt:lpstr>Preparing Data for Tableau</vt:lpstr>
      <vt:lpstr>Preparing Data for Tableau</vt:lpstr>
      <vt:lpstr>Preparing Data for Tableau</vt:lpstr>
      <vt:lpstr>Demo—Perform a Single Database Join</vt:lpstr>
      <vt:lpstr>Preparing Data for Tableau</vt:lpstr>
      <vt:lpstr>Demo—Perform a Cross Database Join</vt:lpstr>
      <vt:lpstr>Data Blending</vt:lpstr>
      <vt:lpstr>Data Blending</vt:lpstr>
      <vt:lpstr>Splits</vt:lpstr>
      <vt:lpstr>Splits</vt:lpstr>
      <vt:lpstr>Splits</vt:lpstr>
      <vt:lpstr>Splits</vt:lpstr>
      <vt:lpstr>Metadata Grid</vt:lpstr>
      <vt:lpstr>Pivot</vt:lpstr>
      <vt:lpstr>Union</vt:lpstr>
      <vt:lpstr>Data Interpreter</vt:lpstr>
      <vt:lpstr>Data Connections Topic 2: Connecting Data to Tableau</vt:lpstr>
      <vt:lpstr>Connecting Data to Tableau</vt:lpstr>
      <vt:lpstr>Connecting Data to Tableau</vt:lpstr>
      <vt:lpstr>Demo—Connecting to a Data Source Through Tableau Server</vt:lpstr>
      <vt:lpstr>Connecting Data to Tableau</vt:lpstr>
      <vt:lpstr>Connecting Data to Tableau</vt:lpstr>
      <vt:lpstr>Connecting Data to Tableau</vt:lpstr>
      <vt:lpstr>Demo—Connecting to Flat Files</vt:lpstr>
      <vt:lpstr>Data Connections Topic 3: Methods of Performance Optimization</vt:lpstr>
      <vt:lpstr>Methods of Performance Optimization</vt:lpstr>
      <vt:lpstr>Methods of Performance Optimization</vt:lpstr>
      <vt:lpstr>Methods of Performance Optimization</vt:lpstr>
      <vt:lpstr>Methods of Performance Optimization</vt:lpstr>
      <vt:lpstr>Data Connections Topic 4: Tableau Data Extract Capabilities</vt:lpstr>
      <vt:lpstr>Tableau Data Extracts</vt:lpstr>
      <vt:lpstr>Demo—Creating a Data Extract</vt:lpstr>
      <vt:lpstr>PowerPoint Presentation</vt:lpstr>
      <vt:lpstr>QUIZ 1</vt:lpstr>
      <vt:lpstr>QUIZ 1</vt:lpstr>
      <vt:lpstr>QUIZ 2</vt:lpstr>
      <vt:lpstr>QUIZ 2</vt:lpstr>
      <vt:lpstr>QUIZ 3</vt:lpstr>
      <vt:lpstr>QUIZ 3</vt:lpstr>
      <vt:lpstr>Problem Statement</vt:lpstr>
      <vt:lpstr>Solution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02—Data Connections</dc:title>
  <cp:lastModifiedBy>Ubaid Shah</cp:lastModifiedBy>
  <cp:revision>2</cp:revision>
  <dcterms:created xsi:type="dcterms:W3CDTF">2022-02-18T04:07:53Z</dcterms:created>
  <dcterms:modified xsi:type="dcterms:W3CDTF">2022-06-12T06:19:05Z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2022-02-18T00:00:00Z</vt:filetime>
  </property>
</Properties>
</file>