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2" r:id="rId2"/>
  </p:sldMasterIdLst>
  <p:notesMasterIdLst>
    <p:notesMasterId r:id="rId23"/>
  </p:notesMasterIdLst>
  <p:sldIdLst>
    <p:sldId id="25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61C6-CA4C-4FB8-8EDC-D1FE74936DF6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FC9D5-D685-484D-BAE0-7CE2658663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Rizwan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FC9D5-D685-484D-BAE0-7CE2658663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4754648">
            <a:off x="717607" y="4504276"/>
            <a:ext cx="1661165" cy="1540365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10800000">
            <a:off x="9452673" y="4118589"/>
            <a:ext cx="2739328" cy="2739408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887100" y="1622467"/>
            <a:ext cx="8300000" cy="41080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316700" y="1819967"/>
            <a:ext cx="7558800" cy="3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16700" y="4666867"/>
            <a:ext cx="7558800" cy="8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4371115" y="-653872"/>
            <a:ext cx="1326911" cy="2653592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 rot="637916">
            <a:off x="10390979" y="635912"/>
            <a:ext cx="925580" cy="858069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386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 rot="5400000">
            <a:off x="3408779" y="-460217"/>
            <a:ext cx="920436" cy="1840873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1"/>
          <p:cNvSpPr/>
          <p:nvPr/>
        </p:nvSpPr>
        <p:spPr>
          <a:xfrm rot="-5400000">
            <a:off x="7052166" y="4093753"/>
            <a:ext cx="1842829" cy="3685659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1"/>
          <p:cNvSpPr/>
          <p:nvPr/>
        </p:nvSpPr>
        <p:spPr>
          <a:xfrm rot="10800000">
            <a:off x="9911973" y="1148977"/>
            <a:ext cx="2280031" cy="4560063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1"/>
          <p:cNvSpPr/>
          <p:nvPr/>
        </p:nvSpPr>
        <p:spPr>
          <a:xfrm>
            <a:off x="6" y="1148977"/>
            <a:ext cx="2280031" cy="4560063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1"/>
          <p:cNvSpPr/>
          <p:nvPr/>
        </p:nvSpPr>
        <p:spPr>
          <a:xfrm>
            <a:off x="865100" y="1170067"/>
            <a:ext cx="10376000" cy="46380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1"/>
          <p:cNvSpPr/>
          <p:nvPr/>
        </p:nvSpPr>
        <p:spPr>
          <a:xfrm rot="5157784">
            <a:off x="7432379" y="662966"/>
            <a:ext cx="1082399" cy="1003716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1"/>
          <p:cNvSpPr/>
          <p:nvPr/>
        </p:nvSpPr>
        <p:spPr>
          <a:xfrm rot="5157930">
            <a:off x="3660684" y="5430056"/>
            <a:ext cx="832573" cy="772051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5307351" y="2448567"/>
            <a:ext cx="5206000" cy="15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5307351" y="3759600"/>
            <a:ext cx="5206000" cy="7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9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 rot="10800000">
            <a:off x="10419947" y="5085895"/>
            <a:ext cx="1772053" cy="1772104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3"/>
          <p:cNvSpPr/>
          <p:nvPr/>
        </p:nvSpPr>
        <p:spPr>
          <a:xfrm>
            <a:off x="0" y="1"/>
            <a:ext cx="2787088" cy="2787169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3"/>
          <p:cNvSpPr/>
          <p:nvPr/>
        </p:nvSpPr>
        <p:spPr>
          <a:xfrm rot="-7177366">
            <a:off x="10002242" y="828059"/>
            <a:ext cx="1242337" cy="115202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3"/>
          <p:cNvSpPr/>
          <p:nvPr/>
        </p:nvSpPr>
        <p:spPr>
          <a:xfrm>
            <a:off x="6177600" y="4124500"/>
            <a:ext cx="4495200" cy="22476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3"/>
          <p:cNvSpPr/>
          <p:nvPr/>
        </p:nvSpPr>
        <p:spPr>
          <a:xfrm>
            <a:off x="1519200" y="4124500"/>
            <a:ext cx="4495200" cy="22476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3"/>
          <p:cNvSpPr/>
          <p:nvPr/>
        </p:nvSpPr>
        <p:spPr>
          <a:xfrm>
            <a:off x="6177600" y="1709900"/>
            <a:ext cx="4495200" cy="22476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3"/>
          <p:cNvSpPr/>
          <p:nvPr/>
        </p:nvSpPr>
        <p:spPr>
          <a:xfrm>
            <a:off x="1519200" y="1709900"/>
            <a:ext cx="4495200" cy="22476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3"/>
          <p:cNvSpPr/>
          <p:nvPr/>
        </p:nvSpPr>
        <p:spPr>
          <a:xfrm rot="5158009">
            <a:off x="958207" y="4362772"/>
            <a:ext cx="772855" cy="71667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519233" y="2291167"/>
            <a:ext cx="449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533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50633" y="2787133"/>
            <a:ext cx="38324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/>
          </p:nvPr>
        </p:nvSpPr>
        <p:spPr>
          <a:xfrm>
            <a:off x="6177567" y="2291167"/>
            <a:ext cx="449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533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3"/>
          </p:nvPr>
        </p:nvSpPr>
        <p:spPr>
          <a:xfrm>
            <a:off x="6508967" y="2787133"/>
            <a:ext cx="38324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/>
          </p:nvPr>
        </p:nvSpPr>
        <p:spPr>
          <a:xfrm>
            <a:off x="1519233" y="4790171"/>
            <a:ext cx="449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5"/>
          </p:nvPr>
        </p:nvSpPr>
        <p:spPr>
          <a:xfrm>
            <a:off x="1850633" y="5286127"/>
            <a:ext cx="38324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/>
          </p:nvPr>
        </p:nvSpPr>
        <p:spPr>
          <a:xfrm>
            <a:off x="6193423" y="4790171"/>
            <a:ext cx="44636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7"/>
          </p:nvPr>
        </p:nvSpPr>
        <p:spPr>
          <a:xfrm>
            <a:off x="6508967" y="5286127"/>
            <a:ext cx="38324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8" hasCustomPrompt="1"/>
          </p:nvPr>
        </p:nvSpPr>
        <p:spPr>
          <a:xfrm>
            <a:off x="3238633" y="1709103"/>
            <a:ext cx="1056400" cy="7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9" hasCustomPrompt="1"/>
          </p:nvPr>
        </p:nvSpPr>
        <p:spPr>
          <a:xfrm>
            <a:off x="3238633" y="4207712"/>
            <a:ext cx="1056400" cy="7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3" hasCustomPrompt="1"/>
          </p:nvPr>
        </p:nvSpPr>
        <p:spPr>
          <a:xfrm>
            <a:off x="7897033" y="1709103"/>
            <a:ext cx="1056400" cy="7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4" hasCustomPrompt="1"/>
          </p:nvPr>
        </p:nvSpPr>
        <p:spPr>
          <a:xfrm>
            <a:off x="7897033" y="4189967"/>
            <a:ext cx="1056400" cy="7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/>
          </p:nvPr>
        </p:nvSpPr>
        <p:spPr>
          <a:xfrm>
            <a:off x="960000" y="546567"/>
            <a:ext cx="10272000" cy="10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065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 rot="5400000">
            <a:off x="10109306" y="-27"/>
            <a:ext cx="2082663" cy="2082724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4"/>
          <p:cNvSpPr/>
          <p:nvPr/>
        </p:nvSpPr>
        <p:spPr>
          <a:xfrm rot="-5400000">
            <a:off x="5487026" y="4942555"/>
            <a:ext cx="1271785" cy="2543572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4"/>
          <p:cNvSpPr/>
          <p:nvPr/>
        </p:nvSpPr>
        <p:spPr>
          <a:xfrm rot="-5400000" flipH="1">
            <a:off x="39" y="-27"/>
            <a:ext cx="2082663" cy="2082724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960000" y="546567"/>
            <a:ext cx="10272000" cy="10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62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gradFill>
          <a:gsLst>
            <a:gs pos="0">
              <a:schemeClr val="lt2"/>
            </a:gs>
            <a:gs pos="5000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 rot="10800000">
            <a:off x="10747435" y="5413429"/>
            <a:ext cx="1444527" cy="1444568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5"/>
          <p:cNvSpPr/>
          <p:nvPr/>
        </p:nvSpPr>
        <p:spPr>
          <a:xfrm rot="-5400000">
            <a:off x="-20" y="4268301"/>
            <a:ext cx="2589720" cy="2589680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5"/>
          <p:cNvSpPr/>
          <p:nvPr/>
        </p:nvSpPr>
        <p:spPr>
          <a:xfrm rot="5157282">
            <a:off x="10487150" y="778980"/>
            <a:ext cx="879613" cy="81567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5"/>
          <p:cNvSpPr/>
          <p:nvPr/>
        </p:nvSpPr>
        <p:spPr>
          <a:xfrm rot="5400000">
            <a:off x="1275888" y="-315906"/>
            <a:ext cx="631808" cy="1263615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5"/>
          <p:cNvSpPr/>
          <p:nvPr/>
        </p:nvSpPr>
        <p:spPr>
          <a:xfrm rot="5157624">
            <a:off x="5111550" y="6002352"/>
            <a:ext cx="616596" cy="57177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960000" y="546567"/>
            <a:ext cx="10272000" cy="10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090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 rot="5400000">
            <a:off x="9602312" y="35"/>
            <a:ext cx="2589720" cy="2589680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6"/>
          <p:cNvSpPr/>
          <p:nvPr/>
        </p:nvSpPr>
        <p:spPr>
          <a:xfrm rot="-5400000">
            <a:off x="-20" y="4268301"/>
            <a:ext cx="2589720" cy="2589680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6"/>
          <p:cNvSpPr/>
          <p:nvPr/>
        </p:nvSpPr>
        <p:spPr>
          <a:xfrm>
            <a:off x="6599267" y="2515733"/>
            <a:ext cx="4461600" cy="24540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6"/>
          <p:cNvSpPr/>
          <p:nvPr/>
        </p:nvSpPr>
        <p:spPr>
          <a:xfrm rot="5158356">
            <a:off x="1969300" y="972071"/>
            <a:ext cx="696211" cy="645600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6"/>
          <p:cNvSpPr/>
          <p:nvPr/>
        </p:nvSpPr>
        <p:spPr>
          <a:xfrm rot="5158747">
            <a:off x="8883597" y="5369513"/>
            <a:ext cx="1001759" cy="92893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7035933" y="2798567"/>
            <a:ext cx="3558000" cy="18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960000" y="546567"/>
            <a:ext cx="10272000" cy="10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1218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 rot="10800000">
            <a:off x="9967440" y="4633457"/>
            <a:ext cx="2224561" cy="2224511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7"/>
          <p:cNvSpPr/>
          <p:nvPr/>
        </p:nvSpPr>
        <p:spPr>
          <a:xfrm rot="-3669547">
            <a:off x="340191" y="5296501"/>
            <a:ext cx="1221551" cy="1132752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17"/>
          <p:cNvSpPr/>
          <p:nvPr/>
        </p:nvSpPr>
        <p:spPr>
          <a:xfrm>
            <a:off x="960000" y="1435267"/>
            <a:ext cx="10272000" cy="47036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7"/>
          <p:cNvSpPr/>
          <p:nvPr/>
        </p:nvSpPr>
        <p:spPr>
          <a:xfrm rot="5158479">
            <a:off x="10343093" y="470422"/>
            <a:ext cx="891039" cy="826265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1536667" y="1841433"/>
            <a:ext cx="9118800" cy="42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1219170" lvl="1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2pPr>
            <a:lvl3pPr marL="1828754" lvl="2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3pPr>
            <a:lvl4pPr marL="2438339" lvl="3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4pPr>
            <a:lvl5pPr marL="3047924" lvl="4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5pPr>
            <a:lvl6pPr marL="3657509" lvl="5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6pPr>
            <a:lvl7pPr marL="4267093" lvl="6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7pPr>
            <a:lvl8pPr marL="4876678" lvl="7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8pPr>
            <a:lvl9pPr marL="5486263" lvl="8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960000" y="546567"/>
            <a:ext cx="10272000" cy="10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0355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 rot="-7222215">
            <a:off x="2855100" y="5079699"/>
            <a:ext cx="809553" cy="75070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8"/>
          <p:cNvSpPr/>
          <p:nvPr/>
        </p:nvSpPr>
        <p:spPr>
          <a:xfrm rot="-5400000" flipH="1">
            <a:off x="39" y="-27"/>
            <a:ext cx="2082663" cy="2082724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8"/>
          <p:cNvSpPr/>
          <p:nvPr/>
        </p:nvSpPr>
        <p:spPr>
          <a:xfrm rot="5400000">
            <a:off x="10109306" y="-27"/>
            <a:ext cx="2082663" cy="2082724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8"/>
          <p:cNvSpPr/>
          <p:nvPr/>
        </p:nvSpPr>
        <p:spPr>
          <a:xfrm>
            <a:off x="4538400" y="2397900"/>
            <a:ext cx="3115200" cy="37444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8"/>
          <p:cNvSpPr/>
          <p:nvPr/>
        </p:nvSpPr>
        <p:spPr>
          <a:xfrm>
            <a:off x="7976833" y="1556800"/>
            <a:ext cx="3115200" cy="37444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8"/>
          <p:cNvSpPr/>
          <p:nvPr/>
        </p:nvSpPr>
        <p:spPr>
          <a:xfrm>
            <a:off x="1099967" y="1556800"/>
            <a:ext cx="3115200" cy="37444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8"/>
          <p:cNvSpPr/>
          <p:nvPr/>
        </p:nvSpPr>
        <p:spPr>
          <a:xfrm rot="-5400000">
            <a:off x="9500786" y="5258973"/>
            <a:ext cx="1060839" cy="2121676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405567" y="2784700"/>
            <a:ext cx="250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1405567" y="3243967"/>
            <a:ext cx="2504000" cy="13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2"/>
          </p:nvPr>
        </p:nvSpPr>
        <p:spPr>
          <a:xfrm>
            <a:off x="4538400" y="37450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3"/>
          </p:nvPr>
        </p:nvSpPr>
        <p:spPr>
          <a:xfrm>
            <a:off x="4844000" y="4203333"/>
            <a:ext cx="2504000" cy="13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4"/>
          </p:nvPr>
        </p:nvSpPr>
        <p:spPr>
          <a:xfrm>
            <a:off x="8282433" y="2784700"/>
            <a:ext cx="250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5"/>
          </p:nvPr>
        </p:nvSpPr>
        <p:spPr>
          <a:xfrm>
            <a:off x="8282433" y="3243967"/>
            <a:ext cx="2504000" cy="13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6"/>
          </p:nvPr>
        </p:nvSpPr>
        <p:spPr>
          <a:xfrm>
            <a:off x="960000" y="546567"/>
            <a:ext cx="10272000" cy="10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3154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rot="5157961">
            <a:off x="5267164" y="5765684"/>
            <a:ext cx="804456" cy="74597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9"/>
          <p:cNvSpPr/>
          <p:nvPr/>
        </p:nvSpPr>
        <p:spPr>
          <a:xfrm>
            <a:off x="13" y="1"/>
            <a:ext cx="2589720" cy="2589680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9"/>
          <p:cNvSpPr/>
          <p:nvPr/>
        </p:nvSpPr>
        <p:spPr>
          <a:xfrm>
            <a:off x="960000" y="1643133"/>
            <a:ext cx="10272000" cy="44956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9"/>
          <p:cNvSpPr/>
          <p:nvPr/>
        </p:nvSpPr>
        <p:spPr>
          <a:xfrm rot="5400000">
            <a:off x="9680763" y="-608457"/>
            <a:ext cx="1216891" cy="2433783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9"/>
          <p:cNvSpPr/>
          <p:nvPr/>
        </p:nvSpPr>
        <p:spPr>
          <a:xfrm rot="5158413">
            <a:off x="10855771" y="3533479"/>
            <a:ext cx="770608" cy="714589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2477000" y="2112067"/>
            <a:ext cx="3352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2477000" y="2745459"/>
            <a:ext cx="335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title" idx="2"/>
          </p:nvPr>
        </p:nvSpPr>
        <p:spPr>
          <a:xfrm>
            <a:off x="7244500" y="2112067"/>
            <a:ext cx="3352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7244500" y="2745459"/>
            <a:ext cx="335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title" idx="4"/>
          </p:nvPr>
        </p:nvSpPr>
        <p:spPr>
          <a:xfrm>
            <a:off x="2477000" y="4147763"/>
            <a:ext cx="3352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2477000" y="4781168"/>
            <a:ext cx="335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 idx="6"/>
          </p:nvPr>
        </p:nvSpPr>
        <p:spPr>
          <a:xfrm>
            <a:off x="7256325" y="4147763"/>
            <a:ext cx="3329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7"/>
          </p:nvPr>
        </p:nvSpPr>
        <p:spPr>
          <a:xfrm>
            <a:off x="7244500" y="4781167"/>
            <a:ext cx="335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 idx="8"/>
          </p:nvPr>
        </p:nvSpPr>
        <p:spPr>
          <a:xfrm>
            <a:off x="960000" y="546567"/>
            <a:ext cx="10272000" cy="10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750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 rot="-5400000" flipH="1">
            <a:off x="38" y="15773"/>
            <a:ext cx="2542881" cy="2542955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0"/>
          <p:cNvSpPr/>
          <p:nvPr/>
        </p:nvSpPr>
        <p:spPr>
          <a:xfrm rot="5400000">
            <a:off x="9649072" y="15773"/>
            <a:ext cx="2542881" cy="2542955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20"/>
          <p:cNvSpPr/>
          <p:nvPr/>
        </p:nvSpPr>
        <p:spPr>
          <a:xfrm>
            <a:off x="960000" y="1643133"/>
            <a:ext cx="10272000" cy="47396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0"/>
          <p:cNvSpPr/>
          <p:nvPr/>
        </p:nvSpPr>
        <p:spPr>
          <a:xfrm rot="2914189">
            <a:off x="521317" y="5240545"/>
            <a:ext cx="673689" cy="624716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0"/>
          <p:cNvSpPr/>
          <p:nvPr/>
        </p:nvSpPr>
        <p:spPr>
          <a:xfrm rot="-7222215">
            <a:off x="11000500" y="4179315"/>
            <a:ext cx="809553" cy="75070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315217" y="2522584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1"/>
          </p:nvPr>
        </p:nvSpPr>
        <p:spPr>
          <a:xfrm>
            <a:off x="1315217" y="316381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title" idx="2"/>
          </p:nvPr>
        </p:nvSpPr>
        <p:spPr>
          <a:xfrm>
            <a:off x="4558992" y="2522584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3"/>
          </p:nvPr>
        </p:nvSpPr>
        <p:spPr>
          <a:xfrm>
            <a:off x="4558995" y="316381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 idx="4"/>
          </p:nvPr>
        </p:nvSpPr>
        <p:spPr>
          <a:xfrm>
            <a:off x="1315217" y="4811833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5"/>
          </p:nvPr>
        </p:nvSpPr>
        <p:spPr>
          <a:xfrm>
            <a:off x="1315217" y="54530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 idx="6"/>
          </p:nvPr>
        </p:nvSpPr>
        <p:spPr>
          <a:xfrm>
            <a:off x="4558995" y="4811833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7"/>
          </p:nvPr>
        </p:nvSpPr>
        <p:spPr>
          <a:xfrm>
            <a:off x="4558995" y="54530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 idx="8"/>
          </p:nvPr>
        </p:nvSpPr>
        <p:spPr>
          <a:xfrm>
            <a:off x="7802777" y="2522584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9"/>
          </p:nvPr>
        </p:nvSpPr>
        <p:spPr>
          <a:xfrm>
            <a:off x="7802777" y="316381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title" idx="13"/>
          </p:nvPr>
        </p:nvSpPr>
        <p:spPr>
          <a:xfrm>
            <a:off x="7802777" y="4811833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4"/>
          </p:nvPr>
        </p:nvSpPr>
        <p:spPr>
          <a:xfrm>
            <a:off x="7802777" y="54530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 idx="15"/>
          </p:nvPr>
        </p:nvSpPr>
        <p:spPr>
          <a:xfrm>
            <a:off x="960000" y="546567"/>
            <a:ext cx="10272000" cy="10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4149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 rot="5158241">
            <a:off x="10005215" y="1606668"/>
            <a:ext cx="1511861" cy="140195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21"/>
          <p:cNvSpPr/>
          <p:nvPr/>
        </p:nvSpPr>
        <p:spPr>
          <a:xfrm>
            <a:off x="2542867" y="719333"/>
            <a:ext cx="7020400" cy="26660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21"/>
          <p:cNvSpPr/>
          <p:nvPr/>
        </p:nvSpPr>
        <p:spPr>
          <a:xfrm>
            <a:off x="2542867" y="3605300"/>
            <a:ext cx="7020400" cy="26660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21"/>
          <p:cNvSpPr/>
          <p:nvPr/>
        </p:nvSpPr>
        <p:spPr>
          <a:xfrm>
            <a:off x="-28" y="1"/>
            <a:ext cx="1638096" cy="1638028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21"/>
          <p:cNvSpPr/>
          <p:nvPr/>
        </p:nvSpPr>
        <p:spPr>
          <a:xfrm rot="10800000">
            <a:off x="10388649" y="5054679"/>
            <a:ext cx="1803356" cy="1803293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21"/>
          <p:cNvSpPr/>
          <p:nvPr/>
        </p:nvSpPr>
        <p:spPr>
          <a:xfrm rot="-3669713">
            <a:off x="714188" y="3854934"/>
            <a:ext cx="1390961" cy="128984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 hasCustomPrompt="1"/>
          </p:nvPr>
        </p:nvSpPr>
        <p:spPr>
          <a:xfrm>
            <a:off x="2628733" y="1107933"/>
            <a:ext cx="6934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1"/>
          </p:nvPr>
        </p:nvSpPr>
        <p:spPr>
          <a:xfrm>
            <a:off x="2628833" y="2212333"/>
            <a:ext cx="6934400" cy="7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 idx="2" hasCustomPrompt="1"/>
          </p:nvPr>
        </p:nvSpPr>
        <p:spPr>
          <a:xfrm>
            <a:off x="2628733" y="4025704"/>
            <a:ext cx="6934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3"/>
          </p:nvPr>
        </p:nvSpPr>
        <p:spPr>
          <a:xfrm>
            <a:off x="2628833" y="5130100"/>
            <a:ext cx="6934400" cy="7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999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6237061">
            <a:off x="4440886" y="5363045"/>
            <a:ext cx="647569" cy="600495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/>
          <p:nvPr/>
        </p:nvSpPr>
        <p:spPr>
          <a:xfrm>
            <a:off x="-16" y="719332"/>
            <a:ext cx="2709637" cy="5419275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9201569" y="3778268"/>
            <a:ext cx="2608191" cy="2418361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1153900" y="1270167"/>
            <a:ext cx="9884400" cy="43944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 rot="5157685">
            <a:off x="8265458" y="656321"/>
            <a:ext cx="1141871" cy="105886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205267" y="3169833"/>
            <a:ext cx="55316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205267" y="1995000"/>
            <a:ext cx="2103600" cy="1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5205267" y="4041933"/>
            <a:ext cx="5531600" cy="5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2556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 rot="5400000">
            <a:off x="967173" y="-967277"/>
            <a:ext cx="1934551" cy="3869101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22"/>
          <p:cNvSpPr/>
          <p:nvPr/>
        </p:nvSpPr>
        <p:spPr>
          <a:xfrm rot="-5400000">
            <a:off x="8771939" y="3448143"/>
            <a:ext cx="2280031" cy="4560063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22"/>
          <p:cNvSpPr/>
          <p:nvPr/>
        </p:nvSpPr>
        <p:spPr>
          <a:xfrm>
            <a:off x="2585800" y="425000"/>
            <a:ext cx="7020400" cy="60080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22"/>
          <p:cNvSpPr/>
          <p:nvPr/>
        </p:nvSpPr>
        <p:spPr>
          <a:xfrm rot="5158696">
            <a:off x="9249678" y="1587082"/>
            <a:ext cx="888297" cy="82372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22"/>
          <p:cNvSpPr/>
          <p:nvPr/>
        </p:nvSpPr>
        <p:spPr>
          <a:xfrm rot="5158273">
            <a:off x="1679322" y="4799534"/>
            <a:ext cx="1158777" cy="1074541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22"/>
          <p:cNvSpPr/>
          <p:nvPr/>
        </p:nvSpPr>
        <p:spPr>
          <a:xfrm rot="5159430">
            <a:off x="734632" y="3195343"/>
            <a:ext cx="798709" cy="740648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22"/>
          <p:cNvSpPr/>
          <p:nvPr/>
        </p:nvSpPr>
        <p:spPr>
          <a:xfrm rot="-5400000">
            <a:off x="10761011" y="3306690"/>
            <a:ext cx="664459" cy="616156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22"/>
          <p:cNvSpPr txBox="1">
            <a:spLocks noGrp="1"/>
          </p:cNvSpPr>
          <p:nvPr>
            <p:ph type="ctrTitle"/>
          </p:nvPr>
        </p:nvSpPr>
        <p:spPr>
          <a:xfrm>
            <a:off x="3239933" y="665967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1"/>
          </p:nvPr>
        </p:nvSpPr>
        <p:spPr>
          <a:xfrm>
            <a:off x="3233433" y="1944000"/>
            <a:ext cx="57252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2"/>
          </p:nvPr>
        </p:nvSpPr>
        <p:spPr>
          <a:xfrm>
            <a:off x="3233333" y="5530267"/>
            <a:ext cx="5725200" cy="6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3043133" y="4837833"/>
            <a:ext cx="6105600" cy="5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This presentation template was created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including icons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and infographics &amp; images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lt1"/>
              </a:solidFill>
              <a:highlight>
                <a:srgbClr val="DFDEFC"/>
              </a:highlight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  <p:extLst>
      <p:ext uri="{BB962C8B-B14F-4D97-AF65-F5344CB8AC3E}">
        <p14:creationId xmlns:p14="http://schemas.microsoft.com/office/powerpoint/2010/main" val="3603430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 rot="10800000" flipH="1">
            <a:off x="-1" y="4049772"/>
            <a:ext cx="2808148" cy="2808229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23"/>
          <p:cNvSpPr/>
          <p:nvPr/>
        </p:nvSpPr>
        <p:spPr>
          <a:xfrm flipH="1">
            <a:off x="10109339" y="7173"/>
            <a:ext cx="2082663" cy="2082724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23"/>
          <p:cNvSpPr/>
          <p:nvPr/>
        </p:nvSpPr>
        <p:spPr>
          <a:xfrm rot="1724920">
            <a:off x="1566676" y="4463533"/>
            <a:ext cx="1313896" cy="121838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3"/>
          <p:cNvSpPr/>
          <p:nvPr/>
        </p:nvSpPr>
        <p:spPr>
          <a:xfrm rot="-5400000">
            <a:off x="9451744" y="4117754"/>
            <a:ext cx="1826833" cy="3653665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23"/>
          <p:cNvSpPr/>
          <p:nvPr/>
        </p:nvSpPr>
        <p:spPr>
          <a:xfrm rot="-7221948">
            <a:off x="9021871" y="710005"/>
            <a:ext cx="730117" cy="67704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23"/>
          <p:cNvSpPr/>
          <p:nvPr/>
        </p:nvSpPr>
        <p:spPr>
          <a:xfrm rot="5400000">
            <a:off x="1774596" y="-737766"/>
            <a:ext cx="1489869" cy="2979737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8214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57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1208612" y="5874619"/>
            <a:ext cx="983387" cy="983416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-1" y="-1"/>
            <a:ext cx="1021480" cy="1021509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960000" y="277200"/>
            <a:ext cx="10272000" cy="63036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960000" y="546567"/>
            <a:ext cx="10272000" cy="10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723900" y="1536633"/>
            <a:ext cx="8744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600"/>
            </a:lvl1pPr>
            <a:lvl2pPr marL="1219170" lvl="1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2pPr>
            <a:lvl3pPr marL="1828754" lvl="2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3pPr>
            <a:lvl4pPr marL="2438339" lvl="3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4pPr>
            <a:lvl5pPr marL="3047924" lvl="4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5pPr>
            <a:lvl6pPr marL="3657509" lvl="5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6pPr>
            <a:lvl7pPr marL="4267093" lvl="6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7pPr>
            <a:lvl8pPr marL="4876678" lvl="7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○"/>
              <a:defRPr/>
            </a:lvl8pPr>
            <a:lvl9pPr marL="5486263" lvl="8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Google Shape;31;p4"/>
          <p:cNvSpPr/>
          <p:nvPr/>
        </p:nvSpPr>
        <p:spPr>
          <a:xfrm rot="2930623">
            <a:off x="567376" y="4663811"/>
            <a:ext cx="767129" cy="711364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rot="5158396">
            <a:off x="10871760" y="3006177"/>
            <a:ext cx="911941" cy="845648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62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-5400000">
            <a:off x="38" y="4315073"/>
            <a:ext cx="2542881" cy="2542955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rot="5400000" flipH="1">
            <a:off x="9649072" y="4315073"/>
            <a:ext cx="2542881" cy="2542955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960000" y="1643133"/>
            <a:ext cx="10272000" cy="47396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rot="-1521171">
            <a:off x="4487859" y="6072144"/>
            <a:ext cx="608655" cy="564200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/>
          <p:nvPr/>
        </p:nvSpPr>
        <p:spPr>
          <a:xfrm rot="5157265">
            <a:off x="636360" y="513721"/>
            <a:ext cx="911216" cy="844976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5"/>
          <p:cNvSpPr/>
          <p:nvPr/>
        </p:nvSpPr>
        <p:spPr>
          <a:xfrm rot="5400000">
            <a:off x="10105945" y="-501963"/>
            <a:ext cx="1023091" cy="2045952"/>
          </a:xfrm>
          <a:custGeom>
            <a:avLst/>
            <a:gdLst/>
            <a:ahLst/>
            <a:cxnLst/>
            <a:rect l="l" t="t" r="r" b="b"/>
            <a:pathLst>
              <a:path w="34525" h="69050" extrusionOk="0">
                <a:moveTo>
                  <a:pt x="1" y="1"/>
                </a:moveTo>
                <a:lnTo>
                  <a:pt x="1" y="69049"/>
                </a:lnTo>
                <a:cubicBezTo>
                  <a:pt x="19077" y="69049"/>
                  <a:pt x="34525" y="53602"/>
                  <a:pt x="34525" y="34525"/>
                </a:cubicBezTo>
                <a:cubicBezTo>
                  <a:pt x="34525" y="15448"/>
                  <a:pt x="19062" y="1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6380655" y="2056833"/>
            <a:ext cx="4359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380655" y="4012933"/>
            <a:ext cx="4359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3333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6380655" y="2654533"/>
            <a:ext cx="4359600" cy="13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380655" y="4610633"/>
            <a:ext cx="4359600" cy="13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46567"/>
            <a:ext cx="10272000" cy="10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21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lt2"/>
            </a:gs>
            <a:gs pos="50000">
              <a:schemeClr val="lt2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5400000">
            <a:off x="9649072" y="-27"/>
            <a:ext cx="2542881" cy="2542955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/>
          <p:nvPr/>
        </p:nvSpPr>
        <p:spPr>
          <a:xfrm rot="-5400000">
            <a:off x="25" y="5126314"/>
            <a:ext cx="1731659" cy="1731709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6"/>
          <p:cNvSpPr/>
          <p:nvPr/>
        </p:nvSpPr>
        <p:spPr>
          <a:xfrm rot="-7222215">
            <a:off x="10936300" y="5763266"/>
            <a:ext cx="809553" cy="75070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6"/>
          <p:cNvSpPr/>
          <p:nvPr/>
        </p:nvSpPr>
        <p:spPr>
          <a:xfrm rot="2700000">
            <a:off x="1106835" y="712234"/>
            <a:ext cx="809456" cy="750615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960000" y="546567"/>
            <a:ext cx="10272000" cy="10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90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rot="5400000" flipH="1">
            <a:off x="8688127" y="3354092"/>
            <a:ext cx="3503827" cy="3503928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/>
          <p:nvPr/>
        </p:nvSpPr>
        <p:spPr>
          <a:xfrm rot="10800000" flipH="1">
            <a:off x="68" y="5297920"/>
            <a:ext cx="1559955" cy="1560115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7"/>
          <p:cNvSpPr/>
          <p:nvPr/>
        </p:nvSpPr>
        <p:spPr>
          <a:xfrm rot="8629681">
            <a:off x="5904737" y="5766213"/>
            <a:ext cx="672451" cy="623568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7"/>
          <p:cNvSpPr/>
          <p:nvPr/>
        </p:nvSpPr>
        <p:spPr>
          <a:xfrm rot="392513">
            <a:off x="10358410" y="438734"/>
            <a:ext cx="840951" cy="78004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7"/>
          <p:cNvSpPr/>
          <p:nvPr/>
        </p:nvSpPr>
        <p:spPr>
          <a:xfrm rot="-2006335">
            <a:off x="324082" y="346443"/>
            <a:ext cx="471153" cy="43690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455067" y="1081400"/>
            <a:ext cx="6130000" cy="9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1463300" y="2049800"/>
            <a:ext cx="5362000" cy="3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Google Shape;59;p7"/>
          <p:cNvSpPr/>
          <p:nvPr/>
        </p:nvSpPr>
        <p:spPr>
          <a:xfrm>
            <a:off x="950967" y="719333"/>
            <a:ext cx="10292000" cy="54192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585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rot="-5400000">
            <a:off x="38" y="4315073"/>
            <a:ext cx="2542881" cy="2542955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 rot="5400000">
            <a:off x="9649072" y="-27"/>
            <a:ext cx="2542881" cy="2542955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 rot="2700000">
            <a:off x="1963661" y="396952"/>
            <a:ext cx="1489387" cy="138111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865100" y="1110000"/>
            <a:ext cx="10376000" cy="46380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2700000">
            <a:off x="8940754" y="5311256"/>
            <a:ext cx="1185401" cy="1099229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850800" y="2621000"/>
            <a:ext cx="8490400" cy="161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84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 rot="-867048">
            <a:off x="10546256" y="2319923"/>
            <a:ext cx="1389507" cy="1288499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9"/>
          <p:cNvSpPr/>
          <p:nvPr/>
        </p:nvSpPr>
        <p:spPr>
          <a:xfrm rot="-5400000">
            <a:off x="31" y="4766871"/>
            <a:ext cx="2091064" cy="2091125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9"/>
          <p:cNvSpPr/>
          <p:nvPr/>
        </p:nvSpPr>
        <p:spPr>
          <a:xfrm rot="-7177366">
            <a:off x="7537309" y="332359"/>
            <a:ext cx="1242337" cy="1152027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9"/>
          <p:cNvSpPr/>
          <p:nvPr/>
        </p:nvSpPr>
        <p:spPr>
          <a:xfrm>
            <a:off x="33" y="0"/>
            <a:ext cx="1733040" cy="1733091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9"/>
          <p:cNvSpPr/>
          <p:nvPr/>
        </p:nvSpPr>
        <p:spPr>
          <a:xfrm>
            <a:off x="1153900" y="487800"/>
            <a:ext cx="9884400" cy="58824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9"/>
          <p:cNvSpPr/>
          <p:nvPr/>
        </p:nvSpPr>
        <p:spPr>
          <a:xfrm rot="2930703">
            <a:off x="821991" y="2037456"/>
            <a:ext cx="690963" cy="640733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9"/>
          <p:cNvSpPr/>
          <p:nvPr/>
        </p:nvSpPr>
        <p:spPr>
          <a:xfrm rot="5936171">
            <a:off x="9982188" y="6155125"/>
            <a:ext cx="466589" cy="432671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509967" y="3444161"/>
            <a:ext cx="7172000" cy="92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509967" y="4371025"/>
            <a:ext cx="7172000" cy="1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306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15600" y="15600"/>
            <a:ext cx="12192000" cy="6858000"/>
          </a:xfrm>
          <a:prstGeom prst="rect">
            <a:avLst/>
          </a:prstGeom>
          <a:solidFill>
            <a:srgbClr val="76006A">
              <a:alpha val="346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0"/>
          <p:cNvSpPr/>
          <p:nvPr/>
        </p:nvSpPr>
        <p:spPr>
          <a:xfrm>
            <a:off x="1099967" y="839167"/>
            <a:ext cx="6856400" cy="26088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0"/>
          <p:cNvSpPr/>
          <p:nvPr/>
        </p:nvSpPr>
        <p:spPr>
          <a:xfrm rot="10800000">
            <a:off x="9649072" y="4315040"/>
            <a:ext cx="2542881" cy="2542955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0"/>
          <p:cNvSpPr/>
          <p:nvPr/>
        </p:nvSpPr>
        <p:spPr>
          <a:xfrm>
            <a:off x="3" y="5"/>
            <a:ext cx="1099967" cy="1099999"/>
          </a:xfrm>
          <a:custGeom>
            <a:avLst/>
            <a:gdLst/>
            <a:ahLst/>
            <a:cxnLst/>
            <a:rect l="l" t="t" r="r" b="b"/>
            <a:pathLst>
              <a:path w="34525" h="34526" extrusionOk="0">
                <a:moveTo>
                  <a:pt x="0" y="1"/>
                </a:moveTo>
                <a:lnTo>
                  <a:pt x="0" y="34525"/>
                </a:lnTo>
                <a:cubicBezTo>
                  <a:pt x="19062" y="34525"/>
                  <a:pt x="34525" y="19078"/>
                  <a:pt x="345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1379167" y="1023300"/>
            <a:ext cx="6298000" cy="21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rot="2700000">
            <a:off x="2829798" y="3100448"/>
            <a:ext cx="708363" cy="656869"/>
          </a:xfrm>
          <a:custGeom>
            <a:avLst/>
            <a:gdLst/>
            <a:ahLst/>
            <a:cxnLst/>
            <a:rect l="l" t="t" r="r" b="b"/>
            <a:pathLst>
              <a:path w="74463" h="69050" extrusionOk="0">
                <a:moveTo>
                  <a:pt x="37505" y="0"/>
                </a:moveTo>
                <a:cubicBezTo>
                  <a:pt x="21991" y="0"/>
                  <a:pt x="7908" y="10927"/>
                  <a:pt x="4251" y="27003"/>
                </a:cubicBezTo>
                <a:cubicBezTo>
                  <a:pt x="1" y="45599"/>
                  <a:pt x="11323" y="64055"/>
                  <a:pt x="29547" y="68212"/>
                </a:cubicBezTo>
                <a:cubicBezTo>
                  <a:pt x="32025" y="68778"/>
                  <a:pt x="34504" y="69049"/>
                  <a:pt x="36947" y="69049"/>
                </a:cubicBezTo>
                <a:cubicBezTo>
                  <a:pt x="52453" y="69049"/>
                  <a:pt x="66542" y="58112"/>
                  <a:pt x="70213" y="42047"/>
                </a:cubicBezTo>
                <a:cubicBezTo>
                  <a:pt x="74462" y="23451"/>
                  <a:pt x="63125" y="4995"/>
                  <a:pt x="44917" y="838"/>
                </a:cubicBezTo>
                <a:cubicBezTo>
                  <a:pt x="42434" y="272"/>
                  <a:pt x="39952" y="0"/>
                  <a:pt x="3750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1000">
                <a:schemeClr val="lt2"/>
              </a:gs>
              <a:gs pos="100000">
                <a:schemeClr val="dk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200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"/>
              <a:buNone/>
              <a:defRPr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●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Char char="○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Darker Grotesque"/>
              <a:buChar char="■"/>
              <a:defRPr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7663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0230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5629-4553-4A72-8DF9-0E1499D86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441"/>
            <a:ext cx="9144000" cy="1243765"/>
          </a:xfrm>
        </p:spPr>
        <p:txBody>
          <a:bodyPr/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Fatafut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Mangwaen</a:t>
            </a:r>
            <a:endParaRPr lang="x-none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70EC8-2BB7-4461-BC30-0A999F808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9883"/>
            <a:ext cx="9144000" cy="324500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Group </a:t>
            </a:r>
            <a:r>
              <a:rPr lang="en-US" b="1" dirty="0" smtClean="0"/>
              <a:t>members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Rizwan</a:t>
            </a:r>
            <a:r>
              <a:rPr lang="en-US" dirty="0" smtClean="0"/>
              <a:t> Ahmad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Shaghil</a:t>
            </a:r>
            <a:r>
              <a:rPr lang="en-US" dirty="0"/>
              <a:t> </a:t>
            </a:r>
            <a:r>
              <a:rPr lang="en-US" dirty="0" err="1"/>
              <a:t>Ashfaq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Ubaid-Ur-</a:t>
            </a:r>
            <a:r>
              <a:rPr lang="en-US" dirty="0" err="1" smtClean="0"/>
              <a:t>Rehman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Junaid</a:t>
            </a:r>
            <a:r>
              <a:rPr lang="en-US" dirty="0"/>
              <a:t> </a:t>
            </a:r>
            <a:r>
              <a:rPr lang="en-US" dirty="0" err="1"/>
              <a:t>Akram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Supervisor</a:t>
            </a:r>
          </a:p>
          <a:p>
            <a:endParaRPr lang="en-US" b="1" dirty="0"/>
          </a:p>
          <a:p>
            <a:r>
              <a:rPr lang="en-US" dirty="0"/>
              <a:t>Sir </a:t>
            </a:r>
            <a:r>
              <a:rPr lang="en-US" dirty="0" err="1"/>
              <a:t>Fahad</a:t>
            </a:r>
            <a:r>
              <a:rPr lang="en-US" dirty="0"/>
              <a:t> Khan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058950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12" y="1768712"/>
            <a:ext cx="9835375" cy="45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7" y="1630167"/>
            <a:ext cx="10570806" cy="45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38" y="1536700"/>
            <a:ext cx="10621324" cy="45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066" y="1081400"/>
            <a:ext cx="7579751" cy="900400"/>
          </a:xfrm>
        </p:spPr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1400" dirty="0"/>
              <a:t>Account creation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Verification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Authentication (Login)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Business registration.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Search .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Select item.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Table reservation.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Add to cart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Add category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Live tracking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" name="Picture 3" descr="696862-636609553414218487-16x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2191" y="2197433"/>
            <a:ext cx="4875075" cy="34315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21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067" y="1081400"/>
            <a:ext cx="8071070" cy="900400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dirty="0"/>
              <a:t>Live chat.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Order management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Product management </a:t>
            </a:r>
          </a:p>
          <a:p>
            <a:pPr>
              <a:lnSpc>
                <a:spcPct val="200000"/>
              </a:lnSpc>
            </a:pPr>
            <a:r>
              <a:rPr lang="en-US" dirty="0"/>
              <a:t>Business analytics</a:t>
            </a:r>
          </a:p>
          <a:p>
            <a:pPr>
              <a:lnSpc>
                <a:spcPct val="200000"/>
              </a:lnSpc>
            </a:pPr>
            <a:r>
              <a:rPr lang="en-US" dirty="0"/>
              <a:t>Payment/wallet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58" y="1880798"/>
            <a:ext cx="3895802" cy="3895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85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067" y="1081400"/>
            <a:ext cx="9012766" cy="900400"/>
          </a:xfrm>
        </p:spPr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 time minimum 1 seconds.</a:t>
            </a:r>
          </a:p>
          <a:p>
            <a:r>
              <a:rPr lang="en-US" dirty="0"/>
              <a:t>Search product time minimum 1 seconds.</a:t>
            </a:r>
          </a:p>
          <a:p>
            <a:r>
              <a:rPr lang="en-US" dirty="0"/>
              <a:t>Payment process time minimum 5 second.</a:t>
            </a:r>
          </a:p>
          <a:p>
            <a:r>
              <a:rPr lang="en-US" dirty="0"/>
              <a:t>App will be portable in any android phone.</a:t>
            </a:r>
          </a:p>
          <a:p>
            <a:r>
              <a:rPr lang="en-US" dirty="0"/>
              <a:t>Website will be accessible .</a:t>
            </a:r>
          </a:p>
          <a:p>
            <a:r>
              <a:rPr lang="en-US" dirty="0"/>
              <a:t>Web version will be responsive.</a:t>
            </a:r>
          </a:p>
          <a:p>
            <a:r>
              <a:rPr lang="en-US" dirty="0"/>
              <a:t>Both web and android versions will be portable.</a:t>
            </a:r>
          </a:p>
          <a:p>
            <a:r>
              <a:rPr lang="en-US" dirty="0"/>
              <a:t>Maximum usability.</a:t>
            </a:r>
          </a:p>
          <a:p>
            <a:r>
              <a:rPr lang="en-US" dirty="0"/>
              <a:t>Easy to maintain.</a:t>
            </a:r>
          </a:p>
          <a:p>
            <a:r>
              <a:rPr lang="en-US" dirty="0"/>
              <a:t>24/7 service available for all orders.</a:t>
            </a:r>
          </a:p>
          <a:p>
            <a:r>
              <a:rPr lang="en-US" dirty="0"/>
              <a:t>Data of users will be secure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Devices concept illustration Free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00" y="2674961"/>
            <a:ext cx="3945690" cy="26283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067" y="1081400"/>
            <a:ext cx="8439560" cy="900400"/>
          </a:xfrm>
        </p:spPr>
        <p:txBody>
          <a:bodyPr/>
          <a:lstStyle/>
          <a:p>
            <a:r>
              <a:rPr lang="en-US" dirty="0"/>
              <a:t>Tools and Technology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300" dirty="0"/>
              <a:t>Technologies</a:t>
            </a:r>
          </a:p>
          <a:p>
            <a:pPr lvl="1">
              <a:lnSpc>
                <a:spcPct val="150000"/>
              </a:lnSpc>
            </a:pPr>
            <a:r>
              <a:rPr lang="en-US" sz="1300" dirty="0" err="1"/>
              <a:t>Php</a:t>
            </a:r>
            <a:r>
              <a:rPr lang="en-US" sz="13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Html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Bootstrap</a:t>
            </a:r>
          </a:p>
          <a:p>
            <a:pPr lvl="1">
              <a:lnSpc>
                <a:spcPct val="150000"/>
              </a:lnSpc>
            </a:pPr>
            <a:r>
              <a:rPr lang="en-US" sz="1300" dirty="0" err="1"/>
              <a:t>Css</a:t>
            </a:r>
            <a:endParaRPr lang="en-US" sz="1300" dirty="0"/>
          </a:p>
          <a:p>
            <a:pPr lvl="1">
              <a:lnSpc>
                <a:spcPct val="150000"/>
              </a:lnSpc>
            </a:pPr>
            <a:r>
              <a:rPr lang="en-US" sz="1300" dirty="0" err="1"/>
              <a:t>Javascritp</a:t>
            </a:r>
            <a:endParaRPr lang="en-US" sz="1300" dirty="0"/>
          </a:p>
          <a:p>
            <a:pPr lvl="1">
              <a:lnSpc>
                <a:spcPct val="150000"/>
              </a:lnSpc>
            </a:pPr>
            <a:r>
              <a:rPr lang="en-US" sz="1300" dirty="0"/>
              <a:t>Ajax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Java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API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Google map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2" descr="Colourful illustration of programmer working Free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" t="3021" r="-1144" b="11060"/>
          <a:stretch/>
        </p:blipFill>
        <p:spPr bwMode="auto">
          <a:xfrm>
            <a:off x="6680303" y="2197810"/>
            <a:ext cx="3760235" cy="32307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066" y="1081400"/>
            <a:ext cx="8630629" cy="900400"/>
          </a:xfrm>
        </p:spPr>
        <p:txBody>
          <a:bodyPr/>
          <a:lstStyle/>
          <a:p>
            <a:r>
              <a:rPr lang="en-US" dirty="0"/>
              <a:t>Tools and Technology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Tools</a:t>
            </a:r>
          </a:p>
          <a:p>
            <a:pPr lvl="1"/>
            <a:r>
              <a:rPr lang="en-US" sz="1400" dirty="0" err="1"/>
              <a:t>Xampp</a:t>
            </a:r>
            <a:endParaRPr lang="en-US" sz="1400" dirty="0"/>
          </a:p>
          <a:p>
            <a:pPr lvl="2"/>
            <a:r>
              <a:rPr lang="en-US" sz="1400" dirty="0" err="1"/>
              <a:t>Phpmyadmin</a:t>
            </a:r>
            <a:endParaRPr lang="en-US" sz="1400" dirty="0"/>
          </a:p>
          <a:p>
            <a:pPr lvl="2"/>
            <a:r>
              <a:rPr lang="en-US" sz="1400" dirty="0" err="1"/>
              <a:t>Mysql</a:t>
            </a:r>
            <a:endParaRPr lang="en-US" sz="1400" dirty="0"/>
          </a:p>
          <a:p>
            <a:pPr>
              <a:lnSpc>
                <a:spcPct val="250000"/>
              </a:lnSpc>
            </a:pPr>
            <a:r>
              <a:rPr lang="en-US" sz="1400" dirty="0" err="1"/>
              <a:t>Vscode</a:t>
            </a:r>
            <a:r>
              <a:rPr lang="en-US" sz="1400" dirty="0"/>
              <a:t> (editor)</a:t>
            </a:r>
          </a:p>
          <a:p>
            <a:pPr>
              <a:lnSpc>
                <a:spcPct val="250000"/>
              </a:lnSpc>
            </a:pPr>
            <a:r>
              <a:rPr lang="en-US" sz="1400" dirty="0"/>
              <a:t>Atom (editor)</a:t>
            </a:r>
          </a:p>
          <a:p>
            <a:pPr>
              <a:lnSpc>
                <a:spcPct val="250000"/>
              </a:lnSpc>
            </a:pPr>
            <a:r>
              <a:rPr lang="en-US" sz="1400" dirty="0"/>
              <a:t>Draw.io &amp; </a:t>
            </a:r>
            <a:r>
              <a:rPr lang="en-US" sz="1400" dirty="0" err="1"/>
              <a:t>Creately</a:t>
            </a:r>
            <a:r>
              <a:rPr lang="en-US" sz="1400" dirty="0"/>
              <a:t> (diagrams)</a:t>
            </a:r>
          </a:p>
          <a:p>
            <a:pPr>
              <a:lnSpc>
                <a:spcPct val="250000"/>
              </a:lnSpc>
            </a:pPr>
            <a:r>
              <a:rPr lang="en-US" sz="1400" dirty="0"/>
              <a:t>Adobe </a:t>
            </a:r>
            <a:r>
              <a:rPr lang="en-US" sz="1400" dirty="0" err="1"/>
              <a:t>Xd</a:t>
            </a:r>
            <a:r>
              <a:rPr lang="en-US" sz="1400" dirty="0"/>
              <a:t> $ Just-in-mind (prototyping)</a:t>
            </a:r>
          </a:p>
          <a:p>
            <a:endParaRPr lang="en-US" dirty="0"/>
          </a:p>
        </p:txBody>
      </p:sp>
      <p:pic>
        <p:nvPicPr>
          <p:cNvPr id="4" name="Picture 2" descr="Qa tester. developmental kit. analyzing binary code. close inspection, coding, checking open script. website administration. reaffirming quality. vector isolated concept metaphor illustration. Free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48" y="2220202"/>
            <a:ext cx="3238902" cy="32389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198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066" y="1081400"/>
            <a:ext cx="8739811" cy="900400"/>
          </a:xfrm>
        </p:spPr>
        <p:txBody>
          <a:bodyPr/>
          <a:lstStyle/>
          <a:p>
            <a:r>
              <a:rPr lang="en-US" dirty="0" smtClean="0"/>
              <a:t>Potential Impact on Society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Customer Experience.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Job opportunities.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Minimization of time.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Decrease Monopoly.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Businesses from home.</a:t>
            </a:r>
          </a:p>
          <a:p>
            <a:endParaRPr lang="en-US" dirty="0"/>
          </a:p>
        </p:txBody>
      </p:sp>
      <p:pic>
        <p:nvPicPr>
          <p:cNvPr id="4" name="Picture 2" descr="Multicultural people standing together Free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28" y="1738152"/>
            <a:ext cx="6492101" cy="3411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299" y="2049800"/>
            <a:ext cx="9591387" cy="3726800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https://www.foodchow.com/Features%20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https://www.restolabs.com/blog/crucial-impact-online-ordering-system-restaurants%20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https://www.irjet.net/archives/V7/i4/IRJET-V7I4455.pdf%20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https://measuringu.com/food-delivery-benchmarks-2021/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https://www.freepik.com/free-vector/</a:t>
            </a:r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Concept Diagram</a:t>
            </a:r>
          </a:p>
          <a:p>
            <a:r>
              <a:rPr lang="en-US" dirty="0" smtClean="0"/>
              <a:t>Benchmarking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Non-Functional Requirements</a:t>
            </a:r>
          </a:p>
          <a:p>
            <a:r>
              <a:rPr lang="en-US" dirty="0" smtClean="0"/>
              <a:t>Tools and Technology</a:t>
            </a:r>
          </a:p>
          <a:p>
            <a:r>
              <a:rPr lang="en-US" dirty="0" smtClean="0"/>
              <a:t>Potential Impact on Society</a:t>
            </a:r>
          </a:p>
          <a:p>
            <a:r>
              <a:rPr lang="en-US" dirty="0" smtClean="0"/>
              <a:t>Reference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80341" y="2697208"/>
            <a:ext cx="10353761" cy="18474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Thanks</a:t>
            </a:r>
            <a:b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Any Question?</a:t>
            </a:r>
            <a:endParaRPr lang="en-U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299" y="2049800"/>
            <a:ext cx="5810957" cy="3726800"/>
          </a:xfrm>
        </p:spPr>
        <p:txBody>
          <a:bodyPr/>
          <a:lstStyle/>
          <a:p>
            <a:r>
              <a:rPr lang="en-US" b="1" dirty="0" err="1"/>
              <a:t>Fatafut</a:t>
            </a:r>
            <a:r>
              <a:rPr lang="en-US" b="1" dirty="0"/>
              <a:t>  is a home delivery system which allow delivery of all category of products. </a:t>
            </a:r>
          </a:p>
          <a:p>
            <a:r>
              <a:rPr lang="en-US" b="1" dirty="0"/>
              <a:t>Groceries, food , books and many more. </a:t>
            </a:r>
          </a:p>
          <a:p>
            <a:r>
              <a:rPr lang="en-US" b="1" dirty="0"/>
              <a:t> Table reservations booking system. </a:t>
            </a:r>
          </a:p>
          <a:p>
            <a:r>
              <a:rPr lang="en-US" b="1" dirty="0"/>
              <a:t>Restaurants and different businesses can create a profile on this system. </a:t>
            </a:r>
          </a:p>
          <a:p>
            <a:r>
              <a:rPr lang="en-US" b="1" dirty="0" err="1"/>
              <a:t>Fatafut</a:t>
            </a:r>
            <a:r>
              <a:rPr lang="en-US" b="1" dirty="0"/>
              <a:t>  will have both android and web versions.</a:t>
            </a:r>
          </a:p>
          <a:p>
            <a:r>
              <a:rPr lang="en-US" b="1" dirty="0"/>
              <a:t>There will be four modules super admin, business owner, delivery boy and customer.</a:t>
            </a:r>
          </a:p>
          <a:p>
            <a:endParaRPr lang="en-US" dirty="0"/>
          </a:p>
        </p:txBody>
      </p:sp>
      <p:pic>
        <p:nvPicPr>
          <p:cNvPr id="4" name="Picture 3" descr="IMG-20211028-WA00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67" y="1345564"/>
            <a:ext cx="4338371" cy="40943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66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300" y="2049799"/>
            <a:ext cx="5362000" cy="3777795"/>
          </a:xfrm>
        </p:spPr>
        <p:txBody>
          <a:bodyPr/>
          <a:lstStyle/>
          <a:p>
            <a:r>
              <a:rPr lang="en-US" dirty="0"/>
              <a:t>There are different applications which provide specific features like some apps provide only food delivery and  some provide groceries etc.</a:t>
            </a:r>
          </a:p>
          <a:p>
            <a:r>
              <a:rPr lang="en-US" dirty="0"/>
              <a:t>Incomplete orders.</a:t>
            </a:r>
          </a:p>
          <a:p>
            <a:r>
              <a:rPr lang="en-US" dirty="0"/>
              <a:t>Less competition in market which create Monopoly.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time needed to buy things physically.</a:t>
            </a:r>
          </a:p>
          <a:p>
            <a:r>
              <a:rPr lang="en-US" dirty="0"/>
              <a:t>Covid-19.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73"/>
          <a:stretch/>
        </p:blipFill>
        <p:spPr>
          <a:xfrm>
            <a:off x="1965227" y="4204487"/>
            <a:ext cx="4860073" cy="6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providing a combine virtual marketplace where business owners can register their business and sell products.</a:t>
            </a:r>
          </a:p>
          <a:p>
            <a:r>
              <a:rPr lang="en-US" dirty="0"/>
              <a:t>Customer will have image proof of product.</a:t>
            </a:r>
          </a:p>
          <a:p>
            <a:r>
              <a:rPr lang="en-US" dirty="0"/>
              <a:t>We will facilitate our businesses owners and customers with low commission. It will give competition in market.</a:t>
            </a:r>
          </a:p>
          <a:p>
            <a:r>
              <a:rPr lang="en-US" dirty="0"/>
              <a:t>As we are providing single platform, so people can save their time.</a:t>
            </a:r>
          </a:p>
          <a:p>
            <a:r>
              <a:rPr lang="en-US" dirty="0"/>
              <a:t>People will be able to shift their business online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IMG-20211028-WA00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96" y="3814233"/>
            <a:ext cx="2143125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IMG-20211028-WA003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221" y="2400782"/>
            <a:ext cx="2270471" cy="21468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44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Diagram</a:t>
            </a:r>
            <a:endParaRPr lang="en-US" dirty="0"/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63" y="1630167"/>
            <a:ext cx="7851413" cy="50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221223"/>
              </p:ext>
            </p:extLst>
          </p:nvPr>
        </p:nvGraphicFramePr>
        <p:xfrm>
          <a:off x="361334" y="2260032"/>
          <a:ext cx="11360150" cy="352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30">
                  <a:extLst>
                    <a:ext uri="{9D8B030D-6E8A-4147-A177-3AD203B41FA5}">
                      <a16:colId xmlns:a16="http://schemas.microsoft.com/office/drawing/2014/main" val="2680769367"/>
                    </a:ext>
                  </a:extLst>
                </a:gridCol>
                <a:gridCol w="2272030">
                  <a:extLst>
                    <a:ext uri="{9D8B030D-6E8A-4147-A177-3AD203B41FA5}">
                      <a16:colId xmlns:a16="http://schemas.microsoft.com/office/drawing/2014/main" val="3257618230"/>
                    </a:ext>
                  </a:extLst>
                </a:gridCol>
                <a:gridCol w="2272030">
                  <a:extLst>
                    <a:ext uri="{9D8B030D-6E8A-4147-A177-3AD203B41FA5}">
                      <a16:colId xmlns:a16="http://schemas.microsoft.com/office/drawing/2014/main" val="841462158"/>
                    </a:ext>
                  </a:extLst>
                </a:gridCol>
                <a:gridCol w="2272030">
                  <a:extLst>
                    <a:ext uri="{9D8B030D-6E8A-4147-A177-3AD203B41FA5}">
                      <a16:colId xmlns:a16="http://schemas.microsoft.com/office/drawing/2014/main" val="638456716"/>
                    </a:ext>
                  </a:extLst>
                </a:gridCol>
                <a:gridCol w="2272030">
                  <a:extLst>
                    <a:ext uri="{9D8B030D-6E8A-4147-A177-3AD203B41FA5}">
                      <a16:colId xmlns:a16="http://schemas.microsoft.com/office/drawing/2014/main" val="3213271467"/>
                    </a:ext>
                  </a:extLst>
                </a:gridCol>
              </a:tblGrid>
              <a:tr h="5737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Fatafut</a:t>
                      </a:r>
                      <a:r>
                        <a:rPr lang="en-US" dirty="0"/>
                        <a:t> Home Delivery</a:t>
                      </a:r>
                    </a:p>
                  </a:txBody>
                  <a:tcPr marL="100329" marR="1003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Foodpanda</a:t>
                      </a:r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 </a:t>
                      </a:r>
                      <a:r>
                        <a:rPr lang="en-US" dirty="0" smtClean="0"/>
                        <a:t>Genie</a:t>
                      </a:r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Cheetay</a:t>
                      </a:r>
                      <a:endParaRPr lang="en-US" dirty="0"/>
                    </a:p>
                  </a:txBody>
                  <a:tcPr marL="100329" marR="100329"/>
                </a:tc>
                <a:extLst>
                  <a:ext uri="{0D108BD9-81ED-4DB2-BD59-A6C34878D82A}">
                    <a16:rowId xmlns:a16="http://schemas.microsoft.com/office/drawing/2014/main" val="3129919077"/>
                  </a:ext>
                </a:extLst>
              </a:tr>
              <a:tr h="57379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dirty="0"/>
                        <a:t>Live tracking of delivery</a:t>
                      </a:r>
                      <a:r>
                        <a:rPr lang="en-US" sz="1300" baseline="0" dirty="0"/>
                        <a:t> boy</a:t>
                      </a:r>
                      <a:endParaRPr lang="en-US" sz="1300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0329" marR="1003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extLst>
                  <a:ext uri="{0D108BD9-81ED-4DB2-BD59-A6C34878D82A}">
                    <a16:rowId xmlns:a16="http://schemas.microsoft.com/office/drawing/2014/main" val="1469380173"/>
                  </a:ext>
                </a:extLst>
              </a:tr>
              <a:tr h="573792">
                <a:tc>
                  <a:txBody>
                    <a:bodyPr/>
                    <a:lstStyle/>
                    <a:p>
                      <a:r>
                        <a:rPr lang="en-US" sz="1300" dirty="0"/>
                        <a:t>Table reservation in restaurant</a:t>
                      </a:r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extLst>
                  <a:ext uri="{0D108BD9-81ED-4DB2-BD59-A6C34878D82A}">
                    <a16:rowId xmlns:a16="http://schemas.microsoft.com/office/drawing/2014/main" val="3076933513"/>
                  </a:ext>
                </a:extLst>
              </a:tr>
              <a:tr h="573792">
                <a:tc>
                  <a:txBody>
                    <a:bodyPr/>
                    <a:lstStyle/>
                    <a:p>
                      <a:r>
                        <a:rPr lang="en-US" sz="1300" dirty="0"/>
                        <a:t>Maximum category of products.</a:t>
                      </a:r>
                      <a:r>
                        <a:rPr lang="en-US" sz="1300" baseline="0" dirty="0"/>
                        <a:t> </a:t>
                      </a:r>
                      <a:endParaRPr lang="en-US" sz="1300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extLst>
                  <a:ext uri="{0D108BD9-81ED-4DB2-BD59-A6C34878D82A}">
                    <a16:rowId xmlns:a16="http://schemas.microsoft.com/office/drawing/2014/main" val="3877685252"/>
                  </a:ext>
                </a:extLst>
              </a:tr>
              <a:tr h="573792">
                <a:tc>
                  <a:txBody>
                    <a:bodyPr/>
                    <a:lstStyle/>
                    <a:p>
                      <a:r>
                        <a:rPr lang="en-US" sz="1300" dirty="0"/>
                        <a:t>Pick and drop </a:t>
                      </a:r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extLst>
                  <a:ext uri="{0D108BD9-81ED-4DB2-BD59-A6C34878D82A}">
                    <a16:rowId xmlns:a16="http://schemas.microsoft.com/office/drawing/2014/main" val="3351811111"/>
                  </a:ext>
                </a:extLst>
              </a:tr>
              <a:tr h="573792">
                <a:tc>
                  <a:txBody>
                    <a:bodyPr/>
                    <a:lstStyle/>
                    <a:p>
                      <a:r>
                        <a:rPr lang="en-US" sz="1300" dirty="0"/>
                        <a:t>Both web and mobile versions</a:t>
                      </a:r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329" marR="100329"/>
                </a:tc>
                <a:extLst>
                  <a:ext uri="{0D108BD9-81ED-4DB2-BD59-A6C34878D82A}">
                    <a16:rowId xmlns:a16="http://schemas.microsoft.com/office/drawing/2014/main" val="1490250261"/>
                  </a:ext>
                </a:extLst>
              </a:tr>
            </a:tbl>
          </a:graphicData>
        </a:graphic>
      </p:graphicFrame>
      <p:sp>
        <p:nvSpPr>
          <p:cNvPr id="4" name="Multiply 3"/>
          <p:cNvSpPr/>
          <p:nvPr/>
        </p:nvSpPr>
        <p:spPr>
          <a:xfrm>
            <a:off x="5730457" y="3006415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7758034" y="3041778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731506" y="3684325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7758034" y="3719687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5743537" y="4204230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7770065" y="4261748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5742489" y="4819981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66" y="3006415"/>
            <a:ext cx="392565" cy="4488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65" y="3614880"/>
            <a:ext cx="392565" cy="448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65" y="4119880"/>
            <a:ext cx="392565" cy="448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65" y="4671153"/>
            <a:ext cx="392565" cy="448886"/>
          </a:xfrm>
          <a:prstGeom prst="rect">
            <a:avLst/>
          </a:prstGeom>
        </p:spPr>
      </p:pic>
      <p:sp>
        <p:nvSpPr>
          <p:cNvPr id="15" name="Multiply 14"/>
          <p:cNvSpPr/>
          <p:nvPr/>
        </p:nvSpPr>
        <p:spPr>
          <a:xfrm>
            <a:off x="7770066" y="4855344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32" y="5240657"/>
            <a:ext cx="392565" cy="448886"/>
          </a:xfrm>
          <a:prstGeom prst="rect">
            <a:avLst/>
          </a:prstGeom>
        </p:spPr>
      </p:pic>
      <p:sp>
        <p:nvSpPr>
          <p:cNvPr id="17" name="Multiply 16"/>
          <p:cNvSpPr/>
          <p:nvPr/>
        </p:nvSpPr>
        <p:spPr>
          <a:xfrm>
            <a:off x="7758034" y="5417275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7" y="5289818"/>
            <a:ext cx="392565" cy="448886"/>
          </a:xfrm>
          <a:prstGeom prst="rect">
            <a:avLst/>
          </a:prstGeom>
        </p:spPr>
      </p:pic>
      <p:sp>
        <p:nvSpPr>
          <p:cNvPr id="19" name="Multiply 18"/>
          <p:cNvSpPr/>
          <p:nvPr/>
        </p:nvSpPr>
        <p:spPr>
          <a:xfrm>
            <a:off x="9874692" y="3041778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ultiply 19"/>
          <p:cNvSpPr/>
          <p:nvPr/>
        </p:nvSpPr>
        <p:spPr>
          <a:xfrm>
            <a:off x="9874692" y="3719687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Multiply 20"/>
          <p:cNvSpPr/>
          <p:nvPr/>
        </p:nvSpPr>
        <p:spPr>
          <a:xfrm>
            <a:off x="9886723" y="4261748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Multiply 21"/>
          <p:cNvSpPr/>
          <p:nvPr/>
        </p:nvSpPr>
        <p:spPr>
          <a:xfrm>
            <a:off x="9886724" y="4855344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ultiply 22"/>
          <p:cNvSpPr/>
          <p:nvPr/>
        </p:nvSpPr>
        <p:spPr>
          <a:xfrm>
            <a:off x="9874692" y="5417275"/>
            <a:ext cx="445168" cy="2646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  <a:p>
            <a:r>
              <a:rPr lang="en-US" dirty="0"/>
              <a:t>Order booking</a:t>
            </a:r>
          </a:p>
          <a:p>
            <a:r>
              <a:rPr lang="en-US" dirty="0"/>
              <a:t>Live tracking</a:t>
            </a:r>
          </a:p>
          <a:p>
            <a:r>
              <a:rPr lang="en-US" dirty="0"/>
              <a:t>Live chat </a:t>
            </a:r>
          </a:p>
          <a:p>
            <a:r>
              <a:rPr lang="en-US" dirty="0"/>
              <a:t>Table reservation</a:t>
            </a:r>
          </a:p>
          <a:p>
            <a:r>
              <a:rPr lang="en-US" dirty="0"/>
              <a:t>Businesses (Categories)</a:t>
            </a:r>
          </a:p>
          <a:p>
            <a:r>
              <a:rPr lang="en-US" dirty="0"/>
              <a:t>Payment methods</a:t>
            </a:r>
          </a:p>
          <a:p>
            <a:r>
              <a:rPr lang="en-US" dirty="0"/>
              <a:t>Alerts </a:t>
            </a:r>
          </a:p>
          <a:p>
            <a:r>
              <a:rPr lang="en-US" dirty="0"/>
              <a:t>Search shift </a:t>
            </a:r>
          </a:p>
          <a:p>
            <a:r>
              <a:rPr lang="en-US" dirty="0"/>
              <a:t>Cancel order</a:t>
            </a:r>
          </a:p>
          <a:p>
            <a:r>
              <a:rPr lang="en-US" dirty="0"/>
              <a:t>Product management </a:t>
            </a:r>
          </a:p>
          <a:p>
            <a:r>
              <a:rPr lang="en-US" dirty="0"/>
              <a:t>Order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49" y="705412"/>
            <a:ext cx="2620777" cy="26207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70" y="3851963"/>
            <a:ext cx="3327067" cy="251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03" y="1715141"/>
            <a:ext cx="2208094" cy="2208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550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Business analytics</a:t>
            </a:r>
          </a:p>
          <a:p>
            <a:pPr>
              <a:lnSpc>
                <a:spcPct val="200000"/>
              </a:lnSpc>
            </a:pPr>
            <a:r>
              <a:rPr lang="en-US" dirty="0"/>
              <a:t>Pick and drop </a:t>
            </a:r>
            <a:endParaRPr lang="x-none" dirty="0"/>
          </a:p>
          <a:p>
            <a:pPr>
              <a:lnSpc>
                <a:spcPct val="200000"/>
              </a:lnSpc>
            </a:pPr>
            <a:r>
              <a:rPr lang="en-US" dirty="0"/>
              <a:t>Businesses registration</a:t>
            </a:r>
          </a:p>
          <a:p>
            <a:pPr>
              <a:lnSpc>
                <a:spcPct val="200000"/>
              </a:lnSpc>
            </a:pPr>
            <a:r>
              <a:rPr lang="en-US" dirty="0"/>
              <a:t>Wallet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82" y="1343319"/>
            <a:ext cx="5962650" cy="397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55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crime Minitheme by Slidesgo">
  <a:themeElements>
    <a:clrScheme name="Simple Light">
      <a:dk1>
        <a:srgbClr val="000000"/>
      </a:dk1>
      <a:lt1>
        <a:srgbClr val="FFFFFF"/>
      </a:lt1>
      <a:dk2>
        <a:srgbClr val="31023C"/>
      </a:dk2>
      <a:lt2>
        <a:srgbClr val="76006A"/>
      </a:lt2>
      <a:accent1>
        <a:srgbClr val="FF664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Cybercrime Minitheme by Slidesgo</Template>
  <TotalTime>922</TotalTime>
  <Words>490</Words>
  <Application>Microsoft Office PowerPoint</Application>
  <PresentationFormat>Widescreen</PresentationFormat>
  <Paragraphs>147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Arial Black</vt:lpstr>
      <vt:lpstr>Calibri</vt:lpstr>
      <vt:lpstr>Darker Grotesque</vt:lpstr>
      <vt:lpstr>Darker Grotesque SemiBold</vt:lpstr>
      <vt:lpstr>Lexend Mega</vt:lpstr>
      <vt:lpstr>Proxima Nova</vt:lpstr>
      <vt:lpstr>Proxima Nova Semibold</vt:lpstr>
      <vt:lpstr>Space Grotesk</vt:lpstr>
      <vt:lpstr>Times New Roman</vt:lpstr>
      <vt:lpstr>Cybercrime Minitheme by Slidesgo</vt:lpstr>
      <vt:lpstr>Slidesgo Final Pages</vt:lpstr>
      <vt:lpstr>Fatafut Mangwaen</vt:lpstr>
      <vt:lpstr>Overview</vt:lpstr>
      <vt:lpstr>Introduction</vt:lpstr>
      <vt:lpstr>Problem Statement</vt:lpstr>
      <vt:lpstr>Proposed Solution</vt:lpstr>
      <vt:lpstr>Concept Diagram</vt:lpstr>
      <vt:lpstr>Benchmarking</vt:lpstr>
      <vt:lpstr>Features</vt:lpstr>
      <vt:lpstr>Features</vt:lpstr>
      <vt:lpstr>Block Diagram</vt:lpstr>
      <vt:lpstr>Block Diagram</vt:lpstr>
      <vt:lpstr>Block Diagram</vt:lpstr>
      <vt:lpstr>Functional Requirement</vt:lpstr>
      <vt:lpstr>Functional Requirements</vt:lpstr>
      <vt:lpstr>Non-Functional Requirements</vt:lpstr>
      <vt:lpstr>Tools and Technology Used</vt:lpstr>
      <vt:lpstr>Tools and Technology Used</vt:lpstr>
      <vt:lpstr>Potential Impact on Society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Sherjeel Farooqui</dc:creator>
  <cp:lastModifiedBy>Ubaid</cp:lastModifiedBy>
  <cp:revision>355</cp:revision>
  <dcterms:created xsi:type="dcterms:W3CDTF">2021-10-25T07:32:38Z</dcterms:created>
  <dcterms:modified xsi:type="dcterms:W3CDTF">2022-02-15T06:36:18Z</dcterms:modified>
</cp:coreProperties>
</file>