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2DE0-3682-E86B-A6DF-1EFD04A1B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4C77B-3F62-568C-3387-464A780FFE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5B1E3-5AE3-E5BE-EE2E-E1CDF51E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" y="146304"/>
            <a:ext cx="11817096" cy="665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2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2DE0-3682-E86B-A6DF-1EFD04A1B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7200" dirty="0">
                <a:latin typeface="Cooper Black" panose="0208090404030B020404" pitchFamily="18" charset="0"/>
              </a:rPr>
              <a:t>Financial</a:t>
            </a:r>
            <a:r>
              <a:rPr lang="en-GB" dirty="0">
                <a:latin typeface="Cooper Black" panose="0208090404030B020404" pitchFamily="18" charset="0"/>
              </a:rPr>
              <a:t> </a:t>
            </a:r>
            <a:r>
              <a:rPr lang="en-GB" sz="7200" dirty="0">
                <a:latin typeface="Cooper Black" panose="0208090404030B020404" pitchFamily="18" charset="0"/>
              </a:rPr>
              <a:t>sales</a:t>
            </a:r>
            <a:endParaRPr lang="en-ID" sz="7200" dirty="0">
              <a:latin typeface="Cooper Black" panose="0208090404030B0204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FA7212-A4A5-D7D3-31E5-51360A735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7053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2DE0-3682-E86B-A6DF-1EFD04A1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7" y="609600"/>
            <a:ext cx="8377447" cy="2325624"/>
          </a:xfrm>
        </p:spPr>
        <p:txBody>
          <a:bodyPr>
            <a:normAutofit/>
          </a:bodyPr>
          <a:lstStyle/>
          <a:p>
            <a:r>
              <a:rPr lang="en-GB" sz="9600" dirty="0">
                <a:latin typeface="Chiller" panose="04020404031007020602" pitchFamily="82" charset="0"/>
              </a:rPr>
              <a:t>Main Objective</a:t>
            </a:r>
            <a:endParaRPr lang="en-ID" sz="9600" dirty="0">
              <a:latin typeface="Chiller" panose="040204040310070206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4C77B-3F62-568C-3387-464A780FF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57" y="3002279"/>
            <a:ext cx="9904459" cy="1679449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The primary goal this dashboard is get insight performance Team and Sales Person from Jan 2023 – Feb 2024</a:t>
            </a:r>
          </a:p>
          <a:p>
            <a:r>
              <a:rPr lang="en-GB" sz="2800" dirty="0"/>
              <a:t>There are 4 team in this dataset</a:t>
            </a:r>
          </a:p>
        </p:txBody>
      </p:sp>
    </p:spTree>
    <p:extLst>
      <p:ext uri="{BB962C8B-B14F-4D97-AF65-F5344CB8AC3E}">
        <p14:creationId xmlns:p14="http://schemas.microsoft.com/office/powerpoint/2010/main" val="134928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2DE0-3682-E86B-A6DF-1EFD04A1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64" y="466344"/>
            <a:ext cx="3646866" cy="1344167"/>
          </a:xfrm>
        </p:spPr>
        <p:txBody>
          <a:bodyPr>
            <a:normAutofit/>
          </a:bodyPr>
          <a:lstStyle/>
          <a:p>
            <a:r>
              <a:rPr lang="en-GB" sz="6600" dirty="0">
                <a:latin typeface="Chiller" panose="04020404031007020602" pitchFamily="82" charset="0"/>
              </a:rPr>
              <a:t>Team 01</a:t>
            </a:r>
            <a:endParaRPr lang="en-ID" sz="8800" dirty="0">
              <a:latin typeface="Chiller" panose="04020404031007020602" pitchFamily="8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858AEE-E5D1-D80E-E8C9-04B0F02FA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2250" y="443484"/>
            <a:ext cx="6102182" cy="2642615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D54C77B-3F62-568C-3387-464A780FF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9063" y="2030030"/>
            <a:ext cx="3646866" cy="3541714"/>
          </a:xfrm>
        </p:spPr>
        <p:txBody>
          <a:bodyPr>
            <a:noAutofit/>
          </a:bodyPr>
          <a:lstStyle/>
          <a:p>
            <a:r>
              <a:rPr lang="en-ID" sz="1800" dirty="0"/>
              <a:t>Total Sales Actual (18.44% decrease) and Total Sales Target (17.77% decrease) both trended down between Sunday, January 1, 2023 and Thursday, February 1, 2024.﻿﻿ ﻿﻿</a:t>
            </a:r>
          </a:p>
          <a:p>
            <a:r>
              <a:rPr lang="en-ID" sz="1800" dirty="0"/>
              <a:t>﻿Target Status experienced the longest period of decline (-2) between Thursday, June 1, 2023 and Tuesday, August 1, 2023.﻿﻿ ﻿﻿ ﻿</a:t>
            </a:r>
            <a:endParaRPr lang="en-GB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7C83F4-3A19-6691-47B2-43EA9F076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251" y="3223777"/>
            <a:ext cx="6102182" cy="1978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DC9BB0-A468-5030-967E-0C386C97F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0911" y="443484"/>
            <a:ext cx="1640625" cy="354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3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2DE0-3682-E86B-A6DF-1EFD04A1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64" y="466344"/>
            <a:ext cx="3646866" cy="1344167"/>
          </a:xfrm>
        </p:spPr>
        <p:txBody>
          <a:bodyPr>
            <a:normAutofit/>
          </a:bodyPr>
          <a:lstStyle/>
          <a:p>
            <a:r>
              <a:rPr lang="en-GB" sz="6600" dirty="0">
                <a:latin typeface="Chiller" panose="04020404031007020602" pitchFamily="82" charset="0"/>
              </a:rPr>
              <a:t>Team 02</a:t>
            </a:r>
            <a:endParaRPr lang="en-ID" sz="8800" dirty="0">
              <a:latin typeface="Chiller" panose="040204040310070206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4C77B-3F62-568C-3387-464A780FF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9063" y="2030030"/>
            <a:ext cx="3646866" cy="3541714"/>
          </a:xfrm>
        </p:spPr>
        <p:txBody>
          <a:bodyPr>
            <a:normAutofit fontScale="62500" lnSpcReduction="20000"/>
          </a:bodyPr>
          <a:lstStyle/>
          <a:p>
            <a:r>
              <a:rPr lang="en-GB" sz="2800" dirty="0"/>
              <a:t>﻿﻿Total Sales Actual (17.51% decrease) and Total Sales Target (7.14% decrease) both trended down between Sunday, January 1, 2023 and Thursday, February 1, 2024.﻿﻿</a:t>
            </a:r>
          </a:p>
          <a:p>
            <a:r>
              <a:rPr lang="en-GB" sz="2800" dirty="0"/>
              <a:t>﻿﻿﻿﻿Total Sales Actual started trending down on Wednesday, November 1, 2023, falling by 29.76% (134,777.25) in 3 months.﻿﻿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6A0C7-F107-E6D4-6C1C-3CD6E4216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982" y="448617"/>
            <a:ext cx="6092747" cy="26426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9FB965-11EB-70C4-BDC0-E30B73561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547" y="3257404"/>
            <a:ext cx="6102182" cy="20256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C1FC80-2EAF-A1D5-65C5-05E0E9ED2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9024" y="442685"/>
            <a:ext cx="1572768" cy="38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0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2DE0-3682-E86B-A6DF-1EFD04A1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64" y="348006"/>
            <a:ext cx="3646866" cy="1344167"/>
          </a:xfrm>
        </p:spPr>
        <p:txBody>
          <a:bodyPr>
            <a:normAutofit/>
          </a:bodyPr>
          <a:lstStyle/>
          <a:p>
            <a:r>
              <a:rPr lang="en-GB" sz="6600" dirty="0">
                <a:latin typeface="Chiller" panose="04020404031007020602" pitchFamily="82" charset="0"/>
              </a:rPr>
              <a:t>Team 03</a:t>
            </a:r>
            <a:endParaRPr lang="en-ID" sz="8800" dirty="0">
              <a:latin typeface="Chiller" panose="040204040310070206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4C77B-3F62-568C-3387-464A780FF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9063" y="1911692"/>
            <a:ext cx="3646866" cy="3541714"/>
          </a:xfrm>
        </p:spPr>
        <p:txBody>
          <a:bodyPr>
            <a:noAutofit/>
          </a:bodyPr>
          <a:lstStyle/>
          <a:p>
            <a:r>
              <a:rPr lang="en-GB" sz="1400" dirty="0"/>
              <a:t>﻿Total Sales Actual (16.24% decrease) and Total Sales Target (12.64% decrease) both trended down between Sunday, January 1, 2023 and Thursday, February 1, 2024.﻿﻿ ﻿﻿ ﻿﻿Across all metrics, Total Sales Actual had the most interesting recent trend and started trending down on Wednesday, November 1, 2023, falling by 34.77% (111,190.50) in 3 months.﻿﻿ ﻿﻿ </a:t>
            </a:r>
          </a:p>
          <a:p>
            <a:r>
              <a:rPr lang="en-GB" sz="1400" dirty="0"/>
              <a:t>Total Sales Actual dropped from 319,745.25 to 208,554.75 during its steepest decline between Wednesday, November 1, 2023 and Thursday, February 1, 2024.﻿﻿ ﻿﻿</a:t>
            </a:r>
          </a:p>
          <a:p>
            <a:r>
              <a:rPr lang="en-GB" sz="1400" dirty="0"/>
              <a:t>﻿﻿Target Status experienced the longest period of decline (-2) between Sunday, January 1, 2023 and Thursday, June 1, 2023.﻿﻿ ﻿﻿ ﻿</a:t>
            </a:r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7F318-AB98-3B19-8EC1-8BACCD5F8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47" y="796066"/>
            <a:ext cx="6102182" cy="2461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2F95BC-65D9-2F32-0513-BA6EF4E23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547" y="3543594"/>
            <a:ext cx="6102182" cy="15036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8537DA-A240-BE3C-C52E-79E7284B6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947" y="799069"/>
            <a:ext cx="1635163" cy="384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5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2DE0-3682-E86B-A6DF-1EFD04A1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64" y="-39262"/>
            <a:ext cx="3646866" cy="1344167"/>
          </a:xfrm>
        </p:spPr>
        <p:txBody>
          <a:bodyPr>
            <a:normAutofit/>
          </a:bodyPr>
          <a:lstStyle/>
          <a:p>
            <a:r>
              <a:rPr lang="en-GB" sz="6600" dirty="0">
                <a:latin typeface="Chiller" panose="04020404031007020602" pitchFamily="82" charset="0"/>
              </a:rPr>
              <a:t>Team 04</a:t>
            </a:r>
            <a:endParaRPr lang="en-ID" sz="8800" dirty="0">
              <a:latin typeface="Chiller" panose="040204040310070206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4C77B-3F62-568C-3387-464A780FF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9064" y="1267131"/>
            <a:ext cx="3646866" cy="5284276"/>
          </a:xfrm>
        </p:spPr>
        <p:txBody>
          <a:bodyPr>
            <a:noAutofit/>
          </a:bodyPr>
          <a:lstStyle/>
          <a:p>
            <a:r>
              <a:rPr lang="en-GB" sz="1400" dirty="0"/>
              <a:t>﻿</a:t>
            </a:r>
            <a:r>
              <a:rPr lang="en-GB" dirty="0"/>
              <a:t> ﻿Total Sales Target (14.89% decrease) and Total Sales Actual (3.69% decrease) both trended down between Sunday, January 1, 2023 and Thursday, February 1, 2024.﻿﻿ ﻿﻿ ﻿﻿Total Sales Target started trending down on Wednesday, November 1, 2023, falling by 3.74% (8700) in 2 months.﻿﻿ ﻿﻿ ﻿</a:t>
            </a:r>
          </a:p>
          <a:p>
            <a:r>
              <a:rPr lang="en-GB" dirty="0"/>
              <a:t>Total Sales Actual jumped from 295668 to 377,041.50 during its steepest incline between Sunday, January 1, 2023 and Wednesday, March 1, 2023.﻿﻿ </a:t>
            </a:r>
          </a:p>
          <a:p>
            <a:r>
              <a:rPr lang="en-GB" dirty="0"/>
              <a:t>﻿﻿Target Status experienced the longest period of decline (-2) between Wednesday, February 1, 2023 and Saturday, July 1, 2023.﻿﻿ ﻿﻿ ﻿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C7869-D4B2-9071-9D2F-B49E757D7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48" y="799069"/>
            <a:ext cx="6102182" cy="2629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682263-7C5D-D033-31B3-3861F7241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548" y="3543594"/>
            <a:ext cx="6102182" cy="1595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75DF3B-456D-793A-4F3C-EEA6EBE46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9004" y="806670"/>
            <a:ext cx="1719871" cy="346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4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102</TotalTime>
  <Words>403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Chiller</vt:lpstr>
      <vt:lpstr>Cooper Black</vt:lpstr>
      <vt:lpstr>Tw Cen MT</vt:lpstr>
      <vt:lpstr>Circuit</vt:lpstr>
      <vt:lpstr>PowerPoint Presentation</vt:lpstr>
      <vt:lpstr>Financial sales</vt:lpstr>
      <vt:lpstr>Main Objective</vt:lpstr>
      <vt:lpstr>Team 01</vt:lpstr>
      <vt:lpstr>Team 02</vt:lpstr>
      <vt:lpstr>Team 03</vt:lpstr>
      <vt:lpstr>Team 04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Fakhrul Ubaidillah</dc:creator>
  <cp:lastModifiedBy>Fakhrul Ubaidillah</cp:lastModifiedBy>
  <cp:revision>6</cp:revision>
  <dcterms:created xsi:type="dcterms:W3CDTF">2024-09-17T14:26:25Z</dcterms:created>
  <dcterms:modified xsi:type="dcterms:W3CDTF">2024-09-17T16:08:33Z</dcterms:modified>
</cp:coreProperties>
</file>