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C495E-83F7-48CA-87D5-F1D073CBFE9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FCA48-6848-401B-8EEE-6326ADFB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7822-9ED9-4F95-88CF-944A1E3151A8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3F1B-507C-4D89-BCBC-37B788863137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BE5A-AB9A-476B-8A2D-AB4DCDBEA552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A783-D78C-45C3-BAA4-B66D29DF396D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43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B1F0-03B2-47A2-B16E-31CE36BAC8A0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548B-9137-4041-986D-301F59521DDE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AA44-D258-4DBC-868B-30B42D51C0AE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89B7-9044-4EC1-9600-7AC15B3C75A8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6DB4AE-EC72-4C2E-890A-907F16B31096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A511-92C6-42CA-BC77-5EDD7EDB1080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715C-B104-4DB4-B61D-6E8AB91ABBA1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551-BB8A-4276-84CE-FAD82C6B31D4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285-2B93-49B0-AD97-856F9E4C3870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AC74-19D0-430B-97A7-E2DF2C5DBD04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0724-DF3F-4B11-8661-F57764BED244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9A9-D590-424C-A19D-EA63F91AAD9B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B687-2BAA-487D-ADC4-C98B79FAA8EA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BB00-D602-47C9-AF33-0F38A48FF840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9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02" y="2895599"/>
            <a:ext cx="8714509" cy="97458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SHAH HOSPITAL SERVICE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927" y="4892803"/>
            <a:ext cx="6622473" cy="8706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PRESENTATION</a:t>
            </a:r>
            <a:r>
              <a:rPr lang="en-US" sz="5400" dirty="0" smtClean="0">
                <a:latin typeface="Arial Black" panose="020B0A04020102020204" pitchFamily="34" charset="0"/>
              </a:rPr>
              <a:t>  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3272" y="554182"/>
            <a:ext cx="8201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</a:rPr>
              <a:t>WELLCOME TO</a:t>
            </a:r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6400" y="2885297"/>
            <a:ext cx="27154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MADE BY :</a:t>
            </a:r>
          </a:p>
          <a:p>
            <a:r>
              <a:rPr lang="en-US" dirty="0" smtClean="0"/>
              <a:t>UBAID UR REHMAN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58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5000">
        <p15:prstTrans prst="curtains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stellar" panose="020A0402060406010301" pitchFamily="18" charset="0"/>
              </a:rPr>
              <a:t>About project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94261" cy="3599316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Our project is about hospital management.</a:t>
            </a:r>
          </a:p>
          <a:p>
            <a:r>
              <a:rPr lang="en-US" sz="3200" dirty="0" smtClean="0"/>
              <a:t>It includes data about some patients, some fee session and a search engine.</a:t>
            </a:r>
          </a:p>
          <a:p>
            <a:r>
              <a:rPr lang="en-US" sz="3200" dirty="0" smtClean="0"/>
              <a:t>In data there are some formulas according to the situations.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5176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stellar" panose="020A0402060406010301" pitchFamily="18" charset="0"/>
              </a:rPr>
              <a:t>ABOUT FORMULAS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08909"/>
            <a:ext cx="10694261" cy="392728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In data we use some formulas: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SUM: to add total fee.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IF: formula for paid/not paid.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Conditional formatting for </a:t>
            </a:r>
            <a:r>
              <a:rPr lang="en-US" sz="3200" dirty="0" err="1" smtClean="0"/>
              <a:t>colouring</a:t>
            </a:r>
            <a:r>
              <a:rPr lang="en-US" sz="3200" dirty="0" smtClean="0"/>
              <a:t> the cells.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VLOOKUP: for search engine.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79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stellar" panose="020A0402060406010301" pitchFamily="18" charset="0"/>
              </a:rPr>
              <a:t>About team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7564"/>
            <a:ext cx="10694261" cy="39272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TEAM MEMBERS:</a:t>
            </a:r>
          </a:p>
          <a:p>
            <a:pPr marL="0" indent="0">
              <a:buNone/>
            </a:pP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ZAHID ALI  SHAH (TEAM 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AITEZAZ ALI SHAH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UBAID UR REHMAN SHAH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68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stellar" panose="020A0402060406010301" pitchFamily="18" charset="0"/>
              </a:rPr>
              <a:t>Special credits: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Project idea by:</a:t>
            </a:r>
          </a:p>
          <a:p>
            <a:pPr marL="0" indent="0" algn="ctr">
              <a:buNone/>
            </a:pPr>
            <a:r>
              <a:rPr lang="en-US" sz="2800" b="1" dirty="0" smtClean="0"/>
              <a:t>ZAHID ALI SHAH</a:t>
            </a:r>
          </a:p>
          <a:p>
            <a:pPr marL="0" indent="0">
              <a:buNone/>
            </a:pPr>
            <a:r>
              <a:rPr lang="en-US" sz="3600" b="1" dirty="0" smtClean="0"/>
              <a:t>Customized by:</a:t>
            </a:r>
          </a:p>
          <a:p>
            <a:pPr marL="0" indent="0" algn="ctr">
              <a:buNone/>
            </a:pPr>
            <a:r>
              <a:rPr lang="en-US" sz="2800" b="1" dirty="0" smtClean="0"/>
              <a:t>UBAID UR REHMAN SHAH</a:t>
            </a:r>
          </a:p>
          <a:p>
            <a:pPr marL="0" indent="0">
              <a:buNone/>
            </a:pPr>
            <a:r>
              <a:rPr lang="en-US" sz="3600" b="1" dirty="0" smtClean="0"/>
              <a:t>Edit and solve by: </a:t>
            </a:r>
          </a:p>
          <a:p>
            <a:pPr marL="0" indent="0" algn="ctr">
              <a:buNone/>
            </a:pPr>
            <a:r>
              <a:rPr lang="en-US" sz="2800" b="1" dirty="0" smtClean="0"/>
              <a:t>AITEZAZ ALI SHAH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455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THANKS FOR WATCHING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76" y="3126582"/>
            <a:ext cx="9613861" cy="21797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600" dirty="0" smtClean="0">
                <a:solidFill>
                  <a:srgbClr val="FFFF00"/>
                </a:solidFill>
              </a:rPr>
              <a:t>THE END</a:t>
            </a:r>
            <a:endParaRPr lang="en-US" sz="16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703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166</TotalTime>
  <Words>138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Castellar</vt:lpstr>
      <vt:lpstr>Cooper Black</vt:lpstr>
      <vt:lpstr>Trebuchet MS</vt:lpstr>
      <vt:lpstr>Berlin</vt:lpstr>
      <vt:lpstr>SHAH HOSPITAL SERVICE</vt:lpstr>
      <vt:lpstr>About project</vt:lpstr>
      <vt:lpstr>ABOUT FORMULAS</vt:lpstr>
      <vt:lpstr>About team</vt:lpstr>
      <vt:lpstr>Special credits: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</dc:creator>
  <cp:lastModifiedBy>HP ProBook</cp:lastModifiedBy>
  <cp:revision>11</cp:revision>
  <dcterms:created xsi:type="dcterms:W3CDTF">2024-12-05T19:05:56Z</dcterms:created>
  <dcterms:modified xsi:type="dcterms:W3CDTF">2024-12-07T06:38:26Z</dcterms:modified>
</cp:coreProperties>
</file>