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DE4-C6BE-874D-375C-641CBDA2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F8DE6-F2AA-67D8-87B9-932B5CD6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500C-B0E1-21E4-41B2-CD11A8C1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BAEC-8A77-96E2-0C39-0CC296F9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843A-8D21-EC73-6C17-27D7B9C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FD38-F2A1-9541-0B04-DAC298F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D0CA-D1B8-768D-08FF-4C1B82EC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9710-0111-F456-B3C4-C3B334D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7920-10CF-9CA4-9C04-17EA878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4FFF-6AE0-E689-ADB3-FBFAFE91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672B-33C4-3B10-B757-2B6FAE055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48262-CB92-203B-CE0D-0663E100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E831-371F-AC16-F682-5232569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3910-7325-740B-8989-616CE459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B4EA-C497-F52C-3A46-3361608A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207-390A-C4F3-EE11-1632EE89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3B7F-30F7-8EE7-43E6-7EA12837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6B0B-A6C2-8486-32D8-06A0752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AD0D-7DA9-327D-1183-CE43A227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24AB-0CAA-A5DE-5B5C-A2A47FBB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800-873B-0F12-CE57-D54E92D0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8486D-9317-C7AF-B940-7C738857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B895-E9C1-39A5-C892-4EE533C9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8BF8-EDB0-7337-FF21-F17C5E3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7733-EBED-41E1-E12F-174263F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FEF1-8279-C8A1-7861-9C0C9189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91B-455A-5486-3865-6DBF71CDF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C065C-6BF9-D1AC-756C-7FE065B49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DAEE-5F61-7CE0-C613-E32FBA69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4DA9-28AC-3A32-1304-BE3AAAA7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70F5-44DE-264B-6CF8-E632D441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6527-AA6F-E7B2-868F-695A9BAF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7094-E964-4FD7-274E-095CFC7E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8AD36-AE82-BACD-F56F-9BBE8F86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72AD0-9330-65D3-814A-DFC41BC91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00208-BC20-C0E7-5D38-09C3C133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8AB70-E836-DF6F-7A1C-C4CC49FE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0AAA0-7E97-88F7-D5A0-141327CC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B68B-0E44-9CB1-F235-13573DE3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F0A9-9408-341E-2EF0-FFC19C3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69D2B-9F6D-8F0D-5251-DD61501E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08B8-7324-D115-8298-8E87226F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39632-B5EB-36CE-287E-7FADF911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2371-732C-949C-8612-9D6A76D9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90AB4-F675-7DEF-9E29-C616569C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7EB6-38FA-8573-A2A0-C5F2A590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6685-86D7-FB6F-CE0E-499B68AE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9C2A-7144-2A80-637A-6056658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8EF5-18FD-80AE-8D55-B497ABC4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6759-1738-D4DF-C08F-FD189012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A2CD-FFC2-0972-4BD5-0667531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F75-BB19-33DE-C019-334E859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41FD-E8FD-9F3C-0277-7C718229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4FBC8-4371-61FC-68E3-423940515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82E0-8795-D743-66B6-CA219880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9647-C5EF-D9B9-BB3C-AF9434F1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135D-36B5-003E-4168-2A081035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28E-1605-4963-3E32-9D60615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95913-2332-EEDE-0D68-2050E8C2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3415-391E-DE28-446C-09473F88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129A-4621-0B65-B558-232F0D185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075F-A219-4DC1-AF8C-1AEC756A89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6769-B2D2-D113-CB8A-32FB8A9D9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0D0B-B5B7-BC15-8ADC-7D5671C3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47F8-FE8B-4007-82AF-323A7E96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BABF-AAA9-3FE6-2519-8D972DF05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941A-6009-505A-9FC0-15D422C52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0C361-7709-03F9-A2B5-2F7AC171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2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7739-4ED4-6E79-26CB-DCA36D38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33114-516C-D15F-A69C-2BD1F23A0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7930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741-1A60-D4CD-3F3E-983D0188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8FC63-4A7A-0825-ECFE-FC524E8E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688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430-82EF-4BE6-D58A-F16F5B0D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86A37-EF0F-5D88-E50F-B34F37ECA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299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558-673B-F597-2C88-0C9AFF18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E4CC9-557D-A0C7-57D1-8D7C39B1A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6289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D34F-F3CC-1E22-4E6E-317EB5CB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35384-FF02-4EFF-D2BA-8525848A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DA5B3F-07CF-2277-D1BB-B34D289AD5D2}"/>
              </a:ext>
            </a:extLst>
          </p:cNvPr>
          <p:cNvSpPr/>
          <p:nvPr/>
        </p:nvSpPr>
        <p:spPr>
          <a:xfrm>
            <a:off x="0" y="5064369"/>
            <a:ext cx="12192000" cy="1793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Ubaid Mehmood</dc:creator>
  <cp:lastModifiedBy>Ubaid Mehmood</cp:lastModifiedBy>
  <cp:revision>1</cp:revision>
  <dcterms:created xsi:type="dcterms:W3CDTF">2024-11-09T17:01:57Z</dcterms:created>
  <dcterms:modified xsi:type="dcterms:W3CDTF">2024-11-09T17:02:16Z</dcterms:modified>
</cp:coreProperties>
</file>