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75" d="100"/>
          <a:sy n="75" d="100"/>
        </p:scale>
        <p:origin x="324" y="-7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mdubaidsheikh/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b="1" dirty="0"/>
              <a:t>Capgemini – Delivery Excellence Award 2022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b="1" dirty="0"/>
              <a:t>	</a:t>
            </a:r>
            <a:r>
              <a:rPr lang="en-IN" altLang="en-US" dirty="0"/>
              <a:t>Received Delivery Excellence Award for </a:t>
            </a:r>
            <a:r>
              <a:rPr lang="en-IN" i="0" dirty="0">
                <a:solidFill>
                  <a:srgbClr val="242424"/>
                </a:solidFill>
                <a:effectLst/>
                <a:latin typeface="Verdana" panose="020B0604030504040204" pitchFamily="34" charset="0"/>
              </a:rPr>
              <a:t>focusing and ensuring all deliverables are absolute and understanding program nuances.</a:t>
            </a:r>
          </a:p>
          <a:p>
            <a:pPr eaLnBrk="1" hangingPunct="1">
              <a:lnSpc>
                <a:spcPct val="114000"/>
              </a:lnSpc>
            </a:pPr>
            <a:endParaRPr lang="en-IN" dirty="0">
              <a:solidFill>
                <a:srgbClr val="242424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b="1" i="0" dirty="0">
                <a:solidFill>
                  <a:srgbClr val="242424"/>
                </a:solidFill>
                <a:effectLst/>
                <a:latin typeface="Verdana" panose="020B0604030504040204" pitchFamily="34" charset="0"/>
              </a:rPr>
              <a:t>Other </a:t>
            </a:r>
          </a:p>
          <a:p>
            <a:pPr algn="l" fontAlgn="auto">
              <a:lnSpc>
                <a:spcPct val="100000"/>
              </a:lnSpc>
            </a:pPr>
            <a:r>
              <a:rPr lang="en-IN" sz="1050" b="0" i="0" dirty="0">
                <a:effectLst/>
                <a:latin typeface="+mj-lt"/>
              </a:rPr>
              <a:t>Prize at </a:t>
            </a:r>
            <a:r>
              <a:rPr lang="en-IN" sz="1050" b="0" i="0" dirty="0" err="1">
                <a:effectLst/>
                <a:latin typeface="+mj-lt"/>
              </a:rPr>
              <a:t>Anveshna</a:t>
            </a:r>
            <a:r>
              <a:rPr lang="en-IN" sz="1050" b="0" i="0" dirty="0">
                <a:effectLst/>
                <a:latin typeface="+mj-lt"/>
              </a:rPr>
              <a:t> Project Competition, Mumbai</a:t>
            </a:r>
          </a:p>
          <a:p>
            <a:pPr>
              <a:lnSpc>
                <a:spcPct val="100000"/>
              </a:lnSpc>
            </a:pPr>
            <a:r>
              <a:rPr lang="en-IN" sz="900" dirty="0">
                <a:latin typeface="-apple-system"/>
              </a:rPr>
              <a:t>             </a:t>
            </a:r>
            <a:r>
              <a:rPr lang="en-IN" sz="900" b="0" i="0" dirty="0">
                <a:effectLst/>
                <a:latin typeface="+mj-lt"/>
              </a:rPr>
              <a:t>Issued by Synopsys and Agastya International Foundation · Feb 2020</a:t>
            </a:r>
          </a:p>
          <a:p>
            <a:pPr algn="l" fontAlgn="auto">
              <a:lnSpc>
                <a:spcPct val="100000"/>
              </a:lnSpc>
            </a:pPr>
            <a:r>
              <a:rPr lang="en-IN" sz="1050" b="0" i="0" dirty="0">
                <a:effectLst/>
                <a:latin typeface="+mj-lt"/>
              </a:rPr>
              <a:t>Best Outgoing Student</a:t>
            </a:r>
          </a:p>
          <a:p>
            <a:pPr algn="l" fontAlgn="auto">
              <a:lnSpc>
                <a:spcPct val="100000"/>
              </a:lnSpc>
            </a:pPr>
            <a:r>
              <a:rPr lang="en-IN" sz="900" b="0" i="0" dirty="0">
                <a:effectLst/>
                <a:latin typeface="+mj-lt"/>
              </a:rPr>
              <a:t>             Issued by DYP Polytechnic Kolhapur · Feb 2018</a:t>
            </a:r>
            <a:endParaRPr lang="en-IN" sz="900" b="1" i="0" dirty="0">
              <a:solidFill>
                <a:srgbClr val="242424"/>
              </a:solidFill>
              <a:effectLst/>
              <a:latin typeface="+mj-lt"/>
            </a:endParaRPr>
          </a:p>
          <a:p>
            <a:pPr algn="l" fontAlgn="auto"/>
            <a:r>
              <a:rPr lang="en-IN" b="1" i="0" dirty="0">
                <a:effectLst/>
                <a:latin typeface="-apple-system"/>
              </a:rPr>
              <a:t>Publications</a:t>
            </a:r>
          </a:p>
          <a:p>
            <a:pPr marL="171450" indent="-1714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-apple-system"/>
              </a:rPr>
              <a:t>Fatigueless Powder Fertilizer Dropper</a:t>
            </a:r>
          </a:p>
          <a:p>
            <a:pPr algn="l" fontAlgn="auto">
              <a:lnSpc>
                <a:spcPct val="100000"/>
              </a:lnSpc>
            </a:pPr>
            <a:r>
              <a:rPr lang="en-IN" b="0" i="0" dirty="0">
                <a:effectLst/>
                <a:latin typeface="-apple-system"/>
              </a:rPr>
              <a:t>	International Research Journal of Engineering and 	Technology · Nov 30, 2021</a:t>
            </a:r>
          </a:p>
          <a:p>
            <a:pPr marL="171450" indent="-1714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-apple-system"/>
              </a:rPr>
              <a:t>3 in 1 Multi-Utility Material Handling System</a:t>
            </a:r>
          </a:p>
          <a:p>
            <a:pPr>
              <a:lnSpc>
                <a:spcPct val="100000"/>
              </a:lnSpc>
            </a:pPr>
            <a:r>
              <a:rPr lang="en-IN" b="0" i="0" dirty="0">
                <a:effectLst/>
                <a:latin typeface="-apple-system"/>
              </a:rPr>
              <a:t>	International Research Journal of Engineering and 	Technology · Jun 1, 2020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674266"/>
            <a:ext cx="6056312" cy="738510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nl-NL" altLang="nl-NL" sz="1100" dirty="0"/>
              <a:t>Analyst/ Software Engineer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nl-NL" altLang="nl-NL" sz="1100" dirty="0"/>
              <a:t>(Developer)</a:t>
            </a:r>
          </a:p>
          <a:p>
            <a:pPr fontAlgn="base">
              <a:spcBef>
                <a:spcPct val="0"/>
              </a:spcBef>
              <a:spcAft>
                <a:spcPts val="0"/>
              </a:spcAft>
            </a:pPr>
            <a:endParaRPr lang="nl-NL" altLang="nl-NL" dirty="0"/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md-ubaid-aslam.sheikh@capgemini.com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9175282915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3067621"/>
            <a:ext cx="4057650" cy="242575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dirty="0">
                <a:latin typeface="+mj-lt"/>
              </a:rPr>
              <a:t>Developer who is strong in logical thinking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b="0" i="0" dirty="0">
                <a:effectLst/>
                <a:latin typeface="+mj-lt"/>
              </a:rPr>
              <a:t>Azure Certified, ‎</a:t>
            </a:r>
            <a:r>
              <a:rPr lang="en-IN" sz="1050" b="0" i="0" dirty="0" err="1">
                <a:effectLst/>
                <a:latin typeface="+mj-lt"/>
              </a:rPr>
              <a:t>.Net</a:t>
            </a:r>
            <a:r>
              <a:rPr lang="en-IN" sz="1050" b="0" i="0" dirty="0">
                <a:effectLst/>
                <a:latin typeface="+mj-lt"/>
              </a:rPr>
              <a:t>, C#, </a:t>
            </a:r>
            <a:r>
              <a:rPr lang="en-IN" sz="1050" b="0" i="0" dirty="0" err="1">
                <a:effectLst/>
                <a:latin typeface="+mj-lt"/>
              </a:rPr>
              <a:t>Powershell</a:t>
            </a:r>
            <a:r>
              <a:rPr lang="en-IN" sz="1050" b="0" i="0" dirty="0">
                <a:effectLst/>
                <a:latin typeface="+mj-lt"/>
              </a:rPr>
              <a:t>, Software Developer. Worked on projects with technologies like Asp.net </a:t>
            </a:r>
            <a:r>
              <a:rPr lang="en-IN" sz="1050" b="0" i="0" dirty="0" err="1">
                <a:effectLst/>
                <a:latin typeface="+mj-lt"/>
              </a:rPr>
              <a:t>Api</a:t>
            </a:r>
            <a:r>
              <a:rPr lang="en-IN" sz="1050" b="0" i="0" dirty="0">
                <a:effectLst/>
                <a:latin typeface="+mj-lt"/>
              </a:rPr>
              <a:t>, MVC, SQL server, ADO.net, Web services, Web API, HTML, CSS. Worked with scrum and agile in project.</a:t>
            </a:r>
            <a:endParaRPr lang="en-US" altLang="en-US" sz="105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dirty="0">
                <a:latin typeface="+mj-lt"/>
              </a:rPr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dirty="0">
                <a:latin typeface="+mj-lt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dirty="0">
                <a:latin typeface="+mj-lt"/>
              </a:rPr>
              <a:t>Has working knowledge for Desktop Application from development to production on C#, </a:t>
            </a:r>
            <a:r>
              <a:rPr lang="en-US" altLang="en-US" sz="1050" dirty="0" err="1">
                <a:latin typeface="+mj-lt"/>
              </a:rPr>
              <a:t>.Net</a:t>
            </a:r>
            <a:r>
              <a:rPr lang="en-US" altLang="en-US" sz="1050" dirty="0">
                <a:latin typeface="+mj-lt"/>
              </a:rPr>
              <a:t> and PowerShell.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Production Engineering: 2018 - 2021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PowerShell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Asp.net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Certifications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Azure Certified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Agile Software Development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Introduction to Python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Azure Certifications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AZ-900, AZ-104, AZ-204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AZ-400, AZ-500, AZ-305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Jira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Confluence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51584" y="332656"/>
            <a:ext cx="6223000" cy="306387"/>
          </a:xfrm>
        </p:spPr>
        <p:txBody>
          <a:bodyPr/>
          <a:lstStyle/>
          <a:p>
            <a:r>
              <a:rPr lang="en-IN" altLang="en-US" dirty="0"/>
              <a:t>Md Ubaid Aslam Sheikh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8840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07FC1AF8-966E-452F-8482-85B51CB75DB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368" y="287492"/>
            <a:ext cx="1734208" cy="1735628"/>
          </a:xfrm>
        </p:spPr>
      </p:pic>
      <p:pic>
        <p:nvPicPr>
          <p:cNvPr id="20" name="Picture 4" descr="Free icon download | Linkedin">
            <a:hlinkClick r:id="rId5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78" y="5789299"/>
            <a:ext cx="576064" cy="56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03E7D5F4-027C-422A-B48E-E3BBE00382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3100" y="6088708"/>
            <a:ext cx="508644" cy="508644"/>
          </a:xfrm>
          <a:prstGeom prst="rect">
            <a:avLst/>
          </a:prstGeom>
        </p:spPr>
      </p:pic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E428EE8A-A6E5-49E7-B300-8ECD4F490E9B}"/>
              </a:ext>
            </a:extLst>
          </p:cNvPr>
          <p:cNvSpPr txBox="1">
            <a:spLocks/>
          </p:cNvSpPr>
          <p:nvPr/>
        </p:nvSpPr>
        <p:spPr>
          <a:xfrm>
            <a:off x="1716502" y="5943894"/>
            <a:ext cx="1138640" cy="289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r>
              <a:rPr lang="en-US" altLang="en-US" sz="1050" kern="0" dirty="0">
                <a:solidFill>
                  <a:sysClr val="windowText" lastClr="000000"/>
                </a:solidFill>
                <a:latin typeface="+mj-lt"/>
              </a:rPr>
              <a:t>For more details -</a:t>
            </a:r>
          </a:p>
          <a:p>
            <a:pPr marL="171450" indent="-171450"/>
            <a:br>
              <a:rPr lang="en-US" altLang="nl-NL" kern="0" dirty="0">
                <a:solidFill>
                  <a:sysClr val="windowText" lastClr="000000"/>
                </a:solidFill>
              </a:rPr>
            </a:br>
            <a:endParaRPr lang="en-US" altLang="nl-NL" kern="0" dirty="0">
              <a:solidFill>
                <a:sysClr val="windowText" lastClr="000000"/>
              </a:solidFill>
            </a:endParaRPr>
          </a:p>
          <a:p>
            <a:pPr marL="171450" indent="-171450"/>
            <a:r>
              <a:rPr lang="en-US" altLang="nl-NL" kern="0" dirty="0">
                <a:solidFill>
                  <a:sysClr val="windowText" lastClr="000000"/>
                </a:solidFill>
              </a:rPr>
              <a:t>			</a:t>
            </a:r>
          </a:p>
          <a:p>
            <a:pPr marL="171450" indent="-171450"/>
            <a:r>
              <a:rPr lang="en-US" altLang="nl-NL" kern="0" dirty="0">
                <a:solidFill>
                  <a:sysClr val="windowText" lastClr="000000"/>
                </a:solidFill>
              </a:rPr>
              <a:t>		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41017</TotalTime>
  <Words>314</Words>
  <Application>Microsoft Office PowerPoint</Application>
  <PresentationFormat>Widescreen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Sheikh, Md Ubaid Aslam</cp:lastModifiedBy>
  <cp:revision>128</cp:revision>
  <dcterms:created xsi:type="dcterms:W3CDTF">2017-12-08T05:27:40Z</dcterms:created>
  <dcterms:modified xsi:type="dcterms:W3CDTF">2023-01-05T10:04:58Z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