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1CB9-8D6E-4F33-9503-308582AD6E20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6235F-191C-4560-94FD-77FDE508A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10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1CB9-8D6E-4F33-9503-308582AD6E20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6235F-191C-4560-94FD-77FDE508A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09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1CB9-8D6E-4F33-9503-308582AD6E20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6235F-191C-4560-94FD-77FDE508A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48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1CB9-8D6E-4F33-9503-308582AD6E20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6235F-191C-4560-94FD-77FDE508A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09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1CB9-8D6E-4F33-9503-308582AD6E20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6235F-191C-4560-94FD-77FDE508A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87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1CB9-8D6E-4F33-9503-308582AD6E20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6235F-191C-4560-94FD-77FDE508A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06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1CB9-8D6E-4F33-9503-308582AD6E20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6235F-191C-4560-94FD-77FDE508A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21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1CB9-8D6E-4F33-9503-308582AD6E20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6235F-191C-4560-94FD-77FDE508A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74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1CB9-8D6E-4F33-9503-308582AD6E20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6235F-191C-4560-94FD-77FDE508A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98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1CB9-8D6E-4F33-9503-308582AD6E20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6235F-191C-4560-94FD-77FDE508A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42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1CB9-8D6E-4F33-9503-308582AD6E20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6235F-191C-4560-94FD-77FDE508A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72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61CB9-8D6E-4F33-9503-308582AD6E20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6235F-191C-4560-94FD-77FDE508A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58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0789" y="692331"/>
            <a:ext cx="9705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Introduction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136" y="1463040"/>
            <a:ext cx="4025604" cy="26297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1463040"/>
            <a:ext cx="3931919" cy="26297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0789" y="4402183"/>
            <a:ext cx="898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Detect text having spam words included in the message.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0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6834" y="470263"/>
            <a:ext cx="10345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Programming 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40080" y="1502228"/>
            <a:ext cx="9222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Using Python, </a:t>
            </a:r>
            <a:r>
              <a:rPr lang="en-IN" dirty="0" err="1" smtClean="0"/>
              <a:t>Scikit</a:t>
            </a:r>
            <a:r>
              <a:rPr lang="en-IN" dirty="0" smtClean="0"/>
              <a:t> Learn, the train application is created.</a:t>
            </a:r>
          </a:p>
          <a:p>
            <a:pPr marL="342900" indent="-342900">
              <a:buAutoNum type="arabicPeriod"/>
            </a:pPr>
            <a:r>
              <a:rPr lang="en-IN" dirty="0" smtClean="0"/>
              <a:t>With the help of </a:t>
            </a:r>
            <a:r>
              <a:rPr lang="en-IN" dirty="0" err="1" smtClean="0"/>
              <a:t>FastAPI</a:t>
            </a:r>
            <a:r>
              <a:rPr lang="en-IN" dirty="0" smtClean="0"/>
              <a:t>, the prediction models stored are utilized.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51" y="2146347"/>
            <a:ext cx="8123005" cy="422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9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3726" y="535577"/>
            <a:ext cx="5114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AWS Architecture Used for Deployment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66" y="1423852"/>
            <a:ext cx="9795610" cy="470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3623" y="757646"/>
            <a:ext cx="370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Observability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233" y="3448664"/>
            <a:ext cx="5188048" cy="28736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2" y="1219312"/>
            <a:ext cx="6268552" cy="366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6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1783" y="404949"/>
            <a:ext cx="941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Disaster Recovery 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404949" y="979713"/>
            <a:ext cx="100061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 If any pod stops working because of any issue like </a:t>
            </a:r>
            <a:r>
              <a:rPr lang="en-IN" dirty="0" err="1" smtClean="0"/>
              <a:t>ImagePullBackOff</a:t>
            </a:r>
            <a:endParaRPr lang="en-IN" dirty="0" smtClean="0"/>
          </a:p>
          <a:p>
            <a:r>
              <a:rPr lang="en-IN" dirty="0" smtClean="0"/>
              <a:t>Then Check that the nodes have internet access </a:t>
            </a:r>
          </a:p>
          <a:p>
            <a:r>
              <a:rPr lang="en-IN" dirty="0" smtClean="0"/>
              <a:t>Or Check the name if the correct image is placed. Use on local to check the image using </a:t>
            </a:r>
            <a:r>
              <a:rPr lang="en-IN" dirty="0" err="1" smtClean="0"/>
              <a:t>docker</a:t>
            </a:r>
            <a:r>
              <a:rPr lang="en-IN" dirty="0" smtClean="0"/>
              <a:t> pull </a:t>
            </a:r>
            <a:r>
              <a:rPr lang="en-IN" dirty="0" err="1" smtClean="0"/>
              <a:t>image:tag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35577" y="2457041"/>
            <a:ext cx="9509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Recovery Strategy:</a:t>
            </a:r>
          </a:p>
          <a:p>
            <a:pPr marL="342900" indent="-342900">
              <a:buAutoNum type="arabicPeriod"/>
            </a:pPr>
            <a:r>
              <a:rPr lang="en-IN" dirty="0" smtClean="0"/>
              <a:t>Use liveness/readiness probes to auto-restart pods.</a:t>
            </a:r>
          </a:p>
          <a:p>
            <a:pPr marL="342900" indent="-342900">
              <a:buAutoNum type="arabicPeriod"/>
            </a:pPr>
            <a:r>
              <a:rPr lang="en-IN" dirty="0" smtClean="0"/>
              <a:t>Rollback using </a:t>
            </a:r>
            <a:r>
              <a:rPr lang="en-IN" dirty="0" err="1" smtClean="0"/>
              <a:t>kubectl</a:t>
            </a:r>
            <a:r>
              <a:rPr lang="en-IN" dirty="0" smtClean="0"/>
              <a:t> rollout undo deployment/my-app</a:t>
            </a:r>
          </a:p>
          <a:p>
            <a:pPr marL="342900" indent="-342900">
              <a:buAutoNum type="arabicPeriod"/>
            </a:pPr>
            <a:r>
              <a:rPr lang="en-IN" dirty="0" smtClean="0"/>
              <a:t>Re-deploy from CI/CD pipeline (GitHub Actions, </a:t>
            </a:r>
            <a:r>
              <a:rPr lang="en-IN" dirty="0" err="1" smtClean="0"/>
              <a:t>ArgoCD</a:t>
            </a:r>
            <a:r>
              <a:rPr lang="en-IN" dirty="0" smtClean="0"/>
              <a:t>)</a:t>
            </a:r>
          </a:p>
          <a:p>
            <a:pPr marL="342900" indent="-342900">
              <a:buAutoNum type="arabicPeriod"/>
            </a:pPr>
            <a:r>
              <a:rPr lang="en-IN" dirty="0" smtClean="0"/>
              <a:t>Use Horizontal Pod </a:t>
            </a:r>
            <a:r>
              <a:rPr lang="en-IN" dirty="0" err="1" smtClean="0"/>
              <a:t>Autoscaler</a:t>
            </a:r>
            <a:r>
              <a:rPr lang="en-IN" dirty="0" smtClean="0"/>
              <a:t> to scale under load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35577" y="4153988"/>
            <a:ext cx="5094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 Node failure:</a:t>
            </a:r>
          </a:p>
          <a:p>
            <a:endParaRPr lang="en-IN" dirty="0"/>
          </a:p>
          <a:p>
            <a:r>
              <a:rPr lang="en-US" dirty="0" smtClean="0"/>
              <a:t>Recovery Strategy:</a:t>
            </a:r>
          </a:p>
          <a:p>
            <a:r>
              <a:rPr lang="en-US" dirty="0" smtClean="0"/>
              <a:t>1. EKS auto-replaces unhealthy nodes</a:t>
            </a:r>
          </a:p>
          <a:p>
            <a:r>
              <a:rPr lang="en-US" dirty="0" smtClean="0"/>
              <a:t>2. Re-scheduling of pods across available nodes</a:t>
            </a:r>
          </a:p>
          <a:p>
            <a:r>
              <a:rPr lang="en-US" dirty="0" smtClean="0"/>
              <a:t>3. Use multiple AZs in managed node groups.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6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152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2025-06-29T16:11:14Z</dcterms:created>
  <dcterms:modified xsi:type="dcterms:W3CDTF">2025-06-29T20:28:35Z</dcterms:modified>
</cp:coreProperties>
</file>