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09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6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1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4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2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2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1CB9-8D6E-4F33-9503-308582AD6E2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235F-191C-4560-94FD-77FDE508A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8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0789" y="692331"/>
            <a:ext cx="970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Introduction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36" y="1463040"/>
            <a:ext cx="4025604" cy="2629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1463040"/>
            <a:ext cx="3931919" cy="26297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0789" y="4402183"/>
            <a:ext cx="89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Detect text having spam words included in the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07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6834" y="470263"/>
            <a:ext cx="1034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Programming 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1502228"/>
            <a:ext cx="9222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Using Python, </a:t>
            </a:r>
            <a:r>
              <a:rPr lang="en-IN" dirty="0" err="1" smtClean="0"/>
              <a:t>Scikit</a:t>
            </a:r>
            <a:r>
              <a:rPr lang="en-IN" dirty="0" smtClean="0"/>
              <a:t> Learn, the train application is created.</a:t>
            </a:r>
          </a:p>
          <a:p>
            <a:pPr marL="342900" indent="-342900">
              <a:buAutoNum type="arabicPeriod"/>
            </a:pPr>
            <a:r>
              <a:rPr lang="en-IN" dirty="0" smtClean="0"/>
              <a:t>With the help of </a:t>
            </a:r>
            <a:r>
              <a:rPr lang="en-IN" dirty="0" err="1" smtClean="0"/>
              <a:t>FastAPI</a:t>
            </a:r>
            <a:r>
              <a:rPr lang="en-IN" dirty="0" smtClean="0"/>
              <a:t>, the prediction models stored are utilized.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51" y="2146347"/>
            <a:ext cx="8123005" cy="42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3726" y="535577"/>
            <a:ext cx="511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AWS Architecture Used for Deployment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6" y="1423852"/>
            <a:ext cx="9795610" cy="470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3623" y="757646"/>
            <a:ext cx="37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Github Actions CICD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5203"/>
            <a:ext cx="12192000" cy="3392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1476103"/>
            <a:ext cx="11077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Divided the CICD process into 4 stages </a:t>
            </a:r>
            <a:r>
              <a:rPr lang="en-IN" dirty="0" err="1" smtClean="0"/>
              <a:t>viz</a:t>
            </a:r>
            <a:r>
              <a:rPr lang="en-IN" dirty="0" smtClean="0"/>
              <a:t>: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unit_test_module</a:t>
            </a:r>
            <a:r>
              <a:rPr lang="en-IN" dirty="0" smtClean="0"/>
              <a:t>: It verifies the python files utilized in this repository are tested and works accordingly</a:t>
            </a:r>
          </a:p>
          <a:p>
            <a:pPr marL="342900" indent="-342900">
              <a:buAutoNum type="arabicPeriod"/>
            </a:pPr>
            <a:r>
              <a:rPr lang="en-IN" dirty="0" smtClean="0"/>
              <a:t>Docker-build-and-push: Generated </a:t>
            </a:r>
            <a:r>
              <a:rPr lang="en-IN" dirty="0" err="1" smtClean="0"/>
              <a:t>docker</a:t>
            </a:r>
            <a:r>
              <a:rPr lang="en-IN" dirty="0" smtClean="0"/>
              <a:t> file for the program using the </a:t>
            </a:r>
            <a:r>
              <a:rPr lang="en-IN" dirty="0" err="1" smtClean="0"/>
              <a:t>Dockerfile</a:t>
            </a:r>
            <a:r>
              <a:rPr lang="en-IN" dirty="0" smtClean="0"/>
              <a:t> and pushes it on the </a:t>
            </a:r>
            <a:r>
              <a:rPr lang="en-IN" dirty="0" err="1" smtClean="0"/>
              <a:t>Dockerhub</a:t>
            </a:r>
            <a:r>
              <a:rPr lang="en-IN" dirty="0" smtClean="0"/>
              <a:t> registry.</a:t>
            </a:r>
          </a:p>
          <a:p>
            <a:pPr marL="342900" indent="-342900">
              <a:buAutoNum type="arabicPeriod"/>
            </a:pPr>
            <a:r>
              <a:rPr lang="en-IN" dirty="0" smtClean="0"/>
              <a:t>Deploy-k8s-with-helm: Using Helm automated the deployment, service, </a:t>
            </a:r>
            <a:r>
              <a:rPr lang="en-IN" dirty="0" err="1" smtClean="0"/>
              <a:t>ingresss</a:t>
            </a:r>
            <a:r>
              <a:rPr lang="en-IN" dirty="0" smtClean="0"/>
              <a:t> and certificate issuer configurations on EKS.</a:t>
            </a:r>
          </a:p>
          <a:p>
            <a:pPr marL="342900" indent="-342900">
              <a:buAutoNum type="arabicPeriod"/>
            </a:pPr>
            <a:r>
              <a:rPr lang="en-IN" dirty="0" smtClean="0"/>
              <a:t>Test-deploy-success: Checks if the URL is up and working </a:t>
            </a:r>
            <a:r>
              <a:rPr lang="en-IN" smtClean="0"/>
              <a:t>as expected.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8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3623" y="757646"/>
            <a:ext cx="37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Observability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33" y="3448664"/>
            <a:ext cx="5188048" cy="2873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" y="1219312"/>
            <a:ext cx="6268552" cy="36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783" y="404949"/>
            <a:ext cx="941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Disaster Recovery 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404949" y="979713"/>
            <a:ext cx="10006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If any pod stops working because of any issue like </a:t>
            </a:r>
            <a:r>
              <a:rPr lang="en-IN" dirty="0" err="1" smtClean="0"/>
              <a:t>ImagePullBackOff</a:t>
            </a:r>
            <a:endParaRPr lang="en-IN" dirty="0" smtClean="0"/>
          </a:p>
          <a:p>
            <a:r>
              <a:rPr lang="en-IN" dirty="0" smtClean="0"/>
              <a:t>Then Check that the nodes have internet access </a:t>
            </a:r>
          </a:p>
          <a:p>
            <a:r>
              <a:rPr lang="en-IN" dirty="0" smtClean="0"/>
              <a:t>Or Check the name if the correct image is placed. Use on local to check the image using </a:t>
            </a:r>
            <a:r>
              <a:rPr lang="en-IN" dirty="0" err="1" smtClean="0"/>
              <a:t>docker</a:t>
            </a:r>
            <a:r>
              <a:rPr lang="en-IN" dirty="0" smtClean="0"/>
              <a:t> pull </a:t>
            </a:r>
            <a:r>
              <a:rPr lang="en-IN" dirty="0" err="1" smtClean="0"/>
              <a:t>image:tag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35577" y="2457041"/>
            <a:ext cx="950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Recovery Strategy:</a:t>
            </a:r>
          </a:p>
          <a:p>
            <a:pPr marL="342900" indent="-342900">
              <a:buAutoNum type="arabicPeriod"/>
            </a:pPr>
            <a:r>
              <a:rPr lang="en-IN" dirty="0" smtClean="0"/>
              <a:t>Use liveness/readiness probes to auto-restart pods.</a:t>
            </a:r>
          </a:p>
          <a:p>
            <a:pPr marL="342900" indent="-342900">
              <a:buAutoNum type="arabicPeriod"/>
            </a:pPr>
            <a:r>
              <a:rPr lang="en-IN" dirty="0" smtClean="0"/>
              <a:t>Rollback using </a:t>
            </a:r>
            <a:r>
              <a:rPr lang="en-IN" dirty="0" err="1" smtClean="0"/>
              <a:t>kubectl</a:t>
            </a:r>
            <a:r>
              <a:rPr lang="en-IN" dirty="0" smtClean="0"/>
              <a:t> rollout undo deployment/my-app</a:t>
            </a:r>
          </a:p>
          <a:p>
            <a:pPr marL="342900" indent="-342900">
              <a:buAutoNum type="arabicPeriod"/>
            </a:pPr>
            <a:r>
              <a:rPr lang="en-IN" dirty="0" smtClean="0"/>
              <a:t>Re-deploy from CI/CD pipeline (GitHub Actions, </a:t>
            </a:r>
            <a:r>
              <a:rPr lang="en-IN" dirty="0" err="1" smtClean="0"/>
              <a:t>ArgoCD</a:t>
            </a:r>
            <a:r>
              <a:rPr lang="en-IN" dirty="0" smtClean="0"/>
              <a:t>)</a:t>
            </a:r>
          </a:p>
          <a:p>
            <a:pPr marL="342900" indent="-342900">
              <a:buAutoNum type="arabicPeriod"/>
            </a:pPr>
            <a:r>
              <a:rPr lang="en-IN" dirty="0" smtClean="0"/>
              <a:t>Use Horizontal Pod </a:t>
            </a:r>
            <a:r>
              <a:rPr lang="en-IN" dirty="0" err="1" smtClean="0"/>
              <a:t>Autoscaler</a:t>
            </a:r>
            <a:r>
              <a:rPr lang="en-IN" dirty="0" smtClean="0"/>
              <a:t> to scale under load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5577" y="4153988"/>
            <a:ext cx="509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On Node failure:</a:t>
            </a:r>
          </a:p>
          <a:p>
            <a:endParaRPr lang="en-IN" dirty="0"/>
          </a:p>
          <a:p>
            <a:r>
              <a:rPr lang="en-US" dirty="0" smtClean="0"/>
              <a:t>Recovery Strategy:</a:t>
            </a:r>
          </a:p>
          <a:p>
            <a:r>
              <a:rPr lang="en-US" dirty="0" smtClean="0"/>
              <a:t>1. EKS auto-replaces unhealthy nodes</a:t>
            </a:r>
          </a:p>
          <a:p>
            <a:r>
              <a:rPr lang="en-US" dirty="0" smtClean="0"/>
              <a:t>2. Re-scheduling of pods across available nodes</a:t>
            </a:r>
          </a:p>
          <a:p>
            <a:r>
              <a:rPr lang="en-US" dirty="0" smtClean="0"/>
              <a:t>3. Use multiple AZs in managed node groups.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230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2025-06-29T16:11:14Z</dcterms:created>
  <dcterms:modified xsi:type="dcterms:W3CDTF">2025-06-30T14:52:20Z</dcterms:modified>
</cp:coreProperties>
</file>