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96F1-36AB-42CA-B359-366F0DEBA113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3A58528-E102-4824-AC04-7E76758C775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7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96F1-36AB-42CA-B359-366F0DEBA113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8528-E102-4824-AC04-7E76758C775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18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96F1-36AB-42CA-B359-366F0DEBA113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8528-E102-4824-AC04-7E76758C775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33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96F1-36AB-42CA-B359-366F0DEBA113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8528-E102-4824-AC04-7E76758C775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38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96F1-36AB-42CA-B359-366F0DEBA113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8528-E102-4824-AC04-7E76758C775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09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96F1-36AB-42CA-B359-366F0DEBA113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8528-E102-4824-AC04-7E76758C775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27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96F1-36AB-42CA-B359-366F0DEBA113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8528-E102-4824-AC04-7E76758C775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55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96F1-36AB-42CA-B359-366F0DEBA113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8528-E102-4824-AC04-7E76758C775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09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96F1-36AB-42CA-B359-366F0DEBA113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8528-E102-4824-AC04-7E76758C7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96F1-36AB-42CA-B359-366F0DEBA113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8528-E102-4824-AC04-7E76758C775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19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EFF96F1-36AB-42CA-B359-366F0DEBA113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8528-E102-4824-AC04-7E76758C775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02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F96F1-36AB-42CA-B359-366F0DEBA113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3A58528-E102-4824-AC04-7E76758C775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27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5769-FA89-15E7-8BA0-6113BF37D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Phishing awareness training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811A6-9118-3E5A-14CD-A428BE5A3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5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6986E-7D59-4105-0D6E-74E804A2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phishing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72D76-64A4-F421-CAF1-8BC0EDB47C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Phishing is a cyber attack where attackers trick individuals into revealing sensitive information like passwords or credit card numbers by pretending to be trustworthy entities (e.g., banks, companies, or government agencies).</a:t>
            </a:r>
          </a:p>
        </p:txBody>
      </p:sp>
      <p:pic>
        <p:nvPicPr>
          <p:cNvPr id="7" name="Content Placeholder 6" descr="A person fishing from laptops&#10;&#10;AI-generated content may be incorrect.">
            <a:extLst>
              <a:ext uri="{FF2B5EF4-FFF2-40B4-BE49-F238E27FC236}">
                <a16:creationId xmlns:a16="http://schemas.microsoft.com/office/drawing/2014/main" id="{AE41F554-9008-418D-B7E0-5CC9B491AC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4950" y="2017713"/>
            <a:ext cx="4302124" cy="344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00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52BE-CB96-DEBC-D010-2F4132363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:Recognizing Phishing Emails and Fake Websites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A4215B-ABD4-6E2C-14D3-1739718B64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586876"/>
            <a:ext cx="581281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Signs of Phishing Emails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Suspicious sender addresses (e.g.,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support@bank-secure-login.com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Generic greetings like “Dear Customer”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Urgent or threatening language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Unexpected attachments or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Misspellings or bad grammar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92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4E36-5FD7-A988-10DD-5C8155CE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Engineering Tactics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81A39-D133-DF28-B134-C43895917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Manipulating people into giving up confidential info.</a:t>
            </a:r>
          </a:p>
          <a:p>
            <a:r>
              <a:rPr lang="en-US" b="1" dirty="0"/>
              <a:t>Tactics Used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Impersonation (pretending to be your boss, IT support, etc.)</a:t>
            </a:r>
          </a:p>
          <a:p>
            <a:pPr lvl="1"/>
            <a:r>
              <a:rPr lang="en-US" dirty="0"/>
              <a:t>Creating a sense of urgency (“Your account will be locked!”)</a:t>
            </a:r>
          </a:p>
          <a:p>
            <a:pPr lvl="1"/>
            <a:r>
              <a:rPr lang="en-US" dirty="0"/>
              <a:t>Pretexting (creating a fake story to steal information)</a:t>
            </a:r>
          </a:p>
          <a:p>
            <a:pPr lvl="1"/>
            <a:r>
              <a:rPr lang="en-US" dirty="0"/>
              <a:t>Baiting (offering something tempting, like a free prize or USB drive)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78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CDB0-F9D2-1058-7D65-C67A9712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and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8DDD5-D99F-3226-9C78-855D7F6EF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Tips to Stay Safe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Never click links or download attachments from unknown sources</a:t>
            </a:r>
          </a:p>
          <a:p>
            <a:pPr lvl="1"/>
            <a:r>
              <a:rPr lang="en-US" dirty="0"/>
              <a:t>Verify suspicious emails by contacting the sender directly</a:t>
            </a:r>
          </a:p>
          <a:p>
            <a:pPr lvl="1"/>
            <a:r>
              <a:rPr lang="en-US" dirty="0"/>
              <a:t>Use multi-factor authentication (MFA) whenever possible</a:t>
            </a:r>
          </a:p>
          <a:p>
            <a:pPr lvl="1"/>
            <a:r>
              <a:rPr lang="en-US" dirty="0"/>
              <a:t>Regularly update passwords and avoid password reuse</a:t>
            </a:r>
          </a:p>
          <a:p>
            <a:pPr lvl="1"/>
            <a:r>
              <a:rPr lang="en-US" dirty="0"/>
              <a:t>Use anti-virus software and browser security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2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513F-C941-97F9-F2DE-54A7A0AA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examples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53DD44-635E-A06E-76B1-3EF67B70F6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Google Docs Phishing Scam (fake invitation to view a document, led to credential theft)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COVID-19 Relief Scam (emails pretending to offer financial help, but stealing info)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CEO Fraud (fake emails from "CEO" asking to wire money)</a:t>
            </a:r>
          </a:p>
        </p:txBody>
      </p:sp>
    </p:spTree>
    <p:extLst>
      <p:ext uri="{BB962C8B-B14F-4D97-AF65-F5344CB8AC3E}">
        <p14:creationId xmlns:p14="http://schemas.microsoft.com/office/powerpoint/2010/main" val="369827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6661-E8CC-CC1F-1090-BE91C11B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final tips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091298-44C4-C51D-6817-FAEBAA9BB1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Stay alert and think before clicking.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in doubt, report the email to your IT/security team.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is everyone's responsibility!</a:t>
            </a:r>
          </a:p>
        </p:txBody>
      </p:sp>
    </p:spTree>
    <p:extLst>
      <p:ext uri="{BB962C8B-B14F-4D97-AF65-F5344CB8AC3E}">
        <p14:creationId xmlns:p14="http://schemas.microsoft.com/office/powerpoint/2010/main" val="33693283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</TotalTime>
  <Words>292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Unicode MS</vt:lpstr>
      <vt:lpstr>Gill Sans MT</vt:lpstr>
      <vt:lpstr>Gallery</vt:lpstr>
      <vt:lpstr>Phishing awareness training presentation</vt:lpstr>
      <vt:lpstr>Introduction to phishing</vt:lpstr>
      <vt:lpstr>:Recognizing Phishing Emails and Fake Websites</vt:lpstr>
      <vt:lpstr>Social Engineering Tactics</vt:lpstr>
      <vt:lpstr>Best practices and tips</vt:lpstr>
      <vt:lpstr>Real world examples</vt:lpstr>
      <vt:lpstr>Summary and final 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Niaz</dc:creator>
  <cp:lastModifiedBy>Ali Niaz</cp:lastModifiedBy>
  <cp:revision>2</cp:revision>
  <dcterms:created xsi:type="dcterms:W3CDTF">2025-06-19T05:46:04Z</dcterms:created>
  <dcterms:modified xsi:type="dcterms:W3CDTF">2025-06-19T05:56:14Z</dcterms:modified>
</cp:coreProperties>
</file>