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22320250" cy="29525913"/>
  <p:notesSz cx="6858000" cy="9144000"/>
  <p:defaultTextStyle>
    <a:defPPr>
      <a:defRPr lang="es-ES"/>
    </a:defPPr>
    <a:lvl1pPr marL="0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40271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80543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20814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61086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201357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41629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81900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522172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00">
          <p15:clr>
            <a:srgbClr val="A4A3A4"/>
          </p15:clr>
        </p15:guide>
        <p15:guide id="2" pos="70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212" autoAdjust="0"/>
  </p:normalViewPr>
  <p:slideViewPr>
    <p:cSldViewPr snapToGrid="0" snapToObjects="1">
      <p:cViewPr>
        <p:scale>
          <a:sx n="30" d="100"/>
          <a:sy n="30" d="100"/>
        </p:scale>
        <p:origin x="2128" y="144"/>
      </p:cViewPr>
      <p:guideLst>
        <p:guide orient="horz" pos="9300"/>
        <p:guide pos="70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4020" y="9172174"/>
            <a:ext cx="18972213" cy="6328934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8039" y="16731351"/>
            <a:ext cx="15624175" cy="7545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1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2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2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03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8238931" y="4968835"/>
            <a:ext cx="11865383" cy="10580802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38906" y="4968835"/>
            <a:ext cx="35228019" cy="10580802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7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52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146" y="18973137"/>
            <a:ext cx="18972213" cy="5864174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63146" y="12514346"/>
            <a:ext cx="18972213" cy="6458791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4027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8054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2081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6108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013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4162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819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2217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93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38907" y="28938132"/>
            <a:ext cx="23544763" cy="81838723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6555675" y="28938132"/>
            <a:ext cx="23548638" cy="81838723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04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014" y="1182406"/>
            <a:ext cx="20088225" cy="492098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16014" y="6609160"/>
            <a:ext cx="9861987" cy="2754382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271" indent="0">
              <a:buNone/>
              <a:defRPr sz="6300" b="1"/>
            </a:lvl2pPr>
            <a:lvl3pPr marL="2880543" indent="0">
              <a:buNone/>
              <a:defRPr sz="5700" b="1"/>
            </a:lvl3pPr>
            <a:lvl4pPr marL="4320814" indent="0">
              <a:buNone/>
              <a:defRPr sz="5000" b="1"/>
            </a:lvl4pPr>
            <a:lvl5pPr marL="5761086" indent="0">
              <a:buNone/>
              <a:defRPr sz="5000" b="1"/>
            </a:lvl5pPr>
            <a:lvl6pPr marL="7201357" indent="0">
              <a:buNone/>
              <a:defRPr sz="5000" b="1"/>
            </a:lvl6pPr>
            <a:lvl7pPr marL="8641629" indent="0">
              <a:buNone/>
              <a:defRPr sz="5000" b="1"/>
            </a:lvl7pPr>
            <a:lvl8pPr marL="10081900" indent="0">
              <a:buNone/>
              <a:defRPr sz="5000" b="1"/>
            </a:lvl8pPr>
            <a:lvl9pPr marL="11522172" indent="0">
              <a:buNone/>
              <a:defRPr sz="50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16014" y="9363542"/>
            <a:ext cx="9861987" cy="17011576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1338379" y="6609160"/>
            <a:ext cx="9865861" cy="2754382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271" indent="0">
              <a:buNone/>
              <a:defRPr sz="6300" b="1"/>
            </a:lvl2pPr>
            <a:lvl3pPr marL="2880543" indent="0">
              <a:buNone/>
              <a:defRPr sz="5700" b="1"/>
            </a:lvl3pPr>
            <a:lvl4pPr marL="4320814" indent="0">
              <a:buNone/>
              <a:defRPr sz="5000" b="1"/>
            </a:lvl4pPr>
            <a:lvl5pPr marL="5761086" indent="0">
              <a:buNone/>
              <a:defRPr sz="5000" b="1"/>
            </a:lvl5pPr>
            <a:lvl6pPr marL="7201357" indent="0">
              <a:buNone/>
              <a:defRPr sz="5000" b="1"/>
            </a:lvl6pPr>
            <a:lvl7pPr marL="8641629" indent="0">
              <a:buNone/>
              <a:defRPr sz="5000" b="1"/>
            </a:lvl7pPr>
            <a:lvl8pPr marL="10081900" indent="0">
              <a:buNone/>
              <a:defRPr sz="5000" b="1"/>
            </a:lvl8pPr>
            <a:lvl9pPr marL="11522172" indent="0">
              <a:buNone/>
              <a:defRPr sz="50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1338379" y="9363542"/>
            <a:ext cx="9865861" cy="17011576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71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1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36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014" y="1175569"/>
            <a:ext cx="7343208" cy="5003002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26598" y="1175572"/>
            <a:ext cx="12477640" cy="25199549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6014" y="6178574"/>
            <a:ext cx="7343208" cy="20196547"/>
          </a:xfrm>
        </p:spPr>
        <p:txBody>
          <a:bodyPr/>
          <a:lstStyle>
            <a:lvl1pPr marL="0" indent="0">
              <a:buNone/>
              <a:defRPr sz="4400"/>
            </a:lvl1pPr>
            <a:lvl2pPr marL="1440271" indent="0">
              <a:buNone/>
              <a:defRPr sz="3800"/>
            </a:lvl2pPr>
            <a:lvl3pPr marL="2880543" indent="0">
              <a:buNone/>
              <a:defRPr sz="3200"/>
            </a:lvl3pPr>
            <a:lvl4pPr marL="4320814" indent="0">
              <a:buNone/>
              <a:defRPr sz="2800"/>
            </a:lvl4pPr>
            <a:lvl5pPr marL="5761086" indent="0">
              <a:buNone/>
              <a:defRPr sz="2800"/>
            </a:lvl5pPr>
            <a:lvl6pPr marL="7201357" indent="0">
              <a:buNone/>
              <a:defRPr sz="2800"/>
            </a:lvl6pPr>
            <a:lvl7pPr marL="8641629" indent="0">
              <a:buNone/>
              <a:defRPr sz="2800"/>
            </a:lvl7pPr>
            <a:lvl8pPr marL="10081900" indent="0">
              <a:buNone/>
              <a:defRPr sz="2800"/>
            </a:lvl8pPr>
            <a:lvl9pPr marL="11522172" indent="0">
              <a:buNone/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9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4925" y="20668139"/>
            <a:ext cx="13392150" cy="2439991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374925" y="2638195"/>
            <a:ext cx="13392150" cy="17715548"/>
          </a:xfrm>
        </p:spPr>
        <p:txBody>
          <a:bodyPr/>
          <a:lstStyle>
            <a:lvl1pPr marL="0" indent="0">
              <a:buNone/>
              <a:defRPr sz="10100"/>
            </a:lvl1pPr>
            <a:lvl2pPr marL="1440271" indent="0">
              <a:buNone/>
              <a:defRPr sz="8800"/>
            </a:lvl2pPr>
            <a:lvl3pPr marL="2880543" indent="0">
              <a:buNone/>
              <a:defRPr sz="7600"/>
            </a:lvl3pPr>
            <a:lvl4pPr marL="4320814" indent="0">
              <a:buNone/>
              <a:defRPr sz="6300"/>
            </a:lvl4pPr>
            <a:lvl5pPr marL="5761086" indent="0">
              <a:buNone/>
              <a:defRPr sz="6300"/>
            </a:lvl5pPr>
            <a:lvl6pPr marL="7201357" indent="0">
              <a:buNone/>
              <a:defRPr sz="6300"/>
            </a:lvl6pPr>
            <a:lvl7pPr marL="8641629" indent="0">
              <a:buNone/>
              <a:defRPr sz="6300"/>
            </a:lvl7pPr>
            <a:lvl8pPr marL="10081900" indent="0">
              <a:buNone/>
              <a:defRPr sz="6300"/>
            </a:lvl8pPr>
            <a:lvl9pPr marL="11522172" indent="0">
              <a:buNone/>
              <a:defRPr sz="63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374925" y="23108131"/>
            <a:ext cx="13392150" cy="3465191"/>
          </a:xfrm>
        </p:spPr>
        <p:txBody>
          <a:bodyPr/>
          <a:lstStyle>
            <a:lvl1pPr marL="0" indent="0">
              <a:buNone/>
              <a:defRPr sz="4400"/>
            </a:lvl1pPr>
            <a:lvl2pPr marL="1440271" indent="0">
              <a:buNone/>
              <a:defRPr sz="3800"/>
            </a:lvl2pPr>
            <a:lvl3pPr marL="2880543" indent="0">
              <a:buNone/>
              <a:defRPr sz="3200"/>
            </a:lvl3pPr>
            <a:lvl4pPr marL="4320814" indent="0">
              <a:buNone/>
              <a:defRPr sz="2800"/>
            </a:lvl4pPr>
            <a:lvl5pPr marL="5761086" indent="0">
              <a:buNone/>
              <a:defRPr sz="2800"/>
            </a:lvl5pPr>
            <a:lvl6pPr marL="7201357" indent="0">
              <a:buNone/>
              <a:defRPr sz="2800"/>
            </a:lvl6pPr>
            <a:lvl7pPr marL="8641629" indent="0">
              <a:buNone/>
              <a:defRPr sz="2800"/>
            </a:lvl7pPr>
            <a:lvl8pPr marL="10081900" indent="0">
              <a:buNone/>
              <a:defRPr sz="2800"/>
            </a:lvl8pPr>
            <a:lvl9pPr marL="11522172" indent="0">
              <a:buNone/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9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16014" y="1182406"/>
            <a:ext cx="20088225" cy="4920986"/>
          </a:xfrm>
          <a:prstGeom prst="rect">
            <a:avLst/>
          </a:prstGeom>
        </p:spPr>
        <p:txBody>
          <a:bodyPr vert="horz" lIns="288054" tIns="144027" rIns="288054" bIns="144027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16014" y="6889383"/>
            <a:ext cx="20088225" cy="19485738"/>
          </a:xfrm>
          <a:prstGeom prst="rect">
            <a:avLst/>
          </a:prstGeom>
        </p:spPr>
        <p:txBody>
          <a:bodyPr vert="horz" lIns="288054" tIns="144027" rIns="288054" bIns="144027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116013" y="27366151"/>
            <a:ext cx="5208058" cy="1571981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BA0E-2736-374D-80F1-B56DA7596B82}" type="datetimeFigureOut">
              <a:rPr lang="es-ES" smtClean="0"/>
              <a:t>23/2/17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6087" y="27366151"/>
            <a:ext cx="7068079" cy="1571981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5996180" y="27366151"/>
            <a:ext cx="5208058" cy="1571981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0026-E1C1-0244-8655-2DEE6C7AB80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9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271" rtl="0" eaLnBrk="1" latinLnBrk="0" hangingPunct="1"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204" indent="-1080204" algn="l" defTabSz="1440271" rtl="0" eaLnBrk="1" latinLnBrk="0" hangingPunct="1">
        <a:spcBef>
          <a:spcPct val="20000"/>
        </a:spcBef>
        <a:buFont typeface="Arial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40441" indent="-900170" algn="l" defTabSz="1440271" rtl="0" eaLnBrk="1" latinLnBrk="0" hangingPunct="1">
        <a:spcBef>
          <a:spcPct val="20000"/>
        </a:spcBef>
        <a:buFont typeface="Arial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679" indent="-720136" algn="l" defTabSz="1440271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950" indent="-720136" algn="l" defTabSz="1440271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81221" indent="-720136" algn="l" defTabSz="1440271" rtl="0" eaLnBrk="1" latinLnBrk="0" hangingPunct="1">
        <a:spcBef>
          <a:spcPct val="20000"/>
        </a:spcBef>
        <a:buFont typeface="Arial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21493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61764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2036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42307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271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543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814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61086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201357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41629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900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2172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/>
          <p:cNvGrpSpPr/>
          <p:nvPr/>
        </p:nvGrpSpPr>
        <p:grpSpPr>
          <a:xfrm>
            <a:off x="360000" y="359999"/>
            <a:ext cx="21600000" cy="28800001"/>
            <a:chOff x="360000" y="359999"/>
            <a:chExt cx="21600000" cy="28800001"/>
          </a:xfrm>
        </p:grpSpPr>
        <p:grpSp>
          <p:nvGrpSpPr>
            <p:cNvPr id="73" name="Agrupar 72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5" name="Conector recto 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ángulo 73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Rectángulo 76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Rectángulo 77"/>
            <p:cNvSpPr/>
            <p:nvPr/>
          </p:nvSpPr>
          <p:spPr>
            <a:xfrm rot="15300000">
              <a:off x="4858588" y="1764441"/>
              <a:ext cx="360000" cy="81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Rectángulo 78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Rectángulo 79"/>
            <p:cNvSpPr/>
            <p:nvPr/>
          </p:nvSpPr>
          <p:spPr>
            <a:xfrm rot="15300000">
              <a:off x="8222821" y="7387663"/>
              <a:ext cx="360000" cy="32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Rectángulo 80"/>
            <p:cNvSpPr/>
            <p:nvPr/>
          </p:nvSpPr>
          <p:spPr>
            <a:xfrm rot="20700000">
              <a:off x="9026368" y="4821213"/>
              <a:ext cx="180000" cy="39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2" name="Conector recto 81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orma libre 86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658250" y="23845203"/>
              <a:ext cx="43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2260200" y="4699111"/>
            <a:ext cx="49996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/>
              <a:t>Version</a:t>
            </a:r>
            <a:r>
              <a:rPr lang="es-ES_tradnl" dirty="0" smtClean="0"/>
              <a:t> </a:t>
            </a:r>
            <a:r>
              <a:rPr lang="es-ES_tradnl" dirty="0" smtClean="0"/>
              <a:t>Baja</a:t>
            </a:r>
          </a:p>
          <a:p>
            <a:pPr algn="ctr"/>
            <a:r>
              <a:rPr lang="es-ES_tradnl" sz="3600" dirty="0" smtClean="0"/>
              <a:t>(la que he hecho)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315628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360000" y="359999"/>
            <a:ext cx="21600000" cy="28800001"/>
            <a:chOff x="360000" y="359999"/>
            <a:chExt cx="21600000" cy="28800001"/>
          </a:xfrm>
        </p:grpSpPr>
        <p:cxnSp>
          <p:nvCxnSpPr>
            <p:cNvPr id="5" name="Conector recto 4"/>
            <p:cNvCxnSpPr/>
            <p:nvPr/>
          </p:nvCxnSpPr>
          <p:spPr>
            <a:xfrm>
              <a:off x="360000" y="359999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3960000" y="359999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>
              <a:off x="7560000" y="359999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11160000" y="359999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>
              <a:off x="14760000" y="359999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18360000" y="359999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21960000" y="360000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360000" y="3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360000" y="291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360000" y="39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360000" y="75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60000" y="111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360000" y="147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360000" y="183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360000" y="219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360000" y="255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360000" y="21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360000" y="57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360000" y="93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360000" y="129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360000" y="165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360000" y="201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360000" y="237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360000" y="27360000"/>
              <a:ext cx="216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2160000" y="360000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5760000" y="360000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9360000" y="360000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12960000" y="360000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6560000" y="360000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20160000" y="360000"/>
              <a:ext cx="0" cy="288000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ángulo 73"/>
          <p:cNvSpPr/>
          <p:nvPr/>
        </p:nvSpPr>
        <p:spPr>
          <a:xfrm>
            <a:off x="1080000" y="28080000"/>
            <a:ext cx="152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1080000" y="4896000"/>
            <a:ext cx="360000" cy="23184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15984000" y="24804000"/>
            <a:ext cx="360000" cy="327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 rot="17100000">
            <a:off x="13481243" y="20639975"/>
            <a:ext cx="360000" cy="6696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 rot="15300000">
            <a:off x="4463106" y="479844"/>
            <a:ext cx="360000" cy="72811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 rot="20700000">
            <a:off x="7723314" y="3793513"/>
            <a:ext cx="360000" cy="205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 rot="15300000">
            <a:off x="7610716" y="5929504"/>
            <a:ext cx="36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 rot="20700000">
            <a:off x="8671700" y="2876493"/>
            <a:ext cx="360000" cy="43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Conector recto 81"/>
          <p:cNvCxnSpPr/>
          <p:nvPr/>
        </p:nvCxnSpPr>
        <p:spPr>
          <a:xfrm>
            <a:off x="900000" y="4716000"/>
            <a:ext cx="0" cy="23904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900000" y="28620000"/>
            <a:ext cx="16236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 flipV="1">
            <a:off x="17136000" y="24480000"/>
            <a:ext cx="0" cy="4140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 rot="20700000">
            <a:off x="763839" y="3681760"/>
            <a:ext cx="799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rot="20700000">
            <a:off x="9225315" y="2567787"/>
            <a:ext cx="0" cy="4680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Forma libre 86"/>
          <p:cNvSpPr/>
          <p:nvPr/>
        </p:nvSpPr>
        <p:spPr>
          <a:xfrm>
            <a:off x="8228954" y="7196280"/>
            <a:ext cx="8896066" cy="17283720"/>
          </a:xfrm>
          <a:custGeom>
            <a:avLst/>
            <a:gdLst>
              <a:gd name="connsiteX0" fmla="*/ 1669388 w 8942710"/>
              <a:gd name="connsiteY0" fmla="*/ 0 h 17201802"/>
              <a:gd name="connsiteX1" fmla="*/ 822757 w 8942710"/>
              <a:gd name="connsiteY1" fmla="*/ 307862 h 17201802"/>
              <a:gd name="connsiteX2" fmla="*/ 91577 w 8942710"/>
              <a:gd name="connsiteY2" fmla="*/ 1577794 h 17201802"/>
              <a:gd name="connsiteX3" fmla="*/ 168543 w 8942710"/>
              <a:gd name="connsiteY3" fmla="*/ 5387589 h 17201802"/>
              <a:gd name="connsiteX4" fmla="*/ 1515455 w 8942710"/>
              <a:gd name="connsiteY4" fmla="*/ 10621247 h 17201802"/>
              <a:gd name="connsiteX5" fmla="*/ 3093266 w 8942710"/>
              <a:gd name="connsiteY5" fmla="*/ 13776835 h 17201802"/>
              <a:gd name="connsiteX6" fmla="*/ 5209841 w 8942710"/>
              <a:gd name="connsiteY6" fmla="*/ 15970353 h 17201802"/>
              <a:gd name="connsiteX7" fmla="*/ 8942710 w 8942710"/>
              <a:gd name="connsiteY7" fmla="*/ 17201802 h 17201802"/>
              <a:gd name="connsiteX0" fmla="*/ 1655747 w 8929069"/>
              <a:gd name="connsiteY0" fmla="*/ 0 h 17201802"/>
              <a:gd name="connsiteX1" fmla="*/ 593216 w 8929069"/>
              <a:gd name="connsiteY1" fmla="*/ 522739 h 17201802"/>
              <a:gd name="connsiteX2" fmla="*/ 77936 w 8929069"/>
              <a:gd name="connsiteY2" fmla="*/ 1577794 h 17201802"/>
              <a:gd name="connsiteX3" fmla="*/ 154902 w 8929069"/>
              <a:gd name="connsiteY3" fmla="*/ 5387589 h 17201802"/>
              <a:gd name="connsiteX4" fmla="*/ 1501814 w 8929069"/>
              <a:gd name="connsiteY4" fmla="*/ 10621247 h 17201802"/>
              <a:gd name="connsiteX5" fmla="*/ 3079625 w 8929069"/>
              <a:gd name="connsiteY5" fmla="*/ 13776835 h 17201802"/>
              <a:gd name="connsiteX6" fmla="*/ 5196200 w 8929069"/>
              <a:gd name="connsiteY6" fmla="*/ 15970353 h 17201802"/>
              <a:gd name="connsiteX7" fmla="*/ 8929069 w 8929069"/>
              <a:gd name="connsiteY7" fmla="*/ 17201802 h 17201802"/>
              <a:gd name="connsiteX0" fmla="*/ 1655747 w 8929069"/>
              <a:gd name="connsiteY0" fmla="*/ 0 h 17201802"/>
              <a:gd name="connsiteX1" fmla="*/ 593216 w 8929069"/>
              <a:gd name="connsiteY1" fmla="*/ 522739 h 17201802"/>
              <a:gd name="connsiteX2" fmla="*/ 77936 w 8929069"/>
              <a:gd name="connsiteY2" fmla="*/ 1754752 h 17201802"/>
              <a:gd name="connsiteX3" fmla="*/ 154902 w 8929069"/>
              <a:gd name="connsiteY3" fmla="*/ 5387589 h 17201802"/>
              <a:gd name="connsiteX4" fmla="*/ 1501814 w 8929069"/>
              <a:gd name="connsiteY4" fmla="*/ 10621247 h 17201802"/>
              <a:gd name="connsiteX5" fmla="*/ 3079625 w 8929069"/>
              <a:gd name="connsiteY5" fmla="*/ 13776835 h 17201802"/>
              <a:gd name="connsiteX6" fmla="*/ 5196200 w 8929069"/>
              <a:gd name="connsiteY6" fmla="*/ 15970353 h 17201802"/>
              <a:gd name="connsiteX7" fmla="*/ 8929069 w 8929069"/>
              <a:gd name="connsiteY7" fmla="*/ 17201802 h 17201802"/>
              <a:gd name="connsiteX0" fmla="*/ 1685350 w 8958672"/>
              <a:gd name="connsiteY0" fmla="*/ 0 h 17201802"/>
              <a:gd name="connsiteX1" fmla="*/ 622819 w 8958672"/>
              <a:gd name="connsiteY1" fmla="*/ 522739 h 17201802"/>
              <a:gd name="connsiteX2" fmla="*/ 107539 w 8958672"/>
              <a:gd name="connsiteY2" fmla="*/ 1754752 h 17201802"/>
              <a:gd name="connsiteX3" fmla="*/ 184505 w 8958672"/>
              <a:gd name="connsiteY3" fmla="*/ 5387589 h 17201802"/>
              <a:gd name="connsiteX4" fmla="*/ 1531417 w 8958672"/>
              <a:gd name="connsiteY4" fmla="*/ 10621247 h 17201802"/>
              <a:gd name="connsiteX5" fmla="*/ 3109228 w 8958672"/>
              <a:gd name="connsiteY5" fmla="*/ 13776835 h 17201802"/>
              <a:gd name="connsiteX6" fmla="*/ 5225803 w 8958672"/>
              <a:gd name="connsiteY6" fmla="*/ 15970353 h 17201802"/>
              <a:gd name="connsiteX7" fmla="*/ 8958672 w 8958672"/>
              <a:gd name="connsiteY7" fmla="*/ 17201802 h 17201802"/>
              <a:gd name="connsiteX0" fmla="*/ 1653419 w 8926741"/>
              <a:gd name="connsiteY0" fmla="*/ 0 h 17201802"/>
              <a:gd name="connsiteX1" fmla="*/ 552788 w 8926741"/>
              <a:gd name="connsiteY1" fmla="*/ 699696 h 17201802"/>
              <a:gd name="connsiteX2" fmla="*/ 75608 w 8926741"/>
              <a:gd name="connsiteY2" fmla="*/ 1754752 h 17201802"/>
              <a:gd name="connsiteX3" fmla="*/ 152574 w 8926741"/>
              <a:gd name="connsiteY3" fmla="*/ 5387589 h 17201802"/>
              <a:gd name="connsiteX4" fmla="*/ 1499486 w 8926741"/>
              <a:gd name="connsiteY4" fmla="*/ 10621247 h 17201802"/>
              <a:gd name="connsiteX5" fmla="*/ 3077297 w 8926741"/>
              <a:gd name="connsiteY5" fmla="*/ 13776835 h 17201802"/>
              <a:gd name="connsiteX6" fmla="*/ 5193872 w 8926741"/>
              <a:gd name="connsiteY6" fmla="*/ 15970353 h 17201802"/>
              <a:gd name="connsiteX7" fmla="*/ 8926741 w 8926741"/>
              <a:gd name="connsiteY7" fmla="*/ 17201802 h 17201802"/>
              <a:gd name="connsiteX0" fmla="*/ 1622744 w 8896066"/>
              <a:gd name="connsiteY0" fmla="*/ 0 h 17201802"/>
              <a:gd name="connsiteX1" fmla="*/ 522113 w 8896066"/>
              <a:gd name="connsiteY1" fmla="*/ 699696 h 17201802"/>
              <a:gd name="connsiteX2" fmla="*/ 108433 w 8896066"/>
              <a:gd name="connsiteY2" fmla="*/ 1855870 h 17201802"/>
              <a:gd name="connsiteX3" fmla="*/ 121899 w 8896066"/>
              <a:gd name="connsiteY3" fmla="*/ 5387589 h 17201802"/>
              <a:gd name="connsiteX4" fmla="*/ 1468811 w 8896066"/>
              <a:gd name="connsiteY4" fmla="*/ 10621247 h 17201802"/>
              <a:gd name="connsiteX5" fmla="*/ 3046622 w 8896066"/>
              <a:gd name="connsiteY5" fmla="*/ 13776835 h 17201802"/>
              <a:gd name="connsiteX6" fmla="*/ 5163197 w 8896066"/>
              <a:gd name="connsiteY6" fmla="*/ 15970353 h 17201802"/>
              <a:gd name="connsiteX7" fmla="*/ 8896066 w 8896066"/>
              <a:gd name="connsiteY7" fmla="*/ 17201802 h 17201802"/>
              <a:gd name="connsiteX0" fmla="*/ 1634341 w 8907663"/>
              <a:gd name="connsiteY0" fmla="*/ 0 h 17201802"/>
              <a:gd name="connsiteX1" fmla="*/ 533710 w 8907663"/>
              <a:gd name="connsiteY1" fmla="*/ 699696 h 17201802"/>
              <a:gd name="connsiteX2" fmla="*/ 120030 w 8907663"/>
              <a:gd name="connsiteY2" fmla="*/ 1855870 h 17201802"/>
              <a:gd name="connsiteX3" fmla="*/ 133496 w 8907663"/>
              <a:gd name="connsiteY3" fmla="*/ 5387589 h 17201802"/>
              <a:gd name="connsiteX4" fmla="*/ 1480408 w 8907663"/>
              <a:gd name="connsiteY4" fmla="*/ 10621247 h 17201802"/>
              <a:gd name="connsiteX5" fmla="*/ 3058219 w 8907663"/>
              <a:gd name="connsiteY5" fmla="*/ 13776835 h 17201802"/>
              <a:gd name="connsiteX6" fmla="*/ 5174794 w 8907663"/>
              <a:gd name="connsiteY6" fmla="*/ 15970353 h 17201802"/>
              <a:gd name="connsiteX7" fmla="*/ 8907663 w 8907663"/>
              <a:gd name="connsiteY7" fmla="*/ 17201802 h 17201802"/>
              <a:gd name="connsiteX0" fmla="*/ 1634341 w 8907663"/>
              <a:gd name="connsiteY0" fmla="*/ 0 h 17201802"/>
              <a:gd name="connsiteX1" fmla="*/ 533710 w 8907663"/>
              <a:gd name="connsiteY1" fmla="*/ 699696 h 17201802"/>
              <a:gd name="connsiteX2" fmla="*/ 120030 w 8907663"/>
              <a:gd name="connsiteY2" fmla="*/ 1855870 h 17201802"/>
              <a:gd name="connsiteX3" fmla="*/ 133496 w 8907663"/>
              <a:gd name="connsiteY3" fmla="*/ 5387589 h 17201802"/>
              <a:gd name="connsiteX4" fmla="*/ 1480408 w 8907663"/>
              <a:gd name="connsiteY4" fmla="*/ 10621247 h 17201802"/>
              <a:gd name="connsiteX5" fmla="*/ 3058219 w 8907663"/>
              <a:gd name="connsiteY5" fmla="*/ 13776835 h 17201802"/>
              <a:gd name="connsiteX6" fmla="*/ 5174794 w 8907663"/>
              <a:gd name="connsiteY6" fmla="*/ 15970353 h 17201802"/>
              <a:gd name="connsiteX7" fmla="*/ 8907663 w 8907663"/>
              <a:gd name="connsiteY7" fmla="*/ 17201802 h 17201802"/>
              <a:gd name="connsiteX0" fmla="*/ 1622744 w 8896066"/>
              <a:gd name="connsiteY0" fmla="*/ 0 h 17201802"/>
              <a:gd name="connsiteX1" fmla="*/ 522113 w 8896066"/>
              <a:gd name="connsiteY1" fmla="*/ 699696 h 17201802"/>
              <a:gd name="connsiteX2" fmla="*/ 108433 w 8896066"/>
              <a:gd name="connsiteY2" fmla="*/ 1855870 h 17201802"/>
              <a:gd name="connsiteX3" fmla="*/ 121899 w 8896066"/>
              <a:gd name="connsiteY3" fmla="*/ 5387589 h 17201802"/>
              <a:gd name="connsiteX4" fmla="*/ 1468811 w 8896066"/>
              <a:gd name="connsiteY4" fmla="*/ 10621247 h 17201802"/>
              <a:gd name="connsiteX5" fmla="*/ 3046622 w 8896066"/>
              <a:gd name="connsiteY5" fmla="*/ 13776835 h 17201802"/>
              <a:gd name="connsiteX6" fmla="*/ 5163197 w 8896066"/>
              <a:gd name="connsiteY6" fmla="*/ 15970353 h 17201802"/>
              <a:gd name="connsiteX7" fmla="*/ 8896066 w 8896066"/>
              <a:gd name="connsiteY7" fmla="*/ 17201802 h 17201802"/>
              <a:gd name="connsiteX0" fmla="*/ 1622744 w 8896066"/>
              <a:gd name="connsiteY0" fmla="*/ 0 h 17201802"/>
              <a:gd name="connsiteX1" fmla="*/ 522113 w 8896066"/>
              <a:gd name="connsiteY1" fmla="*/ 699696 h 17201802"/>
              <a:gd name="connsiteX2" fmla="*/ 108433 w 8896066"/>
              <a:gd name="connsiteY2" fmla="*/ 1855870 h 17201802"/>
              <a:gd name="connsiteX3" fmla="*/ 121899 w 8896066"/>
              <a:gd name="connsiteY3" fmla="*/ 5387589 h 17201802"/>
              <a:gd name="connsiteX4" fmla="*/ 1468811 w 8896066"/>
              <a:gd name="connsiteY4" fmla="*/ 10621247 h 17201802"/>
              <a:gd name="connsiteX5" fmla="*/ 3046622 w 8896066"/>
              <a:gd name="connsiteY5" fmla="*/ 13776835 h 17201802"/>
              <a:gd name="connsiteX6" fmla="*/ 5163197 w 8896066"/>
              <a:gd name="connsiteY6" fmla="*/ 15970353 h 17201802"/>
              <a:gd name="connsiteX7" fmla="*/ 8896066 w 8896066"/>
              <a:gd name="connsiteY7" fmla="*/ 17201802 h 1720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066" h="17201802">
                <a:moveTo>
                  <a:pt x="1622744" y="0"/>
                </a:moveTo>
                <a:cubicBezTo>
                  <a:pt x="1330913" y="22448"/>
                  <a:pt x="749098" y="390384"/>
                  <a:pt x="522113" y="699696"/>
                </a:cubicBezTo>
                <a:cubicBezTo>
                  <a:pt x="295128" y="1009008"/>
                  <a:pt x="175135" y="1327351"/>
                  <a:pt x="108433" y="1855870"/>
                </a:cubicBezTo>
                <a:cubicBezTo>
                  <a:pt x="41731" y="2384389"/>
                  <a:pt x="-104831" y="3926693"/>
                  <a:pt x="121899" y="5387589"/>
                </a:cubicBezTo>
                <a:cubicBezTo>
                  <a:pt x="348629" y="6848485"/>
                  <a:pt x="981357" y="9223039"/>
                  <a:pt x="1468811" y="10621247"/>
                </a:cubicBezTo>
                <a:cubicBezTo>
                  <a:pt x="1956265" y="12019455"/>
                  <a:pt x="2430891" y="12885317"/>
                  <a:pt x="3046622" y="13776835"/>
                </a:cubicBezTo>
                <a:cubicBezTo>
                  <a:pt x="3662353" y="14668353"/>
                  <a:pt x="4188290" y="15399525"/>
                  <a:pt x="5163197" y="15970353"/>
                </a:cubicBezTo>
                <a:cubicBezTo>
                  <a:pt x="6138104" y="16541181"/>
                  <a:pt x="8267507" y="16990147"/>
                  <a:pt x="8896066" y="17201802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13360400" y="4327523"/>
            <a:ext cx="4999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Version</a:t>
            </a:r>
            <a:r>
              <a:rPr lang="es-ES_tradnl" smtClean="0"/>
              <a:t> Alta</a:t>
            </a:r>
          </a:p>
        </p:txBody>
      </p:sp>
    </p:spTree>
    <p:extLst>
      <p:ext uri="{BB962C8B-B14F-4D97-AF65-F5344CB8AC3E}">
        <p14:creationId xmlns:p14="http://schemas.microsoft.com/office/powerpoint/2010/main" val="321821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10</Words>
  <Application>Microsoft Macintosh PowerPoint</Application>
  <PresentationFormat>Personalizado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>None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Ricondo</dc:creator>
  <cp:lastModifiedBy>Usuario de Microsoft Office</cp:lastModifiedBy>
  <cp:revision>27</cp:revision>
  <dcterms:created xsi:type="dcterms:W3CDTF">2017-02-03T21:31:40Z</dcterms:created>
  <dcterms:modified xsi:type="dcterms:W3CDTF">2017-02-23T08:09:46Z</dcterms:modified>
</cp:coreProperties>
</file>